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52" r:id="rId1"/>
  </p:sldMasterIdLst>
  <p:notesMasterIdLst>
    <p:notesMasterId r:id="rId103"/>
  </p:notesMasterIdLst>
  <p:handoutMasterIdLst>
    <p:handoutMasterId r:id="rId104"/>
  </p:handout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68" r:id="rId58"/>
    <p:sldId id="321" r:id="rId59"/>
    <p:sldId id="322" r:id="rId60"/>
    <p:sldId id="323" r:id="rId61"/>
    <p:sldId id="324" r:id="rId62"/>
    <p:sldId id="325" r:id="rId63"/>
    <p:sldId id="326" r:id="rId64"/>
    <p:sldId id="327" r:id="rId65"/>
    <p:sldId id="329" r:id="rId66"/>
    <p:sldId id="330" r:id="rId67"/>
    <p:sldId id="331" r:id="rId68"/>
    <p:sldId id="332" r:id="rId69"/>
    <p:sldId id="334" r:id="rId70"/>
    <p:sldId id="335" r:id="rId71"/>
    <p:sldId id="336" r:id="rId72"/>
    <p:sldId id="337" r:id="rId73"/>
    <p:sldId id="339" r:id="rId74"/>
    <p:sldId id="340" r:id="rId75"/>
    <p:sldId id="341"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55" r:id="rId90"/>
    <p:sldId id="356" r:id="rId91"/>
    <p:sldId id="357" r:id="rId92"/>
    <p:sldId id="358" r:id="rId93"/>
    <p:sldId id="359" r:id="rId94"/>
    <p:sldId id="360" r:id="rId95"/>
    <p:sldId id="361" r:id="rId96"/>
    <p:sldId id="362" r:id="rId97"/>
    <p:sldId id="363" r:id="rId98"/>
    <p:sldId id="364" r:id="rId99"/>
    <p:sldId id="365" r:id="rId100"/>
    <p:sldId id="366" r:id="rId101"/>
    <p:sldId id="367" r:id="rId102"/>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2628C"/>
    <a:srgbClr val="82CBDD"/>
    <a:srgbClr val="808080"/>
    <a:srgbClr val="FF3B3B"/>
    <a:srgbClr val="00B050"/>
    <a:srgbClr val="C8E2E8"/>
    <a:srgbClr val="E2EFD9"/>
    <a:srgbClr val="FFFFFF"/>
    <a:srgbClr val="DCE48C"/>
    <a:srgbClr val="FFE2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2" autoAdjust="0"/>
    <p:restoredTop sz="84727" autoAdjust="0"/>
  </p:normalViewPr>
  <p:slideViewPr>
    <p:cSldViewPr snapToGrid="0">
      <p:cViewPr varScale="1">
        <p:scale>
          <a:sx n="56" d="100"/>
          <a:sy n="56" d="100"/>
        </p:scale>
        <p:origin x="1616" y="52"/>
      </p:cViewPr>
      <p:guideLst>
        <p:guide orient="horz" pos="2160"/>
        <p:guide pos="2880"/>
      </p:guideLst>
    </p:cSldViewPr>
  </p:slideViewPr>
  <p:notesTextViewPr>
    <p:cViewPr>
      <p:scale>
        <a:sx n="3" d="2"/>
        <a:sy n="3" d="2"/>
      </p:scale>
      <p:origin x="0" y="0"/>
    </p:cViewPr>
  </p:notesTextViewPr>
  <p:notesViewPr>
    <p:cSldViewPr snapToGrid="0">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2/26/2019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2/26/2019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What’s the same?</a:t>
            </a:r>
          </a:p>
          <a:p>
            <a:r>
              <a:rPr lang="en-GB" i="1" dirty="0"/>
              <a:t>What’s different?</a:t>
            </a:r>
          </a:p>
        </p:txBody>
      </p:sp>
      <p:sp>
        <p:nvSpPr>
          <p:cNvPr id="4" name="Slide Number Placeholder 3"/>
          <p:cNvSpPr>
            <a:spLocks noGrp="1"/>
          </p:cNvSpPr>
          <p:nvPr>
            <p:ph type="sldNum" sz="quarter" idx="5"/>
          </p:nvPr>
        </p:nvSpPr>
        <p:spPr/>
        <p:txBody>
          <a:bodyPr/>
          <a:lstStyle/>
          <a:p>
            <a:fld id="{38B2033A-FB0F-7949-A9F0-CBC790DC54B4}" type="slidenum">
              <a:rPr lang="en-US" smtClean="0"/>
              <a:t>5</a:t>
            </a:fld>
            <a:endParaRPr lang="en-US"/>
          </a:p>
        </p:txBody>
      </p:sp>
    </p:spTree>
    <p:extLst>
      <p:ext uri="{BB962C8B-B14F-4D97-AF65-F5344CB8AC3E}">
        <p14:creationId xmlns:p14="http://schemas.microsoft.com/office/powerpoint/2010/main" val="2955247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Five threes are fifteen.</a:t>
            </a:r>
          </a:p>
          <a:p>
            <a:r>
              <a:rPr lang="en-GB" i="1" dirty="0"/>
              <a:t>Five, three times is fifteen.</a:t>
            </a:r>
          </a:p>
        </p:txBody>
      </p:sp>
      <p:sp>
        <p:nvSpPr>
          <p:cNvPr id="4" name="Slide Number Placeholder 3"/>
          <p:cNvSpPr>
            <a:spLocks noGrp="1"/>
          </p:cNvSpPr>
          <p:nvPr>
            <p:ph type="sldNum" sz="quarter" idx="5"/>
          </p:nvPr>
        </p:nvSpPr>
        <p:spPr/>
        <p:txBody>
          <a:bodyPr/>
          <a:lstStyle/>
          <a:p>
            <a:fld id="{38B2033A-FB0F-7949-A9F0-CBC790DC54B4}" type="slidenum">
              <a:rPr lang="en-US" smtClean="0"/>
              <a:t>21</a:t>
            </a:fld>
            <a:endParaRPr lang="en-US"/>
          </a:p>
        </p:txBody>
      </p:sp>
    </p:spTree>
    <p:extLst>
      <p:ext uri="{BB962C8B-B14F-4D97-AF65-F5344CB8AC3E}">
        <p14:creationId xmlns:p14="http://schemas.microsoft.com/office/powerpoint/2010/main" val="3935937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Three, five times is fifteen.</a:t>
            </a:r>
          </a:p>
          <a:p>
            <a:r>
              <a:rPr lang="en-GB" i="1" dirty="0"/>
              <a:t>Three fives are fifteen.</a:t>
            </a:r>
          </a:p>
        </p:txBody>
      </p:sp>
      <p:sp>
        <p:nvSpPr>
          <p:cNvPr id="4" name="Slide Number Placeholder 3"/>
          <p:cNvSpPr>
            <a:spLocks noGrp="1"/>
          </p:cNvSpPr>
          <p:nvPr>
            <p:ph type="sldNum" sz="quarter" idx="5"/>
          </p:nvPr>
        </p:nvSpPr>
        <p:spPr/>
        <p:txBody>
          <a:bodyPr/>
          <a:lstStyle/>
          <a:p>
            <a:fld id="{38B2033A-FB0F-7949-A9F0-CBC790DC54B4}" type="slidenum">
              <a:rPr lang="en-US" smtClean="0"/>
              <a:t>22</a:t>
            </a:fld>
            <a:endParaRPr lang="en-US"/>
          </a:p>
        </p:txBody>
      </p:sp>
    </p:spTree>
    <p:extLst>
      <p:ext uri="{BB962C8B-B14F-4D97-AF65-F5344CB8AC3E}">
        <p14:creationId xmlns:p14="http://schemas.microsoft.com/office/powerpoint/2010/main" val="2414732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This can represent:</a:t>
            </a:r>
          </a:p>
          <a:p>
            <a:pPr marL="171450" indent="-171450">
              <a:buFont typeface="Arial" panose="020B0604020202020204" pitchFamily="34" charset="0"/>
              <a:buChar char="•"/>
            </a:pPr>
            <a:r>
              <a:rPr lang="en-GB" i="1" dirty="0"/>
              <a:t>Three groups of two</a:t>
            </a:r>
          </a:p>
          <a:p>
            <a:pPr marL="171450" indent="-171450">
              <a:buFont typeface="Arial" panose="020B0604020202020204" pitchFamily="34" charset="0"/>
              <a:buChar char="•"/>
            </a:pPr>
            <a:r>
              <a:rPr lang="en-GB" i="1" dirty="0"/>
              <a:t>Three, two times</a:t>
            </a:r>
          </a:p>
        </p:txBody>
      </p:sp>
      <p:sp>
        <p:nvSpPr>
          <p:cNvPr id="4" name="Slide Number Placeholder 3"/>
          <p:cNvSpPr>
            <a:spLocks noGrp="1"/>
          </p:cNvSpPr>
          <p:nvPr>
            <p:ph type="sldNum" sz="quarter" idx="5"/>
          </p:nvPr>
        </p:nvSpPr>
        <p:spPr/>
        <p:txBody>
          <a:bodyPr/>
          <a:lstStyle/>
          <a:p>
            <a:fld id="{38B2033A-FB0F-7949-A9F0-CBC790DC54B4}" type="slidenum">
              <a:rPr lang="en-US" smtClean="0"/>
              <a:t>23</a:t>
            </a:fld>
            <a:endParaRPr lang="en-US"/>
          </a:p>
        </p:txBody>
      </p:sp>
    </p:spTree>
    <p:extLst>
      <p:ext uri="{BB962C8B-B14F-4D97-AF65-F5344CB8AC3E}">
        <p14:creationId xmlns:p14="http://schemas.microsoft.com/office/powerpoint/2010/main" val="3989568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There are some eggs in some nests. What situations can the equation represent?</a:t>
            </a:r>
          </a:p>
        </p:txBody>
      </p:sp>
      <p:sp>
        <p:nvSpPr>
          <p:cNvPr id="4" name="Slide Number Placeholder 3"/>
          <p:cNvSpPr>
            <a:spLocks noGrp="1"/>
          </p:cNvSpPr>
          <p:nvPr>
            <p:ph type="sldNum" sz="quarter" idx="5"/>
          </p:nvPr>
        </p:nvSpPr>
        <p:spPr/>
        <p:txBody>
          <a:bodyPr/>
          <a:lstStyle/>
          <a:p>
            <a:fld id="{38B2033A-FB0F-7949-A9F0-CBC790DC54B4}" type="slidenum">
              <a:rPr lang="en-US" smtClean="0"/>
              <a:t>27</a:t>
            </a:fld>
            <a:endParaRPr lang="en-US"/>
          </a:p>
        </p:txBody>
      </p:sp>
    </p:spTree>
    <p:extLst>
      <p:ext uri="{BB962C8B-B14F-4D97-AF65-F5344CB8AC3E}">
        <p14:creationId xmlns:p14="http://schemas.microsoft.com/office/powerpoint/2010/main" val="830667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Who has represented the picture correctly?</a:t>
            </a:r>
          </a:p>
          <a:p>
            <a:r>
              <a:rPr lang="en-GB" i="1" dirty="0"/>
              <a:t>Note: Kumiko’s expression, whilst giving the correct total number of butterflies, does not</a:t>
            </a:r>
            <a:br>
              <a:rPr lang="en-GB" i="1" dirty="0"/>
            </a:br>
            <a:r>
              <a:rPr lang="en-GB" i="1" dirty="0"/>
              <a:t>represent the grouping shown in the picture. </a:t>
            </a:r>
          </a:p>
        </p:txBody>
      </p:sp>
      <p:sp>
        <p:nvSpPr>
          <p:cNvPr id="4" name="Slide Number Placeholder 3"/>
          <p:cNvSpPr>
            <a:spLocks noGrp="1"/>
          </p:cNvSpPr>
          <p:nvPr>
            <p:ph type="sldNum" sz="quarter" idx="5"/>
          </p:nvPr>
        </p:nvSpPr>
        <p:spPr/>
        <p:txBody>
          <a:bodyPr/>
          <a:lstStyle/>
          <a:p>
            <a:fld id="{38B2033A-FB0F-7949-A9F0-CBC790DC54B4}" type="slidenum">
              <a:rPr lang="en-US" smtClean="0"/>
              <a:t>30</a:t>
            </a:fld>
            <a:endParaRPr lang="en-US"/>
          </a:p>
        </p:txBody>
      </p:sp>
    </p:spTree>
    <p:extLst>
      <p:ext uri="{BB962C8B-B14F-4D97-AF65-F5344CB8AC3E}">
        <p14:creationId xmlns:p14="http://schemas.microsoft.com/office/powerpoint/2010/main" val="2009411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This morning there were three birds on the wall.</a:t>
            </a:r>
          </a:p>
          <a:p>
            <a:r>
              <a:rPr lang="en-GB" i="1" dirty="0"/>
              <a:t>Now there are double that number.</a:t>
            </a:r>
          </a:p>
          <a:p>
            <a:r>
              <a:rPr lang="en-GB" i="1" dirty="0"/>
              <a:t>How many birds are on the wall now?</a:t>
            </a:r>
          </a:p>
        </p:txBody>
      </p:sp>
      <p:sp>
        <p:nvSpPr>
          <p:cNvPr id="4" name="Slide Number Placeholder 3"/>
          <p:cNvSpPr>
            <a:spLocks noGrp="1"/>
          </p:cNvSpPr>
          <p:nvPr>
            <p:ph type="sldNum" sz="quarter" idx="5"/>
          </p:nvPr>
        </p:nvSpPr>
        <p:spPr/>
        <p:txBody>
          <a:bodyPr/>
          <a:lstStyle/>
          <a:p>
            <a:fld id="{38B2033A-FB0F-7949-A9F0-CBC790DC54B4}" type="slidenum">
              <a:rPr lang="en-US" smtClean="0"/>
              <a:t>41</a:t>
            </a:fld>
            <a:endParaRPr lang="en-US"/>
          </a:p>
        </p:txBody>
      </p:sp>
    </p:spTree>
    <p:extLst>
      <p:ext uri="{BB962C8B-B14F-4D97-AF65-F5344CB8AC3E}">
        <p14:creationId xmlns:p14="http://schemas.microsoft.com/office/powerpoint/2010/main" val="1782100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Bobby has £5. Kali has twice as much as Bobby. How much does Kali have?</a:t>
            </a:r>
          </a:p>
        </p:txBody>
      </p:sp>
      <p:sp>
        <p:nvSpPr>
          <p:cNvPr id="4" name="Slide Number Placeholder 3"/>
          <p:cNvSpPr>
            <a:spLocks noGrp="1"/>
          </p:cNvSpPr>
          <p:nvPr>
            <p:ph type="sldNum" sz="quarter" idx="5"/>
          </p:nvPr>
        </p:nvSpPr>
        <p:spPr/>
        <p:txBody>
          <a:bodyPr/>
          <a:lstStyle/>
          <a:p>
            <a:fld id="{38B2033A-FB0F-7949-A9F0-CBC790DC54B4}" type="slidenum">
              <a:rPr lang="en-US" smtClean="0"/>
              <a:t>42</a:t>
            </a:fld>
            <a:endParaRPr lang="en-US"/>
          </a:p>
        </p:txBody>
      </p:sp>
    </p:spTree>
    <p:extLst>
      <p:ext uri="{BB962C8B-B14F-4D97-AF65-F5344CB8AC3E}">
        <p14:creationId xmlns:p14="http://schemas.microsoft.com/office/powerpoint/2010/main" val="3701254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Six is five plus one more, so double six is double five plus double one.</a:t>
            </a:r>
          </a:p>
        </p:txBody>
      </p:sp>
      <p:sp>
        <p:nvSpPr>
          <p:cNvPr id="4" name="Slide Number Placeholder 3"/>
          <p:cNvSpPr>
            <a:spLocks noGrp="1"/>
          </p:cNvSpPr>
          <p:nvPr>
            <p:ph type="sldNum" sz="quarter" idx="5"/>
          </p:nvPr>
        </p:nvSpPr>
        <p:spPr/>
        <p:txBody>
          <a:bodyPr/>
          <a:lstStyle/>
          <a:p>
            <a:fld id="{38B2033A-FB0F-7949-A9F0-CBC790DC54B4}" type="slidenum">
              <a:rPr lang="en-US" smtClean="0"/>
              <a:t>44</a:t>
            </a:fld>
            <a:endParaRPr lang="en-US"/>
          </a:p>
        </p:txBody>
      </p:sp>
    </p:spTree>
    <p:extLst>
      <p:ext uri="{BB962C8B-B14F-4D97-AF65-F5344CB8AC3E}">
        <p14:creationId xmlns:p14="http://schemas.microsoft.com/office/powerpoint/2010/main" val="2558284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Six is five plus one more, so double six is double five plus double one.</a:t>
            </a:r>
          </a:p>
        </p:txBody>
      </p:sp>
      <p:sp>
        <p:nvSpPr>
          <p:cNvPr id="4" name="Slide Number Placeholder 3"/>
          <p:cNvSpPr>
            <a:spLocks noGrp="1"/>
          </p:cNvSpPr>
          <p:nvPr>
            <p:ph type="sldNum" sz="quarter" idx="5"/>
          </p:nvPr>
        </p:nvSpPr>
        <p:spPr/>
        <p:txBody>
          <a:bodyPr/>
          <a:lstStyle/>
          <a:p>
            <a:fld id="{38B2033A-FB0F-7949-A9F0-CBC790DC54B4}" type="slidenum">
              <a:rPr lang="en-US" smtClean="0"/>
              <a:t>45</a:t>
            </a:fld>
            <a:endParaRPr lang="en-US"/>
          </a:p>
        </p:txBody>
      </p:sp>
    </p:spTree>
    <p:extLst>
      <p:ext uri="{BB962C8B-B14F-4D97-AF65-F5344CB8AC3E}">
        <p14:creationId xmlns:p14="http://schemas.microsoft.com/office/powerpoint/2010/main" val="3713031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Nine is five plus four more, so double nine is double five plus double four.</a:t>
            </a:r>
          </a:p>
        </p:txBody>
      </p:sp>
      <p:sp>
        <p:nvSpPr>
          <p:cNvPr id="4" name="Slide Number Placeholder 3"/>
          <p:cNvSpPr>
            <a:spLocks noGrp="1"/>
          </p:cNvSpPr>
          <p:nvPr>
            <p:ph type="sldNum" sz="quarter" idx="5"/>
          </p:nvPr>
        </p:nvSpPr>
        <p:spPr/>
        <p:txBody>
          <a:bodyPr/>
          <a:lstStyle/>
          <a:p>
            <a:fld id="{38B2033A-FB0F-7949-A9F0-CBC790DC54B4}" type="slidenum">
              <a:rPr lang="en-US" smtClean="0"/>
              <a:t>46</a:t>
            </a:fld>
            <a:endParaRPr lang="en-US"/>
          </a:p>
        </p:txBody>
      </p:sp>
    </p:spTree>
    <p:extLst>
      <p:ext uri="{BB962C8B-B14F-4D97-AF65-F5344CB8AC3E}">
        <p14:creationId xmlns:p14="http://schemas.microsoft.com/office/powerpoint/2010/main" val="409888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There are some eggs in some nests. What situations can the equation represent?</a:t>
            </a:r>
          </a:p>
        </p:txBody>
      </p:sp>
      <p:sp>
        <p:nvSpPr>
          <p:cNvPr id="4" name="Slide Number Placeholder 3"/>
          <p:cNvSpPr>
            <a:spLocks noGrp="1"/>
          </p:cNvSpPr>
          <p:nvPr>
            <p:ph type="sldNum" sz="quarter" idx="5"/>
          </p:nvPr>
        </p:nvSpPr>
        <p:spPr/>
        <p:txBody>
          <a:bodyPr/>
          <a:lstStyle/>
          <a:p>
            <a:fld id="{38B2033A-FB0F-7949-A9F0-CBC790DC54B4}" type="slidenum">
              <a:rPr lang="en-US" smtClean="0"/>
              <a:t>10</a:t>
            </a:fld>
            <a:endParaRPr lang="en-US"/>
          </a:p>
        </p:txBody>
      </p:sp>
    </p:spTree>
    <p:extLst>
      <p:ext uri="{BB962C8B-B14F-4D97-AF65-F5344CB8AC3E}">
        <p14:creationId xmlns:p14="http://schemas.microsoft.com/office/powerpoint/2010/main" val="997873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Nine is ten minus one, so double nine is double ten minus double one.</a:t>
            </a:r>
          </a:p>
        </p:txBody>
      </p:sp>
      <p:sp>
        <p:nvSpPr>
          <p:cNvPr id="4" name="Slide Number Placeholder 3"/>
          <p:cNvSpPr>
            <a:spLocks noGrp="1"/>
          </p:cNvSpPr>
          <p:nvPr>
            <p:ph type="sldNum" sz="quarter" idx="5"/>
          </p:nvPr>
        </p:nvSpPr>
        <p:spPr/>
        <p:txBody>
          <a:bodyPr/>
          <a:lstStyle/>
          <a:p>
            <a:fld id="{38B2033A-FB0F-7949-A9F0-CBC790DC54B4}" type="slidenum">
              <a:rPr lang="en-US" smtClean="0"/>
              <a:t>47</a:t>
            </a:fld>
            <a:endParaRPr lang="en-US"/>
          </a:p>
        </p:txBody>
      </p:sp>
    </p:spTree>
    <p:extLst>
      <p:ext uri="{BB962C8B-B14F-4D97-AF65-F5344CB8AC3E}">
        <p14:creationId xmlns:p14="http://schemas.microsoft.com/office/powerpoint/2010/main" val="3340385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There are two packets of dog bones. There are six bones in each packet. How many bones are there altogether?</a:t>
            </a:r>
          </a:p>
        </p:txBody>
      </p:sp>
      <p:sp>
        <p:nvSpPr>
          <p:cNvPr id="4" name="Slide Number Placeholder 3"/>
          <p:cNvSpPr>
            <a:spLocks noGrp="1"/>
          </p:cNvSpPr>
          <p:nvPr>
            <p:ph type="sldNum" sz="quarter" idx="5"/>
          </p:nvPr>
        </p:nvSpPr>
        <p:spPr/>
        <p:txBody>
          <a:bodyPr/>
          <a:lstStyle/>
          <a:p>
            <a:fld id="{38B2033A-FB0F-7949-A9F0-CBC790DC54B4}" type="slidenum">
              <a:rPr lang="en-US" smtClean="0"/>
              <a:t>56</a:t>
            </a:fld>
            <a:endParaRPr lang="en-US"/>
          </a:p>
        </p:txBody>
      </p:sp>
    </p:spTree>
    <p:extLst>
      <p:ext uri="{BB962C8B-B14F-4D97-AF65-F5344CB8AC3E}">
        <p14:creationId xmlns:p14="http://schemas.microsoft.com/office/powerpoint/2010/main" val="3410639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In all these diagrams the parts are equal. Fill in the missing numbers.</a:t>
            </a:r>
          </a:p>
        </p:txBody>
      </p:sp>
      <p:sp>
        <p:nvSpPr>
          <p:cNvPr id="4" name="Slide Number Placeholder 3"/>
          <p:cNvSpPr>
            <a:spLocks noGrp="1"/>
          </p:cNvSpPr>
          <p:nvPr>
            <p:ph type="sldNum" sz="quarter" idx="5"/>
          </p:nvPr>
        </p:nvSpPr>
        <p:spPr/>
        <p:txBody>
          <a:bodyPr/>
          <a:lstStyle/>
          <a:p>
            <a:fld id="{38B2033A-FB0F-7949-A9F0-CBC790DC54B4}" type="slidenum">
              <a:rPr lang="en-US" smtClean="0"/>
              <a:t>57</a:t>
            </a:fld>
            <a:endParaRPr lang="en-US"/>
          </a:p>
        </p:txBody>
      </p:sp>
    </p:spTree>
    <p:extLst>
      <p:ext uri="{BB962C8B-B14F-4D97-AF65-F5344CB8AC3E}">
        <p14:creationId xmlns:p14="http://schemas.microsoft.com/office/powerpoint/2010/main" val="95189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In all these diagrams the parts are equal. Fill in the missing numbers.</a:t>
            </a:r>
          </a:p>
        </p:txBody>
      </p:sp>
      <p:sp>
        <p:nvSpPr>
          <p:cNvPr id="4" name="Slide Number Placeholder 3"/>
          <p:cNvSpPr>
            <a:spLocks noGrp="1"/>
          </p:cNvSpPr>
          <p:nvPr>
            <p:ph type="sldNum" sz="quarter" idx="5"/>
          </p:nvPr>
        </p:nvSpPr>
        <p:spPr/>
        <p:txBody>
          <a:bodyPr/>
          <a:lstStyle/>
          <a:p>
            <a:fld id="{38B2033A-FB0F-7949-A9F0-CBC790DC54B4}" type="slidenum">
              <a:rPr lang="en-US" smtClean="0"/>
              <a:t>58</a:t>
            </a:fld>
            <a:endParaRPr lang="en-US"/>
          </a:p>
        </p:txBody>
      </p:sp>
    </p:spTree>
    <p:extLst>
      <p:ext uri="{BB962C8B-B14F-4D97-AF65-F5344CB8AC3E}">
        <p14:creationId xmlns:p14="http://schemas.microsoft.com/office/powerpoint/2010/main" val="3377782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In all these diagrams the parts are equal. Fill in the missing numbers.</a:t>
            </a:r>
          </a:p>
        </p:txBody>
      </p:sp>
      <p:sp>
        <p:nvSpPr>
          <p:cNvPr id="4" name="Slide Number Placeholder 3"/>
          <p:cNvSpPr>
            <a:spLocks noGrp="1"/>
          </p:cNvSpPr>
          <p:nvPr>
            <p:ph type="sldNum" sz="quarter" idx="5"/>
          </p:nvPr>
        </p:nvSpPr>
        <p:spPr/>
        <p:txBody>
          <a:bodyPr/>
          <a:lstStyle/>
          <a:p>
            <a:fld id="{38B2033A-FB0F-7949-A9F0-CBC790DC54B4}" type="slidenum">
              <a:rPr lang="en-US" smtClean="0"/>
              <a:t>59</a:t>
            </a:fld>
            <a:endParaRPr lang="en-US"/>
          </a:p>
        </p:txBody>
      </p:sp>
    </p:spTree>
    <p:extLst>
      <p:ext uri="{BB962C8B-B14F-4D97-AF65-F5344CB8AC3E}">
        <p14:creationId xmlns:p14="http://schemas.microsoft.com/office/powerpoint/2010/main" val="3369007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In all these diagrams the parts are equal. Fill in the missing numbers.</a:t>
            </a:r>
          </a:p>
        </p:txBody>
      </p:sp>
      <p:sp>
        <p:nvSpPr>
          <p:cNvPr id="4" name="Slide Number Placeholder 3"/>
          <p:cNvSpPr>
            <a:spLocks noGrp="1"/>
          </p:cNvSpPr>
          <p:nvPr>
            <p:ph type="sldNum" sz="quarter" idx="5"/>
          </p:nvPr>
        </p:nvSpPr>
        <p:spPr/>
        <p:txBody>
          <a:bodyPr/>
          <a:lstStyle/>
          <a:p>
            <a:fld id="{38B2033A-FB0F-7949-A9F0-CBC790DC54B4}" type="slidenum">
              <a:rPr lang="en-US" smtClean="0"/>
              <a:t>60</a:t>
            </a:fld>
            <a:endParaRPr lang="en-US"/>
          </a:p>
        </p:txBody>
      </p:sp>
    </p:spTree>
    <p:extLst>
      <p:ext uri="{BB962C8B-B14F-4D97-AF65-F5344CB8AC3E}">
        <p14:creationId xmlns:p14="http://schemas.microsoft.com/office/powerpoint/2010/main" val="3759201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In all these diagrams the parts are equal. Fill in the missing numbers.</a:t>
            </a:r>
          </a:p>
        </p:txBody>
      </p:sp>
      <p:sp>
        <p:nvSpPr>
          <p:cNvPr id="4" name="Slide Number Placeholder 3"/>
          <p:cNvSpPr>
            <a:spLocks noGrp="1"/>
          </p:cNvSpPr>
          <p:nvPr>
            <p:ph type="sldNum" sz="quarter" idx="5"/>
          </p:nvPr>
        </p:nvSpPr>
        <p:spPr/>
        <p:txBody>
          <a:bodyPr/>
          <a:lstStyle/>
          <a:p>
            <a:fld id="{38B2033A-FB0F-7949-A9F0-CBC790DC54B4}" type="slidenum">
              <a:rPr lang="en-US" smtClean="0"/>
              <a:t>61</a:t>
            </a:fld>
            <a:endParaRPr lang="en-US"/>
          </a:p>
        </p:txBody>
      </p:sp>
    </p:spTree>
    <p:extLst>
      <p:ext uri="{BB962C8B-B14F-4D97-AF65-F5344CB8AC3E}">
        <p14:creationId xmlns:p14="http://schemas.microsoft.com/office/powerpoint/2010/main" val="2855178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In all these diagrams the parts are equal. Fill in the missing numbers.</a:t>
            </a:r>
          </a:p>
        </p:txBody>
      </p:sp>
      <p:sp>
        <p:nvSpPr>
          <p:cNvPr id="4" name="Slide Number Placeholder 3"/>
          <p:cNvSpPr>
            <a:spLocks noGrp="1"/>
          </p:cNvSpPr>
          <p:nvPr>
            <p:ph type="sldNum" sz="quarter" idx="5"/>
          </p:nvPr>
        </p:nvSpPr>
        <p:spPr/>
        <p:txBody>
          <a:bodyPr/>
          <a:lstStyle/>
          <a:p>
            <a:fld id="{38B2033A-FB0F-7949-A9F0-CBC790DC54B4}" type="slidenum">
              <a:rPr lang="en-US" smtClean="0"/>
              <a:t>62</a:t>
            </a:fld>
            <a:endParaRPr lang="en-US"/>
          </a:p>
        </p:txBody>
      </p:sp>
    </p:spTree>
    <p:extLst>
      <p:ext uri="{BB962C8B-B14F-4D97-AF65-F5344CB8AC3E}">
        <p14:creationId xmlns:p14="http://schemas.microsoft.com/office/powerpoint/2010/main" val="3687442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In all these diagrams the parts are equal. Fill in the missing numbers.</a:t>
            </a:r>
          </a:p>
        </p:txBody>
      </p:sp>
      <p:sp>
        <p:nvSpPr>
          <p:cNvPr id="4" name="Slide Number Placeholder 3"/>
          <p:cNvSpPr>
            <a:spLocks noGrp="1"/>
          </p:cNvSpPr>
          <p:nvPr>
            <p:ph type="sldNum" sz="quarter" idx="5"/>
          </p:nvPr>
        </p:nvSpPr>
        <p:spPr/>
        <p:txBody>
          <a:bodyPr/>
          <a:lstStyle/>
          <a:p>
            <a:fld id="{38B2033A-FB0F-7949-A9F0-CBC790DC54B4}" type="slidenum">
              <a:rPr lang="en-US" smtClean="0"/>
              <a:t>63</a:t>
            </a:fld>
            <a:endParaRPr lang="en-US"/>
          </a:p>
        </p:txBody>
      </p:sp>
    </p:spTree>
    <p:extLst>
      <p:ext uri="{BB962C8B-B14F-4D97-AF65-F5344CB8AC3E}">
        <p14:creationId xmlns:p14="http://schemas.microsoft.com/office/powerpoint/2010/main" val="33605716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In all these diagrams the parts are equal. Fill in the missing numbers.</a:t>
            </a:r>
          </a:p>
        </p:txBody>
      </p:sp>
      <p:sp>
        <p:nvSpPr>
          <p:cNvPr id="4" name="Slide Number Placeholder 3"/>
          <p:cNvSpPr>
            <a:spLocks noGrp="1"/>
          </p:cNvSpPr>
          <p:nvPr>
            <p:ph type="sldNum" sz="quarter" idx="5"/>
          </p:nvPr>
        </p:nvSpPr>
        <p:spPr/>
        <p:txBody>
          <a:bodyPr/>
          <a:lstStyle/>
          <a:p>
            <a:fld id="{38B2033A-FB0F-7949-A9F0-CBC790DC54B4}" type="slidenum">
              <a:rPr lang="en-US" smtClean="0"/>
              <a:t>64</a:t>
            </a:fld>
            <a:endParaRPr lang="en-US"/>
          </a:p>
        </p:txBody>
      </p:sp>
    </p:spTree>
    <p:extLst>
      <p:ext uri="{BB962C8B-B14F-4D97-AF65-F5344CB8AC3E}">
        <p14:creationId xmlns:p14="http://schemas.microsoft.com/office/powerpoint/2010/main" val="4100951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There are some eggs in some nests. What situations can the equation represent?</a:t>
            </a:r>
          </a:p>
        </p:txBody>
      </p:sp>
      <p:sp>
        <p:nvSpPr>
          <p:cNvPr id="4" name="Slide Number Placeholder 3"/>
          <p:cNvSpPr>
            <a:spLocks noGrp="1"/>
          </p:cNvSpPr>
          <p:nvPr>
            <p:ph type="sldNum" sz="quarter" idx="5"/>
          </p:nvPr>
        </p:nvSpPr>
        <p:spPr/>
        <p:txBody>
          <a:bodyPr/>
          <a:lstStyle/>
          <a:p>
            <a:fld id="{38B2033A-FB0F-7949-A9F0-CBC790DC54B4}" type="slidenum">
              <a:rPr lang="en-US" smtClean="0"/>
              <a:t>11</a:t>
            </a:fld>
            <a:endParaRPr lang="en-US"/>
          </a:p>
        </p:txBody>
      </p:sp>
    </p:spTree>
    <p:extLst>
      <p:ext uri="{BB962C8B-B14F-4D97-AF65-F5344CB8AC3E}">
        <p14:creationId xmlns:p14="http://schemas.microsoft.com/office/powerpoint/2010/main" val="18277818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65</a:t>
            </a:fld>
            <a:endParaRPr lang="en-US"/>
          </a:p>
        </p:txBody>
      </p:sp>
    </p:spTree>
    <p:extLst>
      <p:ext uri="{BB962C8B-B14F-4D97-AF65-F5344CB8AC3E}">
        <p14:creationId xmlns:p14="http://schemas.microsoft.com/office/powerpoint/2010/main" val="1750220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There are six children who want to play on the seesaw.</a:t>
            </a:r>
          </a:p>
          <a:p>
            <a:r>
              <a:rPr lang="en-GB" i="1" dirty="0"/>
              <a:t>Half of the children should sit on each side.</a:t>
            </a:r>
          </a:p>
          <a:p>
            <a:r>
              <a:rPr lang="en-GB" i="1" dirty="0"/>
              <a:t>How many is half of six children?</a:t>
            </a:r>
          </a:p>
        </p:txBody>
      </p:sp>
      <p:sp>
        <p:nvSpPr>
          <p:cNvPr id="4" name="Slide Number Placeholder 3"/>
          <p:cNvSpPr>
            <a:spLocks noGrp="1"/>
          </p:cNvSpPr>
          <p:nvPr>
            <p:ph type="sldNum" sz="quarter" idx="5"/>
          </p:nvPr>
        </p:nvSpPr>
        <p:spPr/>
        <p:txBody>
          <a:bodyPr/>
          <a:lstStyle/>
          <a:p>
            <a:fld id="{38B2033A-FB0F-7949-A9F0-CBC790DC54B4}" type="slidenum">
              <a:rPr lang="en-US" smtClean="0"/>
              <a:t>74</a:t>
            </a:fld>
            <a:endParaRPr lang="en-US"/>
          </a:p>
        </p:txBody>
      </p:sp>
    </p:spTree>
    <p:extLst>
      <p:ext uri="{BB962C8B-B14F-4D97-AF65-F5344CB8AC3E}">
        <p14:creationId xmlns:p14="http://schemas.microsoft.com/office/powerpoint/2010/main" val="18127090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This morning there were six birds on the wall.</a:t>
            </a:r>
          </a:p>
          <a:p>
            <a:r>
              <a:rPr lang="en-GB" i="1" dirty="0"/>
              <a:t>Now there are half that number.</a:t>
            </a:r>
          </a:p>
          <a:p>
            <a:r>
              <a:rPr lang="en-GB" i="1" dirty="0"/>
              <a:t>How many birds are on the wall now?</a:t>
            </a:r>
          </a:p>
        </p:txBody>
      </p:sp>
      <p:sp>
        <p:nvSpPr>
          <p:cNvPr id="4" name="Slide Number Placeholder 3"/>
          <p:cNvSpPr>
            <a:spLocks noGrp="1"/>
          </p:cNvSpPr>
          <p:nvPr>
            <p:ph type="sldNum" sz="quarter" idx="5"/>
          </p:nvPr>
        </p:nvSpPr>
        <p:spPr/>
        <p:txBody>
          <a:bodyPr/>
          <a:lstStyle/>
          <a:p>
            <a:fld id="{38B2033A-FB0F-7949-A9F0-CBC790DC54B4}" type="slidenum">
              <a:rPr lang="en-US" smtClean="0"/>
              <a:t>85</a:t>
            </a:fld>
            <a:endParaRPr lang="en-US"/>
          </a:p>
        </p:txBody>
      </p:sp>
    </p:spTree>
    <p:extLst>
      <p:ext uri="{BB962C8B-B14F-4D97-AF65-F5344CB8AC3E}">
        <p14:creationId xmlns:p14="http://schemas.microsoft.com/office/powerpoint/2010/main" val="23908338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There are two packs of bones.</a:t>
            </a:r>
          </a:p>
          <a:p>
            <a:r>
              <a:rPr lang="en-GB" i="1" dirty="0"/>
              <a:t>There are twelve bones altogether.</a:t>
            </a:r>
          </a:p>
          <a:p>
            <a:r>
              <a:rPr lang="en-GB" i="1" dirty="0"/>
              <a:t>How many bones are there in each pack?</a:t>
            </a:r>
          </a:p>
          <a:p>
            <a:r>
              <a:rPr lang="en-GB" i="1" dirty="0"/>
              <a:t>One of the factors is 2, so the other factor is half of the product.</a:t>
            </a:r>
          </a:p>
          <a:p>
            <a:r>
              <a:rPr lang="en-GB" i="1" dirty="0"/>
              <a:t>Half of the biscuits are in each pack.</a:t>
            </a:r>
          </a:p>
          <a:p>
            <a:r>
              <a:rPr lang="en-GB" i="1" dirty="0"/>
              <a:t>I know that half of 12 is equal to 6. </a:t>
            </a:r>
          </a:p>
          <a:p>
            <a:r>
              <a:rPr lang="en-GB" i="1" dirty="0"/>
              <a:t>So there are 6 biscuits in each pack.</a:t>
            </a:r>
          </a:p>
        </p:txBody>
      </p:sp>
      <p:sp>
        <p:nvSpPr>
          <p:cNvPr id="4" name="Slide Number Placeholder 3"/>
          <p:cNvSpPr>
            <a:spLocks noGrp="1"/>
          </p:cNvSpPr>
          <p:nvPr>
            <p:ph type="sldNum" sz="quarter" idx="5"/>
          </p:nvPr>
        </p:nvSpPr>
        <p:spPr/>
        <p:txBody>
          <a:bodyPr/>
          <a:lstStyle/>
          <a:p>
            <a:fld id="{38B2033A-FB0F-7949-A9F0-CBC790DC54B4}" type="slidenum">
              <a:rPr lang="en-US" smtClean="0"/>
              <a:t>88</a:t>
            </a:fld>
            <a:endParaRPr lang="en-US"/>
          </a:p>
        </p:txBody>
      </p:sp>
    </p:spTree>
    <p:extLst>
      <p:ext uri="{BB962C8B-B14F-4D97-AF65-F5344CB8AC3E}">
        <p14:creationId xmlns:p14="http://schemas.microsoft.com/office/powerpoint/2010/main" val="3993648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Emily has £20 in total, kept in two money-boxes.</a:t>
            </a:r>
          </a:p>
          <a:p>
            <a:r>
              <a:rPr lang="en-GB" i="1" dirty="0"/>
              <a:t>Each money-box contains the same amount of money.</a:t>
            </a:r>
          </a:p>
          <a:p>
            <a:r>
              <a:rPr lang="en-GB" i="1" dirty="0"/>
              <a:t>How much is in each money-box?</a:t>
            </a:r>
          </a:p>
        </p:txBody>
      </p:sp>
      <p:sp>
        <p:nvSpPr>
          <p:cNvPr id="4" name="Slide Number Placeholder 3"/>
          <p:cNvSpPr>
            <a:spLocks noGrp="1"/>
          </p:cNvSpPr>
          <p:nvPr>
            <p:ph type="sldNum" sz="quarter" idx="5"/>
          </p:nvPr>
        </p:nvSpPr>
        <p:spPr/>
        <p:txBody>
          <a:bodyPr/>
          <a:lstStyle/>
          <a:p>
            <a:fld id="{38B2033A-FB0F-7949-A9F0-CBC790DC54B4}" type="slidenum">
              <a:rPr lang="en-US" smtClean="0"/>
              <a:t>89</a:t>
            </a:fld>
            <a:endParaRPr lang="en-US"/>
          </a:p>
        </p:txBody>
      </p:sp>
    </p:spTree>
    <p:extLst>
      <p:ext uri="{BB962C8B-B14F-4D97-AF65-F5344CB8AC3E}">
        <p14:creationId xmlns:p14="http://schemas.microsoft.com/office/powerpoint/2010/main" val="2602700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90</a:t>
            </a:fld>
            <a:endParaRPr lang="en-US"/>
          </a:p>
        </p:txBody>
      </p:sp>
    </p:spTree>
    <p:extLst>
      <p:ext uri="{BB962C8B-B14F-4D97-AF65-F5344CB8AC3E}">
        <p14:creationId xmlns:p14="http://schemas.microsoft.com/office/powerpoint/2010/main" val="31120643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Products in the ten times table are also in the five times table.</a:t>
            </a:r>
          </a:p>
        </p:txBody>
      </p:sp>
      <p:sp>
        <p:nvSpPr>
          <p:cNvPr id="4" name="Slide Number Placeholder 3"/>
          <p:cNvSpPr>
            <a:spLocks noGrp="1"/>
          </p:cNvSpPr>
          <p:nvPr>
            <p:ph type="sldNum" sz="quarter" idx="5"/>
          </p:nvPr>
        </p:nvSpPr>
        <p:spPr/>
        <p:txBody>
          <a:bodyPr/>
          <a:lstStyle/>
          <a:p>
            <a:fld id="{38B2033A-FB0F-7949-A9F0-CBC790DC54B4}" type="slidenum">
              <a:rPr lang="en-US" smtClean="0"/>
              <a:t>94</a:t>
            </a:fld>
            <a:endParaRPr lang="en-US"/>
          </a:p>
        </p:txBody>
      </p:sp>
    </p:spTree>
    <p:extLst>
      <p:ext uri="{BB962C8B-B14F-4D97-AF65-F5344CB8AC3E}">
        <p14:creationId xmlns:p14="http://schemas.microsoft.com/office/powerpoint/2010/main" val="18585664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Even multiples of five are also multiples of ten.</a:t>
            </a:r>
          </a:p>
        </p:txBody>
      </p:sp>
      <p:sp>
        <p:nvSpPr>
          <p:cNvPr id="4" name="Slide Number Placeholder 3"/>
          <p:cNvSpPr>
            <a:spLocks noGrp="1"/>
          </p:cNvSpPr>
          <p:nvPr>
            <p:ph type="sldNum" sz="quarter" idx="5"/>
          </p:nvPr>
        </p:nvSpPr>
        <p:spPr/>
        <p:txBody>
          <a:bodyPr/>
          <a:lstStyle/>
          <a:p>
            <a:fld id="{38B2033A-FB0F-7949-A9F0-CBC790DC54B4}" type="slidenum">
              <a:rPr lang="en-US" smtClean="0"/>
              <a:t>95</a:t>
            </a:fld>
            <a:endParaRPr lang="en-US"/>
          </a:p>
        </p:txBody>
      </p:sp>
    </p:spTree>
    <p:extLst>
      <p:ext uri="{BB962C8B-B14F-4D97-AF65-F5344CB8AC3E}">
        <p14:creationId xmlns:p14="http://schemas.microsoft.com/office/powerpoint/2010/main" val="9822405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Felicity has eight ten-pence coins; she has 80 p altogether.</a:t>
            </a:r>
          </a:p>
          <a:p>
            <a:r>
              <a:rPr lang="en-GB" i="1" dirty="0"/>
              <a:t>Martin has eight five-pence coins.</a:t>
            </a:r>
          </a:p>
          <a:p>
            <a:r>
              <a:rPr lang="en-GB" i="1" dirty="0"/>
              <a:t>How much money does Martin have altogether?</a:t>
            </a:r>
          </a:p>
        </p:txBody>
      </p:sp>
      <p:sp>
        <p:nvSpPr>
          <p:cNvPr id="4" name="Slide Number Placeholder 3"/>
          <p:cNvSpPr>
            <a:spLocks noGrp="1"/>
          </p:cNvSpPr>
          <p:nvPr>
            <p:ph type="sldNum" sz="quarter" idx="5"/>
          </p:nvPr>
        </p:nvSpPr>
        <p:spPr/>
        <p:txBody>
          <a:bodyPr/>
          <a:lstStyle/>
          <a:p>
            <a:fld id="{38B2033A-FB0F-7949-A9F0-CBC790DC54B4}" type="slidenum">
              <a:rPr lang="en-US" smtClean="0"/>
              <a:t>99</a:t>
            </a:fld>
            <a:endParaRPr lang="en-US"/>
          </a:p>
        </p:txBody>
      </p:sp>
    </p:spTree>
    <p:extLst>
      <p:ext uri="{BB962C8B-B14F-4D97-AF65-F5344CB8AC3E}">
        <p14:creationId xmlns:p14="http://schemas.microsoft.com/office/powerpoint/2010/main" val="23029652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Olaf has six five-pence coins.</a:t>
            </a:r>
          </a:p>
          <a:p>
            <a:r>
              <a:rPr lang="en-GB" i="1" dirty="0"/>
              <a:t>Bo has some ten-pence coins.</a:t>
            </a:r>
          </a:p>
          <a:p>
            <a:r>
              <a:rPr lang="en-GB" i="1" dirty="0"/>
              <a:t>Olaf and Bo have the same amount of money.</a:t>
            </a:r>
          </a:p>
          <a:p>
            <a:r>
              <a:rPr lang="en-GB" i="1" dirty="0"/>
              <a:t>How many ten-pence coins does Bo have?</a:t>
            </a:r>
          </a:p>
        </p:txBody>
      </p:sp>
      <p:sp>
        <p:nvSpPr>
          <p:cNvPr id="4" name="Slide Number Placeholder 3"/>
          <p:cNvSpPr>
            <a:spLocks noGrp="1"/>
          </p:cNvSpPr>
          <p:nvPr>
            <p:ph type="sldNum" sz="quarter" idx="5"/>
          </p:nvPr>
        </p:nvSpPr>
        <p:spPr/>
        <p:txBody>
          <a:bodyPr/>
          <a:lstStyle/>
          <a:p>
            <a:fld id="{38B2033A-FB0F-7949-A9F0-CBC790DC54B4}" type="slidenum">
              <a:rPr lang="en-US" smtClean="0"/>
              <a:t>101</a:t>
            </a:fld>
            <a:endParaRPr lang="en-US"/>
          </a:p>
        </p:txBody>
      </p:sp>
    </p:spTree>
    <p:extLst>
      <p:ext uri="{BB962C8B-B14F-4D97-AF65-F5344CB8AC3E}">
        <p14:creationId xmlns:p14="http://schemas.microsoft.com/office/powerpoint/2010/main" val="4061529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 have some coins. What situations can the equation represent?</a:t>
            </a:r>
          </a:p>
        </p:txBody>
      </p:sp>
      <p:sp>
        <p:nvSpPr>
          <p:cNvPr id="4" name="Slide Number Placeholder 3"/>
          <p:cNvSpPr>
            <a:spLocks noGrp="1"/>
          </p:cNvSpPr>
          <p:nvPr>
            <p:ph type="sldNum" sz="quarter" idx="5"/>
          </p:nvPr>
        </p:nvSpPr>
        <p:spPr/>
        <p:txBody>
          <a:bodyPr/>
          <a:lstStyle/>
          <a:p>
            <a:fld id="{38B2033A-FB0F-7949-A9F0-CBC790DC54B4}" type="slidenum">
              <a:rPr lang="en-US" smtClean="0"/>
              <a:t>13</a:t>
            </a:fld>
            <a:endParaRPr lang="en-US"/>
          </a:p>
        </p:txBody>
      </p:sp>
    </p:spTree>
    <p:extLst>
      <p:ext uri="{BB962C8B-B14F-4D97-AF65-F5344CB8AC3E}">
        <p14:creationId xmlns:p14="http://schemas.microsoft.com/office/powerpoint/2010/main" val="2402322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 have some coins. What situations can the equation represent?</a:t>
            </a:r>
          </a:p>
        </p:txBody>
      </p:sp>
      <p:sp>
        <p:nvSpPr>
          <p:cNvPr id="4" name="Slide Number Placeholder 3"/>
          <p:cNvSpPr>
            <a:spLocks noGrp="1"/>
          </p:cNvSpPr>
          <p:nvPr>
            <p:ph type="sldNum" sz="quarter" idx="5"/>
          </p:nvPr>
        </p:nvSpPr>
        <p:spPr/>
        <p:txBody>
          <a:bodyPr/>
          <a:lstStyle/>
          <a:p>
            <a:fld id="{38B2033A-FB0F-7949-A9F0-CBC790DC54B4}" type="slidenum">
              <a:rPr lang="en-US" smtClean="0"/>
              <a:t>14</a:t>
            </a:fld>
            <a:endParaRPr lang="en-US"/>
          </a:p>
        </p:txBody>
      </p:sp>
    </p:spTree>
    <p:extLst>
      <p:ext uri="{BB962C8B-B14F-4D97-AF65-F5344CB8AC3E}">
        <p14:creationId xmlns:p14="http://schemas.microsoft.com/office/powerpoint/2010/main" val="2287890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15</a:t>
            </a:fld>
            <a:endParaRPr lang="en-US"/>
          </a:p>
        </p:txBody>
      </p:sp>
    </p:spTree>
    <p:extLst>
      <p:ext uri="{BB962C8B-B14F-4D97-AF65-F5344CB8AC3E}">
        <p14:creationId xmlns:p14="http://schemas.microsoft.com/office/powerpoint/2010/main" val="24470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There are two boxes of cakes.</a:t>
            </a:r>
          </a:p>
          <a:p>
            <a:r>
              <a:rPr lang="en-GB" i="1" dirty="0"/>
              <a:t>Each box contains four cakes.</a:t>
            </a:r>
          </a:p>
          <a:p>
            <a:r>
              <a:rPr lang="en-GB" i="1" dirty="0"/>
              <a:t>How many cakes are there altogether?</a:t>
            </a:r>
          </a:p>
        </p:txBody>
      </p:sp>
      <p:sp>
        <p:nvSpPr>
          <p:cNvPr id="4" name="Slide Number Placeholder 3"/>
          <p:cNvSpPr>
            <a:spLocks noGrp="1"/>
          </p:cNvSpPr>
          <p:nvPr>
            <p:ph type="sldNum" sz="quarter" idx="5"/>
          </p:nvPr>
        </p:nvSpPr>
        <p:spPr/>
        <p:txBody>
          <a:bodyPr/>
          <a:lstStyle/>
          <a:p>
            <a:fld id="{38B2033A-FB0F-7949-A9F0-CBC790DC54B4}" type="slidenum">
              <a:rPr lang="en-US" smtClean="0"/>
              <a:t>16</a:t>
            </a:fld>
            <a:endParaRPr lang="en-US"/>
          </a:p>
        </p:txBody>
      </p:sp>
    </p:spTree>
    <p:extLst>
      <p:ext uri="{BB962C8B-B14F-4D97-AF65-F5344CB8AC3E}">
        <p14:creationId xmlns:p14="http://schemas.microsoft.com/office/powerpoint/2010/main" val="2219627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There are five sheets of stickers.</a:t>
            </a:r>
          </a:p>
          <a:p>
            <a:r>
              <a:rPr lang="en-GB" i="1" dirty="0"/>
              <a:t>Each sheet contains six stickers.</a:t>
            </a:r>
          </a:p>
          <a:p>
            <a:r>
              <a:rPr lang="en-GB" i="1" dirty="0"/>
              <a:t>How many stickers are there altogether?</a:t>
            </a:r>
          </a:p>
        </p:txBody>
      </p:sp>
      <p:sp>
        <p:nvSpPr>
          <p:cNvPr id="4" name="Slide Number Placeholder 3"/>
          <p:cNvSpPr>
            <a:spLocks noGrp="1"/>
          </p:cNvSpPr>
          <p:nvPr>
            <p:ph type="sldNum" sz="quarter" idx="5"/>
          </p:nvPr>
        </p:nvSpPr>
        <p:spPr/>
        <p:txBody>
          <a:bodyPr/>
          <a:lstStyle/>
          <a:p>
            <a:fld id="{38B2033A-FB0F-7949-A9F0-CBC790DC54B4}" type="slidenum">
              <a:rPr lang="en-US" smtClean="0"/>
              <a:t>17</a:t>
            </a:fld>
            <a:endParaRPr lang="en-US"/>
          </a:p>
        </p:txBody>
      </p:sp>
    </p:spTree>
    <p:extLst>
      <p:ext uri="{BB962C8B-B14F-4D97-AF65-F5344CB8AC3E}">
        <p14:creationId xmlns:p14="http://schemas.microsoft.com/office/powerpoint/2010/main" val="4075828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There are ten bags of apples.</a:t>
            </a:r>
          </a:p>
          <a:p>
            <a:r>
              <a:rPr lang="en-GB" i="1" dirty="0"/>
              <a:t>Each bag contains seven apples.</a:t>
            </a:r>
          </a:p>
          <a:p>
            <a:r>
              <a:rPr lang="en-GB" i="1" dirty="0"/>
              <a:t>How many apples are there altogether?</a:t>
            </a:r>
          </a:p>
        </p:txBody>
      </p:sp>
      <p:sp>
        <p:nvSpPr>
          <p:cNvPr id="4" name="Slide Number Placeholder 3"/>
          <p:cNvSpPr>
            <a:spLocks noGrp="1"/>
          </p:cNvSpPr>
          <p:nvPr>
            <p:ph type="sldNum" sz="quarter" idx="5"/>
          </p:nvPr>
        </p:nvSpPr>
        <p:spPr/>
        <p:txBody>
          <a:bodyPr/>
          <a:lstStyle/>
          <a:p>
            <a:fld id="{38B2033A-FB0F-7949-A9F0-CBC790DC54B4}" type="slidenum">
              <a:rPr lang="en-US" smtClean="0"/>
              <a:t>18</a:t>
            </a:fld>
            <a:endParaRPr lang="en-US"/>
          </a:p>
        </p:txBody>
      </p:sp>
    </p:spTree>
    <p:extLst>
      <p:ext uri="{BB962C8B-B14F-4D97-AF65-F5344CB8AC3E}">
        <p14:creationId xmlns:p14="http://schemas.microsoft.com/office/powerpoint/2010/main" val="136236108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r>
              <a:rPr lang="en-US" sz="1500" dirty="0">
                <a:solidFill>
                  <a:srgbClr val="00628C"/>
                </a:solidFill>
                <a:effectLst/>
                <a:latin typeface="Myriad Pro" charset="0"/>
              </a:rPr>
              <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00.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image" Target="../media/image129.png"/><Relationship Id="rId1" Type="http://schemas.openxmlformats.org/officeDocument/2006/relationships/slideLayout" Target="../slideLayouts/slideLayout3.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10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7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5.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1.png"/><Relationship Id="rId2" Type="http://schemas.openxmlformats.org/officeDocument/2006/relationships/image" Target="../media/image52.png"/><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3.xml"/><Relationship Id="rId5" Type="http://schemas.openxmlformats.org/officeDocument/2006/relationships/image" Target="../media/image71.png"/><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70.png"/><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77.png"/><Relationship Id="rId4" Type="http://schemas.openxmlformats.org/officeDocument/2006/relationships/image" Target="../media/image76.png"/></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70.png"/><Relationship Id="rId4" Type="http://schemas.openxmlformats.org/officeDocument/2006/relationships/image" Target="../media/image69.png"/></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70.png"/><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3.xml"/><Relationship Id="rId4" Type="http://schemas.openxmlformats.org/officeDocument/2006/relationships/image" Target="../media/image81.png"/></Relationships>
</file>

<file path=ppt/slides/_rels/slide5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83.png"/><Relationship Id="rId1" Type="http://schemas.openxmlformats.org/officeDocument/2006/relationships/slideLayout" Target="../slideLayouts/slideLayout3.xml"/><Relationship Id="rId4" Type="http://schemas.openxmlformats.org/officeDocument/2006/relationships/image" Target="../media/image84.png"/></Relationships>
</file>

<file path=ppt/slides/_rels/slide5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3.xml"/><Relationship Id="rId4" Type="http://schemas.openxmlformats.org/officeDocument/2006/relationships/image" Target="../media/image85.png"/></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87.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69.png"/></Relationships>
</file>

<file path=ppt/slides/_rels/slide7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4.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98.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68.png"/><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8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87.png"/><Relationship Id="rId4" Type="http://schemas.openxmlformats.org/officeDocument/2006/relationships/image" Target="../media/image101.png"/></Relationships>
</file>

<file path=ppt/slides/_rels/slide8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0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05.png"/></Relationships>
</file>

<file path=ppt/slides/_rels/slide9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12" Type="http://schemas.openxmlformats.org/officeDocument/2006/relationships/image" Target="../media/image117.png"/><Relationship Id="rId2" Type="http://schemas.openxmlformats.org/officeDocument/2006/relationships/image" Target="../media/image107.png"/><Relationship Id="rId1" Type="http://schemas.openxmlformats.org/officeDocument/2006/relationships/slideLayout" Target="../slideLayouts/slideLayout3.xml"/><Relationship Id="rId6" Type="http://schemas.openxmlformats.org/officeDocument/2006/relationships/image" Target="../media/image111.png"/><Relationship Id="rId11" Type="http://schemas.openxmlformats.org/officeDocument/2006/relationships/image" Target="../media/image116.png"/><Relationship Id="rId5" Type="http://schemas.openxmlformats.org/officeDocument/2006/relationships/image" Target="../media/image110.png"/><Relationship Id="rId10" Type="http://schemas.openxmlformats.org/officeDocument/2006/relationships/image" Target="../media/image115.png"/><Relationship Id="rId4" Type="http://schemas.openxmlformats.org/officeDocument/2006/relationships/image" Target="../media/image109.png"/><Relationship Id="rId9" Type="http://schemas.openxmlformats.org/officeDocument/2006/relationships/image" Target="../media/image114.png"/></Relationships>
</file>

<file path=ppt/slides/_rels/slide9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3.xml"/><Relationship Id="rId4" Type="http://schemas.openxmlformats.org/officeDocument/2006/relationships/image" Target="../media/image120.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3.xml"/><Relationship Id="rId4" Type="http://schemas.openxmlformats.org/officeDocument/2006/relationships/image" Target="../media/image125.png"/></Relationships>
</file>

<file path=ppt/slides/_rels/slide9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6.png"/><Relationship Id="rId1" Type="http://schemas.openxmlformats.org/officeDocument/2006/relationships/slideLayout" Target="../slideLayouts/slideLayout3.xml"/><Relationship Id="rId5" Type="http://schemas.openxmlformats.org/officeDocument/2006/relationships/image" Target="../media/image127.png"/><Relationship Id="rId4" Type="http://schemas.openxmlformats.org/officeDocument/2006/relationships/image" Target="../media/image124.png"/></Relationships>
</file>

<file path=ppt/slides/_rels/slide99.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2.5 Commutativity (part 2),</a:t>
            </a:r>
            <a:br>
              <a:rPr lang="en-GB" dirty="0"/>
            </a:br>
            <a:r>
              <a:rPr lang="en-GB" dirty="0"/>
              <a:t>doubling and halving</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2</a:t>
            </a:r>
          </a:p>
        </p:txBody>
      </p:sp>
      <p:sp>
        <p:nvSpPr>
          <p:cNvPr id="8" name="Text Placeholder 7"/>
          <p:cNvSpPr>
            <a:spLocks noGrp="1"/>
          </p:cNvSpPr>
          <p:nvPr>
            <p:ph type="body" sz="quarter" idx="11"/>
          </p:nvPr>
        </p:nvSpPr>
        <p:spPr/>
        <p:txBody>
          <a:bodyPr/>
          <a:lstStyle/>
          <a:p>
            <a:r>
              <a:rPr lang="en-GB" dirty="0"/>
              <a:t>Multiplication and Division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1:4</a:t>
            </a:r>
          </a:p>
        </p:txBody>
      </p:sp>
      <p:sp>
        <p:nvSpPr>
          <p:cNvPr id="9" name="TextBox 8">
            <a:extLst>
              <a:ext uri="{FF2B5EF4-FFF2-40B4-BE49-F238E27FC236}">
                <a16:creationId xmlns="" xmlns:a16="http://schemas.microsoft.com/office/drawing/2014/main" id="{514D9DF6-2421-47AB-BF02-B0394443FD8D}"/>
              </a:ext>
            </a:extLst>
          </p:cNvPr>
          <p:cNvSpPr txBox="1"/>
          <p:nvPr/>
        </p:nvSpPr>
        <p:spPr bwMode="auto">
          <a:xfrm>
            <a:off x="962485" y="1069206"/>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2 = 14</a:t>
            </a:r>
          </a:p>
        </p:txBody>
      </p:sp>
      <p:pic>
        <p:nvPicPr>
          <p:cNvPr id="5" name="Picture 4">
            <a:extLst>
              <a:ext uri="{FF2B5EF4-FFF2-40B4-BE49-F238E27FC236}">
                <a16:creationId xmlns="" xmlns:a16="http://schemas.microsoft.com/office/drawing/2014/main" id="{EC26A60B-FDD1-4163-8FAB-F127D028B1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7227" y="1964225"/>
            <a:ext cx="596951" cy="3259870"/>
          </a:xfrm>
          <a:prstGeom prst="rect">
            <a:avLst/>
          </a:prstGeom>
        </p:spPr>
      </p:pic>
      <p:pic>
        <p:nvPicPr>
          <p:cNvPr id="16" name="Picture 15">
            <a:extLst>
              <a:ext uri="{FF2B5EF4-FFF2-40B4-BE49-F238E27FC236}">
                <a16:creationId xmlns="" xmlns:a16="http://schemas.microsoft.com/office/drawing/2014/main" id="{4AC2EDA6-CF91-4EF7-89EB-C7DB033428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8308" y="1908154"/>
            <a:ext cx="888465" cy="3372013"/>
          </a:xfrm>
          <a:prstGeom prst="rect">
            <a:avLst/>
          </a:prstGeom>
        </p:spPr>
      </p:pic>
      <p:pic>
        <p:nvPicPr>
          <p:cNvPr id="18" name="Picture 17" descr="A picture containing object&#10;&#10;Description automatically generated">
            <a:extLst>
              <a:ext uri="{FF2B5EF4-FFF2-40B4-BE49-F238E27FC236}">
                <a16:creationId xmlns="" xmlns:a16="http://schemas.microsoft.com/office/drawing/2014/main" id="{97682A48-A831-4241-ABF1-711B4D0061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0542" y="1939328"/>
            <a:ext cx="342916" cy="3309664"/>
          </a:xfrm>
          <a:prstGeom prst="rect">
            <a:avLst/>
          </a:prstGeom>
        </p:spPr>
      </p:pic>
      <p:sp>
        <p:nvSpPr>
          <p:cNvPr id="8" name="TextBox 7">
            <a:extLst>
              <a:ext uri="{FF2B5EF4-FFF2-40B4-BE49-F238E27FC236}">
                <a16:creationId xmlns="" xmlns:a16="http://schemas.microsoft.com/office/drawing/2014/main" id="{5D5F76F2-1583-48E4-BDE1-0684628299D1}"/>
              </a:ext>
            </a:extLst>
          </p:cNvPr>
          <p:cNvSpPr txBox="1"/>
          <p:nvPr/>
        </p:nvSpPr>
        <p:spPr bwMode="auto">
          <a:xfrm>
            <a:off x="3573971" y="1069206"/>
            <a:ext cx="19960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groups of 2</a:t>
            </a:r>
          </a:p>
        </p:txBody>
      </p:sp>
      <p:sp>
        <p:nvSpPr>
          <p:cNvPr id="11" name="TextBox 10">
            <a:extLst>
              <a:ext uri="{FF2B5EF4-FFF2-40B4-BE49-F238E27FC236}">
                <a16:creationId xmlns="" xmlns:a16="http://schemas.microsoft.com/office/drawing/2014/main" id="{AD52843B-FF0D-4B84-BD9F-C77B36DA139D}"/>
              </a:ext>
            </a:extLst>
          </p:cNvPr>
          <p:cNvSpPr txBox="1"/>
          <p:nvPr/>
        </p:nvSpPr>
        <p:spPr bwMode="auto">
          <a:xfrm>
            <a:off x="6219664" y="1069206"/>
            <a:ext cx="20936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seven times</a:t>
            </a:r>
          </a:p>
        </p:txBody>
      </p:sp>
    </p:spTree>
    <p:extLst>
      <p:ext uri="{BB962C8B-B14F-4D97-AF65-F5344CB8AC3E}">
        <p14:creationId xmlns:p14="http://schemas.microsoft.com/office/powerpoint/2010/main" val="249672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 xmlns:a16="http://schemas.microsoft.com/office/drawing/2014/main" id="{79303DD6-4351-4AD1-AD0A-769BCCDB63B0}"/>
              </a:ext>
            </a:extLst>
          </p:cNvPr>
          <p:cNvGrpSpPr/>
          <p:nvPr/>
        </p:nvGrpSpPr>
        <p:grpSpPr>
          <a:xfrm>
            <a:off x="1360876" y="4559202"/>
            <a:ext cx="6280070" cy="565586"/>
            <a:chOff x="1360876" y="4559202"/>
            <a:chExt cx="6280070" cy="565586"/>
          </a:xfrm>
        </p:grpSpPr>
        <p:pic>
          <p:nvPicPr>
            <p:cNvPr id="14" name="Picture 13" descr="A close up of a logo&#10;&#10;Description automatically generated">
              <a:extLst>
                <a:ext uri="{FF2B5EF4-FFF2-40B4-BE49-F238E27FC236}">
                  <a16:creationId xmlns="" xmlns:a16="http://schemas.microsoft.com/office/drawing/2014/main" id="{657078FC-A844-4D6B-B6CC-1FA348CE50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042" y="4559202"/>
              <a:ext cx="6089917" cy="181051"/>
            </a:xfrm>
            <a:prstGeom prst="rect">
              <a:avLst/>
            </a:prstGeom>
          </p:spPr>
        </p:pic>
        <p:sp>
          <p:nvSpPr>
            <p:cNvPr id="29" name="TextBox 28">
              <a:extLst>
                <a:ext uri="{FF2B5EF4-FFF2-40B4-BE49-F238E27FC236}">
                  <a16:creationId xmlns="" xmlns:a16="http://schemas.microsoft.com/office/drawing/2014/main" id="{4EB14310-E241-42AC-8909-CB4AF0F6714F}"/>
                </a:ext>
              </a:extLst>
            </p:cNvPr>
            <p:cNvSpPr txBox="1"/>
            <p:nvPr/>
          </p:nvSpPr>
          <p:spPr bwMode="auto">
            <a:xfrm>
              <a:off x="1360876" y="466312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30" name="TextBox 29">
              <a:extLst>
                <a:ext uri="{FF2B5EF4-FFF2-40B4-BE49-F238E27FC236}">
                  <a16:creationId xmlns="" xmlns:a16="http://schemas.microsoft.com/office/drawing/2014/main" id="{DD8CEF3F-D9A4-459C-A63C-7F18C0CE39BC}"/>
                </a:ext>
              </a:extLst>
            </p:cNvPr>
            <p:cNvSpPr txBox="1"/>
            <p:nvPr/>
          </p:nvSpPr>
          <p:spPr bwMode="auto">
            <a:xfrm>
              <a:off x="2822264" y="466312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31" name="TextBox 30">
              <a:extLst>
                <a:ext uri="{FF2B5EF4-FFF2-40B4-BE49-F238E27FC236}">
                  <a16:creationId xmlns="" xmlns:a16="http://schemas.microsoft.com/office/drawing/2014/main" id="{FE34BFB9-995C-4BC4-B627-C1C6194EBC6A}"/>
                </a:ext>
              </a:extLst>
            </p:cNvPr>
            <p:cNvSpPr txBox="1"/>
            <p:nvPr/>
          </p:nvSpPr>
          <p:spPr bwMode="auto">
            <a:xfrm>
              <a:off x="4199940" y="4663123"/>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32" name="TextBox 31">
              <a:extLst>
                <a:ext uri="{FF2B5EF4-FFF2-40B4-BE49-F238E27FC236}">
                  <a16:creationId xmlns="" xmlns:a16="http://schemas.microsoft.com/office/drawing/2014/main" id="{724C6D96-E0D8-4AC3-B878-949A064E4106}"/>
                </a:ext>
              </a:extLst>
            </p:cNvPr>
            <p:cNvSpPr txBox="1"/>
            <p:nvPr/>
          </p:nvSpPr>
          <p:spPr bwMode="auto">
            <a:xfrm>
              <a:off x="5661241" y="4663123"/>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a:t>
              </a:r>
            </a:p>
          </p:txBody>
        </p:sp>
        <p:sp>
          <p:nvSpPr>
            <p:cNvPr id="33" name="TextBox 32">
              <a:extLst>
                <a:ext uri="{FF2B5EF4-FFF2-40B4-BE49-F238E27FC236}">
                  <a16:creationId xmlns="" xmlns:a16="http://schemas.microsoft.com/office/drawing/2014/main" id="{2E47793A-ACE6-4D4F-B419-346B6B9121EE}"/>
                </a:ext>
              </a:extLst>
            </p:cNvPr>
            <p:cNvSpPr txBox="1"/>
            <p:nvPr/>
          </p:nvSpPr>
          <p:spPr bwMode="auto">
            <a:xfrm>
              <a:off x="7122854" y="4663123"/>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grpSp>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4:5</a:t>
            </a:r>
          </a:p>
        </p:txBody>
      </p:sp>
      <p:pic>
        <p:nvPicPr>
          <p:cNvPr id="8" name="Picture 7" descr="A close up of a logo&#10;&#10;Description automatically generated">
            <a:extLst>
              <a:ext uri="{FF2B5EF4-FFF2-40B4-BE49-F238E27FC236}">
                <a16:creationId xmlns="" xmlns:a16="http://schemas.microsoft.com/office/drawing/2014/main" id="{5BB1F14A-8EDB-45F2-80BB-D8ABD900D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8322" y="1817149"/>
            <a:ext cx="2238457" cy="526696"/>
          </a:xfrm>
          <a:prstGeom prst="rect">
            <a:avLst/>
          </a:prstGeom>
        </p:spPr>
      </p:pic>
      <p:pic>
        <p:nvPicPr>
          <p:cNvPr id="10" name="Picture 9">
            <a:extLst>
              <a:ext uri="{FF2B5EF4-FFF2-40B4-BE49-F238E27FC236}">
                <a16:creationId xmlns="" xmlns:a16="http://schemas.microsoft.com/office/drawing/2014/main" id="{E53184F1-6A2C-433C-806B-E00EC6A44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4878" y="1246680"/>
            <a:ext cx="2485345" cy="499264"/>
          </a:xfrm>
          <a:prstGeom prst="rect">
            <a:avLst/>
          </a:prstGeom>
        </p:spPr>
      </p:pic>
      <p:pic>
        <p:nvPicPr>
          <p:cNvPr id="12" name="Picture 11" descr="A picture containing object&#10;&#10;Description automatically generated">
            <a:extLst>
              <a:ext uri="{FF2B5EF4-FFF2-40B4-BE49-F238E27FC236}">
                <a16:creationId xmlns="" xmlns:a16="http://schemas.microsoft.com/office/drawing/2014/main" id="{3799B97D-7F65-495E-BD2B-E2EDB2A449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2740" y="2415456"/>
            <a:ext cx="1969621" cy="499264"/>
          </a:xfrm>
          <a:prstGeom prst="rect">
            <a:avLst/>
          </a:prstGeom>
        </p:spPr>
      </p:pic>
      <p:pic>
        <p:nvPicPr>
          <p:cNvPr id="16" name="Picture 15" descr="A picture containing object&#10;&#10;Description automatically generated">
            <a:extLst>
              <a:ext uri="{FF2B5EF4-FFF2-40B4-BE49-F238E27FC236}">
                <a16:creationId xmlns="" xmlns:a16="http://schemas.microsoft.com/office/drawing/2014/main" id="{98804BB7-4A3E-4731-B37B-729CFF1A2A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5465" y="4020108"/>
            <a:ext cx="1448413" cy="504751"/>
          </a:xfrm>
          <a:prstGeom prst="rect">
            <a:avLst/>
          </a:prstGeom>
        </p:spPr>
      </p:pic>
      <p:pic>
        <p:nvPicPr>
          <p:cNvPr id="18" name="Picture 17">
            <a:extLst>
              <a:ext uri="{FF2B5EF4-FFF2-40B4-BE49-F238E27FC236}">
                <a16:creationId xmlns="" xmlns:a16="http://schemas.microsoft.com/office/drawing/2014/main" id="{117A53F9-2108-40B0-B004-18A5332824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9979" y="5171743"/>
            <a:ext cx="2907797" cy="504751"/>
          </a:xfrm>
          <a:prstGeom prst="rect">
            <a:avLst/>
          </a:prstGeom>
        </p:spPr>
      </p:pic>
      <p:pic>
        <p:nvPicPr>
          <p:cNvPr id="20" name="Picture 19">
            <a:extLst>
              <a:ext uri="{FF2B5EF4-FFF2-40B4-BE49-F238E27FC236}">
                <a16:creationId xmlns="" xmlns:a16="http://schemas.microsoft.com/office/drawing/2014/main" id="{E56F5F42-1D11-4094-B3CD-2B76AC918D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41222" y="4673280"/>
            <a:ext cx="471832" cy="471832"/>
          </a:xfrm>
          <a:prstGeom prst="rect">
            <a:avLst/>
          </a:prstGeom>
        </p:spPr>
      </p:pic>
      <p:pic>
        <p:nvPicPr>
          <p:cNvPr id="21" name="Picture 20">
            <a:extLst>
              <a:ext uri="{FF2B5EF4-FFF2-40B4-BE49-F238E27FC236}">
                <a16:creationId xmlns="" xmlns:a16="http://schemas.microsoft.com/office/drawing/2014/main" id="{CD8F36CB-88BF-4D78-A976-5981F9DBE3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4826" y="5171743"/>
            <a:ext cx="2907797" cy="504751"/>
          </a:xfrm>
          <a:prstGeom prst="rect">
            <a:avLst/>
          </a:prstGeom>
        </p:spPr>
      </p:pic>
      <p:pic>
        <p:nvPicPr>
          <p:cNvPr id="22" name="Picture 21" descr="A picture containing object&#10;&#10;Description automatically generated">
            <a:extLst>
              <a:ext uri="{FF2B5EF4-FFF2-40B4-BE49-F238E27FC236}">
                <a16:creationId xmlns="" xmlns:a16="http://schemas.microsoft.com/office/drawing/2014/main" id="{3CA2F98D-154C-403E-B6FE-438B09C77D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3218" y="4020108"/>
            <a:ext cx="1448413" cy="504751"/>
          </a:xfrm>
          <a:prstGeom prst="rect">
            <a:avLst/>
          </a:prstGeom>
        </p:spPr>
      </p:pic>
      <p:pic>
        <p:nvPicPr>
          <p:cNvPr id="23" name="Picture 22" descr="A picture containing object&#10;&#10;Description automatically generated">
            <a:extLst>
              <a:ext uri="{FF2B5EF4-FFF2-40B4-BE49-F238E27FC236}">
                <a16:creationId xmlns="" xmlns:a16="http://schemas.microsoft.com/office/drawing/2014/main" id="{B857D32A-D6A3-4023-9A14-C0A0B2FABD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0971" y="4020108"/>
            <a:ext cx="1448413" cy="504751"/>
          </a:xfrm>
          <a:prstGeom prst="rect">
            <a:avLst/>
          </a:prstGeom>
        </p:spPr>
      </p:pic>
      <p:pic>
        <p:nvPicPr>
          <p:cNvPr id="24" name="Picture 23" descr="A picture containing object&#10;&#10;Description automatically generated">
            <a:extLst>
              <a:ext uri="{FF2B5EF4-FFF2-40B4-BE49-F238E27FC236}">
                <a16:creationId xmlns="" xmlns:a16="http://schemas.microsoft.com/office/drawing/2014/main" id="{2B9C948A-1C63-4977-ABB0-1B4A089313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8725" y="4020108"/>
            <a:ext cx="1448413" cy="504751"/>
          </a:xfrm>
          <a:prstGeom prst="rect">
            <a:avLst/>
          </a:prstGeom>
        </p:spPr>
      </p:pic>
      <p:sp>
        <p:nvSpPr>
          <p:cNvPr id="25" name="TextBox 24">
            <a:extLst>
              <a:ext uri="{FF2B5EF4-FFF2-40B4-BE49-F238E27FC236}">
                <a16:creationId xmlns="" xmlns:a16="http://schemas.microsoft.com/office/drawing/2014/main" id="{8D18BC72-6069-4766-8FF9-3060C4162307}"/>
              </a:ext>
            </a:extLst>
          </p:cNvPr>
          <p:cNvSpPr txBox="1"/>
          <p:nvPr/>
        </p:nvSpPr>
        <p:spPr bwMode="auto">
          <a:xfrm>
            <a:off x="5321926" y="1265480"/>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5 = 20</a:t>
            </a:r>
          </a:p>
        </p:txBody>
      </p:sp>
      <p:sp>
        <p:nvSpPr>
          <p:cNvPr id="26" name="TextBox 25">
            <a:extLst>
              <a:ext uri="{FF2B5EF4-FFF2-40B4-BE49-F238E27FC236}">
                <a16:creationId xmlns="" xmlns:a16="http://schemas.microsoft.com/office/drawing/2014/main" id="{7E9F07C1-E252-4354-BF09-3DE91020FFB3}"/>
              </a:ext>
            </a:extLst>
          </p:cNvPr>
          <p:cNvSpPr txBox="1"/>
          <p:nvPr/>
        </p:nvSpPr>
        <p:spPr bwMode="auto">
          <a:xfrm>
            <a:off x="5321926" y="2434256"/>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10 = 20</a:t>
            </a:r>
          </a:p>
        </p:txBody>
      </p:sp>
      <p:sp>
        <p:nvSpPr>
          <p:cNvPr id="27" name="TextBox 26">
            <a:extLst>
              <a:ext uri="{FF2B5EF4-FFF2-40B4-BE49-F238E27FC236}">
                <a16:creationId xmlns="" xmlns:a16="http://schemas.microsoft.com/office/drawing/2014/main" id="{B908F11B-197D-4952-94F1-1F926CF9D327}"/>
              </a:ext>
            </a:extLst>
          </p:cNvPr>
          <p:cNvSpPr txBox="1"/>
          <p:nvPr/>
        </p:nvSpPr>
        <p:spPr bwMode="auto">
          <a:xfrm>
            <a:off x="3876234" y="3531599"/>
            <a:ext cx="11801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four</a:t>
            </a:r>
            <a:r>
              <a:rPr lang="en-GB" sz="2400" dirty="0">
                <a:latin typeface="Myriad Pro Semibold" charset="0"/>
                <a:ea typeface="Myriad Pro Semibold" charset="0"/>
                <a:cs typeface="Myriad Pro Semibold" charset="0"/>
              </a:rPr>
              <a:t> 5s</a:t>
            </a:r>
          </a:p>
        </p:txBody>
      </p:sp>
      <p:sp>
        <p:nvSpPr>
          <p:cNvPr id="28" name="TextBox 27">
            <a:extLst>
              <a:ext uri="{FF2B5EF4-FFF2-40B4-BE49-F238E27FC236}">
                <a16:creationId xmlns="" xmlns:a16="http://schemas.microsoft.com/office/drawing/2014/main" id="{897AE418-3641-4C77-AC5F-249C8D25A365}"/>
              </a:ext>
            </a:extLst>
          </p:cNvPr>
          <p:cNvSpPr txBox="1"/>
          <p:nvPr/>
        </p:nvSpPr>
        <p:spPr bwMode="auto">
          <a:xfrm>
            <a:off x="3824072" y="5679941"/>
            <a:ext cx="1284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two</a:t>
            </a:r>
            <a:r>
              <a:rPr lang="en-GB" sz="2400" dirty="0">
                <a:latin typeface="Myriad Pro Semibold" charset="0"/>
                <a:ea typeface="Myriad Pro Semibold" charset="0"/>
                <a:cs typeface="Myriad Pro Semibold" charset="0"/>
              </a:rPr>
              <a:t> 10s</a:t>
            </a:r>
          </a:p>
        </p:txBody>
      </p:sp>
    </p:spTree>
    <p:extLst>
      <p:ext uri="{BB962C8B-B14F-4D97-AF65-F5344CB8AC3E}">
        <p14:creationId xmlns:p14="http://schemas.microsoft.com/office/powerpoint/2010/main" val="47630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4:6</a:t>
            </a:r>
          </a:p>
        </p:txBody>
      </p:sp>
      <p:sp>
        <p:nvSpPr>
          <p:cNvPr id="5" name="TextBox 4">
            <a:extLst>
              <a:ext uri="{FF2B5EF4-FFF2-40B4-BE49-F238E27FC236}">
                <a16:creationId xmlns="" xmlns:a16="http://schemas.microsoft.com/office/drawing/2014/main" id="{2DAB985F-2A80-478F-BD63-54428EAD82F3}"/>
              </a:ext>
            </a:extLst>
          </p:cNvPr>
          <p:cNvSpPr txBox="1"/>
          <p:nvPr/>
        </p:nvSpPr>
        <p:spPr bwMode="auto">
          <a:xfrm>
            <a:off x="2018371" y="1069206"/>
            <a:ext cx="5107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10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 coins does Bo have?</a:t>
            </a:r>
          </a:p>
        </p:txBody>
      </p:sp>
      <p:sp>
        <p:nvSpPr>
          <p:cNvPr id="12" name="TextBox 11">
            <a:extLst>
              <a:ext uri="{FF2B5EF4-FFF2-40B4-BE49-F238E27FC236}">
                <a16:creationId xmlns="" xmlns:a16="http://schemas.microsoft.com/office/drawing/2014/main" id="{EDBF0041-9060-4EF3-BC87-44B3FDCB9D06}"/>
              </a:ext>
            </a:extLst>
          </p:cNvPr>
          <p:cNvSpPr txBox="1"/>
          <p:nvPr/>
        </p:nvSpPr>
        <p:spPr bwMode="auto">
          <a:xfrm>
            <a:off x="4671225" y="458038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grpSp>
        <p:nvGrpSpPr>
          <p:cNvPr id="28" name="Group 27">
            <a:extLst>
              <a:ext uri="{FF2B5EF4-FFF2-40B4-BE49-F238E27FC236}">
                <a16:creationId xmlns="" xmlns:a16="http://schemas.microsoft.com/office/drawing/2014/main" id="{9C330DE7-67C3-40C2-B3E6-D245738590FE}"/>
              </a:ext>
            </a:extLst>
          </p:cNvPr>
          <p:cNvGrpSpPr/>
          <p:nvPr/>
        </p:nvGrpSpPr>
        <p:grpSpPr>
          <a:xfrm>
            <a:off x="3075013" y="4580386"/>
            <a:ext cx="2993974" cy="461666"/>
            <a:chOff x="3075013" y="4732786"/>
            <a:chExt cx="2993974" cy="461666"/>
          </a:xfrm>
        </p:grpSpPr>
        <p:sp>
          <p:nvSpPr>
            <p:cNvPr id="10" name="TextBox 9">
              <a:extLst>
                <a:ext uri="{FF2B5EF4-FFF2-40B4-BE49-F238E27FC236}">
                  <a16:creationId xmlns="" xmlns:a16="http://schemas.microsoft.com/office/drawing/2014/main" id="{B731BBF9-E0B4-4338-9503-59121EC46B04}"/>
                </a:ext>
              </a:extLst>
            </p:cNvPr>
            <p:cNvSpPr txBox="1"/>
            <p:nvPr/>
          </p:nvSpPr>
          <p:spPr bwMode="auto">
            <a:xfrm>
              <a:off x="3075013" y="4732787"/>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5  =</a:t>
              </a:r>
              <a:endParaRPr lang="en-GB" sz="2400" dirty="0">
                <a:solidFill>
                  <a:srgbClr val="C00000"/>
                </a:solidFill>
                <a:latin typeface="Myriad Pro Semibold" charset="0"/>
                <a:ea typeface="Myriad Pro Semibold" charset="0"/>
                <a:cs typeface="Myriad Pro Semibold" charset="0"/>
              </a:endParaRPr>
            </a:p>
          </p:txBody>
        </p:sp>
        <p:sp>
          <p:nvSpPr>
            <p:cNvPr id="11" name="Rectangle 10">
              <a:extLst>
                <a:ext uri="{FF2B5EF4-FFF2-40B4-BE49-F238E27FC236}">
                  <a16:creationId xmlns="" xmlns:a16="http://schemas.microsoft.com/office/drawing/2014/main" id="{382D5265-25D8-4225-9C36-02079090E6A4}"/>
                </a:ext>
              </a:extLst>
            </p:cNvPr>
            <p:cNvSpPr/>
            <p:nvPr/>
          </p:nvSpPr>
          <p:spPr bwMode="auto">
            <a:xfrm>
              <a:off x="4616082" y="4732787"/>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 xmlns:a16="http://schemas.microsoft.com/office/drawing/2014/main" id="{8259C3B6-E7A9-460D-85CF-3716BC9163D2}"/>
                </a:ext>
              </a:extLst>
            </p:cNvPr>
            <p:cNvSpPr txBox="1"/>
            <p:nvPr/>
          </p:nvSpPr>
          <p:spPr bwMode="auto">
            <a:xfrm>
              <a:off x="5170984" y="4732786"/>
              <a:ext cx="898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10</a:t>
              </a:r>
              <a:endParaRPr lang="en-GB" sz="2400" dirty="0">
                <a:solidFill>
                  <a:srgbClr val="C00000"/>
                </a:solidFill>
                <a:latin typeface="Myriad Pro Semibold" charset="0"/>
                <a:ea typeface="Myriad Pro Semibold" charset="0"/>
                <a:cs typeface="Myriad Pro Semibold" charset="0"/>
              </a:endParaRPr>
            </a:p>
          </p:txBody>
        </p:sp>
      </p:grpSp>
      <p:grpSp>
        <p:nvGrpSpPr>
          <p:cNvPr id="26" name="Group 25">
            <a:extLst>
              <a:ext uri="{FF2B5EF4-FFF2-40B4-BE49-F238E27FC236}">
                <a16:creationId xmlns="" xmlns:a16="http://schemas.microsoft.com/office/drawing/2014/main" id="{6AAAA810-EBEE-4256-82D7-8746DCCE02D1}"/>
              </a:ext>
            </a:extLst>
          </p:cNvPr>
          <p:cNvGrpSpPr/>
          <p:nvPr/>
        </p:nvGrpSpPr>
        <p:grpSpPr>
          <a:xfrm>
            <a:off x="2572636" y="3072506"/>
            <a:ext cx="3998728" cy="882000"/>
            <a:chOff x="3198408" y="3072506"/>
            <a:chExt cx="3998728" cy="882000"/>
          </a:xfrm>
        </p:grpSpPr>
        <p:pic>
          <p:nvPicPr>
            <p:cNvPr id="7" name="Picture 6" descr="A close up of a sign&#10;&#10;Description automatically generated">
              <a:extLst>
                <a:ext uri="{FF2B5EF4-FFF2-40B4-BE49-F238E27FC236}">
                  <a16:creationId xmlns="" xmlns:a16="http://schemas.microsoft.com/office/drawing/2014/main" id="{E2961D86-463E-4152-97AF-95E0DE979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491" y="3189506"/>
              <a:ext cx="653734" cy="648000"/>
            </a:xfrm>
            <a:prstGeom prst="rect">
              <a:avLst/>
            </a:prstGeom>
          </p:spPr>
        </p:pic>
        <p:pic>
          <p:nvPicPr>
            <p:cNvPr id="9" name="Picture 8">
              <a:extLst>
                <a:ext uri="{FF2B5EF4-FFF2-40B4-BE49-F238E27FC236}">
                  <a16:creationId xmlns="" xmlns:a16="http://schemas.microsoft.com/office/drawing/2014/main" id="{9DC8DFF6-715A-4068-8784-C8C1FD74E3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5136" y="3072506"/>
              <a:ext cx="882000" cy="882000"/>
            </a:xfrm>
            <a:prstGeom prst="rect">
              <a:avLst/>
            </a:prstGeom>
          </p:spPr>
        </p:pic>
        <p:sp>
          <p:nvSpPr>
            <p:cNvPr id="21" name="TextBox 20">
              <a:extLst>
                <a:ext uri="{FF2B5EF4-FFF2-40B4-BE49-F238E27FC236}">
                  <a16:creationId xmlns="" xmlns:a16="http://schemas.microsoft.com/office/drawing/2014/main" id="{C4C3A07F-9D71-48D2-91E1-E39F87F3FB84}"/>
                </a:ext>
              </a:extLst>
            </p:cNvPr>
            <p:cNvSpPr txBox="1"/>
            <p:nvPr/>
          </p:nvSpPr>
          <p:spPr bwMode="auto">
            <a:xfrm>
              <a:off x="3198408" y="3282674"/>
              <a:ext cx="7312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a:t>
              </a:r>
              <a:endParaRPr lang="en-GB" sz="2400" dirty="0">
                <a:solidFill>
                  <a:srgbClr val="C00000"/>
                </a:solidFill>
                <a:latin typeface="Myriad Pro Semibold" charset="0"/>
                <a:ea typeface="Myriad Pro Semibold" charset="0"/>
                <a:cs typeface="Myriad Pro Semibold" charset="0"/>
              </a:endParaRPr>
            </a:p>
          </p:txBody>
        </p:sp>
        <p:sp>
          <p:nvSpPr>
            <p:cNvPr id="22" name="TextBox 21">
              <a:extLst>
                <a:ext uri="{FF2B5EF4-FFF2-40B4-BE49-F238E27FC236}">
                  <a16:creationId xmlns="" xmlns:a16="http://schemas.microsoft.com/office/drawing/2014/main" id="{16CF1139-1914-4FB7-9060-9DC06D73109D}"/>
                </a:ext>
              </a:extLst>
            </p:cNvPr>
            <p:cNvSpPr txBox="1"/>
            <p:nvPr/>
          </p:nvSpPr>
          <p:spPr bwMode="auto">
            <a:xfrm>
              <a:off x="4786502" y="3282674"/>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23" name="Rectangle 22">
              <a:extLst>
                <a:ext uri="{FF2B5EF4-FFF2-40B4-BE49-F238E27FC236}">
                  <a16:creationId xmlns="" xmlns:a16="http://schemas.microsoft.com/office/drawing/2014/main" id="{2B702C03-5381-47D5-9526-0DB803F8B246}"/>
                </a:ext>
              </a:extLst>
            </p:cNvPr>
            <p:cNvSpPr/>
            <p:nvPr/>
          </p:nvSpPr>
          <p:spPr bwMode="auto">
            <a:xfrm>
              <a:off x="5303646" y="3282674"/>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TextBox 24">
              <a:extLst>
                <a:ext uri="{FF2B5EF4-FFF2-40B4-BE49-F238E27FC236}">
                  <a16:creationId xmlns="" xmlns:a16="http://schemas.microsoft.com/office/drawing/2014/main" id="{C3EC00EC-44BA-4569-88CE-178AE3B8B551}"/>
                </a:ext>
              </a:extLst>
            </p:cNvPr>
            <p:cNvSpPr txBox="1"/>
            <p:nvPr/>
          </p:nvSpPr>
          <p:spPr bwMode="auto">
            <a:xfrm>
              <a:off x="5858548" y="3282674"/>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grpSp>
      <p:sp>
        <p:nvSpPr>
          <p:cNvPr id="24" name="TextBox 23">
            <a:extLst>
              <a:ext uri="{FF2B5EF4-FFF2-40B4-BE49-F238E27FC236}">
                <a16:creationId xmlns="" xmlns:a16="http://schemas.microsoft.com/office/drawing/2014/main" id="{1095FB50-7CF6-4058-AA0F-F1A703597404}"/>
              </a:ext>
            </a:extLst>
          </p:cNvPr>
          <p:cNvSpPr txBox="1"/>
          <p:nvPr/>
        </p:nvSpPr>
        <p:spPr bwMode="auto">
          <a:xfrm>
            <a:off x="4733017" y="3282674"/>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29" name="TextBox 28">
            <a:extLst>
              <a:ext uri="{FF2B5EF4-FFF2-40B4-BE49-F238E27FC236}">
                <a16:creationId xmlns="" xmlns:a16="http://schemas.microsoft.com/office/drawing/2014/main" id="{4F0A4C13-C4BF-4DD5-A473-15A30FDC7245}"/>
              </a:ext>
            </a:extLst>
          </p:cNvPr>
          <p:cNvSpPr txBox="1"/>
          <p:nvPr/>
        </p:nvSpPr>
        <p:spPr bwMode="auto">
          <a:xfrm>
            <a:off x="1815221" y="5612754"/>
            <a:ext cx="54152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u="sng" dirty="0">
                <a:latin typeface="Myriad Pro Semibold" charset="0"/>
                <a:ea typeface="Myriad Pro Semibold" charset="0"/>
                <a:cs typeface="Myriad Pro Semibold" charset="0"/>
              </a:rPr>
              <a:t>6</a:t>
            </a:r>
            <a:r>
              <a:rPr lang="en-GB" sz="2400" dirty="0">
                <a:latin typeface="Myriad Pro Semibold" charset="0"/>
                <a:ea typeface="Myriad Pro Semibold" charset="0"/>
                <a:cs typeface="Myriad Pro Semibold" charset="0"/>
              </a:rPr>
              <a:t> times 5 is equal to </a:t>
            </a:r>
            <a:r>
              <a:rPr lang="en-GB" sz="2400" u="sng" dirty="0">
                <a:latin typeface="Myriad Pro Semibold" charset="0"/>
                <a:ea typeface="Myriad Pro Semibold" charset="0"/>
                <a:cs typeface="Myriad Pro Semibold" charset="0"/>
              </a:rPr>
              <a:t>half of 6</a:t>
            </a:r>
            <a:r>
              <a:rPr lang="en-GB" sz="2400" dirty="0">
                <a:latin typeface="Myriad Pro Semibold" charset="0"/>
                <a:ea typeface="Myriad Pro Semibold" charset="0"/>
                <a:cs typeface="Myriad Pro Semibold" charset="0"/>
              </a:rPr>
              <a:t> times 10.</a:t>
            </a:r>
          </a:p>
        </p:txBody>
      </p:sp>
      <p:grpSp>
        <p:nvGrpSpPr>
          <p:cNvPr id="4" name="Group 3">
            <a:extLst>
              <a:ext uri="{FF2B5EF4-FFF2-40B4-BE49-F238E27FC236}">
                <a16:creationId xmlns="" xmlns:a16="http://schemas.microsoft.com/office/drawing/2014/main" id="{8EBD16F9-CE26-413B-A8EC-AD7E1D601742}"/>
              </a:ext>
            </a:extLst>
          </p:cNvPr>
          <p:cNvGrpSpPr/>
          <p:nvPr/>
        </p:nvGrpSpPr>
        <p:grpSpPr>
          <a:xfrm>
            <a:off x="2376826" y="2253127"/>
            <a:ext cx="1955535" cy="828026"/>
            <a:chOff x="2376826" y="2253127"/>
            <a:chExt cx="1955535" cy="828026"/>
          </a:xfrm>
        </p:grpSpPr>
        <p:sp>
          <p:nvSpPr>
            <p:cNvPr id="18" name="TextBox 17">
              <a:extLst>
                <a:ext uri="{FF2B5EF4-FFF2-40B4-BE49-F238E27FC236}">
                  <a16:creationId xmlns="" xmlns:a16="http://schemas.microsoft.com/office/drawing/2014/main" id="{8EA15B16-1153-46B3-9D55-AC0CA86CF08F}"/>
                </a:ext>
              </a:extLst>
            </p:cNvPr>
            <p:cNvSpPr txBox="1"/>
            <p:nvPr/>
          </p:nvSpPr>
          <p:spPr bwMode="auto">
            <a:xfrm>
              <a:off x="2376826" y="2253127"/>
              <a:ext cx="19555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Olaf’s money</a:t>
              </a:r>
            </a:p>
          </p:txBody>
        </p:sp>
        <p:sp>
          <p:nvSpPr>
            <p:cNvPr id="3" name="Right Brace 2">
              <a:extLst>
                <a:ext uri="{FF2B5EF4-FFF2-40B4-BE49-F238E27FC236}">
                  <a16:creationId xmlns="" xmlns:a16="http://schemas.microsoft.com/office/drawing/2014/main" id="{8CF069E1-E236-47B6-9CF4-535835335E56}"/>
                </a:ext>
              </a:extLst>
            </p:cNvPr>
            <p:cNvSpPr/>
            <p:nvPr/>
          </p:nvSpPr>
          <p:spPr bwMode="auto">
            <a:xfrm rot="16200000">
              <a:off x="3178905" y="2123507"/>
              <a:ext cx="351379" cy="1563914"/>
            </a:xfrm>
            <a:prstGeom prst="rightBrace">
              <a:avLst>
                <a:gd name="adj1" fmla="val 36698"/>
                <a:gd name="adj2" fmla="val 5000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a:p>
          </p:txBody>
        </p:sp>
      </p:grpSp>
      <p:grpSp>
        <p:nvGrpSpPr>
          <p:cNvPr id="6" name="Group 5">
            <a:extLst>
              <a:ext uri="{FF2B5EF4-FFF2-40B4-BE49-F238E27FC236}">
                <a16:creationId xmlns="" xmlns:a16="http://schemas.microsoft.com/office/drawing/2014/main" id="{3118983F-217A-4B9B-8C39-101531A8865F}"/>
              </a:ext>
            </a:extLst>
          </p:cNvPr>
          <p:cNvGrpSpPr/>
          <p:nvPr/>
        </p:nvGrpSpPr>
        <p:grpSpPr>
          <a:xfrm>
            <a:off x="4566449" y="2253127"/>
            <a:ext cx="2123913" cy="828027"/>
            <a:chOff x="4566449" y="2253127"/>
            <a:chExt cx="2123913" cy="828027"/>
          </a:xfrm>
        </p:grpSpPr>
        <p:sp>
          <p:nvSpPr>
            <p:cNvPr id="19" name="TextBox 18">
              <a:extLst>
                <a:ext uri="{FF2B5EF4-FFF2-40B4-BE49-F238E27FC236}">
                  <a16:creationId xmlns="" xmlns:a16="http://schemas.microsoft.com/office/drawing/2014/main" id="{14D88D4B-FBA8-48FA-A3E8-8FE89418ED22}"/>
                </a:ext>
              </a:extLst>
            </p:cNvPr>
            <p:cNvSpPr txBox="1"/>
            <p:nvPr/>
          </p:nvSpPr>
          <p:spPr bwMode="auto">
            <a:xfrm>
              <a:off x="4768426" y="2253127"/>
              <a:ext cx="1719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Bo’s money</a:t>
              </a:r>
            </a:p>
          </p:txBody>
        </p:sp>
        <p:sp>
          <p:nvSpPr>
            <p:cNvPr id="27" name="Right Brace 26">
              <a:extLst>
                <a:ext uri="{FF2B5EF4-FFF2-40B4-BE49-F238E27FC236}">
                  <a16:creationId xmlns="" xmlns:a16="http://schemas.microsoft.com/office/drawing/2014/main" id="{4D93C442-D4E1-4787-BD34-373221568F30}"/>
                </a:ext>
              </a:extLst>
            </p:cNvPr>
            <p:cNvSpPr/>
            <p:nvPr/>
          </p:nvSpPr>
          <p:spPr bwMode="auto">
            <a:xfrm rot="16200000">
              <a:off x="5452716" y="1843508"/>
              <a:ext cx="351379" cy="2123913"/>
            </a:xfrm>
            <a:prstGeom prst="rightBrace">
              <a:avLst>
                <a:gd name="adj1" fmla="val 36698"/>
                <a:gd name="adj2" fmla="val 5000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a:p>
          </p:txBody>
        </p:sp>
      </p:grpSp>
    </p:spTree>
    <p:extLst>
      <p:ext uri="{BB962C8B-B14F-4D97-AF65-F5344CB8AC3E}">
        <p14:creationId xmlns:p14="http://schemas.microsoft.com/office/powerpoint/2010/main" val="249137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1:4</a:t>
            </a:r>
          </a:p>
        </p:txBody>
      </p:sp>
      <p:sp>
        <p:nvSpPr>
          <p:cNvPr id="3" name="TextBox 2">
            <a:extLst>
              <a:ext uri="{FF2B5EF4-FFF2-40B4-BE49-F238E27FC236}">
                <a16:creationId xmlns="" xmlns:a16="http://schemas.microsoft.com/office/drawing/2014/main" id="{C71FF32B-4C71-4BBA-8D96-7FD1A7158EC7}"/>
              </a:ext>
            </a:extLst>
          </p:cNvPr>
          <p:cNvSpPr txBox="1"/>
          <p:nvPr/>
        </p:nvSpPr>
        <p:spPr bwMode="auto">
          <a:xfrm>
            <a:off x="962485" y="1069206"/>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2 = 14</a:t>
            </a:r>
          </a:p>
        </p:txBody>
      </p:sp>
      <p:sp>
        <p:nvSpPr>
          <p:cNvPr id="4" name="TextBox 3">
            <a:extLst>
              <a:ext uri="{FF2B5EF4-FFF2-40B4-BE49-F238E27FC236}">
                <a16:creationId xmlns="" xmlns:a16="http://schemas.microsoft.com/office/drawing/2014/main" id="{E1C1C045-39BD-4B63-A9E7-94AD193CD507}"/>
              </a:ext>
            </a:extLst>
          </p:cNvPr>
          <p:cNvSpPr txBox="1"/>
          <p:nvPr/>
        </p:nvSpPr>
        <p:spPr bwMode="auto">
          <a:xfrm>
            <a:off x="3573971" y="1069206"/>
            <a:ext cx="19960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groups of 7</a:t>
            </a:r>
          </a:p>
        </p:txBody>
      </p:sp>
      <p:sp>
        <p:nvSpPr>
          <p:cNvPr id="5" name="TextBox 4">
            <a:extLst>
              <a:ext uri="{FF2B5EF4-FFF2-40B4-BE49-F238E27FC236}">
                <a16:creationId xmlns="" xmlns:a16="http://schemas.microsoft.com/office/drawing/2014/main" id="{FC46B0B0-6E8F-47F7-8CF5-E2FF3EF2F03D}"/>
              </a:ext>
            </a:extLst>
          </p:cNvPr>
          <p:cNvSpPr txBox="1"/>
          <p:nvPr/>
        </p:nvSpPr>
        <p:spPr bwMode="auto">
          <a:xfrm>
            <a:off x="6351462" y="1069206"/>
            <a:ext cx="18300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two times</a:t>
            </a:r>
          </a:p>
        </p:txBody>
      </p:sp>
      <p:pic>
        <p:nvPicPr>
          <p:cNvPr id="8" name="Picture 7" descr="A close up of a light&#10;&#10;Description automatically generated">
            <a:extLst>
              <a:ext uri="{FF2B5EF4-FFF2-40B4-BE49-F238E27FC236}">
                <a16:creationId xmlns="" xmlns:a16="http://schemas.microsoft.com/office/drawing/2014/main" id="{639891D5-F50E-4E0E-A1DE-7DCCDC1A00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04668" y="1682461"/>
            <a:ext cx="934664" cy="3397991"/>
          </a:xfrm>
          <a:prstGeom prst="rect">
            <a:avLst/>
          </a:prstGeom>
        </p:spPr>
      </p:pic>
      <p:pic>
        <p:nvPicPr>
          <p:cNvPr id="10" name="Picture 9">
            <a:extLst>
              <a:ext uri="{FF2B5EF4-FFF2-40B4-BE49-F238E27FC236}">
                <a16:creationId xmlns="" xmlns:a16="http://schemas.microsoft.com/office/drawing/2014/main" id="{9439D3A5-E137-48A7-B878-8F8DE8DB07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127505" y="5262864"/>
            <a:ext cx="888991" cy="384723"/>
          </a:xfrm>
          <a:prstGeom prst="rect">
            <a:avLst/>
          </a:prstGeom>
        </p:spPr>
      </p:pic>
      <p:pic>
        <p:nvPicPr>
          <p:cNvPr id="12" name="Picture 11" descr="A picture containing window, building&#10;&#10;Description automatically generated">
            <a:extLst>
              <a:ext uri="{FF2B5EF4-FFF2-40B4-BE49-F238E27FC236}">
                <a16:creationId xmlns="" xmlns:a16="http://schemas.microsoft.com/office/drawing/2014/main" id="{AB8C09EE-9794-40B6-9413-74F74C80D1C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947904" y="5829999"/>
            <a:ext cx="1248193" cy="414731"/>
          </a:xfrm>
          <a:prstGeom prst="rect">
            <a:avLst/>
          </a:prstGeom>
        </p:spPr>
      </p:pic>
    </p:spTree>
    <p:extLst>
      <p:ext uri="{BB962C8B-B14F-4D97-AF65-F5344CB8AC3E}">
        <p14:creationId xmlns:p14="http://schemas.microsoft.com/office/powerpoint/2010/main" val="11169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1:4</a:t>
            </a:r>
          </a:p>
        </p:txBody>
      </p:sp>
      <p:sp>
        <p:nvSpPr>
          <p:cNvPr id="10" name="TextBox 9">
            <a:extLst>
              <a:ext uri="{FF2B5EF4-FFF2-40B4-BE49-F238E27FC236}">
                <a16:creationId xmlns="" xmlns:a16="http://schemas.microsoft.com/office/drawing/2014/main" id="{C5C2F846-722E-475B-8D93-6ADA3DE689DD}"/>
              </a:ext>
            </a:extLst>
          </p:cNvPr>
          <p:cNvSpPr txBox="1"/>
          <p:nvPr/>
        </p:nvSpPr>
        <p:spPr bwMode="auto">
          <a:xfrm>
            <a:off x="3766331" y="1069206"/>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2 = 14</a:t>
            </a:r>
          </a:p>
        </p:txBody>
      </p:sp>
      <p:grpSp>
        <p:nvGrpSpPr>
          <p:cNvPr id="7" name="Group 6">
            <a:extLst>
              <a:ext uri="{FF2B5EF4-FFF2-40B4-BE49-F238E27FC236}">
                <a16:creationId xmlns="" xmlns:a16="http://schemas.microsoft.com/office/drawing/2014/main" id="{CF94FE13-8F0C-434C-BF04-79F7F76DF63A}"/>
              </a:ext>
            </a:extLst>
          </p:cNvPr>
          <p:cNvGrpSpPr/>
          <p:nvPr/>
        </p:nvGrpSpPr>
        <p:grpSpPr>
          <a:xfrm>
            <a:off x="974404" y="1707861"/>
            <a:ext cx="2623192" cy="3372013"/>
            <a:chOff x="801800" y="1707861"/>
            <a:chExt cx="2623192" cy="3372013"/>
          </a:xfrm>
        </p:grpSpPr>
        <p:pic>
          <p:nvPicPr>
            <p:cNvPr id="17" name="Picture 16">
              <a:extLst>
                <a:ext uri="{FF2B5EF4-FFF2-40B4-BE49-F238E27FC236}">
                  <a16:creationId xmlns="" xmlns:a16="http://schemas.microsoft.com/office/drawing/2014/main" id="{8D2BCF07-F191-4A76-BA7E-B1E3859FB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8041" y="1732758"/>
              <a:ext cx="596951" cy="3259870"/>
            </a:xfrm>
            <a:prstGeom prst="rect">
              <a:avLst/>
            </a:prstGeom>
          </p:spPr>
        </p:pic>
        <p:pic>
          <p:nvPicPr>
            <p:cNvPr id="18" name="Picture 17">
              <a:extLst>
                <a:ext uri="{FF2B5EF4-FFF2-40B4-BE49-F238E27FC236}">
                  <a16:creationId xmlns="" xmlns:a16="http://schemas.microsoft.com/office/drawing/2014/main" id="{E080AE71-6DC3-4A2D-AE88-525D2FCDE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800" y="1707861"/>
              <a:ext cx="888465" cy="3372013"/>
            </a:xfrm>
            <a:prstGeom prst="rect">
              <a:avLst/>
            </a:prstGeom>
          </p:spPr>
        </p:pic>
        <p:pic>
          <p:nvPicPr>
            <p:cNvPr id="19" name="Picture 18" descr="A picture containing object&#10;&#10;Description automatically generated">
              <a:extLst>
                <a:ext uri="{FF2B5EF4-FFF2-40B4-BE49-F238E27FC236}">
                  <a16:creationId xmlns="" xmlns:a16="http://schemas.microsoft.com/office/drawing/2014/main" id="{00C09204-2E87-4D9C-B315-38DCD3B80A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7695" y="1707861"/>
              <a:ext cx="342916" cy="3309664"/>
            </a:xfrm>
            <a:prstGeom prst="rect">
              <a:avLst/>
            </a:prstGeom>
          </p:spPr>
        </p:pic>
      </p:grpSp>
      <p:grpSp>
        <p:nvGrpSpPr>
          <p:cNvPr id="8" name="Group 7">
            <a:extLst>
              <a:ext uri="{FF2B5EF4-FFF2-40B4-BE49-F238E27FC236}">
                <a16:creationId xmlns="" xmlns:a16="http://schemas.microsoft.com/office/drawing/2014/main" id="{91A5AD55-FF8F-4409-9FCE-C3E4CD375367}"/>
              </a:ext>
            </a:extLst>
          </p:cNvPr>
          <p:cNvGrpSpPr/>
          <p:nvPr/>
        </p:nvGrpSpPr>
        <p:grpSpPr>
          <a:xfrm>
            <a:off x="6233903" y="1707861"/>
            <a:ext cx="1248193" cy="4562269"/>
            <a:chOff x="6382970" y="1707861"/>
            <a:chExt cx="1248193" cy="4562269"/>
          </a:xfrm>
        </p:grpSpPr>
        <p:pic>
          <p:nvPicPr>
            <p:cNvPr id="20" name="Picture 19" descr="A close up of a light&#10;&#10;Description automatically generated">
              <a:extLst>
                <a:ext uri="{FF2B5EF4-FFF2-40B4-BE49-F238E27FC236}">
                  <a16:creationId xmlns="" xmlns:a16="http://schemas.microsoft.com/office/drawing/2014/main" id="{ACCA13BB-0F79-4998-A200-9B0E9CB16F1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539734" y="1707861"/>
              <a:ext cx="934664" cy="3397991"/>
            </a:xfrm>
            <a:prstGeom prst="rect">
              <a:avLst/>
            </a:prstGeom>
          </p:spPr>
        </p:pic>
        <p:pic>
          <p:nvPicPr>
            <p:cNvPr id="21" name="Picture 20">
              <a:extLst>
                <a:ext uri="{FF2B5EF4-FFF2-40B4-BE49-F238E27FC236}">
                  <a16:creationId xmlns="" xmlns:a16="http://schemas.microsoft.com/office/drawing/2014/main" id="{AA9FA4FC-4D40-4F3B-A121-51FCBA5FA9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562571" y="5288264"/>
              <a:ext cx="888991" cy="384723"/>
            </a:xfrm>
            <a:prstGeom prst="rect">
              <a:avLst/>
            </a:prstGeom>
          </p:spPr>
        </p:pic>
        <p:pic>
          <p:nvPicPr>
            <p:cNvPr id="22" name="Picture 21" descr="A picture containing window, building&#10;&#10;Description automatically generated">
              <a:extLst>
                <a:ext uri="{FF2B5EF4-FFF2-40B4-BE49-F238E27FC236}">
                  <a16:creationId xmlns="" xmlns:a16="http://schemas.microsoft.com/office/drawing/2014/main" id="{1B46076C-7426-484E-AA33-A458211B56A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382970" y="5855399"/>
              <a:ext cx="1248193" cy="414731"/>
            </a:xfrm>
            <a:prstGeom prst="rect">
              <a:avLst/>
            </a:prstGeom>
          </p:spPr>
        </p:pic>
      </p:grpSp>
      <p:cxnSp>
        <p:nvCxnSpPr>
          <p:cNvPr id="5" name="Straight Connector 4">
            <a:extLst>
              <a:ext uri="{FF2B5EF4-FFF2-40B4-BE49-F238E27FC236}">
                <a16:creationId xmlns="" xmlns:a16="http://schemas.microsoft.com/office/drawing/2014/main" id="{6F628112-5931-4D13-A692-8594A288968D}"/>
              </a:ext>
            </a:extLst>
          </p:cNvPr>
          <p:cNvCxnSpPr>
            <a:cxnSpLocks/>
          </p:cNvCxnSpPr>
          <p:nvPr/>
        </p:nvCxnSpPr>
        <p:spPr bwMode="auto">
          <a:xfrm>
            <a:off x="4572000" y="1707861"/>
            <a:ext cx="0" cy="4562269"/>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46660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1:4</a:t>
            </a:r>
          </a:p>
        </p:txBody>
      </p:sp>
      <p:sp>
        <p:nvSpPr>
          <p:cNvPr id="17" name="TextBox 16">
            <a:extLst>
              <a:ext uri="{FF2B5EF4-FFF2-40B4-BE49-F238E27FC236}">
                <a16:creationId xmlns="" xmlns:a16="http://schemas.microsoft.com/office/drawing/2014/main" id="{9A2143E5-EE3C-4C08-96CC-DE411C618290}"/>
              </a:ext>
            </a:extLst>
          </p:cNvPr>
          <p:cNvSpPr txBox="1"/>
          <p:nvPr/>
        </p:nvSpPr>
        <p:spPr bwMode="auto">
          <a:xfrm>
            <a:off x="962485" y="1069206"/>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5 = 10</a:t>
            </a:r>
          </a:p>
        </p:txBody>
      </p:sp>
      <p:sp>
        <p:nvSpPr>
          <p:cNvPr id="18" name="TextBox 17">
            <a:extLst>
              <a:ext uri="{FF2B5EF4-FFF2-40B4-BE49-F238E27FC236}">
                <a16:creationId xmlns="" xmlns:a16="http://schemas.microsoft.com/office/drawing/2014/main" id="{EAB6ACE1-1008-4E70-B547-33405EC0DED4}"/>
              </a:ext>
            </a:extLst>
          </p:cNvPr>
          <p:cNvSpPr txBox="1"/>
          <p:nvPr/>
        </p:nvSpPr>
        <p:spPr bwMode="auto">
          <a:xfrm>
            <a:off x="3573971" y="1069206"/>
            <a:ext cx="19960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groups of 5</a:t>
            </a:r>
          </a:p>
        </p:txBody>
      </p:sp>
      <p:pic>
        <p:nvPicPr>
          <p:cNvPr id="19" name="Picture 18">
            <a:extLst>
              <a:ext uri="{FF2B5EF4-FFF2-40B4-BE49-F238E27FC236}">
                <a16:creationId xmlns="" xmlns:a16="http://schemas.microsoft.com/office/drawing/2014/main" id="{35B44AF5-9EDA-4161-A48A-8AFFC1F4FB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76675" y="1711923"/>
            <a:ext cx="1390651" cy="3434153"/>
          </a:xfrm>
          <a:prstGeom prst="rect">
            <a:avLst/>
          </a:prstGeom>
        </p:spPr>
      </p:pic>
      <p:grpSp>
        <p:nvGrpSpPr>
          <p:cNvPr id="24" name="Group 23">
            <a:extLst>
              <a:ext uri="{FF2B5EF4-FFF2-40B4-BE49-F238E27FC236}">
                <a16:creationId xmlns="" xmlns:a16="http://schemas.microsoft.com/office/drawing/2014/main" id="{25DC11B1-5248-42ED-BF05-C46F40154236}"/>
              </a:ext>
            </a:extLst>
          </p:cNvPr>
          <p:cNvGrpSpPr>
            <a:grpSpLocks noChangeAspect="1"/>
          </p:cNvGrpSpPr>
          <p:nvPr/>
        </p:nvGrpSpPr>
        <p:grpSpPr>
          <a:xfrm>
            <a:off x="3936317" y="5285582"/>
            <a:ext cx="1271365" cy="522000"/>
            <a:chOff x="5433507" y="3196978"/>
            <a:chExt cx="1578246" cy="648000"/>
          </a:xfrm>
        </p:grpSpPr>
        <p:pic>
          <p:nvPicPr>
            <p:cNvPr id="25" name="Picture 24" descr="A close up of a sign&#10;&#10;Description automatically generated">
              <a:extLst>
                <a:ext uri="{FF2B5EF4-FFF2-40B4-BE49-F238E27FC236}">
                  <a16:creationId xmlns="" xmlns:a16="http://schemas.microsoft.com/office/drawing/2014/main" id="{92592389-4D45-41DB-8CC6-47E0D0BC2B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3507" y="3196978"/>
              <a:ext cx="653734" cy="648000"/>
            </a:xfrm>
            <a:prstGeom prst="rect">
              <a:avLst/>
            </a:prstGeom>
          </p:spPr>
        </p:pic>
        <p:pic>
          <p:nvPicPr>
            <p:cNvPr id="26" name="Picture 25" descr="A close up of a sign&#10;&#10;Description automatically generated">
              <a:extLst>
                <a:ext uri="{FF2B5EF4-FFF2-40B4-BE49-F238E27FC236}">
                  <a16:creationId xmlns="" xmlns:a16="http://schemas.microsoft.com/office/drawing/2014/main" id="{02E04E57-A55F-4012-A185-DF4F539BB9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8019" y="3196978"/>
              <a:ext cx="653734" cy="648000"/>
            </a:xfrm>
            <a:prstGeom prst="rect">
              <a:avLst/>
            </a:prstGeom>
          </p:spPr>
        </p:pic>
      </p:grpSp>
      <p:sp>
        <p:nvSpPr>
          <p:cNvPr id="9" name="TextBox 8">
            <a:extLst>
              <a:ext uri="{FF2B5EF4-FFF2-40B4-BE49-F238E27FC236}">
                <a16:creationId xmlns="" xmlns:a16="http://schemas.microsoft.com/office/drawing/2014/main" id="{A547F0F0-ADB5-4E40-8D04-826B994481EE}"/>
              </a:ext>
            </a:extLst>
          </p:cNvPr>
          <p:cNvSpPr txBox="1"/>
          <p:nvPr/>
        </p:nvSpPr>
        <p:spPr bwMode="auto">
          <a:xfrm>
            <a:off x="6351462" y="1069206"/>
            <a:ext cx="18300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two times</a:t>
            </a:r>
          </a:p>
        </p:txBody>
      </p:sp>
      <p:grpSp>
        <p:nvGrpSpPr>
          <p:cNvPr id="3" name="Group 2">
            <a:extLst>
              <a:ext uri="{FF2B5EF4-FFF2-40B4-BE49-F238E27FC236}">
                <a16:creationId xmlns="" xmlns:a16="http://schemas.microsoft.com/office/drawing/2014/main" id="{31BBD0DF-4628-48CF-9713-C4723DBB8565}"/>
              </a:ext>
            </a:extLst>
          </p:cNvPr>
          <p:cNvGrpSpPr/>
          <p:nvPr/>
        </p:nvGrpSpPr>
        <p:grpSpPr>
          <a:xfrm>
            <a:off x="3912528" y="5853241"/>
            <a:ext cx="1318941" cy="461665"/>
            <a:chOff x="3912528" y="5853241"/>
            <a:chExt cx="1318941" cy="461665"/>
          </a:xfrm>
        </p:grpSpPr>
        <p:sp>
          <p:nvSpPr>
            <p:cNvPr id="13" name="TextBox 12">
              <a:extLst>
                <a:ext uri="{FF2B5EF4-FFF2-40B4-BE49-F238E27FC236}">
                  <a16:creationId xmlns="" xmlns:a16="http://schemas.microsoft.com/office/drawing/2014/main" id="{2C6EDD00-2F81-4D22-BBD0-1FC54EB1A187}"/>
                </a:ext>
              </a:extLst>
            </p:cNvPr>
            <p:cNvSpPr txBox="1"/>
            <p:nvPr/>
          </p:nvSpPr>
          <p:spPr bwMode="auto">
            <a:xfrm>
              <a:off x="3912528" y="5853241"/>
              <a:ext cx="5741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14" name="TextBox 13">
              <a:extLst>
                <a:ext uri="{FF2B5EF4-FFF2-40B4-BE49-F238E27FC236}">
                  <a16:creationId xmlns="" xmlns:a16="http://schemas.microsoft.com/office/drawing/2014/main" id="{9CF74D82-2797-450D-9A7D-F2C006739547}"/>
                </a:ext>
              </a:extLst>
            </p:cNvPr>
            <p:cNvSpPr txBox="1"/>
            <p:nvPr/>
          </p:nvSpPr>
          <p:spPr bwMode="auto">
            <a:xfrm>
              <a:off x="4657274" y="5853241"/>
              <a:ext cx="5741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grpSp>
    </p:spTree>
    <p:extLst>
      <p:ext uri="{BB962C8B-B14F-4D97-AF65-F5344CB8AC3E}">
        <p14:creationId xmlns:p14="http://schemas.microsoft.com/office/powerpoint/2010/main" val="22582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 xmlns:a16="http://schemas.microsoft.com/office/drawing/2014/main" id="{CE4A768F-821A-4254-B719-CD2E50DB4B5B}"/>
              </a:ext>
            </a:extLst>
          </p:cNvPr>
          <p:cNvGrpSpPr/>
          <p:nvPr/>
        </p:nvGrpSpPr>
        <p:grpSpPr>
          <a:xfrm>
            <a:off x="5467129" y="1978481"/>
            <a:ext cx="756000" cy="3858258"/>
            <a:chOff x="5467129" y="1978481"/>
            <a:chExt cx="756000" cy="3858258"/>
          </a:xfrm>
        </p:grpSpPr>
        <p:pic>
          <p:nvPicPr>
            <p:cNvPr id="17" name="Picture 16" descr="A close up of a coin&#10;&#10;Description automatically generated">
              <a:extLst>
                <a:ext uri="{FF2B5EF4-FFF2-40B4-BE49-F238E27FC236}">
                  <a16:creationId xmlns="" xmlns:a16="http://schemas.microsoft.com/office/drawing/2014/main" id="{911EA56E-9E03-460E-8E35-B8D0AE174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129" y="1978481"/>
              <a:ext cx="756000" cy="756000"/>
            </a:xfrm>
            <a:prstGeom prst="rect">
              <a:avLst/>
            </a:prstGeom>
          </p:spPr>
        </p:pic>
        <p:pic>
          <p:nvPicPr>
            <p:cNvPr id="18" name="Picture 17" descr="A close up of a coin&#10;&#10;Description automatically generated">
              <a:extLst>
                <a:ext uri="{FF2B5EF4-FFF2-40B4-BE49-F238E27FC236}">
                  <a16:creationId xmlns="" xmlns:a16="http://schemas.microsoft.com/office/drawing/2014/main" id="{BB425AE3-548E-477D-8EA3-D917F45F51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129" y="2754046"/>
              <a:ext cx="756000" cy="756000"/>
            </a:xfrm>
            <a:prstGeom prst="rect">
              <a:avLst/>
            </a:prstGeom>
          </p:spPr>
        </p:pic>
        <p:pic>
          <p:nvPicPr>
            <p:cNvPr id="19" name="Picture 18" descr="A close up of a coin&#10;&#10;Description automatically generated">
              <a:extLst>
                <a:ext uri="{FF2B5EF4-FFF2-40B4-BE49-F238E27FC236}">
                  <a16:creationId xmlns="" xmlns:a16="http://schemas.microsoft.com/office/drawing/2014/main" id="{BAFB4F24-D3ED-453E-9720-E01D0B5F3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129" y="3529611"/>
              <a:ext cx="756000" cy="756000"/>
            </a:xfrm>
            <a:prstGeom prst="rect">
              <a:avLst/>
            </a:prstGeom>
          </p:spPr>
        </p:pic>
        <p:pic>
          <p:nvPicPr>
            <p:cNvPr id="20" name="Picture 19" descr="A close up of a coin&#10;&#10;Description automatically generated">
              <a:extLst>
                <a:ext uri="{FF2B5EF4-FFF2-40B4-BE49-F238E27FC236}">
                  <a16:creationId xmlns="" xmlns:a16="http://schemas.microsoft.com/office/drawing/2014/main" id="{72E10E09-E3B8-4446-929C-C7DBBC822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129" y="4305175"/>
              <a:ext cx="756000" cy="756000"/>
            </a:xfrm>
            <a:prstGeom prst="rect">
              <a:avLst/>
            </a:prstGeom>
          </p:spPr>
        </p:pic>
        <p:pic>
          <p:nvPicPr>
            <p:cNvPr id="21" name="Picture 20" descr="A close up of a coin&#10;&#10;Description automatically generated">
              <a:extLst>
                <a:ext uri="{FF2B5EF4-FFF2-40B4-BE49-F238E27FC236}">
                  <a16:creationId xmlns="" xmlns:a16="http://schemas.microsoft.com/office/drawing/2014/main" id="{1671E605-91DD-4734-9088-08D5A5CFCF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129" y="5080739"/>
              <a:ext cx="756000" cy="756000"/>
            </a:xfrm>
            <a:prstGeom prst="rect">
              <a:avLst/>
            </a:prstGeom>
          </p:spPr>
        </p:pic>
      </p:grpSp>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1:4</a:t>
            </a:r>
          </a:p>
        </p:txBody>
      </p:sp>
      <p:sp>
        <p:nvSpPr>
          <p:cNvPr id="9" name="TextBox 8">
            <a:extLst>
              <a:ext uri="{FF2B5EF4-FFF2-40B4-BE49-F238E27FC236}">
                <a16:creationId xmlns="" xmlns:a16="http://schemas.microsoft.com/office/drawing/2014/main" id="{D2B10A85-1113-44C2-932A-0C6752FAA96D}"/>
              </a:ext>
            </a:extLst>
          </p:cNvPr>
          <p:cNvSpPr txBox="1"/>
          <p:nvPr/>
        </p:nvSpPr>
        <p:spPr bwMode="auto">
          <a:xfrm>
            <a:off x="962485" y="1069206"/>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5 = 10</a:t>
            </a:r>
          </a:p>
        </p:txBody>
      </p:sp>
      <p:sp>
        <p:nvSpPr>
          <p:cNvPr id="10" name="TextBox 9">
            <a:extLst>
              <a:ext uri="{FF2B5EF4-FFF2-40B4-BE49-F238E27FC236}">
                <a16:creationId xmlns="" xmlns:a16="http://schemas.microsoft.com/office/drawing/2014/main" id="{AF9B3FA9-F45A-46D0-9C86-79D7EA351E57}"/>
              </a:ext>
            </a:extLst>
          </p:cNvPr>
          <p:cNvSpPr txBox="1"/>
          <p:nvPr/>
        </p:nvSpPr>
        <p:spPr bwMode="auto">
          <a:xfrm>
            <a:off x="3573971" y="1069206"/>
            <a:ext cx="19960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groups of 2</a:t>
            </a:r>
          </a:p>
        </p:txBody>
      </p:sp>
      <p:sp>
        <p:nvSpPr>
          <p:cNvPr id="11" name="TextBox 10">
            <a:extLst>
              <a:ext uri="{FF2B5EF4-FFF2-40B4-BE49-F238E27FC236}">
                <a16:creationId xmlns="" xmlns:a16="http://schemas.microsoft.com/office/drawing/2014/main" id="{92AB084C-2E44-4A92-8399-906822E337C2}"/>
              </a:ext>
            </a:extLst>
          </p:cNvPr>
          <p:cNvSpPr txBox="1"/>
          <p:nvPr/>
        </p:nvSpPr>
        <p:spPr bwMode="auto">
          <a:xfrm>
            <a:off x="6381214" y="1069206"/>
            <a:ext cx="18003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five times</a:t>
            </a:r>
          </a:p>
        </p:txBody>
      </p:sp>
      <p:pic>
        <p:nvPicPr>
          <p:cNvPr id="13" name="Picture 12" descr="A close up of a logo&#10;&#10;Description automatically generated">
            <a:extLst>
              <a:ext uri="{FF2B5EF4-FFF2-40B4-BE49-F238E27FC236}">
                <a16:creationId xmlns="" xmlns:a16="http://schemas.microsoft.com/office/drawing/2014/main" id="{C5BC2C27-575A-4DD2-9957-FD817D7663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390280" y="2145642"/>
            <a:ext cx="1311626" cy="3523936"/>
          </a:xfrm>
          <a:prstGeom prst="rect">
            <a:avLst/>
          </a:prstGeom>
        </p:spPr>
      </p:pic>
      <p:grpSp>
        <p:nvGrpSpPr>
          <p:cNvPr id="3" name="Group 2">
            <a:extLst>
              <a:ext uri="{FF2B5EF4-FFF2-40B4-BE49-F238E27FC236}">
                <a16:creationId xmlns="" xmlns:a16="http://schemas.microsoft.com/office/drawing/2014/main" id="{89A14F3A-4995-41BB-BD26-16CE64C1EBAC}"/>
              </a:ext>
            </a:extLst>
          </p:cNvPr>
          <p:cNvGrpSpPr/>
          <p:nvPr/>
        </p:nvGrpSpPr>
        <p:grpSpPr>
          <a:xfrm>
            <a:off x="6343230" y="2093975"/>
            <a:ext cx="574196" cy="3595596"/>
            <a:chOff x="6343230" y="2093975"/>
            <a:chExt cx="574196" cy="3595596"/>
          </a:xfrm>
        </p:grpSpPr>
        <p:sp>
          <p:nvSpPr>
            <p:cNvPr id="23" name="TextBox 22">
              <a:extLst>
                <a:ext uri="{FF2B5EF4-FFF2-40B4-BE49-F238E27FC236}">
                  <a16:creationId xmlns="" xmlns:a16="http://schemas.microsoft.com/office/drawing/2014/main" id="{12FA79A2-0057-40FE-9A1B-C9F7B24E68FA}"/>
                </a:ext>
              </a:extLst>
            </p:cNvPr>
            <p:cNvSpPr txBox="1"/>
            <p:nvPr/>
          </p:nvSpPr>
          <p:spPr bwMode="auto">
            <a:xfrm>
              <a:off x="6343230" y="2093975"/>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25" name="TextBox 24">
              <a:extLst>
                <a:ext uri="{FF2B5EF4-FFF2-40B4-BE49-F238E27FC236}">
                  <a16:creationId xmlns="" xmlns:a16="http://schemas.microsoft.com/office/drawing/2014/main" id="{D23A81DD-EF00-4D8E-875F-A78582485E91}"/>
                </a:ext>
              </a:extLst>
            </p:cNvPr>
            <p:cNvSpPr txBox="1"/>
            <p:nvPr/>
          </p:nvSpPr>
          <p:spPr bwMode="auto">
            <a:xfrm>
              <a:off x="6343230" y="2877458"/>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26" name="TextBox 25">
              <a:extLst>
                <a:ext uri="{FF2B5EF4-FFF2-40B4-BE49-F238E27FC236}">
                  <a16:creationId xmlns="" xmlns:a16="http://schemas.microsoft.com/office/drawing/2014/main" id="{1E3AE49D-8AAB-45A3-8FD2-2B595F73A06D}"/>
                </a:ext>
              </a:extLst>
            </p:cNvPr>
            <p:cNvSpPr txBox="1"/>
            <p:nvPr/>
          </p:nvSpPr>
          <p:spPr bwMode="auto">
            <a:xfrm>
              <a:off x="6343230" y="3660941"/>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27" name="TextBox 26">
              <a:extLst>
                <a:ext uri="{FF2B5EF4-FFF2-40B4-BE49-F238E27FC236}">
                  <a16:creationId xmlns="" xmlns:a16="http://schemas.microsoft.com/office/drawing/2014/main" id="{F6176704-9496-40C1-89D5-DBBCE59FBE24}"/>
                </a:ext>
              </a:extLst>
            </p:cNvPr>
            <p:cNvSpPr txBox="1"/>
            <p:nvPr/>
          </p:nvSpPr>
          <p:spPr bwMode="auto">
            <a:xfrm>
              <a:off x="6343230" y="4444424"/>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28" name="TextBox 27">
              <a:extLst>
                <a:ext uri="{FF2B5EF4-FFF2-40B4-BE49-F238E27FC236}">
                  <a16:creationId xmlns="" xmlns:a16="http://schemas.microsoft.com/office/drawing/2014/main" id="{218D65EE-23AA-47CA-9CDD-E386435CBB7A}"/>
                </a:ext>
              </a:extLst>
            </p:cNvPr>
            <p:cNvSpPr txBox="1"/>
            <p:nvPr/>
          </p:nvSpPr>
          <p:spPr bwMode="auto">
            <a:xfrm>
              <a:off x="6343230" y="5227906"/>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grpSp>
    </p:spTree>
    <p:extLst>
      <p:ext uri="{BB962C8B-B14F-4D97-AF65-F5344CB8AC3E}">
        <p14:creationId xmlns:p14="http://schemas.microsoft.com/office/powerpoint/2010/main" val="93662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1:4</a:t>
            </a:r>
          </a:p>
        </p:txBody>
      </p:sp>
      <p:sp>
        <p:nvSpPr>
          <p:cNvPr id="3" name="TextBox 2">
            <a:extLst>
              <a:ext uri="{FF2B5EF4-FFF2-40B4-BE49-F238E27FC236}">
                <a16:creationId xmlns="" xmlns:a16="http://schemas.microsoft.com/office/drawing/2014/main" id="{4C837064-1631-470F-90DE-6C403D3D69F6}"/>
              </a:ext>
            </a:extLst>
          </p:cNvPr>
          <p:cNvSpPr txBox="1"/>
          <p:nvPr/>
        </p:nvSpPr>
        <p:spPr bwMode="auto">
          <a:xfrm>
            <a:off x="3766331" y="1069206"/>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5 = 10</a:t>
            </a:r>
          </a:p>
        </p:txBody>
      </p:sp>
      <p:grpSp>
        <p:nvGrpSpPr>
          <p:cNvPr id="9" name="Group 8">
            <a:extLst>
              <a:ext uri="{FF2B5EF4-FFF2-40B4-BE49-F238E27FC236}">
                <a16:creationId xmlns="" xmlns:a16="http://schemas.microsoft.com/office/drawing/2014/main" id="{7340F5B1-CE23-4B2E-B9E9-5E96CC7E44B2}"/>
              </a:ext>
            </a:extLst>
          </p:cNvPr>
          <p:cNvGrpSpPr/>
          <p:nvPr/>
        </p:nvGrpSpPr>
        <p:grpSpPr>
          <a:xfrm>
            <a:off x="1590675" y="1745376"/>
            <a:ext cx="1390651" cy="4602983"/>
            <a:chOff x="3876675" y="1711923"/>
            <a:chExt cx="1390651" cy="4602983"/>
          </a:xfrm>
        </p:grpSpPr>
        <p:pic>
          <p:nvPicPr>
            <p:cNvPr id="15" name="Picture 14">
              <a:extLst>
                <a:ext uri="{FF2B5EF4-FFF2-40B4-BE49-F238E27FC236}">
                  <a16:creationId xmlns="" xmlns:a16="http://schemas.microsoft.com/office/drawing/2014/main" id="{FAC561DB-ED89-438A-A7D5-84A6A4E8FB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76675" y="1711923"/>
              <a:ext cx="1390651" cy="3434153"/>
            </a:xfrm>
            <a:prstGeom prst="rect">
              <a:avLst/>
            </a:prstGeom>
          </p:spPr>
        </p:pic>
        <p:grpSp>
          <p:nvGrpSpPr>
            <p:cNvPr id="22" name="Group 21">
              <a:extLst>
                <a:ext uri="{FF2B5EF4-FFF2-40B4-BE49-F238E27FC236}">
                  <a16:creationId xmlns="" xmlns:a16="http://schemas.microsoft.com/office/drawing/2014/main" id="{ED7F70B9-FF36-4D52-A900-1D0973684FAB}"/>
                </a:ext>
              </a:extLst>
            </p:cNvPr>
            <p:cNvGrpSpPr>
              <a:grpSpLocks noChangeAspect="1"/>
            </p:cNvGrpSpPr>
            <p:nvPr/>
          </p:nvGrpSpPr>
          <p:grpSpPr>
            <a:xfrm>
              <a:off x="3936317" y="5285582"/>
              <a:ext cx="1271365" cy="522000"/>
              <a:chOff x="5433507" y="3196978"/>
              <a:chExt cx="1578246" cy="648000"/>
            </a:xfrm>
          </p:grpSpPr>
          <p:pic>
            <p:nvPicPr>
              <p:cNvPr id="23" name="Picture 22" descr="A close up of a sign&#10;&#10;Description automatically generated">
                <a:extLst>
                  <a:ext uri="{FF2B5EF4-FFF2-40B4-BE49-F238E27FC236}">
                    <a16:creationId xmlns="" xmlns:a16="http://schemas.microsoft.com/office/drawing/2014/main" id="{70CF83D4-7394-46AC-86D7-6EE83808E7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3507" y="3196978"/>
                <a:ext cx="653734" cy="648000"/>
              </a:xfrm>
              <a:prstGeom prst="rect">
                <a:avLst/>
              </a:prstGeom>
            </p:spPr>
          </p:pic>
          <p:pic>
            <p:nvPicPr>
              <p:cNvPr id="24" name="Picture 23" descr="A close up of a sign&#10;&#10;Description automatically generated">
                <a:extLst>
                  <a:ext uri="{FF2B5EF4-FFF2-40B4-BE49-F238E27FC236}">
                    <a16:creationId xmlns="" xmlns:a16="http://schemas.microsoft.com/office/drawing/2014/main" id="{439A49D7-1D5E-4111-BCE2-32464141B7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8019" y="3196978"/>
                <a:ext cx="653734" cy="648000"/>
              </a:xfrm>
              <a:prstGeom prst="rect">
                <a:avLst/>
              </a:prstGeom>
            </p:spPr>
          </p:pic>
        </p:grpSp>
        <p:grpSp>
          <p:nvGrpSpPr>
            <p:cNvPr id="25" name="Group 24">
              <a:extLst>
                <a:ext uri="{FF2B5EF4-FFF2-40B4-BE49-F238E27FC236}">
                  <a16:creationId xmlns="" xmlns:a16="http://schemas.microsoft.com/office/drawing/2014/main" id="{EA04F849-1470-406A-A038-7D0A3C2137F3}"/>
                </a:ext>
              </a:extLst>
            </p:cNvPr>
            <p:cNvGrpSpPr/>
            <p:nvPr/>
          </p:nvGrpSpPr>
          <p:grpSpPr>
            <a:xfrm>
              <a:off x="3912528" y="5853241"/>
              <a:ext cx="1318941" cy="461665"/>
              <a:chOff x="3912528" y="5853241"/>
              <a:chExt cx="1318941" cy="461665"/>
            </a:xfrm>
          </p:grpSpPr>
          <p:sp>
            <p:nvSpPr>
              <p:cNvPr id="26" name="TextBox 25">
                <a:extLst>
                  <a:ext uri="{FF2B5EF4-FFF2-40B4-BE49-F238E27FC236}">
                    <a16:creationId xmlns="" xmlns:a16="http://schemas.microsoft.com/office/drawing/2014/main" id="{14FD9D4D-D1E1-46D9-B277-3CE0C5F9B5A3}"/>
                  </a:ext>
                </a:extLst>
              </p:cNvPr>
              <p:cNvSpPr txBox="1"/>
              <p:nvPr/>
            </p:nvSpPr>
            <p:spPr bwMode="auto">
              <a:xfrm>
                <a:off x="3912528" y="5853241"/>
                <a:ext cx="5741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27" name="TextBox 26">
                <a:extLst>
                  <a:ext uri="{FF2B5EF4-FFF2-40B4-BE49-F238E27FC236}">
                    <a16:creationId xmlns="" xmlns:a16="http://schemas.microsoft.com/office/drawing/2014/main" id="{58A70740-DC4A-40BA-AB73-CF7A526BC2C3}"/>
                  </a:ext>
                </a:extLst>
              </p:cNvPr>
              <p:cNvSpPr txBox="1"/>
              <p:nvPr/>
            </p:nvSpPr>
            <p:spPr bwMode="auto">
              <a:xfrm>
                <a:off x="4657274" y="5853241"/>
                <a:ext cx="5741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grpSp>
      </p:grpSp>
      <p:grpSp>
        <p:nvGrpSpPr>
          <p:cNvPr id="11" name="Group 10">
            <a:extLst>
              <a:ext uri="{FF2B5EF4-FFF2-40B4-BE49-F238E27FC236}">
                <a16:creationId xmlns="" xmlns:a16="http://schemas.microsoft.com/office/drawing/2014/main" id="{57F6D26B-E98E-43E1-8E1C-6F1273D5E9A7}"/>
              </a:ext>
            </a:extLst>
          </p:cNvPr>
          <p:cNvGrpSpPr/>
          <p:nvPr/>
        </p:nvGrpSpPr>
        <p:grpSpPr>
          <a:xfrm>
            <a:off x="5284395" y="1577024"/>
            <a:ext cx="3147210" cy="3858258"/>
            <a:chOff x="5377670" y="1978481"/>
            <a:chExt cx="3147210" cy="3858258"/>
          </a:xfrm>
        </p:grpSpPr>
        <p:pic>
          <p:nvPicPr>
            <p:cNvPr id="8" name="Picture 7" descr="A close up of a logo&#10;&#10;Description automatically generated">
              <a:extLst>
                <a:ext uri="{FF2B5EF4-FFF2-40B4-BE49-F238E27FC236}">
                  <a16:creationId xmlns="" xmlns:a16="http://schemas.microsoft.com/office/drawing/2014/main" id="{2E6DE81B-6001-450C-ACE2-98329DAE0F3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377670" y="2145642"/>
              <a:ext cx="1311626" cy="3523936"/>
            </a:xfrm>
            <a:prstGeom prst="rect">
              <a:avLst/>
            </a:prstGeom>
          </p:spPr>
        </p:pic>
        <p:grpSp>
          <p:nvGrpSpPr>
            <p:cNvPr id="10" name="Group 9">
              <a:extLst>
                <a:ext uri="{FF2B5EF4-FFF2-40B4-BE49-F238E27FC236}">
                  <a16:creationId xmlns="" xmlns:a16="http://schemas.microsoft.com/office/drawing/2014/main" id="{FCF952AA-C008-497A-BF27-B76B2256F442}"/>
                </a:ext>
              </a:extLst>
            </p:cNvPr>
            <p:cNvGrpSpPr/>
            <p:nvPr/>
          </p:nvGrpSpPr>
          <p:grpSpPr>
            <a:xfrm>
              <a:off x="7074583" y="1978481"/>
              <a:ext cx="1450297" cy="3858258"/>
              <a:chOff x="7074583" y="1978481"/>
              <a:chExt cx="1450297" cy="3858258"/>
            </a:xfrm>
          </p:grpSpPr>
          <p:grpSp>
            <p:nvGrpSpPr>
              <p:cNvPr id="40" name="Group 39">
                <a:extLst>
                  <a:ext uri="{FF2B5EF4-FFF2-40B4-BE49-F238E27FC236}">
                    <a16:creationId xmlns="" xmlns:a16="http://schemas.microsoft.com/office/drawing/2014/main" id="{FBB9CFCA-D2DF-4EC6-87ED-B4DDEDBA9F7C}"/>
                  </a:ext>
                </a:extLst>
              </p:cNvPr>
              <p:cNvGrpSpPr/>
              <p:nvPr/>
            </p:nvGrpSpPr>
            <p:grpSpPr>
              <a:xfrm>
                <a:off x="7074583" y="1978481"/>
                <a:ext cx="756000" cy="3858258"/>
                <a:chOff x="5467129" y="1978481"/>
                <a:chExt cx="756000" cy="3858258"/>
              </a:xfrm>
            </p:grpSpPr>
            <p:pic>
              <p:nvPicPr>
                <p:cNvPr id="41" name="Picture 40" descr="A close up of a coin&#10;&#10;Description automatically generated">
                  <a:extLst>
                    <a:ext uri="{FF2B5EF4-FFF2-40B4-BE49-F238E27FC236}">
                      <a16:creationId xmlns="" xmlns:a16="http://schemas.microsoft.com/office/drawing/2014/main" id="{E5D0A715-367C-425A-8F63-B4CC6863BF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7129" y="1978481"/>
                  <a:ext cx="756000" cy="756000"/>
                </a:xfrm>
                <a:prstGeom prst="rect">
                  <a:avLst/>
                </a:prstGeom>
              </p:spPr>
            </p:pic>
            <p:pic>
              <p:nvPicPr>
                <p:cNvPr id="42" name="Picture 41" descr="A close up of a coin&#10;&#10;Description automatically generated">
                  <a:extLst>
                    <a:ext uri="{FF2B5EF4-FFF2-40B4-BE49-F238E27FC236}">
                      <a16:creationId xmlns="" xmlns:a16="http://schemas.microsoft.com/office/drawing/2014/main" id="{2FBF8577-344C-41C6-A512-00CA50D497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7129" y="2754046"/>
                  <a:ext cx="756000" cy="756000"/>
                </a:xfrm>
                <a:prstGeom prst="rect">
                  <a:avLst/>
                </a:prstGeom>
              </p:spPr>
            </p:pic>
            <p:pic>
              <p:nvPicPr>
                <p:cNvPr id="43" name="Picture 42" descr="A close up of a coin&#10;&#10;Description automatically generated">
                  <a:extLst>
                    <a:ext uri="{FF2B5EF4-FFF2-40B4-BE49-F238E27FC236}">
                      <a16:creationId xmlns="" xmlns:a16="http://schemas.microsoft.com/office/drawing/2014/main" id="{6D185D17-57AF-43A8-9244-231FBFAC14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7129" y="3529611"/>
                  <a:ext cx="756000" cy="756000"/>
                </a:xfrm>
                <a:prstGeom prst="rect">
                  <a:avLst/>
                </a:prstGeom>
              </p:spPr>
            </p:pic>
            <p:pic>
              <p:nvPicPr>
                <p:cNvPr id="44" name="Picture 43" descr="A close up of a coin&#10;&#10;Description automatically generated">
                  <a:extLst>
                    <a:ext uri="{FF2B5EF4-FFF2-40B4-BE49-F238E27FC236}">
                      <a16:creationId xmlns="" xmlns:a16="http://schemas.microsoft.com/office/drawing/2014/main" id="{1253BA36-95C6-4782-915B-F102B4F9B9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7129" y="4305175"/>
                  <a:ext cx="756000" cy="756000"/>
                </a:xfrm>
                <a:prstGeom prst="rect">
                  <a:avLst/>
                </a:prstGeom>
              </p:spPr>
            </p:pic>
            <p:pic>
              <p:nvPicPr>
                <p:cNvPr id="45" name="Picture 44" descr="A close up of a coin&#10;&#10;Description automatically generated">
                  <a:extLst>
                    <a:ext uri="{FF2B5EF4-FFF2-40B4-BE49-F238E27FC236}">
                      <a16:creationId xmlns="" xmlns:a16="http://schemas.microsoft.com/office/drawing/2014/main" id="{2D7AD8B0-F76A-4F8B-9C96-843E9927E1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7129" y="5080739"/>
                  <a:ext cx="756000" cy="756000"/>
                </a:xfrm>
                <a:prstGeom prst="rect">
                  <a:avLst/>
                </a:prstGeom>
              </p:spPr>
            </p:pic>
          </p:grpSp>
          <p:grpSp>
            <p:nvGrpSpPr>
              <p:cNvPr id="46" name="Group 45">
                <a:extLst>
                  <a:ext uri="{FF2B5EF4-FFF2-40B4-BE49-F238E27FC236}">
                    <a16:creationId xmlns="" xmlns:a16="http://schemas.microsoft.com/office/drawing/2014/main" id="{4510AAD1-F623-41A3-B563-523E303F24D6}"/>
                  </a:ext>
                </a:extLst>
              </p:cNvPr>
              <p:cNvGrpSpPr/>
              <p:nvPr/>
            </p:nvGrpSpPr>
            <p:grpSpPr>
              <a:xfrm>
                <a:off x="7950684" y="2093975"/>
                <a:ext cx="574196" cy="3595596"/>
                <a:chOff x="6343230" y="2093975"/>
                <a:chExt cx="574196" cy="3595596"/>
              </a:xfrm>
            </p:grpSpPr>
            <p:sp>
              <p:nvSpPr>
                <p:cNvPr id="47" name="TextBox 46">
                  <a:extLst>
                    <a:ext uri="{FF2B5EF4-FFF2-40B4-BE49-F238E27FC236}">
                      <a16:creationId xmlns="" xmlns:a16="http://schemas.microsoft.com/office/drawing/2014/main" id="{1DBC8ECB-3766-4CBD-8E6B-B955DD8DE84A}"/>
                    </a:ext>
                  </a:extLst>
                </p:cNvPr>
                <p:cNvSpPr txBox="1"/>
                <p:nvPr/>
              </p:nvSpPr>
              <p:spPr bwMode="auto">
                <a:xfrm>
                  <a:off x="6343230" y="2093975"/>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48" name="TextBox 47">
                  <a:extLst>
                    <a:ext uri="{FF2B5EF4-FFF2-40B4-BE49-F238E27FC236}">
                      <a16:creationId xmlns="" xmlns:a16="http://schemas.microsoft.com/office/drawing/2014/main" id="{7EB76F61-FD6D-4D16-BA4B-8952987BCE2A}"/>
                    </a:ext>
                  </a:extLst>
                </p:cNvPr>
                <p:cNvSpPr txBox="1"/>
                <p:nvPr/>
              </p:nvSpPr>
              <p:spPr bwMode="auto">
                <a:xfrm>
                  <a:off x="6343230" y="2877458"/>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49" name="TextBox 48">
                  <a:extLst>
                    <a:ext uri="{FF2B5EF4-FFF2-40B4-BE49-F238E27FC236}">
                      <a16:creationId xmlns="" xmlns:a16="http://schemas.microsoft.com/office/drawing/2014/main" id="{13CC0F7F-9B36-4481-B49A-67A9C7A8AE9B}"/>
                    </a:ext>
                  </a:extLst>
                </p:cNvPr>
                <p:cNvSpPr txBox="1"/>
                <p:nvPr/>
              </p:nvSpPr>
              <p:spPr bwMode="auto">
                <a:xfrm>
                  <a:off x="6343230" y="3660941"/>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50" name="TextBox 49">
                  <a:extLst>
                    <a:ext uri="{FF2B5EF4-FFF2-40B4-BE49-F238E27FC236}">
                      <a16:creationId xmlns="" xmlns:a16="http://schemas.microsoft.com/office/drawing/2014/main" id="{CE8399BF-0480-4505-8254-8D4F34B8780A}"/>
                    </a:ext>
                  </a:extLst>
                </p:cNvPr>
                <p:cNvSpPr txBox="1"/>
                <p:nvPr/>
              </p:nvSpPr>
              <p:spPr bwMode="auto">
                <a:xfrm>
                  <a:off x="6343230" y="4444424"/>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51" name="TextBox 50">
                  <a:extLst>
                    <a:ext uri="{FF2B5EF4-FFF2-40B4-BE49-F238E27FC236}">
                      <a16:creationId xmlns="" xmlns:a16="http://schemas.microsoft.com/office/drawing/2014/main" id="{AB1BF380-38B2-4769-8FDE-1F8169748B16}"/>
                    </a:ext>
                  </a:extLst>
                </p:cNvPr>
                <p:cNvSpPr txBox="1"/>
                <p:nvPr/>
              </p:nvSpPr>
              <p:spPr bwMode="auto">
                <a:xfrm>
                  <a:off x="6343230" y="5227906"/>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grpSp>
        </p:grpSp>
      </p:grpSp>
      <p:cxnSp>
        <p:nvCxnSpPr>
          <p:cNvPr id="52" name="Straight Connector 51">
            <a:extLst>
              <a:ext uri="{FF2B5EF4-FFF2-40B4-BE49-F238E27FC236}">
                <a16:creationId xmlns="" xmlns:a16="http://schemas.microsoft.com/office/drawing/2014/main" id="{57834129-ADCF-4BB9-A567-E1EB271BEFAF}"/>
              </a:ext>
            </a:extLst>
          </p:cNvPr>
          <p:cNvCxnSpPr>
            <a:cxnSpLocks/>
          </p:cNvCxnSpPr>
          <p:nvPr/>
        </p:nvCxnSpPr>
        <p:spPr bwMode="auto">
          <a:xfrm>
            <a:off x="4572000" y="1707861"/>
            <a:ext cx="0" cy="4562269"/>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36808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picture containing brass knucks, weapon, wheel&#10;&#10;Description automatically generated">
            <a:extLst>
              <a:ext uri="{FF2B5EF4-FFF2-40B4-BE49-F238E27FC236}">
                <a16:creationId xmlns="" xmlns:a16="http://schemas.microsoft.com/office/drawing/2014/main" id="{53295FF4-CCD1-49A9-98F3-AC8E10D06F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660" y="1890069"/>
            <a:ext cx="953931" cy="2144787"/>
          </a:xfrm>
          <a:prstGeom prst="rect">
            <a:avLst/>
          </a:prstGeom>
        </p:spPr>
      </p:pic>
      <p:grpSp>
        <p:nvGrpSpPr>
          <p:cNvPr id="34" name="Group 33">
            <a:extLst>
              <a:ext uri="{FF2B5EF4-FFF2-40B4-BE49-F238E27FC236}">
                <a16:creationId xmlns="" xmlns:a16="http://schemas.microsoft.com/office/drawing/2014/main" id="{87E718AC-33F5-4AB0-92BD-1D5719346DF2}"/>
              </a:ext>
            </a:extLst>
          </p:cNvPr>
          <p:cNvGrpSpPr/>
          <p:nvPr/>
        </p:nvGrpSpPr>
        <p:grpSpPr>
          <a:xfrm>
            <a:off x="6146686" y="1828114"/>
            <a:ext cx="1051879" cy="2273273"/>
            <a:chOff x="6146686" y="1828114"/>
            <a:chExt cx="1051879" cy="2273273"/>
          </a:xfrm>
        </p:grpSpPr>
        <p:pic>
          <p:nvPicPr>
            <p:cNvPr id="30" name="Picture 29" descr="A close up of a logo&#10;&#10;Description automatically generated">
              <a:extLst>
                <a:ext uri="{FF2B5EF4-FFF2-40B4-BE49-F238E27FC236}">
                  <a16:creationId xmlns="" xmlns:a16="http://schemas.microsoft.com/office/drawing/2014/main" id="{77BD3725-4C14-4AD9-80D9-7A5E8487A5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86" y="1831903"/>
              <a:ext cx="480083" cy="2269484"/>
            </a:xfrm>
            <a:prstGeom prst="rect">
              <a:avLst/>
            </a:prstGeom>
          </p:spPr>
        </p:pic>
        <p:pic>
          <p:nvPicPr>
            <p:cNvPr id="33" name="Picture 32" descr="A close up of a logo&#10;&#10;Description automatically generated">
              <a:extLst>
                <a:ext uri="{FF2B5EF4-FFF2-40B4-BE49-F238E27FC236}">
                  <a16:creationId xmlns="" xmlns:a16="http://schemas.microsoft.com/office/drawing/2014/main" id="{BB1DFA2B-2463-4C43-BCB0-FF59CE1CAD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8482" y="1828114"/>
              <a:ext cx="480083" cy="2269484"/>
            </a:xfrm>
            <a:prstGeom prst="rect">
              <a:avLst/>
            </a:prstGeom>
          </p:spPr>
        </p:pic>
      </p:grpSp>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1:5</a:t>
            </a:r>
          </a:p>
        </p:txBody>
      </p:sp>
      <p:sp>
        <p:nvSpPr>
          <p:cNvPr id="13" name="TextBox 12">
            <a:extLst>
              <a:ext uri="{FF2B5EF4-FFF2-40B4-BE49-F238E27FC236}">
                <a16:creationId xmlns="" xmlns:a16="http://schemas.microsoft.com/office/drawing/2014/main" id="{2F8F0FFA-7C41-4A5B-8A88-3CCF0D67773A}"/>
              </a:ext>
            </a:extLst>
          </p:cNvPr>
          <p:cNvSpPr txBox="1"/>
          <p:nvPr/>
        </p:nvSpPr>
        <p:spPr bwMode="auto">
          <a:xfrm>
            <a:off x="1581089" y="1069206"/>
            <a:ext cx="59818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boxes, 4 cakes in each. How many cakes?</a:t>
            </a:r>
          </a:p>
        </p:txBody>
      </p:sp>
      <p:sp>
        <p:nvSpPr>
          <p:cNvPr id="14" name="TextBox 13">
            <a:extLst>
              <a:ext uri="{FF2B5EF4-FFF2-40B4-BE49-F238E27FC236}">
                <a16:creationId xmlns="" xmlns:a16="http://schemas.microsoft.com/office/drawing/2014/main" id="{6EA27122-3F0C-4AB5-A147-A77EBC8D34E3}"/>
              </a:ext>
            </a:extLst>
          </p:cNvPr>
          <p:cNvSpPr txBox="1"/>
          <p:nvPr/>
        </p:nvSpPr>
        <p:spPr bwMode="auto">
          <a:xfrm>
            <a:off x="2188842" y="3650491"/>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4  =</a:t>
            </a:r>
            <a:endParaRPr lang="en-GB" sz="2400" dirty="0">
              <a:solidFill>
                <a:srgbClr val="C00000"/>
              </a:solidFill>
              <a:latin typeface="Myriad Pro Semibold" charset="0"/>
              <a:ea typeface="Myriad Pro Semibold" charset="0"/>
              <a:cs typeface="Myriad Pro Semibold" charset="0"/>
            </a:endParaRPr>
          </a:p>
        </p:txBody>
      </p:sp>
      <p:sp>
        <p:nvSpPr>
          <p:cNvPr id="15" name="Rectangle 14">
            <a:extLst>
              <a:ext uri="{FF2B5EF4-FFF2-40B4-BE49-F238E27FC236}">
                <a16:creationId xmlns="" xmlns:a16="http://schemas.microsoft.com/office/drawing/2014/main" id="{977C102C-F2BA-4749-8528-AE64F1113C80}"/>
              </a:ext>
            </a:extLst>
          </p:cNvPr>
          <p:cNvSpPr/>
          <p:nvPr/>
        </p:nvSpPr>
        <p:spPr bwMode="auto">
          <a:xfrm>
            <a:off x="3729911" y="365049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 xmlns:a16="http://schemas.microsoft.com/office/drawing/2014/main" id="{8D8A5590-2DBC-47E6-AA64-D7C5BF5412BE}"/>
              </a:ext>
            </a:extLst>
          </p:cNvPr>
          <p:cNvSpPr txBox="1"/>
          <p:nvPr/>
        </p:nvSpPr>
        <p:spPr bwMode="auto">
          <a:xfrm>
            <a:off x="3785054" y="3650490"/>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21" name="TextBox 20">
            <a:extLst>
              <a:ext uri="{FF2B5EF4-FFF2-40B4-BE49-F238E27FC236}">
                <a16:creationId xmlns="" xmlns:a16="http://schemas.microsoft.com/office/drawing/2014/main" id="{CAEECF01-8FD0-4542-B95D-B65B35CBD998}"/>
              </a:ext>
            </a:extLst>
          </p:cNvPr>
          <p:cNvSpPr txBox="1"/>
          <p:nvPr/>
        </p:nvSpPr>
        <p:spPr bwMode="auto">
          <a:xfrm>
            <a:off x="1942579" y="4570572"/>
            <a:ext cx="5270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groups of 4 is equal to 2, four times</a:t>
            </a:r>
          </a:p>
        </p:txBody>
      </p:sp>
      <p:sp>
        <p:nvSpPr>
          <p:cNvPr id="22" name="TextBox 21">
            <a:extLst>
              <a:ext uri="{FF2B5EF4-FFF2-40B4-BE49-F238E27FC236}">
                <a16:creationId xmlns="" xmlns:a16="http://schemas.microsoft.com/office/drawing/2014/main" id="{789716AC-277F-4633-B556-9E6E23479298}"/>
              </a:ext>
            </a:extLst>
          </p:cNvPr>
          <p:cNvSpPr txBox="1"/>
          <p:nvPr/>
        </p:nvSpPr>
        <p:spPr bwMode="auto">
          <a:xfrm>
            <a:off x="1672474" y="5299688"/>
            <a:ext cx="581037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I know that 2, four times, is equal to 8,</a:t>
            </a:r>
          </a:p>
          <a:p>
            <a:pPr algn="ctr">
              <a:buClr>
                <a:srgbClr val="82CBDD"/>
              </a:buClr>
              <a:buNone/>
            </a:pPr>
            <a:r>
              <a:rPr lang="en-GB" sz="2400" dirty="0">
                <a:latin typeface="Myriad Pro Semibold" charset="0"/>
                <a:ea typeface="Myriad Pro Semibold" charset="0"/>
                <a:cs typeface="Myriad Pro Semibold" charset="0"/>
              </a:rPr>
              <a:t>so I know that 2 groups of 4 is equal to 8.</a:t>
            </a:r>
          </a:p>
        </p:txBody>
      </p:sp>
      <p:grpSp>
        <p:nvGrpSpPr>
          <p:cNvPr id="38" name="Group 37">
            <a:extLst>
              <a:ext uri="{FF2B5EF4-FFF2-40B4-BE49-F238E27FC236}">
                <a16:creationId xmlns="" xmlns:a16="http://schemas.microsoft.com/office/drawing/2014/main" id="{B5F83977-2D56-4F6C-A741-C295311FD8D0}"/>
              </a:ext>
            </a:extLst>
          </p:cNvPr>
          <p:cNvGrpSpPr/>
          <p:nvPr/>
        </p:nvGrpSpPr>
        <p:grpSpPr>
          <a:xfrm>
            <a:off x="6139550" y="1828114"/>
            <a:ext cx="1066158" cy="2263250"/>
            <a:chOff x="7312821" y="1828114"/>
            <a:chExt cx="1066158" cy="2263250"/>
          </a:xfrm>
        </p:grpSpPr>
        <p:pic>
          <p:nvPicPr>
            <p:cNvPr id="32" name="Picture 31">
              <a:extLst>
                <a:ext uri="{FF2B5EF4-FFF2-40B4-BE49-F238E27FC236}">
                  <a16:creationId xmlns="" xmlns:a16="http://schemas.microsoft.com/office/drawing/2014/main" id="{A35EA5D3-0B19-497A-B2E4-729F25A1FD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2821" y="1828114"/>
              <a:ext cx="1066158" cy="480083"/>
            </a:xfrm>
            <a:prstGeom prst="rect">
              <a:avLst/>
            </a:prstGeom>
          </p:spPr>
        </p:pic>
        <p:pic>
          <p:nvPicPr>
            <p:cNvPr id="35" name="Picture 34">
              <a:extLst>
                <a:ext uri="{FF2B5EF4-FFF2-40B4-BE49-F238E27FC236}">
                  <a16:creationId xmlns="" xmlns:a16="http://schemas.microsoft.com/office/drawing/2014/main" id="{1017C06B-482E-4D49-8473-EC8A51AB02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2821" y="2422503"/>
              <a:ext cx="1066158" cy="480083"/>
            </a:xfrm>
            <a:prstGeom prst="rect">
              <a:avLst/>
            </a:prstGeom>
          </p:spPr>
        </p:pic>
        <p:pic>
          <p:nvPicPr>
            <p:cNvPr id="36" name="Picture 35">
              <a:extLst>
                <a:ext uri="{FF2B5EF4-FFF2-40B4-BE49-F238E27FC236}">
                  <a16:creationId xmlns="" xmlns:a16="http://schemas.microsoft.com/office/drawing/2014/main" id="{5557DD9B-6705-4FD2-AB47-E4347D59FE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2821" y="3016892"/>
              <a:ext cx="1066158" cy="480083"/>
            </a:xfrm>
            <a:prstGeom prst="rect">
              <a:avLst/>
            </a:prstGeom>
          </p:spPr>
        </p:pic>
        <p:pic>
          <p:nvPicPr>
            <p:cNvPr id="37" name="Picture 36">
              <a:extLst>
                <a:ext uri="{FF2B5EF4-FFF2-40B4-BE49-F238E27FC236}">
                  <a16:creationId xmlns="" xmlns:a16="http://schemas.microsoft.com/office/drawing/2014/main" id="{ED567DEE-CC8F-4A99-AC99-61D552186F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2821" y="3611281"/>
              <a:ext cx="1066158" cy="480083"/>
            </a:xfrm>
            <a:prstGeom prst="rect">
              <a:avLst/>
            </a:prstGeom>
          </p:spPr>
        </p:pic>
      </p:grpSp>
      <p:grpSp>
        <p:nvGrpSpPr>
          <p:cNvPr id="3" name="Group 2">
            <a:extLst>
              <a:ext uri="{FF2B5EF4-FFF2-40B4-BE49-F238E27FC236}">
                <a16:creationId xmlns="" xmlns:a16="http://schemas.microsoft.com/office/drawing/2014/main" id="{25C6C265-6181-44F6-8574-C2B8361F9850}"/>
              </a:ext>
            </a:extLst>
          </p:cNvPr>
          <p:cNvGrpSpPr/>
          <p:nvPr/>
        </p:nvGrpSpPr>
        <p:grpSpPr>
          <a:xfrm>
            <a:off x="1922892" y="1828115"/>
            <a:ext cx="2519362" cy="1582771"/>
            <a:chOff x="1922892" y="1828115"/>
            <a:chExt cx="2519362" cy="1582771"/>
          </a:xfrm>
        </p:grpSpPr>
        <p:pic>
          <p:nvPicPr>
            <p:cNvPr id="8" name="Picture 7" descr="A close up of a logo&#10;&#10;Description automatically generated">
              <a:extLst>
                <a:ext uri="{FF2B5EF4-FFF2-40B4-BE49-F238E27FC236}">
                  <a16:creationId xmlns="" xmlns:a16="http://schemas.microsoft.com/office/drawing/2014/main" id="{FC40A9C0-9ACD-4D02-BA71-931541425AA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922892" y="1828115"/>
              <a:ext cx="2519362" cy="1188778"/>
            </a:xfrm>
            <a:prstGeom prst="rect">
              <a:avLst/>
            </a:prstGeom>
          </p:spPr>
        </p:pic>
        <p:pic>
          <p:nvPicPr>
            <p:cNvPr id="19" name="Picture 18" descr="A close up of a logo&#10;&#10;Description automatically generated">
              <a:extLst>
                <a:ext uri="{FF2B5EF4-FFF2-40B4-BE49-F238E27FC236}">
                  <a16:creationId xmlns="" xmlns:a16="http://schemas.microsoft.com/office/drawing/2014/main" id="{745FBE33-F717-4E01-AAC2-EAF58C5E49E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331337" y="3058676"/>
              <a:ext cx="361715" cy="352210"/>
            </a:xfrm>
            <a:prstGeom prst="rect">
              <a:avLst/>
            </a:prstGeom>
          </p:spPr>
        </p:pic>
        <p:pic>
          <p:nvPicPr>
            <p:cNvPr id="20" name="Picture 19" descr="A close up of a logo&#10;&#10;Description automatically generated">
              <a:extLst>
                <a:ext uri="{FF2B5EF4-FFF2-40B4-BE49-F238E27FC236}">
                  <a16:creationId xmlns="" xmlns:a16="http://schemas.microsoft.com/office/drawing/2014/main" id="{DF0CF1A0-B9E7-4342-B776-787004C153E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662528" y="3058676"/>
              <a:ext cx="361715" cy="352210"/>
            </a:xfrm>
            <a:prstGeom prst="rect">
              <a:avLst/>
            </a:prstGeom>
          </p:spPr>
        </p:pic>
      </p:grpSp>
    </p:spTree>
    <p:extLst>
      <p:ext uri="{BB962C8B-B14F-4D97-AF65-F5344CB8AC3E}">
        <p14:creationId xmlns:p14="http://schemas.microsoft.com/office/powerpoint/2010/main" val="420266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34"/>
                                        </p:tgtEl>
                                      </p:cBhvr>
                                    </p:animEffect>
                                    <p:set>
                                      <p:cBhvr>
                                        <p:cTn id="23" dur="1" fill="hold">
                                          <p:stCondLst>
                                            <p:cond delay="499"/>
                                          </p:stCondLst>
                                        </p:cTn>
                                        <p:tgtEl>
                                          <p:spTgt spid="34"/>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1:6</a:t>
            </a:r>
          </a:p>
        </p:txBody>
      </p:sp>
      <p:sp>
        <p:nvSpPr>
          <p:cNvPr id="7" name="TextBox 6">
            <a:extLst>
              <a:ext uri="{FF2B5EF4-FFF2-40B4-BE49-F238E27FC236}">
                <a16:creationId xmlns="" xmlns:a16="http://schemas.microsoft.com/office/drawing/2014/main" id="{84226521-431B-4770-8565-B24D7D5D8E70}"/>
              </a:ext>
            </a:extLst>
          </p:cNvPr>
          <p:cNvSpPr txBox="1"/>
          <p:nvPr/>
        </p:nvSpPr>
        <p:spPr bwMode="auto">
          <a:xfrm>
            <a:off x="510681" y="1069206"/>
            <a:ext cx="81226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sheets of stickers, 6 stickers on each. How many stickers?</a:t>
            </a:r>
          </a:p>
        </p:txBody>
      </p:sp>
      <p:sp>
        <p:nvSpPr>
          <p:cNvPr id="9" name="TextBox 8">
            <a:extLst>
              <a:ext uri="{FF2B5EF4-FFF2-40B4-BE49-F238E27FC236}">
                <a16:creationId xmlns="" xmlns:a16="http://schemas.microsoft.com/office/drawing/2014/main" id="{5B9CDBFA-A488-47F4-839D-25022E825B6C}"/>
              </a:ext>
            </a:extLst>
          </p:cNvPr>
          <p:cNvSpPr txBox="1"/>
          <p:nvPr/>
        </p:nvSpPr>
        <p:spPr bwMode="auto">
          <a:xfrm>
            <a:off x="2188842" y="3650491"/>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6  =</a:t>
            </a:r>
            <a:endParaRPr lang="en-GB" sz="2400" dirty="0">
              <a:solidFill>
                <a:srgbClr val="C00000"/>
              </a:solidFill>
              <a:latin typeface="Myriad Pro Semibold" charset="0"/>
              <a:ea typeface="Myriad Pro Semibold" charset="0"/>
              <a:cs typeface="Myriad Pro Semibold" charset="0"/>
            </a:endParaRPr>
          </a:p>
        </p:txBody>
      </p:sp>
      <p:sp>
        <p:nvSpPr>
          <p:cNvPr id="10" name="Rectangle 9">
            <a:extLst>
              <a:ext uri="{FF2B5EF4-FFF2-40B4-BE49-F238E27FC236}">
                <a16:creationId xmlns="" xmlns:a16="http://schemas.microsoft.com/office/drawing/2014/main" id="{DB13B6D3-83C4-40DD-A819-0AAEBDE8613D}"/>
              </a:ext>
            </a:extLst>
          </p:cNvPr>
          <p:cNvSpPr/>
          <p:nvPr/>
        </p:nvSpPr>
        <p:spPr bwMode="auto">
          <a:xfrm>
            <a:off x="3729911" y="365049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 xmlns:a16="http://schemas.microsoft.com/office/drawing/2014/main" id="{9C7A7115-B381-4844-AE75-DD32D4F0D0CD}"/>
              </a:ext>
            </a:extLst>
          </p:cNvPr>
          <p:cNvSpPr txBox="1"/>
          <p:nvPr/>
        </p:nvSpPr>
        <p:spPr bwMode="auto">
          <a:xfrm>
            <a:off x="3701698" y="365049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
        <p:nvSpPr>
          <p:cNvPr id="12" name="TextBox 11">
            <a:extLst>
              <a:ext uri="{FF2B5EF4-FFF2-40B4-BE49-F238E27FC236}">
                <a16:creationId xmlns="" xmlns:a16="http://schemas.microsoft.com/office/drawing/2014/main" id="{E89BDD7C-52D6-4163-BA19-54F821653C92}"/>
              </a:ext>
            </a:extLst>
          </p:cNvPr>
          <p:cNvSpPr txBox="1"/>
          <p:nvPr/>
        </p:nvSpPr>
        <p:spPr bwMode="auto">
          <a:xfrm>
            <a:off x="2049179" y="4570572"/>
            <a:ext cx="5056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groups of 6 is equal to 5, six times</a:t>
            </a:r>
          </a:p>
        </p:txBody>
      </p:sp>
      <p:sp>
        <p:nvSpPr>
          <p:cNvPr id="13" name="TextBox 12">
            <a:extLst>
              <a:ext uri="{FF2B5EF4-FFF2-40B4-BE49-F238E27FC236}">
                <a16:creationId xmlns="" xmlns:a16="http://schemas.microsoft.com/office/drawing/2014/main" id="{22D27DBC-C947-4FEF-9924-E8319A00DB95}"/>
              </a:ext>
            </a:extLst>
          </p:cNvPr>
          <p:cNvSpPr txBox="1"/>
          <p:nvPr/>
        </p:nvSpPr>
        <p:spPr bwMode="auto">
          <a:xfrm>
            <a:off x="1589118" y="5299688"/>
            <a:ext cx="5977085"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I know that 5, six times, is equal to 30,</a:t>
            </a:r>
          </a:p>
          <a:p>
            <a:pPr algn="ctr">
              <a:buClr>
                <a:srgbClr val="82CBDD"/>
              </a:buClr>
              <a:buNone/>
            </a:pPr>
            <a:r>
              <a:rPr lang="en-GB" sz="2400" dirty="0">
                <a:latin typeface="Myriad Pro Semibold" charset="0"/>
                <a:ea typeface="Myriad Pro Semibold" charset="0"/>
                <a:cs typeface="Myriad Pro Semibold" charset="0"/>
              </a:rPr>
              <a:t>so I know that 5 groups of 6 is equal to 30.</a:t>
            </a:r>
          </a:p>
        </p:txBody>
      </p:sp>
      <p:pic>
        <p:nvPicPr>
          <p:cNvPr id="23" name="Picture 22" descr="A picture containing kitchenware&#10;&#10;Description automatically generated">
            <a:extLst>
              <a:ext uri="{FF2B5EF4-FFF2-40B4-BE49-F238E27FC236}">
                <a16:creationId xmlns="" xmlns:a16="http://schemas.microsoft.com/office/drawing/2014/main" id="{B14940F9-3219-4FCD-9A6A-E6E470659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6116" y="1933417"/>
            <a:ext cx="1837201" cy="2219605"/>
          </a:xfrm>
          <a:prstGeom prst="rect">
            <a:avLst/>
          </a:prstGeom>
        </p:spPr>
      </p:pic>
      <p:grpSp>
        <p:nvGrpSpPr>
          <p:cNvPr id="32" name="Group 31">
            <a:extLst>
              <a:ext uri="{FF2B5EF4-FFF2-40B4-BE49-F238E27FC236}">
                <a16:creationId xmlns="" xmlns:a16="http://schemas.microsoft.com/office/drawing/2014/main" id="{09231CF6-3D05-4260-B0AA-940CB10FFB4F}"/>
              </a:ext>
            </a:extLst>
          </p:cNvPr>
          <p:cNvGrpSpPr/>
          <p:nvPr/>
        </p:nvGrpSpPr>
        <p:grpSpPr>
          <a:xfrm>
            <a:off x="5748899" y="1896007"/>
            <a:ext cx="1916719" cy="2299425"/>
            <a:chOff x="6251024" y="1668487"/>
            <a:chExt cx="1916719" cy="2299425"/>
          </a:xfrm>
        </p:grpSpPr>
        <p:pic>
          <p:nvPicPr>
            <p:cNvPr id="25" name="Picture 24" descr="A close up of a logo&#10;&#10;Description automatically generated">
              <a:extLst>
                <a:ext uri="{FF2B5EF4-FFF2-40B4-BE49-F238E27FC236}">
                  <a16:creationId xmlns="" xmlns:a16="http://schemas.microsoft.com/office/drawing/2014/main" id="{BAF51A7B-74A2-41AD-96DA-3ED91C4A6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1024" y="1673489"/>
              <a:ext cx="320055" cy="2294423"/>
            </a:xfrm>
            <a:prstGeom prst="rect">
              <a:avLst/>
            </a:prstGeom>
          </p:spPr>
        </p:pic>
        <p:pic>
          <p:nvPicPr>
            <p:cNvPr id="28" name="Picture 27" descr="A close up of a logo&#10;&#10;Description automatically generated">
              <a:extLst>
                <a:ext uri="{FF2B5EF4-FFF2-40B4-BE49-F238E27FC236}">
                  <a16:creationId xmlns="" xmlns:a16="http://schemas.microsoft.com/office/drawing/2014/main" id="{E6B8601C-4CFA-4495-A702-A82B28EA37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9389" y="1673489"/>
              <a:ext cx="320055" cy="2294423"/>
            </a:xfrm>
            <a:prstGeom prst="rect">
              <a:avLst/>
            </a:prstGeom>
          </p:spPr>
        </p:pic>
        <p:pic>
          <p:nvPicPr>
            <p:cNvPr id="29" name="Picture 28" descr="A close up of a logo&#10;&#10;Description automatically generated">
              <a:extLst>
                <a:ext uri="{FF2B5EF4-FFF2-40B4-BE49-F238E27FC236}">
                  <a16:creationId xmlns="" xmlns:a16="http://schemas.microsoft.com/office/drawing/2014/main" id="{DACE1470-4EE6-40AF-9971-BD5A3F0608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7460" y="1673489"/>
              <a:ext cx="320055" cy="2294423"/>
            </a:xfrm>
            <a:prstGeom prst="rect">
              <a:avLst/>
            </a:prstGeom>
          </p:spPr>
        </p:pic>
        <p:pic>
          <p:nvPicPr>
            <p:cNvPr id="30" name="Picture 29" descr="A close up of a logo&#10;&#10;Description automatically generated">
              <a:extLst>
                <a:ext uri="{FF2B5EF4-FFF2-40B4-BE49-F238E27FC236}">
                  <a16:creationId xmlns="" xmlns:a16="http://schemas.microsoft.com/office/drawing/2014/main" id="{5935219B-69A2-44C4-8868-49AB6A6A16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9737" y="1673489"/>
              <a:ext cx="320055" cy="2294423"/>
            </a:xfrm>
            <a:prstGeom prst="rect">
              <a:avLst/>
            </a:prstGeom>
          </p:spPr>
        </p:pic>
        <p:pic>
          <p:nvPicPr>
            <p:cNvPr id="31" name="Picture 30" descr="A close up of a logo&#10;&#10;Description automatically generated">
              <a:extLst>
                <a:ext uri="{FF2B5EF4-FFF2-40B4-BE49-F238E27FC236}">
                  <a16:creationId xmlns="" xmlns:a16="http://schemas.microsoft.com/office/drawing/2014/main" id="{89B0036A-A8BE-4061-AD36-EA84B9F17B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7688" y="1668487"/>
              <a:ext cx="320055" cy="2294423"/>
            </a:xfrm>
            <a:prstGeom prst="rect">
              <a:avLst/>
            </a:prstGeom>
          </p:spPr>
        </p:pic>
      </p:grpSp>
      <p:grpSp>
        <p:nvGrpSpPr>
          <p:cNvPr id="38" name="Group 37">
            <a:extLst>
              <a:ext uri="{FF2B5EF4-FFF2-40B4-BE49-F238E27FC236}">
                <a16:creationId xmlns="" xmlns:a16="http://schemas.microsoft.com/office/drawing/2014/main" id="{44EEE71C-E593-455D-A375-6B1A53672388}"/>
              </a:ext>
            </a:extLst>
          </p:cNvPr>
          <p:cNvGrpSpPr/>
          <p:nvPr/>
        </p:nvGrpSpPr>
        <p:grpSpPr>
          <a:xfrm>
            <a:off x="5752993" y="1901009"/>
            <a:ext cx="1907863" cy="2292111"/>
            <a:chOff x="6809416" y="1673489"/>
            <a:chExt cx="1907863" cy="2292111"/>
          </a:xfrm>
        </p:grpSpPr>
        <p:pic>
          <p:nvPicPr>
            <p:cNvPr id="27" name="Picture 26">
              <a:extLst>
                <a:ext uri="{FF2B5EF4-FFF2-40B4-BE49-F238E27FC236}">
                  <a16:creationId xmlns="" xmlns:a16="http://schemas.microsoft.com/office/drawing/2014/main" id="{AD2F2C83-75A1-4647-8AE3-B5BCD83C7D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9416" y="1673489"/>
              <a:ext cx="1907863" cy="320055"/>
            </a:xfrm>
            <a:prstGeom prst="rect">
              <a:avLst/>
            </a:prstGeom>
          </p:spPr>
        </p:pic>
        <p:pic>
          <p:nvPicPr>
            <p:cNvPr id="33" name="Picture 32">
              <a:extLst>
                <a:ext uri="{FF2B5EF4-FFF2-40B4-BE49-F238E27FC236}">
                  <a16:creationId xmlns="" xmlns:a16="http://schemas.microsoft.com/office/drawing/2014/main" id="{348CEFBD-122D-442E-8A8D-98C957316F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9416" y="2067900"/>
              <a:ext cx="1907863" cy="320055"/>
            </a:xfrm>
            <a:prstGeom prst="rect">
              <a:avLst/>
            </a:prstGeom>
          </p:spPr>
        </p:pic>
        <p:pic>
          <p:nvPicPr>
            <p:cNvPr id="34" name="Picture 33">
              <a:extLst>
                <a:ext uri="{FF2B5EF4-FFF2-40B4-BE49-F238E27FC236}">
                  <a16:creationId xmlns="" xmlns:a16="http://schemas.microsoft.com/office/drawing/2014/main" id="{9C56FBE0-4164-426B-B6A8-3695893CAC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9416" y="2462311"/>
              <a:ext cx="1907863" cy="320055"/>
            </a:xfrm>
            <a:prstGeom prst="rect">
              <a:avLst/>
            </a:prstGeom>
          </p:spPr>
        </p:pic>
        <p:pic>
          <p:nvPicPr>
            <p:cNvPr id="35" name="Picture 34">
              <a:extLst>
                <a:ext uri="{FF2B5EF4-FFF2-40B4-BE49-F238E27FC236}">
                  <a16:creationId xmlns="" xmlns:a16="http://schemas.microsoft.com/office/drawing/2014/main" id="{3CAE17B6-FF74-491C-9203-DF4112838E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9416" y="2856722"/>
              <a:ext cx="1907863" cy="320055"/>
            </a:xfrm>
            <a:prstGeom prst="rect">
              <a:avLst/>
            </a:prstGeom>
          </p:spPr>
        </p:pic>
        <p:pic>
          <p:nvPicPr>
            <p:cNvPr id="36" name="Picture 35">
              <a:extLst>
                <a:ext uri="{FF2B5EF4-FFF2-40B4-BE49-F238E27FC236}">
                  <a16:creationId xmlns="" xmlns:a16="http://schemas.microsoft.com/office/drawing/2014/main" id="{BA264446-5A65-45FD-9B67-9D259A684B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9416" y="3251133"/>
              <a:ext cx="1907863" cy="320055"/>
            </a:xfrm>
            <a:prstGeom prst="rect">
              <a:avLst/>
            </a:prstGeom>
          </p:spPr>
        </p:pic>
        <p:pic>
          <p:nvPicPr>
            <p:cNvPr id="37" name="Picture 36">
              <a:extLst>
                <a:ext uri="{FF2B5EF4-FFF2-40B4-BE49-F238E27FC236}">
                  <a16:creationId xmlns="" xmlns:a16="http://schemas.microsoft.com/office/drawing/2014/main" id="{6F82016F-7C0E-455B-9BBF-CD13C26492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9416" y="3645545"/>
              <a:ext cx="1907863" cy="320055"/>
            </a:xfrm>
            <a:prstGeom prst="rect">
              <a:avLst/>
            </a:prstGeom>
          </p:spPr>
        </p:pic>
      </p:grpSp>
      <p:grpSp>
        <p:nvGrpSpPr>
          <p:cNvPr id="3" name="Group 2">
            <a:extLst>
              <a:ext uri="{FF2B5EF4-FFF2-40B4-BE49-F238E27FC236}">
                <a16:creationId xmlns="" xmlns:a16="http://schemas.microsoft.com/office/drawing/2014/main" id="{1B6A484F-10F0-4C4B-9FEB-88878B48C71A}"/>
              </a:ext>
            </a:extLst>
          </p:cNvPr>
          <p:cNvGrpSpPr/>
          <p:nvPr/>
        </p:nvGrpSpPr>
        <p:grpSpPr>
          <a:xfrm>
            <a:off x="1478382" y="2189736"/>
            <a:ext cx="3408382" cy="866887"/>
            <a:chOff x="1478382" y="2189736"/>
            <a:chExt cx="3408382" cy="866887"/>
          </a:xfrm>
        </p:grpSpPr>
        <p:pic>
          <p:nvPicPr>
            <p:cNvPr id="26" name="Picture 25">
              <a:extLst>
                <a:ext uri="{FF2B5EF4-FFF2-40B4-BE49-F238E27FC236}">
                  <a16:creationId xmlns="" xmlns:a16="http://schemas.microsoft.com/office/drawing/2014/main" id="{865DD21A-7B73-4237-B7C1-9E407A3183A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596554" y="2692212"/>
              <a:ext cx="400059" cy="364411"/>
            </a:xfrm>
            <a:prstGeom prst="rect">
              <a:avLst/>
            </a:prstGeom>
          </p:spPr>
        </p:pic>
        <p:pic>
          <p:nvPicPr>
            <p:cNvPr id="39" name="Picture 38">
              <a:extLst>
                <a:ext uri="{FF2B5EF4-FFF2-40B4-BE49-F238E27FC236}">
                  <a16:creationId xmlns="" xmlns:a16="http://schemas.microsoft.com/office/drawing/2014/main" id="{E7CCCDCF-A510-4340-A840-3664B37A1FD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291036" y="2692212"/>
              <a:ext cx="400059" cy="364411"/>
            </a:xfrm>
            <a:prstGeom prst="rect">
              <a:avLst/>
            </a:prstGeom>
          </p:spPr>
        </p:pic>
        <p:pic>
          <p:nvPicPr>
            <p:cNvPr id="40" name="Picture 39">
              <a:extLst>
                <a:ext uri="{FF2B5EF4-FFF2-40B4-BE49-F238E27FC236}">
                  <a16:creationId xmlns="" xmlns:a16="http://schemas.microsoft.com/office/drawing/2014/main" id="{438E8A52-D6FC-4E30-8961-3F4D8F550B7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987899" y="2692212"/>
              <a:ext cx="400059" cy="364411"/>
            </a:xfrm>
            <a:prstGeom prst="rect">
              <a:avLst/>
            </a:prstGeom>
          </p:spPr>
        </p:pic>
        <p:pic>
          <p:nvPicPr>
            <p:cNvPr id="41" name="Picture 40">
              <a:extLst>
                <a:ext uri="{FF2B5EF4-FFF2-40B4-BE49-F238E27FC236}">
                  <a16:creationId xmlns="" xmlns:a16="http://schemas.microsoft.com/office/drawing/2014/main" id="{03A17C90-EC59-4650-8EFF-E5A949EEE5F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684762" y="2692212"/>
              <a:ext cx="400059" cy="364411"/>
            </a:xfrm>
            <a:prstGeom prst="rect">
              <a:avLst/>
            </a:prstGeom>
          </p:spPr>
        </p:pic>
        <p:pic>
          <p:nvPicPr>
            <p:cNvPr id="42" name="Picture 41">
              <a:extLst>
                <a:ext uri="{FF2B5EF4-FFF2-40B4-BE49-F238E27FC236}">
                  <a16:creationId xmlns="" xmlns:a16="http://schemas.microsoft.com/office/drawing/2014/main" id="{B9AB90DB-7C4A-432B-8B03-42BA5D251FC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379244" y="2692212"/>
              <a:ext cx="400059" cy="364411"/>
            </a:xfrm>
            <a:prstGeom prst="rect">
              <a:avLst/>
            </a:prstGeom>
          </p:spPr>
        </p:pic>
        <p:pic>
          <p:nvPicPr>
            <p:cNvPr id="8" name="Picture 7">
              <a:extLst>
                <a:ext uri="{FF2B5EF4-FFF2-40B4-BE49-F238E27FC236}">
                  <a16:creationId xmlns="" xmlns:a16="http://schemas.microsoft.com/office/drawing/2014/main" id="{79A38B4F-1315-4E75-83AF-40115FA9DC6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478382" y="2189736"/>
              <a:ext cx="3408382" cy="461666"/>
            </a:xfrm>
            <a:prstGeom prst="rect">
              <a:avLst/>
            </a:prstGeom>
          </p:spPr>
        </p:pic>
      </p:grpSp>
    </p:spTree>
    <p:extLst>
      <p:ext uri="{BB962C8B-B14F-4D97-AF65-F5344CB8AC3E}">
        <p14:creationId xmlns:p14="http://schemas.microsoft.com/office/powerpoint/2010/main" val="40867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32"/>
                                        </p:tgtEl>
                                      </p:cBhvr>
                                    </p:animEffect>
                                    <p:set>
                                      <p:cBhvr>
                                        <p:cTn id="23" dur="1" fill="hold">
                                          <p:stCondLst>
                                            <p:cond delay="499"/>
                                          </p:stCondLst>
                                        </p:cTn>
                                        <p:tgtEl>
                                          <p:spTgt spid="32"/>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1:7</a:t>
            </a:r>
          </a:p>
        </p:txBody>
      </p:sp>
      <p:sp>
        <p:nvSpPr>
          <p:cNvPr id="3" name="TextBox 2">
            <a:extLst>
              <a:ext uri="{FF2B5EF4-FFF2-40B4-BE49-F238E27FC236}">
                <a16:creationId xmlns="" xmlns:a16="http://schemas.microsoft.com/office/drawing/2014/main" id="{1E15A1BA-F08F-4A50-9B85-8D96F8E2962C}"/>
              </a:ext>
            </a:extLst>
          </p:cNvPr>
          <p:cNvSpPr txBox="1"/>
          <p:nvPr/>
        </p:nvSpPr>
        <p:spPr bwMode="auto">
          <a:xfrm>
            <a:off x="756712" y="1069206"/>
            <a:ext cx="76306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 bags of apples, 7 apples in each. How many apples?</a:t>
            </a:r>
          </a:p>
        </p:txBody>
      </p:sp>
      <p:pic>
        <p:nvPicPr>
          <p:cNvPr id="4" name="Picture 3">
            <a:extLst>
              <a:ext uri="{FF2B5EF4-FFF2-40B4-BE49-F238E27FC236}">
                <a16:creationId xmlns="" xmlns:a16="http://schemas.microsoft.com/office/drawing/2014/main" id="{3296912A-92BE-4B5A-8F97-7B852A9BED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036" y="2194234"/>
            <a:ext cx="4532733" cy="654659"/>
          </a:xfrm>
          <a:prstGeom prst="rect">
            <a:avLst/>
          </a:prstGeom>
        </p:spPr>
      </p:pic>
      <p:sp>
        <p:nvSpPr>
          <p:cNvPr id="5" name="TextBox 4">
            <a:extLst>
              <a:ext uri="{FF2B5EF4-FFF2-40B4-BE49-F238E27FC236}">
                <a16:creationId xmlns="" xmlns:a16="http://schemas.microsoft.com/office/drawing/2014/main" id="{C77A5122-CFC4-4D1A-8EEC-034454DE7E11}"/>
              </a:ext>
            </a:extLst>
          </p:cNvPr>
          <p:cNvSpPr txBox="1"/>
          <p:nvPr/>
        </p:nvSpPr>
        <p:spPr bwMode="auto">
          <a:xfrm>
            <a:off x="1781636" y="3650491"/>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  ×  7  =</a:t>
            </a:r>
            <a:endParaRPr lang="en-GB" sz="2400" dirty="0">
              <a:solidFill>
                <a:srgbClr val="C00000"/>
              </a:solidFill>
              <a:latin typeface="Myriad Pro Semibold" charset="0"/>
              <a:ea typeface="Myriad Pro Semibold" charset="0"/>
              <a:cs typeface="Myriad Pro Semibold" charset="0"/>
            </a:endParaRPr>
          </a:p>
        </p:txBody>
      </p:sp>
      <p:sp>
        <p:nvSpPr>
          <p:cNvPr id="6" name="Rectangle 5">
            <a:extLst>
              <a:ext uri="{FF2B5EF4-FFF2-40B4-BE49-F238E27FC236}">
                <a16:creationId xmlns="" xmlns:a16="http://schemas.microsoft.com/office/drawing/2014/main" id="{0F870CB4-DC04-4022-BB1B-0FB1A7F7329B}"/>
              </a:ext>
            </a:extLst>
          </p:cNvPr>
          <p:cNvSpPr/>
          <p:nvPr/>
        </p:nvSpPr>
        <p:spPr bwMode="auto">
          <a:xfrm>
            <a:off x="3406061" y="365049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 xmlns:a16="http://schemas.microsoft.com/office/drawing/2014/main" id="{174842B0-BE78-4DAC-99AD-3902833DED9F}"/>
              </a:ext>
            </a:extLst>
          </p:cNvPr>
          <p:cNvSpPr txBox="1"/>
          <p:nvPr/>
        </p:nvSpPr>
        <p:spPr bwMode="auto">
          <a:xfrm>
            <a:off x="3377848" y="365049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70</a:t>
            </a:r>
          </a:p>
        </p:txBody>
      </p:sp>
      <p:sp>
        <p:nvSpPr>
          <p:cNvPr id="8" name="TextBox 7">
            <a:extLst>
              <a:ext uri="{FF2B5EF4-FFF2-40B4-BE49-F238E27FC236}">
                <a16:creationId xmlns="" xmlns:a16="http://schemas.microsoft.com/office/drawing/2014/main" id="{1599AC1F-B732-48AC-A91D-198438FDC432}"/>
              </a:ext>
            </a:extLst>
          </p:cNvPr>
          <p:cNvSpPr txBox="1"/>
          <p:nvPr/>
        </p:nvSpPr>
        <p:spPr bwMode="auto">
          <a:xfrm>
            <a:off x="1670166" y="4570572"/>
            <a:ext cx="5814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 groups of 7 is equal to 10, seven times</a:t>
            </a:r>
          </a:p>
        </p:txBody>
      </p:sp>
      <p:sp>
        <p:nvSpPr>
          <p:cNvPr id="9" name="TextBox 8">
            <a:extLst>
              <a:ext uri="{FF2B5EF4-FFF2-40B4-BE49-F238E27FC236}">
                <a16:creationId xmlns="" xmlns:a16="http://schemas.microsoft.com/office/drawing/2014/main" id="{0963B81D-2B5A-4B31-82B7-D535E4C42792}"/>
              </a:ext>
            </a:extLst>
          </p:cNvPr>
          <p:cNvSpPr txBox="1"/>
          <p:nvPr/>
        </p:nvSpPr>
        <p:spPr bwMode="auto">
          <a:xfrm>
            <a:off x="1370389" y="5299688"/>
            <a:ext cx="640322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I know that 10, seven times, is equal to 70,</a:t>
            </a:r>
          </a:p>
          <a:p>
            <a:pPr algn="ctr">
              <a:buClr>
                <a:srgbClr val="82CBDD"/>
              </a:buClr>
              <a:buNone/>
            </a:pPr>
            <a:r>
              <a:rPr lang="en-GB" sz="2400" dirty="0">
                <a:latin typeface="Myriad Pro Semibold" charset="0"/>
                <a:ea typeface="Myriad Pro Semibold" charset="0"/>
                <a:cs typeface="Myriad Pro Semibold" charset="0"/>
              </a:rPr>
              <a:t>so I know that 10 groups of 7 is equal to 70.</a:t>
            </a:r>
          </a:p>
        </p:txBody>
      </p:sp>
      <p:pic>
        <p:nvPicPr>
          <p:cNvPr id="31" name="Picture 30" descr="A picture containing woman, kitchenware, person&#10;&#10;Description automatically generated">
            <a:extLst>
              <a:ext uri="{FF2B5EF4-FFF2-40B4-BE49-F238E27FC236}">
                <a16:creationId xmlns="" xmlns:a16="http://schemas.microsoft.com/office/drawing/2014/main" id="{9183FEC0-793E-470E-A4E6-8C39175F2A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5550" y="2129130"/>
            <a:ext cx="2961552" cy="1963976"/>
          </a:xfrm>
          <a:prstGeom prst="rect">
            <a:avLst/>
          </a:prstGeom>
        </p:spPr>
      </p:pic>
      <p:grpSp>
        <p:nvGrpSpPr>
          <p:cNvPr id="45" name="Group 44">
            <a:extLst>
              <a:ext uri="{FF2B5EF4-FFF2-40B4-BE49-F238E27FC236}">
                <a16:creationId xmlns="" xmlns:a16="http://schemas.microsoft.com/office/drawing/2014/main" id="{F6385991-694F-4EF8-8644-14FD07E7DD8D}"/>
              </a:ext>
            </a:extLst>
          </p:cNvPr>
          <p:cNvGrpSpPr/>
          <p:nvPr/>
        </p:nvGrpSpPr>
        <p:grpSpPr>
          <a:xfrm>
            <a:off x="5536429" y="2090448"/>
            <a:ext cx="3025123" cy="2038795"/>
            <a:chOff x="5536429" y="1766596"/>
            <a:chExt cx="3025123" cy="2038795"/>
          </a:xfrm>
        </p:grpSpPr>
        <p:pic>
          <p:nvPicPr>
            <p:cNvPr id="33" name="Picture 32">
              <a:extLst>
                <a:ext uri="{FF2B5EF4-FFF2-40B4-BE49-F238E27FC236}">
                  <a16:creationId xmlns="" xmlns:a16="http://schemas.microsoft.com/office/drawing/2014/main" id="{81EF8F6D-3BBF-4A78-A55A-7EA2ED95E8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6429" y="1766596"/>
              <a:ext cx="240041" cy="2038795"/>
            </a:xfrm>
            <a:prstGeom prst="rect">
              <a:avLst/>
            </a:prstGeom>
          </p:spPr>
        </p:pic>
        <p:pic>
          <p:nvPicPr>
            <p:cNvPr id="36" name="Picture 35">
              <a:extLst>
                <a:ext uri="{FF2B5EF4-FFF2-40B4-BE49-F238E27FC236}">
                  <a16:creationId xmlns="" xmlns:a16="http://schemas.microsoft.com/office/drawing/2014/main" id="{ACEF8226-E6D3-4915-9E98-3B41749AC9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5883" y="1766596"/>
              <a:ext cx="240041" cy="2038795"/>
            </a:xfrm>
            <a:prstGeom prst="rect">
              <a:avLst/>
            </a:prstGeom>
          </p:spPr>
        </p:pic>
        <p:pic>
          <p:nvPicPr>
            <p:cNvPr id="37" name="Picture 36">
              <a:extLst>
                <a:ext uri="{FF2B5EF4-FFF2-40B4-BE49-F238E27FC236}">
                  <a16:creationId xmlns="" xmlns:a16="http://schemas.microsoft.com/office/drawing/2014/main" id="{E7A5CE6F-9EE0-4FD1-B9FE-A5BC920E76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5337" y="1766596"/>
              <a:ext cx="240041" cy="2038795"/>
            </a:xfrm>
            <a:prstGeom prst="rect">
              <a:avLst/>
            </a:prstGeom>
          </p:spPr>
        </p:pic>
        <p:pic>
          <p:nvPicPr>
            <p:cNvPr id="38" name="Picture 37">
              <a:extLst>
                <a:ext uri="{FF2B5EF4-FFF2-40B4-BE49-F238E27FC236}">
                  <a16:creationId xmlns="" xmlns:a16="http://schemas.microsoft.com/office/drawing/2014/main" id="{1BD6D5DE-F693-46E9-8F2D-EB285A8D77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4791" y="1766596"/>
              <a:ext cx="240041" cy="2038795"/>
            </a:xfrm>
            <a:prstGeom prst="rect">
              <a:avLst/>
            </a:prstGeom>
          </p:spPr>
        </p:pic>
        <p:pic>
          <p:nvPicPr>
            <p:cNvPr id="39" name="Picture 38">
              <a:extLst>
                <a:ext uri="{FF2B5EF4-FFF2-40B4-BE49-F238E27FC236}">
                  <a16:creationId xmlns="" xmlns:a16="http://schemas.microsoft.com/office/drawing/2014/main" id="{4BB210FC-AC94-4859-908A-1BB3222904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4245" y="1766596"/>
              <a:ext cx="240041" cy="2038795"/>
            </a:xfrm>
            <a:prstGeom prst="rect">
              <a:avLst/>
            </a:prstGeom>
          </p:spPr>
        </p:pic>
        <p:pic>
          <p:nvPicPr>
            <p:cNvPr id="40" name="Picture 39">
              <a:extLst>
                <a:ext uri="{FF2B5EF4-FFF2-40B4-BE49-F238E27FC236}">
                  <a16:creationId xmlns="" xmlns:a16="http://schemas.microsoft.com/office/drawing/2014/main" id="{990CAB8C-EA22-4855-ADEA-72DE6CEE80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3699" y="1766596"/>
              <a:ext cx="240041" cy="2038795"/>
            </a:xfrm>
            <a:prstGeom prst="rect">
              <a:avLst/>
            </a:prstGeom>
          </p:spPr>
        </p:pic>
        <p:pic>
          <p:nvPicPr>
            <p:cNvPr id="41" name="Picture 40">
              <a:extLst>
                <a:ext uri="{FF2B5EF4-FFF2-40B4-BE49-F238E27FC236}">
                  <a16:creationId xmlns="" xmlns:a16="http://schemas.microsoft.com/office/drawing/2014/main" id="{A62A9578-C929-488A-952E-2E5EFEC219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3153" y="1766596"/>
              <a:ext cx="240041" cy="2038795"/>
            </a:xfrm>
            <a:prstGeom prst="rect">
              <a:avLst/>
            </a:prstGeom>
          </p:spPr>
        </p:pic>
        <p:pic>
          <p:nvPicPr>
            <p:cNvPr id="42" name="Picture 41">
              <a:extLst>
                <a:ext uri="{FF2B5EF4-FFF2-40B4-BE49-F238E27FC236}">
                  <a16:creationId xmlns="" xmlns:a16="http://schemas.microsoft.com/office/drawing/2014/main" id="{957A91A3-15E0-43A1-BFDD-5AC219E832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2607" y="1766596"/>
              <a:ext cx="240041" cy="2038795"/>
            </a:xfrm>
            <a:prstGeom prst="rect">
              <a:avLst/>
            </a:prstGeom>
          </p:spPr>
        </p:pic>
        <p:pic>
          <p:nvPicPr>
            <p:cNvPr id="43" name="Picture 42">
              <a:extLst>
                <a:ext uri="{FF2B5EF4-FFF2-40B4-BE49-F238E27FC236}">
                  <a16:creationId xmlns="" xmlns:a16="http://schemas.microsoft.com/office/drawing/2014/main" id="{E3B2C53B-7739-49A8-A01A-2EC1959FE0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2061" y="1766596"/>
              <a:ext cx="240041" cy="2038795"/>
            </a:xfrm>
            <a:prstGeom prst="rect">
              <a:avLst/>
            </a:prstGeom>
          </p:spPr>
        </p:pic>
        <p:pic>
          <p:nvPicPr>
            <p:cNvPr id="44" name="Picture 43">
              <a:extLst>
                <a:ext uri="{FF2B5EF4-FFF2-40B4-BE49-F238E27FC236}">
                  <a16:creationId xmlns="" xmlns:a16="http://schemas.microsoft.com/office/drawing/2014/main" id="{9AD044EA-3655-4CEA-8204-D7A309D4F3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21511" y="1766596"/>
              <a:ext cx="240041" cy="2038795"/>
            </a:xfrm>
            <a:prstGeom prst="rect">
              <a:avLst/>
            </a:prstGeom>
          </p:spPr>
        </p:pic>
      </p:grpSp>
      <p:grpSp>
        <p:nvGrpSpPr>
          <p:cNvPr id="55" name="Group 54">
            <a:extLst>
              <a:ext uri="{FF2B5EF4-FFF2-40B4-BE49-F238E27FC236}">
                <a16:creationId xmlns="" xmlns:a16="http://schemas.microsoft.com/office/drawing/2014/main" id="{8D25F17A-2BCB-46C3-958E-D71C49F5C87D}"/>
              </a:ext>
            </a:extLst>
          </p:cNvPr>
          <p:cNvGrpSpPr/>
          <p:nvPr/>
        </p:nvGrpSpPr>
        <p:grpSpPr>
          <a:xfrm>
            <a:off x="5533208" y="2091729"/>
            <a:ext cx="3033253" cy="2033888"/>
            <a:chOff x="5133158" y="2091729"/>
            <a:chExt cx="3033253" cy="2033888"/>
          </a:xfrm>
        </p:grpSpPr>
        <p:pic>
          <p:nvPicPr>
            <p:cNvPr id="35" name="Picture 34">
              <a:extLst>
                <a:ext uri="{FF2B5EF4-FFF2-40B4-BE49-F238E27FC236}">
                  <a16:creationId xmlns="" xmlns:a16="http://schemas.microsoft.com/office/drawing/2014/main" id="{4126330E-A4FC-4C9D-869C-D81D0C8339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3158" y="2091729"/>
              <a:ext cx="3033253" cy="240041"/>
            </a:xfrm>
            <a:prstGeom prst="rect">
              <a:avLst/>
            </a:prstGeom>
          </p:spPr>
        </p:pic>
        <p:pic>
          <p:nvPicPr>
            <p:cNvPr id="47" name="Picture 46">
              <a:extLst>
                <a:ext uri="{FF2B5EF4-FFF2-40B4-BE49-F238E27FC236}">
                  <a16:creationId xmlns="" xmlns:a16="http://schemas.microsoft.com/office/drawing/2014/main" id="{0763A0A4-335C-4E74-964E-803CF01105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3158" y="2390703"/>
              <a:ext cx="3033253" cy="240041"/>
            </a:xfrm>
            <a:prstGeom prst="rect">
              <a:avLst/>
            </a:prstGeom>
          </p:spPr>
        </p:pic>
        <p:pic>
          <p:nvPicPr>
            <p:cNvPr id="50" name="Picture 49">
              <a:extLst>
                <a:ext uri="{FF2B5EF4-FFF2-40B4-BE49-F238E27FC236}">
                  <a16:creationId xmlns="" xmlns:a16="http://schemas.microsoft.com/office/drawing/2014/main" id="{344C90E6-1FDA-4232-BB8D-147B84CD29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3158" y="2689678"/>
              <a:ext cx="3033253" cy="240041"/>
            </a:xfrm>
            <a:prstGeom prst="rect">
              <a:avLst/>
            </a:prstGeom>
          </p:spPr>
        </p:pic>
        <p:pic>
          <p:nvPicPr>
            <p:cNvPr id="51" name="Picture 50">
              <a:extLst>
                <a:ext uri="{FF2B5EF4-FFF2-40B4-BE49-F238E27FC236}">
                  <a16:creationId xmlns="" xmlns:a16="http://schemas.microsoft.com/office/drawing/2014/main" id="{72D95DDF-E0E8-4886-A86E-978EF59FB8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3158" y="2988653"/>
              <a:ext cx="3033253" cy="240041"/>
            </a:xfrm>
            <a:prstGeom prst="rect">
              <a:avLst/>
            </a:prstGeom>
          </p:spPr>
        </p:pic>
        <p:pic>
          <p:nvPicPr>
            <p:cNvPr id="52" name="Picture 51">
              <a:extLst>
                <a:ext uri="{FF2B5EF4-FFF2-40B4-BE49-F238E27FC236}">
                  <a16:creationId xmlns="" xmlns:a16="http://schemas.microsoft.com/office/drawing/2014/main" id="{826DAF6F-EDC0-41FB-B4DE-7BC49A0F54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3158" y="3287628"/>
              <a:ext cx="3033253" cy="240041"/>
            </a:xfrm>
            <a:prstGeom prst="rect">
              <a:avLst/>
            </a:prstGeom>
          </p:spPr>
        </p:pic>
        <p:pic>
          <p:nvPicPr>
            <p:cNvPr id="53" name="Picture 52">
              <a:extLst>
                <a:ext uri="{FF2B5EF4-FFF2-40B4-BE49-F238E27FC236}">
                  <a16:creationId xmlns="" xmlns:a16="http://schemas.microsoft.com/office/drawing/2014/main" id="{64590F17-C211-4CB3-A2DA-B2234F3DF2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3158" y="3586603"/>
              <a:ext cx="3033253" cy="240041"/>
            </a:xfrm>
            <a:prstGeom prst="rect">
              <a:avLst/>
            </a:prstGeom>
          </p:spPr>
        </p:pic>
        <p:pic>
          <p:nvPicPr>
            <p:cNvPr id="54" name="Picture 53">
              <a:extLst>
                <a:ext uri="{FF2B5EF4-FFF2-40B4-BE49-F238E27FC236}">
                  <a16:creationId xmlns="" xmlns:a16="http://schemas.microsoft.com/office/drawing/2014/main" id="{BCBD8A64-92C9-4F00-825D-D608200B03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3158" y="3885576"/>
              <a:ext cx="3033253" cy="240041"/>
            </a:xfrm>
            <a:prstGeom prst="rect">
              <a:avLst/>
            </a:prstGeom>
          </p:spPr>
        </p:pic>
      </p:grpSp>
    </p:spTree>
    <p:extLst>
      <p:ext uri="{BB962C8B-B14F-4D97-AF65-F5344CB8AC3E}">
        <p14:creationId xmlns:p14="http://schemas.microsoft.com/office/powerpoint/2010/main" val="131284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45"/>
                                        </p:tgtEl>
                                      </p:cBhvr>
                                    </p:animEffect>
                                    <p:set>
                                      <p:cBhvr>
                                        <p:cTn id="23" dur="1" fill="hold">
                                          <p:stCondLst>
                                            <p:cond delay="499"/>
                                          </p:stCondLst>
                                        </p:cTn>
                                        <p:tgtEl>
                                          <p:spTgt spid="45"/>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US" dirty="0"/>
              <a:t>2.5 Commutativity, doubling and halving</a:t>
            </a:r>
            <a:r>
              <a:rPr lang="en-GB" dirty="0"/>
              <a:t>	  </a:t>
            </a:r>
            <a:r>
              <a:rPr lang="en-US" dirty="0">
                <a:solidFill>
                  <a:srgbClr val="00628C"/>
                </a:solidFill>
              </a:rPr>
              <a:t>Step 1:8</a:t>
            </a:r>
          </a:p>
        </p:txBody>
      </p:sp>
      <p:graphicFrame>
        <p:nvGraphicFramePr>
          <p:cNvPr id="6" name="Table 5">
            <a:extLst>
              <a:ext uri="{FF2B5EF4-FFF2-40B4-BE49-F238E27FC236}">
                <a16:creationId xmlns="" xmlns:a16="http://schemas.microsoft.com/office/drawing/2014/main" id="{D0573B26-8D9F-4573-8504-3F21928FC450}"/>
              </a:ext>
            </a:extLst>
          </p:cNvPr>
          <p:cNvGraphicFramePr>
            <a:graphicFrameLocks noGrp="1"/>
          </p:cNvGraphicFramePr>
          <p:nvPr>
            <p:extLst>
              <p:ext uri="{D42A27DB-BD31-4B8C-83A1-F6EECF244321}">
                <p14:modId xmlns:p14="http://schemas.microsoft.com/office/powerpoint/2010/main" val="1401755744"/>
              </p:ext>
            </p:extLst>
          </p:nvPr>
        </p:nvGraphicFramePr>
        <p:xfrm>
          <a:off x="685800" y="2192274"/>
          <a:ext cx="7772400" cy="2669492"/>
        </p:xfrm>
        <a:graphic>
          <a:graphicData uri="http://schemas.openxmlformats.org/drawingml/2006/table">
            <a:tbl>
              <a:tblPr firstRow="1" firstCol="1" bandRow="1">
                <a:tableStyleId>{5C22544A-7EE6-4342-B048-85BDC9FD1C3A}</a:tableStyleId>
              </a:tblPr>
              <a:tblGrid>
                <a:gridCol w="5308813">
                  <a:extLst>
                    <a:ext uri="{9D8B030D-6E8A-4147-A177-3AD203B41FA5}">
                      <a16:colId xmlns="" xmlns:a16="http://schemas.microsoft.com/office/drawing/2014/main" val="246730510"/>
                    </a:ext>
                  </a:extLst>
                </a:gridCol>
                <a:gridCol w="2463587">
                  <a:extLst>
                    <a:ext uri="{9D8B030D-6E8A-4147-A177-3AD203B41FA5}">
                      <a16:colId xmlns="" xmlns:a16="http://schemas.microsoft.com/office/drawing/2014/main" val="309540880"/>
                    </a:ext>
                  </a:extLst>
                </a:gridCol>
              </a:tblGrid>
              <a:tr h="0">
                <a:tc>
                  <a:txBody>
                    <a:bodyPr/>
                    <a:lstStyle/>
                    <a:p>
                      <a:pPr marL="0" indent="0">
                        <a:lnSpc>
                          <a:spcPct val="107000"/>
                        </a:lnSpc>
                        <a:spcAft>
                          <a:spcPts val="0"/>
                        </a:spcAft>
                      </a:pPr>
                      <a:r>
                        <a:rPr lang="en-GB" sz="2400" b="1" dirty="0">
                          <a:solidFill>
                            <a:schemeClr val="tx1"/>
                          </a:solidFill>
                          <a:effectLst/>
                          <a:latin typeface="Myriad Pro Semibold"/>
                        </a:rPr>
                        <a:t>Problem  </a:t>
                      </a:r>
                      <a:endParaRPr lang="en-GB" sz="2400" b="1" dirty="0">
                        <a:solidFill>
                          <a:schemeClr val="tx1"/>
                        </a:solidFill>
                        <a:effectLst/>
                        <a:latin typeface="Myriad Pro Semibold"/>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nSpc>
                          <a:spcPct val="107000"/>
                        </a:lnSpc>
                        <a:spcAft>
                          <a:spcPts val="0"/>
                        </a:spcAft>
                      </a:pPr>
                      <a:r>
                        <a:rPr lang="en-GB" sz="2400" b="1" dirty="0">
                          <a:solidFill>
                            <a:schemeClr val="tx1"/>
                          </a:solidFill>
                          <a:effectLst/>
                          <a:latin typeface="Myriad Pro Semibold"/>
                        </a:rPr>
                        <a:t>Known times table I can use (2, 5 or 10)</a:t>
                      </a:r>
                      <a:endParaRPr lang="en-GB" sz="2400" b="1" dirty="0">
                        <a:solidFill>
                          <a:schemeClr val="tx1"/>
                        </a:solidFill>
                        <a:effectLst/>
                        <a:latin typeface="Myriad Pro Semibold"/>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67267824"/>
                  </a:ext>
                </a:extLst>
              </a:tr>
              <a:tr h="1404000">
                <a:tc>
                  <a:txBody>
                    <a:bodyPr/>
                    <a:lstStyle/>
                    <a:p>
                      <a:pPr marL="0" indent="0">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92848737"/>
                  </a:ext>
                </a:extLst>
              </a:tr>
            </a:tbl>
          </a:graphicData>
        </a:graphic>
      </p:graphicFrame>
      <p:sp>
        <p:nvSpPr>
          <p:cNvPr id="10" name="TextBox 9">
            <a:extLst>
              <a:ext uri="{FF2B5EF4-FFF2-40B4-BE49-F238E27FC236}">
                <a16:creationId xmlns="" xmlns:a16="http://schemas.microsoft.com/office/drawing/2014/main" id="{F0980263-872F-41A2-AE29-8A55F221C195}"/>
              </a:ext>
            </a:extLst>
          </p:cNvPr>
          <p:cNvSpPr txBox="1"/>
          <p:nvPr/>
        </p:nvSpPr>
        <p:spPr bwMode="auto">
          <a:xfrm>
            <a:off x="685800" y="3512637"/>
            <a:ext cx="52705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There are 5 children. Each child has 4 conkers. How many conkers are there altogether?</a:t>
            </a:r>
          </a:p>
        </p:txBody>
      </p:sp>
      <p:sp>
        <p:nvSpPr>
          <p:cNvPr id="11" name="TextBox 10">
            <a:extLst>
              <a:ext uri="{FF2B5EF4-FFF2-40B4-BE49-F238E27FC236}">
                <a16:creationId xmlns="" xmlns:a16="http://schemas.microsoft.com/office/drawing/2014/main" id="{DA9C2D2D-9ED5-4FFD-B0CA-67CE6E52C4DE}"/>
              </a:ext>
            </a:extLst>
          </p:cNvPr>
          <p:cNvSpPr txBox="1"/>
          <p:nvPr/>
        </p:nvSpPr>
        <p:spPr bwMode="auto">
          <a:xfrm>
            <a:off x="685800" y="3512637"/>
            <a:ext cx="52705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There are 2 teams. Each team has</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12 bean bags. How many bean bags</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are there altogether?</a:t>
            </a:r>
          </a:p>
        </p:txBody>
      </p:sp>
      <p:sp>
        <p:nvSpPr>
          <p:cNvPr id="12" name="TextBox 11">
            <a:extLst>
              <a:ext uri="{FF2B5EF4-FFF2-40B4-BE49-F238E27FC236}">
                <a16:creationId xmlns="" xmlns:a16="http://schemas.microsoft.com/office/drawing/2014/main" id="{0A3F1398-961A-4CA3-A655-7AC8405BFC34}"/>
              </a:ext>
            </a:extLst>
          </p:cNvPr>
          <p:cNvSpPr txBox="1"/>
          <p:nvPr/>
        </p:nvSpPr>
        <p:spPr bwMode="auto">
          <a:xfrm>
            <a:off x="685800" y="3512637"/>
            <a:ext cx="45221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5 children each have 3 balloons.</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How many balloons is this</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altogether?</a:t>
            </a:r>
          </a:p>
        </p:txBody>
      </p:sp>
      <p:sp>
        <p:nvSpPr>
          <p:cNvPr id="13" name="TextBox 12">
            <a:extLst>
              <a:ext uri="{FF2B5EF4-FFF2-40B4-BE49-F238E27FC236}">
                <a16:creationId xmlns="" xmlns:a16="http://schemas.microsoft.com/office/drawing/2014/main" id="{DE828CDA-2095-45D3-9703-5D0C14834285}"/>
              </a:ext>
            </a:extLst>
          </p:cNvPr>
          <p:cNvSpPr txBox="1"/>
          <p:nvPr/>
        </p:nvSpPr>
        <p:spPr bwMode="auto">
          <a:xfrm>
            <a:off x="685800" y="3512637"/>
            <a:ext cx="49984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10 children each have 3 meatballs</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on their plate. How many meatballs</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are there altogether?</a:t>
            </a:r>
          </a:p>
        </p:txBody>
      </p:sp>
      <p:sp>
        <p:nvSpPr>
          <p:cNvPr id="14" name="TextBox 13">
            <a:extLst>
              <a:ext uri="{FF2B5EF4-FFF2-40B4-BE49-F238E27FC236}">
                <a16:creationId xmlns="" xmlns:a16="http://schemas.microsoft.com/office/drawing/2014/main" id="{2DE74978-9B76-442B-ADEA-43897F0CA1F2}"/>
              </a:ext>
            </a:extLst>
          </p:cNvPr>
          <p:cNvSpPr txBox="1"/>
          <p:nvPr/>
        </p:nvSpPr>
        <p:spPr bwMode="auto">
          <a:xfrm>
            <a:off x="6253698" y="3900802"/>
            <a:ext cx="19335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b="1" dirty="0">
                <a:latin typeface="Myriad Pro Semibold" charset="0"/>
                <a:ea typeface="Myriad Pro Semibold" charset="0"/>
                <a:cs typeface="Myriad Pro Semibold" charset="0"/>
              </a:rPr>
              <a:t>5</a:t>
            </a:r>
            <a:r>
              <a:rPr lang="en-GB" sz="2400" dirty="0">
                <a:latin typeface="Myriad Pro Semibold" charset="0"/>
                <a:ea typeface="Myriad Pro Semibold" charset="0"/>
                <a:cs typeface="Myriad Pro Semibold" charset="0"/>
              </a:rPr>
              <a:t> times table</a:t>
            </a:r>
          </a:p>
        </p:txBody>
      </p:sp>
      <p:sp>
        <p:nvSpPr>
          <p:cNvPr id="15" name="TextBox 14">
            <a:extLst>
              <a:ext uri="{FF2B5EF4-FFF2-40B4-BE49-F238E27FC236}">
                <a16:creationId xmlns="" xmlns:a16="http://schemas.microsoft.com/office/drawing/2014/main" id="{CDB55A2B-4E05-4F4A-823F-2F6469FB756E}"/>
              </a:ext>
            </a:extLst>
          </p:cNvPr>
          <p:cNvSpPr txBox="1"/>
          <p:nvPr/>
        </p:nvSpPr>
        <p:spPr bwMode="auto">
          <a:xfrm>
            <a:off x="6253698" y="3900802"/>
            <a:ext cx="19335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b="1" dirty="0">
                <a:latin typeface="Myriad Pro Semibold" charset="0"/>
                <a:ea typeface="Myriad Pro Semibold" charset="0"/>
                <a:cs typeface="Myriad Pro Semibold" charset="0"/>
              </a:rPr>
              <a:t>2</a:t>
            </a:r>
            <a:r>
              <a:rPr lang="en-GB" sz="2400" dirty="0">
                <a:latin typeface="Myriad Pro Semibold" charset="0"/>
                <a:ea typeface="Myriad Pro Semibold" charset="0"/>
                <a:cs typeface="Myriad Pro Semibold" charset="0"/>
              </a:rPr>
              <a:t> times table</a:t>
            </a:r>
          </a:p>
        </p:txBody>
      </p:sp>
      <p:sp>
        <p:nvSpPr>
          <p:cNvPr id="16" name="TextBox 15">
            <a:extLst>
              <a:ext uri="{FF2B5EF4-FFF2-40B4-BE49-F238E27FC236}">
                <a16:creationId xmlns="" xmlns:a16="http://schemas.microsoft.com/office/drawing/2014/main" id="{59726237-F529-4C1F-A793-54427424DB97}"/>
              </a:ext>
            </a:extLst>
          </p:cNvPr>
          <p:cNvSpPr txBox="1"/>
          <p:nvPr/>
        </p:nvSpPr>
        <p:spPr bwMode="auto">
          <a:xfrm>
            <a:off x="6170342" y="3900802"/>
            <a:ext cx="21002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b="1" dirty="0">
                <a:latin typeface="Myriad Pro Semibold" charset="0"/>
                <a:ea typeface="Myriad Pro Semibold" charset="0"/>
                <a:cs typeface="Myriad Pro Semibold" charset="0"/>
              </a:rPr>
              <a:t>10</a:t>
            </a:r>
            <a:r>
              <a:rPr lang="en-GB" sz="2400" dirty="0">
                <a:latin typeface="Myriad Pro Semibold" charset="0"/>
                <a:ea typeface="Myriad Pro Semibold" charset="0"/>
                <a:cs typeface="Myriad Pro Semibold" charset="0"/>
              </a:rPr>
              <a:t> times table</a:t>
            </a:r>
          </a:p>
        </p:txBody>
      </p:sp>
    </p:spTree>
    <p:extLst>
      <p:ext uri="{BB962C8B-B14F-4D97-AF65-F5344CB8AC3E}">
        <p14:creationId xmlns:p14="http://schemas.microsoft.com/office/powerpoint/2010/main" val="391885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2"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3"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P spid="12" grpId="0"/>
      <p:bldP spid="12" grpId="1"/>
      <p:bldP spid="13" grpId="0"/>
      <p:bldP spid="14" grpId="0"/>
      <p:bldP spid="14" grpId="1"/>
      <p:bldP spid="14" grpId="2"/>
      <p:bldP spid="14" grpId="3"/>
      <p:bldP spid="15" grpId="0"/>
      <p:bldP spid="15" grpId="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2.5 Commutativity (part 2), doubling and halving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1:8</a:t>
            </a:r>
          </a:p>
        </p:txBody>
      </p:sp>
      <p:sp>
        <p:nvSpPr>
          <p:cNvPr id="3" name="TextBox 2">
            <a:extLst>
              <a:ext uri="{FF2B5EF4-FFF2-40B4-BE49-F238E27FC236}">
                <a16:creationId xmlns="" xmlns:a16="http://schemas.microsoft.com/office/drawing/2014/main" id="{D48EC97B-E35A-4EF2-8A2E-774F54F3921A}"/>
              </a:ext>
            </a:extLst>
          </p:cNvPr>
          <p:cNvSpPr txBox="1"/>
          <p:nvPr/>
        </p:nvSpPr>
        <p:spPr bwMode="auto">
          <a:xfrm>
            <a:off x="1629159" y="1069206"/>
            <a:ext cx="5885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Put each calculation in the correct column</a:t>
            </a:r>
          </a:p>
        </p:txBody>
      </p:sp>
      <p:graphicFrame>
        <p:nvGraphicFramePr>
          <p:cNvPr id="4" name="Table 3">
            <a:extLst>
              <a:ext uri="{FF2B5EF4-FFF2-40B4-BE49-F238E27FC236}">
                <a16:creationId xmlns="" xmlns:a16="http://schemas.microsoft.com/office/drawing/2014/main" id="{520BC49B-9EF9-40D7-8413-E74CF763A67F}"/>
              </a:ext>
            </a:extLst>
          </p:cNvPr>
          <p:cNvGraphicFramePr>
            <a:graphicFrameLocks noGrp="1"/>
          </p:cNvGraphicFramePr>
          <p:nvPr>
            <p:extLst>
              <p:ext uri="{D42A27DB-BD31-4B8C-83A1-F6EECF244321}">
                <p14:modId xmlns:p14="http://schemas.microsoft.com/office/powerpoint/2010/main" val="3593724823"/>
              </p:ext>
            </p:extLst>
          </p:nvPr>
        </p:nvGraphicFramePr>
        <p:xfrm>
          <a:off x="603251" y="3310153"/>
          <a:ext cx="7937499" cy="2628000"/>
        </p:xfrm>
        <a:graphic>
          <a:graphicData uri="http://schemas.openxmlformats.org/drawingml/2006/table">
            <a:tbl>
              <a:tblPr firstRow="1" firstCol="1" bandRow="1">
                <a:tableStyleId>{5C22544A-7EE6-4342-B048-85BDC9FD1C3A}</a:tableStyleId>
              </a:tblPr>
              <a:tblGrid>
                <a:gridCol w="2645833">
                  <a:extLst>
                    <a:ext uri="{9D8B030D-6E8A-4147-A177-3AD203B41FA5}">
                      <a16:colId xmlns="" xmlns:a16="http://schemas.microsoft.com/office/drawing/2014/main" val="3650386507"/>
                    </a:ext>
                  </a:extLst>
                </a:gridCol>
                <a:gridCol w="2645833">
                  <a:extLst>
                    <a:ext uri="{9D8B030D-6E8A-4147-A177-3AD203B41FA5}">
                      <a16:colId xmlns="" xmlns:a16="http://schemas.microsoft.com/office/drawing/2014/main" val="2389224208"/>
                    </a:ext>
                  </a:extLst>
                </a:gridCol>
                <a:gridCol w="2645833">
                  <a:extLst>
                    <a:ext uri="{9D8B030D-6E8A-4147-A177-3AD203B41FA5}">
                      <a16:colId xmlns="" xmlns:a16="http://schemas.microsoft.com/office/drawing/2014/main" val="2791175408"/>
                    </a:ext>
                  </a:extLst>
                </a:gridCol>
              </a:tblGrid>
              <a:tr h="900000">
                <a:tc>
                  <a:txBody>
                    <a:bodyPr/>
                    <a:lstStyle/>
                    <a:p>
                      <a:pPr marL="0" indent="0" algn="ctr">
                        <a:lnSpc>
                          <a:spcPct val="107000"/>
                        </a:lnSpc>
                        <a:spcAft>
                          <a:spcPts val="0"/>
                        </a:spcAft>
                      </a:pPr>
                      <a:r>
                        <a:rPr lang="en-GB" sz="2400" dirty="0">
                          <a:solidFill>
                            <a:schemeClr val="tx1"/>
                          </a:solidFill>
                          <a:effectLst/>
                          <a:latin typeface="Myriad Pro Semibold"/>
                        </a:rPr>
                        <a:t>Can use 2 times table </a:t>
                      </a:r>
                      <a:endParaRPr lang="en-GB" sz="2400" dirty="0">
                        <a:solidFill>
                          <a:schemeClr val="tx1"/>
                        </a:solidFill>
                        <a:effectLst/>
                        <a:latin typeface="Myriad Pro Semibold"/>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indent="0" algn="ctr">
                        <a:lnSpc>
                          <a:spcPct val="107000"/>
                        </a:lnSpc>
                        <a:spcAft>
                          <a:spcPts val="0"/>
                        </a:spcAft>
                      </a:pPr>
                      <a:r>
                        <a:rPr lang="en-GB" sz="2400" dirty="0">
                          <a:solidFill>
                            <a:schemeClr val="tx1"/>
                          </a:solidFill>
                          <a:effectLst/>
                          <a:latin typeface="Myriad Pro Semibold"/>
                        </a:rPr>
                        <a:t>Can use 5 times table</a:t>
                      </a:r>
                      <a:endParaRPr lang="en-GB" sz="2400" dirty="0">
                        <a:solidFill>
                          <a:schemeClr val="tx1"/>
                        </a:solidFill>
                        <a:effectLst/>
                        <a:latin typeface="Myriad Pro Semibold"/>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indent="0" algn="ctr">
                        <a:lnSpc>
                          <a:spcPct val="107000"/>
                        </a:lnSpc>
                        <a:spcAft>
                          <a:spcPts val="0"/>
                        </a:spcAft>
                      </a:pPr>
                      <a:r>
                        <a:rPr lang="en-GB" sz="2400" dirty="0">
                          <a:solidFill>
                            <a:schemeClr val="tx1"/>
                          </a:solidFill>
                          <a:effectLst/>
                          <a:latin typeface="Myriad Pro Semibold"/>
                        </a:rPr>
                        <a:t>Can use 10 times table</a:t>
                      </a:r>
                      <a:endParaRPr lang="en-GB" sz="2400" dirty="0">
                        <a:solidFill>
                          <a:schemeClr val="tx1"/>
                        </a:solidFill>
                        <a:effectLst/>
                        <a:latin typeface="Myriad Pro Semibold"/>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2209911941"/>
                  </a:ext>
                </a:extLst>
              </a:tr>
              <a:tr h="1728000">
                <a:tc>
                  <a:txBody>
                    <a:bodyPr/>
                    <a:lstStyle/>
                    <a:p>
                      <a:pPr marL="0" indent="0">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nSpc>
                          <a:spcPct val="107000"/>
                        </a:lnSpc>
                        <a:spcAft>
                          <a:spcPts val="0"/>
                        </a:spcAft>
                      </a:pPr>
                      <a:endParaRPr lang="en-GB" sz="2400" b="0" dirty="0">
                        <a:solidFill>
                          <a:srgbClr val="FF0000"/>
                        </a:solidFill>
                        <a:effectLst/>
                        <a:latin typeface="Myriad Pro Semibold"/>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856771295"/>
                  </a:ext>
                </a:extLst>
              </a:tr>
            </a:tbl>
          </a:graphicData>
        </a:graphic>
      </p:graphicFrame>
      <p:sp>
        <p:nvSpPr>
          <p:cNvPr id="8" name="TextBox 7">
            <a:extLst>
              <a:ext uri="{FF2B5EF4-FFF2-40B4-BE49-F238E27FC236}">
                <a16:creationId xmlns="" xmlns:a16="http://schemas.microsoft.com/office/drawing/2014/main" id="{9AB018AE-C245-440C-9244-7B8ABD351D9F}"/>
              </a:ext>
            </a:extLst>
          </p:cNvPr>
          <p:cNvSpPr txBox="1"/>
          <p:nvPr/>
        </p:nvSpPr>
        <p:spPr bwMode="auto">
          <a:xfrm>
            <a:off x="2404803" y="1746650"/>
            <a:ext cx="898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9</a:t>
            </a:r>
            <a:endParaRPr lang="en-GB" sz="2400" dirty="0">
              <a:solidFill>
                <a:srgbClr val="C00000"/>
              </a:solidFill>
              <a:latin typeface="Myriad Pro Semibold" charset="0"/>
              <a:ea typeface="Myriad Pro Semibold" charset="0"/>
              <a:cs typeface="Myriad Pro Semibold" charset="0"/>
            </a:endParaRPr>
          </a:p>
        </p:txBody>
      </p:sp>
      <p:sp>
        <p:nvSpPr>
          <p:cNvPr id="12" name="TextBox 11">
            <a:extLst>
              <a:ext uri="{FF2B5EF4-FFF2-40B4-BE49-F238E27FC236}">
                <a16:creationId xmlns="" xmlns:a16="http://schemas.microsoft.com/office/drawing/2014/main" id="{6B375A09-B273-4827-A6F8-098D81A78EF0}"/>
              </a:ext>
            </a:extLst>
          </p:cNvPr>
          <p:cNvSpPr txBox="1"/>
          <p:nvPr/>
        </p:nvSpPr>
        <p:spPr bwMode="auto">
          <a:xfrm>
            <a:off x="2321447" y="2487059"/>
            <a:ext cx="1064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 × 5</a:t>
            </a:r>
            <a:endParaRPr lang="en-GB" sz="2400" dirty="0">
              <a:solidFill>
                <a:srgbClr val="C00000"/>
              </a:solidFill>
              <a:latin typeface="Myriad Pro Semibold" charset="0"/>
              <a:ea typeface="Myriad Pro Semibold" charset="0"/>
              <a:cs typeface="Myriad Pro Semibold" charset="0"/>
            </a:endParaRPr>
          </a:p>
        </p:txBody>
      </p:sp>
      <p:sp>
        <p:nvSpPr>
          <p:cNvPr id="7" name="TextBox 6">
            <a:extLst>
              <a:ext uri="{FF2B5EF4-FFF2-40B4-BE49-F238E27FC236}">
                <a16:creationId xmlns="" xmlns:a16="http://schemas.microsoft.com/office/drawing/2014/main" id="{88CBE272-7127-4AC6-96AF-1435DCEBCC72}"/>
              </a:ext>
            </a:extLst>
          </p:cNvPr>
          <p:cNvSpPr txBox="1"/>
          <p:nvPr/>
        </p:nvSpPr>
        <p:spPr bwMode="auto">
          <a:xfrm>
            <a:off x="686607" y="1746650"/>
            <a:ext cx="898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4</a:t>
            </a:r>
            <a:endParaRPr lang="en-GB" sz="2400" dirty="0">
              <a:solidFill>
                <a:srgbClr val="C00000"/>
              </a:solidFill>
              <a:latin typeface="Myriad Pro Semibold" charset="0"/>
              <a:ea typeface="Myriad Pro Semibold" charset="0"/>
              <a:cs typeface="Myriad Pro Semibold" charset="0"/>
            </a:endParaRPr>
          </a:p>
        </p:txBody>
      </p:sp>
      <p:sp>
        <p:nvSpPr>
          <p:cNvPr id="13" name="TextBox 12">
            <a:extLst>
              <a:ext uri="{FF2B5EF4-FFF2-40B4-BE49-F238E27FC236}">
                <a16:creationId xmlns="" xmlns:a16="http://schemas.microsoft.com/office/drawing/2014/main" id="{268521ED-7638-491E-96E0-BF3E43328962}"/>
              </a:ext>
            </a:extLst>
          </p:cNvPr>
          <p:cNvSpPr txBox="1"/>
          <p:nvPr/>
        </p:nvSpPr>
        <p:spPr bwMode="auto">
          <a:xfrm>
            <a:off x="603251" y="2487059"/>
            <a:ext cx="1064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 × 8</a:t>
            </a:r>
            <a:endParaRPr lang="en-GB" sz="2400" dirty="0">
              <a:solidFill>
                <a:srgbClr val="C00000"/>
              </a:solidFill>
              <a:latin typeface="Myriad Pro Semibold" charset="0"/>
              <a:ea typeface="Myriad Pro Semibold" charset="0"/>
              <a:cs typeface="Myriad Pro Semibold" charset="0"/>
            </a:endParaRPr>
          </a:p>
        </p:txBody>
      </p:sp>
      <p:sp>
        <p:nvSpPr>
          <p:cNvPr id="9" name="TextBox 8">
            <a:extLst>
              <a:ext uri="{FF2B5EF4-FFF2-40B4-BE49-F238E27FC236}">
                <a16:creationId xmlns="" xmlns:a16="http://schemas.microsoft.com/office/drawing/2014/main" id="{BE27FC53-9A93-4CE9-BB9B-A43BFB0A8E96}"/>
              </a:ext>
            </a:extLst>
          </p:cNvPr>
          <p:cNvSpPr txBox="1"/>
          <p:nvPr/>
        </p:nvSpPr>
        <p:spPr bwMode="auto">
          <a:xfrm>
            <a:off x="4039643" y="1746650"/>
            <a:ext cx="898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5</a:t>
            </a:r>
            <a:endParaRPr lang="en-GB" sz="2400" dirty="0">
              <a:solidFill>
                <a:srgbClr val="C00000"/>
              </a:solidFill>
              <a:latin typeface="Myriad Pro Semibold" charset="0"/>
              <a:ea typeface="Myriad Pro Semibold" charset="0"/>
              <a:cs typeface="Myriad Pro Semibold" charset="0"/>
            </a:endParaRPr>
          </a:p>
        </p:txBody>
      </p:sp>
      <p:sp>
        <p:nvSpPr>
          <p:cNvPr id="14" name="TextBox 13">
            <a:extLst>
              <a:ext uri="{FF2B5EF4-FFF2-40B4-BE49-F238E27FC236}">
                <a16:creationId xmlns="" xmlns:a16="http://schemas.microsoft.com/office/drawing/2014/main" id="{085AAE44-1D7E-4694-9736-39A341E911D0}"/>
              </a:ext>
            </a:extLst>
          </p:cNvPr>
          <p:cNvSpPr txBox="1"/>
          <p:nvPr/>
        </p:nvSpPr>
        <p:spPr bwMode="auto">
          <a:xfrm>
            <a:off x="4039643" y="2487059"/>
            <a:ext cx="898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7</a:t>
            </a:r>
            <a:endParaRPr lang="en-GB" sz="2400" dirty="0">
              <a:solidFill>
                <a:srgbClr val="C00000"/>
              </a:solidFill>
              <a:latin typeface="Myriad Pro Semibold" charset="0"/>
              <a:ea typeface="Myriad Pro Semibold" charset="0"/>
              <a:cs typeface="Myriad Pro Semibold" charset="0"/>
            </a:endParaRPr>
          </a:p>
        </p:txBody>
      </p:sp>
      <p:sp>
        <p:nvSpPr>
          <p:cNvPr id="10" name="TextBox 9">
            <a:extLst>
              <a:ext uri="{FF2B5EF4-FFF2-40B4-BE49-F238E27FC236}">
                <a16:creationId xmlns="" xmlns:a16="http://schemas.microsoft.com/office/drawing/2014/main" id="{8FBBC066-BA66-4DA6-929E-4A0C93601268}"/>
              </a:ext>
            </a:extLst>
          </p:cNvPr>
          <p:cNvSpPr txBox="1"/>
          <p:nvPr/>
        </p:nvSpPr>
        <p:spPr bwMode="auto">
          <a:xfrm>
            <a:off x="5591127" y="1746650"/>
            <a:ext cx="12314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 × 12</a:t>
            </a:r>
            <a:endParaRPr lang="en-GB" sz="2400" dirty="0">
              <a:solidFill>
                <a:srgbClr val="C00000"/>
              </a:solidFill>
              <a:latin typeface="Myriad Pro Semibold" charset="0"/>
              <a:ea typeface="Myriad Pro Semibold" charset="0"/>
              <a:cs typeface="Myriad Pro Semibold" charset="0"/>
            </a:endParaRPr>
          </a:p>
        </p:txBody>
      </p:sp>
      <p:sp>
        <p:nvSpPr>
          <p:cNvPr id="15" name="TextBox 14">
            <a:extLst>
              <a:ext uri="{FF2B5EF4-FFF2-40B4-BE49-F238E27FC236}">
                <a16:creationId xmlns="" xmlns:a16="http://schemas.microsoft.com/office/drawing/2014/main" id="{DC1A5020-D44C-4BE0-8B09-AEBA543FAE41}"/>
              </a:ext>
            </a:extLst>
          </p:cNvPr>
          <p:cNvSpPr txBox="1"/>
          <p:nvPr/>
        </p:nvSpPr>
        <p:spPr bwMode="auto">
          <a:xfrm>
            <a:off x="5674483" y="2487059"/>
            <a:ext cx="1064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10</a:t>
            </a:r>
            <a:endParaRPr lang="en-GB" sz="2400" dirty="0">
              <a:solidFill>
                <a:srgbClr val="C00000"/>
              </a:solidFill>
              <a:latin typeface="Myriad Pro Semibold" charset="0"/>
              <a:ea typeface="Myriad Pro Semibold" charset="0"/>
              <a:cs typeface="Myriad Pro Semibold" charset="0"/>
            </a:endParaRPr>
          </a:p>
        </p:txBody>
      </p:sp>
      <p:sp>
        <p:nvSpPr>
          <p:cNvPr id="11" name="TextBox 10">
            <a:extLst>
              <a:ext uri="{FF2B5EF4-FFF2-40B4-BE49-F238E27FC236}">
                <a16:creationId xmlns="" xmlns:a16="http://schemas.microsoft.com/office/drawing/2014/main" id="{82BF8B92-C638-4647-84F3-B138CAE2CA69}"/>
              </a:ext>
            </a:extLst>
          </p:cNvPr>
          <p:cNvSpPr txBox="1"/>
          <p:nvPr/>
        </p:nvSpPr>
        <p:spPr bwMode="auto">
          <a:xfrm>
            <a:off x="7559391" y="1746650"/>
            <a:ext cx="898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2</a:t>
            </a:r>
            <a:endParaRPr lang="en-GB" sz="2400" dirty="0">
              <a:solidFill>
                <a:srgbClr val="C00000"/>
              </a:solidFill>
              <a:latin typeface="Myriad Pro Semibold" charset="0"/>
              <a:ea typeface="Myriad Pro Semibold" charset="0"/>
              <a:cs typeface="Myriad Pro Semibold" charset="0"/>
            </a:endParaRPr>
          </a:p>
        </p:txBody>
      </p:sp>
      <p:sp>
        <p:nvSpPr>
          <p:cNvPr id="16" name="TextBox 15">
            <a:extLst>
              <a:ext uri="{FF2B5EF4-FFF2-40B4-BE49-F238E27FC236}">
                <a16:creationId xmlns="" xmlns:a16="http://schemas.microsoft.com/office/drawing/2014/main" id="{552A5F3A-43DD-44F4-AE4B-2FCC66228B53}"/>
              </a:ext>
            </a:extLst>
          </p:cNvPr>
          <p:cNvSpPr txBox="1"/>
          <p:nvPr/>
        </p:nvSpPr>
        <p:spPr bwMode="auto">
          <a:xfrm>
            <a:off x="7476035" y="2487059"/>
            <a:ext cx="1064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11</a:t>
            </a:r>
            <a:endParaRPr lang="en-GB" sz="2400" dirty="0">
              <a:solidFill>
                <a:srgbClr val="C00000"/>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116925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94444E-6 -4.44444E-6 L 0.28004 0.35903 " pathEditMode="relative" rAng="0" ptsTypes="AA">
                                      <p:cBhvr>
                                        <p:cTn id="6" dur="2000" fill="hold"/>
                                        <p:tgtEl>
                                          <p:spTgt spid="7"/>
                                        </p:tgtEl>
                                        <p:attrNameLst>
                                          <p:attrName>ppt_x</p:attrName>
                                          <p:attrName>ppt_y</p:attrName>
                                        </p:attrNameLst>
                                      </p:cBhvr>
                                      <p:rCtr x="13993" y="1794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77778E-6 -4.44444E-6 L -0.19722 0.35811 " pathEditMode="relative" rAng="0" ptsTypes="AA">
                                      <p:cBhvr>
                                        <p:cTn id="10" dur="2000" fill="hold"/>
                                        <p:tgtEl>
                                          <p:spTgt spid="8"/>
                                        </p:tgtEl>
                                        <p:attrNameLst>
                                          <p:attrName>ppt_x</p:attrName>
                                          <p:attrName>ppt_y</p:attrName>
                                        </p:attrNameLst>
                                      </p:cBhvr>
                                      <p:rCtr x="-9861" y="1789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38889E-6 -4.44444E-6 L -0.08663 0.41598 " pathEditMode="relative" rAng="0" ptsTypes="AA">
                                      <p:cBhvr>
                                        <p:cTn id="14" dur="2000" fill="hold"/>
                                        <p:tgtEl>
                                          <p:spTgt spid="9"/>
                                        </p:tgtEl>
                                        <p:attrNameLst>
                                          <p:attrName>ppt_x</p:attrName>
                                          <p:attrName>ppt_y</p:attrName>
                                        </p:attrNameLst>
                                      </p:cBhvr>
                                      <p:rCtr x="-4340" y="20787"/>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5.55556E-7 -4.44444E-6 L 0.03229 0.35903 " pathEditMode="relative" rAng="0" ptsTypes="AA">
                                      <p:cBhvr>
                                        <p:cTn id="18" dur="2000" fill="hold"/>
                                        <p:tgtEl>
                                          <p:spTgt spid="10"/>
                                        </p:tgtEl>
                                        <p:attrNameLst>
                                          <p:attrName>ppt_x</p:attrName>
                                          <p:attrName>ppt_y</p:attrName>
                                        </p:attrNameLst>
                                      </p:cBhvr>
                                      <p:rCtr x="1615" y="17940"/>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44444E-6 -4.44444E-6 L -0.76145 0.41598 " pathEditMode="relative" rAng="0" ptsTypes="AA">
                                      <p:cBhvr>
                                        <p:cTn id="22" dur="2000" fill="hold"/>
                                        <p:tgtEl>
                                          <p:spTgt spid="11"/>
                                        </p:tgtEl>
                                        <p:attrNameLst>
                                          <p:attrName>ppt_x</p:attrName>
                                          <p:attrName>ppt_y</p:attrName>
                                        </p:attrNameLst>
                                      </p:cBhvr>
                                      <p:rCtr x="-38073" y="20787"/>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1.94444E-6 3.7037E-6 L 0.5783 0.30787 " pathEditMode="relative" rAng="0" ptsTypes="AA">
                                      <p:cBhvr>
                                        <p:cTn id="26" dur="2000" fill="hold"/>
                                        <p:tgtEl>
                                          <p:spTgt spid="13"/>
                                        </p:tgtEl>
                                        <p:attrNameLst>
                                          <p:attrName>ppt_x</p:attrName>
                                          <p:attrName>ppt_y</p:attrName>
                                        </p:attrNameLst>
                                      </p:cBhvr>
                                      <p:rCtr x="28906" y="15394"/>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8.33333E-7 3.7037E-6 L 0.10087 0.36481 " pathEditMode="relative" rAng="0" ptsTypes="AA">
                                      <p:cBhvr>
                                        <p:cTn id="30" dur="2000" fill="hold"/>
                                        <p:tgtEl>
                                          <p:spTgt spid="12"/>
                                        </p:tgtEl>
                                        <p:attrNameLst>
                                          <p:attrName>ppt_x</p:attrName>
                                          <p:attrName>ppt_y</p:attrName>
                                        </p:attrNameLst>
                                      </p:cBhvr>
                                      <p:rCtr x="5035" y="18241"/>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1.38889E-6 3.7037E-6 L -0.37622 0.36527 " pathEditMode="relative" rAng="0" ptsTypes="AA">
                                      <p:cBhvr>
                                        <p:cTn id="34" dur="2000" fill="hold"/>
                                        <p:tgtEl>
                                          <p:spTgt spid="14"/>
                                        </p:tgtEl>
                                        <p:attrNameLst>
                                          <p:attrName>ppt_x</p:attrName>
                                          <p:attrName>ppt_y</p:attrName>
                                        </p:attrNameLst>
                                      </p:cBhvr>
                                      <p:rCtr x="-18819" y="18264"/>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4.16667E-6 3.7037E-6 L 0.02413 0.36574 " pathEditMode="relative" rAng="0" ptsTypes="AA">
                                      <p:cBhvr>
                                        <p:cTn id="38" dur="2000" fill="hold"/>
                                        <p:tgtEl>
                                          <p:spTgt spid="15"/>
                                        </p:tgtEl>
                                        <p:attrNameLst>
                                          <p:attrName>ppt_x</p:attrName>
                                          <p:attrName>ppt_y</p:attrName>
                                        </p:attrNameLst>
                                      </p:cBhvr>
                                      <p:rCtr x="1198" y="18287"/>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4.44444E-6 3.7037E-6 L -0.46284 0.42176 " pathEditMode="relative" rAng="0" ptsTypes="AA">
                                      <p:cBhvr>
                                        <p:cTn id="42" dur="2000" fill="hold"/>
                                        <p:tgtEl>
                                          <p:spTgt spid="16"/>
                                        </p:tgtEl>
                                        <p:attrNameLst>
                                          <p:attrName>ppt_x</p:attrName>
                                          <p:attrName>ppt_y</p:attrName>
                                        </p:attrNameLst>
                                      </p:cBhvr>
                                      <p:rCtr x="-23142" y="210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7" grpId="0"/>
      <p:bldP spid="13" grpId="0"/>
      <p:bldP spid="9" grpId="0"/>
      <p:bldP spid="14" grpId="0"/>
      <p:bldP spid="10" grpId="0"/>
      <p:bldP spid="15" grpId="0"/>
      <p:bldP spid="11"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1:9</a:t>
            </a:r>
          </a:p>
        </p:txBody>
      </p:sp>
      <p:sp>
        <p:nvSpPr>
          <p:cNvPr id="5" name="TextBox 4">
            <a:extLst>
              <a:ext uri="{FF2B5EF4-FFF2-40B4-BE49-F238E27FC236}">
                <a16:creationId xmlns="" xmlns:a16="http://schemas.microsoft.com/office/drawing/2014/main" id="{12D9FF64-76F0-4968-9ED4-603A2607618D}"/>
              </a:ext>
            </a:extLst>
          </p:cNvPr>
          <p:cNvSpPr txBox="1"/>
          <p:nvPr/>
        </p:nvSpPr>
        <p:spPr bwMode="auto">
          <a:xfrm>
            <a:off x="3805883" y="5419542"/>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3 = 15</a:t>
            </a:r>
          </a:p>
        </p:txBody>
      </p:sp>
      <p:pic>
        <p:nvPicPr>
          <p:cNvPr id="4" name="Picture 3" descr="A close up of a logo&#10;&#10;Description automatically generated">
            <a:extLst>
              <a:ext uri="{FF2B5EF4-FFF2-40B4-BE49-F238E27FC236}">
                <a16:creationId xmlns="" xmlns:a16="http://schemas.microsoft.com/office/drawing/2014/main" id="{0E4E5CFA-F86C-4E67-B120-71B9D47F7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970046"/>
            <a:ext cx="6135088" cy="2917908"/>
          </a:xfrm>
          <a:prstGeom prst="rect">
            <a:avLst/>
          </a:prstGeom>
        </p:spPr>
      </p:pic>
      <p:sp>
        <p:nvSpPr>
          <p:cNvPr id="6" name="TextBox 5">
            <a:extLst>
              <a:ext uri="{FF2B5EF4-FFF2-40B4-BE49-F238E27FC236}">
                <a16:creationId xmlns="" xmlns:a16="http://schemas.microsoft.com/office/drawing/2014/main" id="{542F1CCC-C49C-4E4A-BF3E-EADFDE91643A}"/>
              </a:ext>
            </a:extLst>
          </p:cNvPr>
          <p:cNvSpPr txBox="1"/>
          <p:nvPr/>
        </p:nvSpPr>
        <p:spPr bwMode="auto">
          <a:xfrm>
            <a:off x="1326240" y="1058932"/>
            <a:ext cx="64915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Write one equation to represent both pictures.</a:t>
            </a:r>
          </a:p>
        </p:txBody>
      </p:sp>
    </p:spTree>
    <p:extLst>
      <p:ext uri="{BB962C8B-B14F-4D97-AF65-F5344CB8AC3E}">
        <p14:creationId xmlns:p14="http://schemas.microsoft.com/office/powerpoint/2010/main" val="70628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1:9</a:t>
            </a:r>
          </a:p>
        </p:txBody>
      </p:sp>
      <p:sp>
        <p:nvSpPr>
          <p:cNvPr id="3" name="TextBox 2">
            <a:extLst>
              <a:ext uri="{FF2B5EF4-FFF2-40B4-BE49-F238E27FC236}">
                <a16:creationId xmlns="" xmlns:a16="http://schemas.microsoft.com/office/drawing/2014/main" id="{0186AC07-9381-47FD-B983-987E553F79E4}"/>
              </a:ext>
            </a:extLst>
          </p:cNvPr>
          <p:cNvSpPr txBox="1"/>
          <p:nvPr/>
        </p:nvSpPr>
        <p:spPr bwMode="auto">
          <a:xfrm>
            <a:off x="3805883" y="5419542"/>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5 = 15</a:t>
            </a:r>
          </a:p>
        </p:txBody>
      </p:sp>
      <p:pic>
        <p:nvPicPr>
          <p:cNvPr id="4" name="Picture 3" descr="A close up of a logo&#10;&#10;Description automatically generated">
            <a:extLst>
              <a:ext uri="{FF2B5EF4-FFF2-40B4-BE49-F238E27FC236}">
                <a16:creationId xmlns="" xmlns:a16="http://schemas.microsoft.com/office/drawing/2014/main" id="{C92672A5-A7C3-4DD1-BBC4-304606D93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970046"/>
            <a:ext cx="6135088" cy="2917908"/>
          </a:xfrm>
          <a:prstGeom prst="rect">
            <a:avLst/>
          </a:prstGeom>
        </p:spPr>
      </p:pic>
      <p:sp>
        <p:nvSpPr>
          <p:cNvPr id="5" name="TextBox 4">
            <a:extLst>
              <a:ext uri="{FF2B5EF4-FFF2-40B4-BE49-F238E27FC236}">
                <a16:creationId xmlns="" xmlns:a16="http://schemas.microsoft.com/office/drawing/2014/main" id="{D81EA291-516F-4246-B56A-91AB2AD45EBC}"/>
              </a:ext>
            </a:extLst>
          </p:cNvPr>
          <p:cNvSpPr txBox="1"/>
          <p:nvPr/>
        </p:nvSpPr>
        <p:spPr bwMode="auto">
          <a:xfrm>
            <a:off x="1326240" y="1058932"/>
            <a:ext cx="64915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Write one equation to represent both pictures.</a:t>
            </a:r>
          </a:p>
        </p:txBody>
      </p:sp>
    </p:spTree>
    <p:extLst>
      <p:ext uri="{BB962C8B-B14F-4D97-AF65-F5344CB8AC3E}">
        <p14:creationId xmlns:p14="http://schemas.microsoft.com/office/powerpoint/2010/main" val="344765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1:9</a:t>
            </a:r>
          </a:p>
        </p:txBody>
      </p:sp>
      <p:sp>
        <p:nvSpPr>
          <p:cNvPr id="3" name="TextBox 2">
            <a:extLst>
              <a:ext uri="{FF2B5EF4-FFF2-40B4-BE49-F238E27FC236}">
                <a16:creationId xmlns="" xmlns:a16="http://schemas.microsoft.com/office/drawing/2014/main" id="{ECD66E28-9C75-4D6A-9F63-9D8115F8872F}"/>
              </a:ext>
            </a:extLst>
          </p:cNvPr>
          <p:cNvSpPr txBox="1"/>
          <p:nvPr/>
        </p:nvSpPr>
        <p:spPr bwMode="auto">
          <a:xfrm>
            <a:off x="3849698" y="1069206"/>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2 = 6</a:t>
            </a:r>
          </a:p>
        </p:txBody>
      </p:sp>
      <p:sp>
        <p:nvSpPr>
          <p:cNvPr id="4" name="TextBox 3">
            <a:extLst>
              <a:ext uri="{FF2B5EF4-FFF2-40B4-BE49-F238E27FC236}">
                <a16:creationId xmlns="" xmlns:a16="http://schemas.microsoft.com/office/drawing/2014/main" id="{BB96099A-9A1B-4860-A818-E9ADB41992E0}"/>
              </a:ext>
            </a:extLst>
          </p:cNvPr>
          <p:cNvSpPr txBox="1"/>
          <p:nvPr/>
        </p:nvSpPr>
        <p:spPr bwMode="auto">
          <a:xfrm>
            <a:off x="1949367" y="1970077"/>
            <a:ext cx="52452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Draw an array to match the equation.</a:t>
            </a:r>
          </a:p>
        </p:txBody>
      </p:sp>
      <p:pic>
        <p:nvPicPr>
          <p:cNvPr id="5" name="Picture 4" descr="A picture containing brass knucks, weapon, wheel&#10;&#10;Description automatically generated">
            <a:extLst>
              <a:ext uri="{FF2B5EF4-FFF2-40B4-BE49-F238E27FC236}">
                <a16:creationId xmlns="" xmlns:a16="http://schemas.microsoft.com/office/drawing/2014/main" id="{585B7078-635D-4D80-97CF-E490CEFA13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99641" y="3013190"/>
            <a:ext cx="1144717" cy="1872307"/>
          </a:xfrm>
          <a:prstGeom prst="rect">
            <a:avLst/>
          </a:prstGeom>
        </p:spPr>
      </p:pic>
    </p:spTree>
    <p:extLst>
      <p:ext uri="{BB962C8B-B14F-4D97-AF65-F5344CB8AC3E}">
        <p14:creationId xmlns:p14="http://schemas.microsoft.com/office/powerpoint/2010/main" val="31790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1:9</a:t>
            </a:r>
          </a:p>
        </p:txBody>
      </p:sp>
      <p:sp>
        <p:nvSpPr>
          <p:cNvPr id="3" name="TextBox 2">
            <a:extLst>
              <a:ext uri="{FF2B5EF4-FFF2-40B4-BE49-F238E27FC236}">
                <a16:creationId xmlns="" xmlns:a16="http://schemas.microsoft.com/office/drawing/2014/main" id="{314102F4-AE27-4805-9E77-9AFD546B651F}"/>
              </a:ext>
            </a:extLst>
          </p:cNvPr>
          <p:cNvSpPr txBox="1"/>
          <p:nvPr/>
        </p:nvSpPr>
        <p:spPr bwMode="auto">
          <a:xfrm>
            <a:off x="3849698" y="1069206"/>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2 = 6</a:t>
            </a:r>
          </a:p>
        </p:txBody>
      </p:sp>
      <p:sp>
        <p:nvSpPr>
          <p:cNvPr id="4" name="TextBox 3">
            <a:extLst>
              <a:ext uri="{FF2B5EF4-FFF2-40B4-BE49-F238E27FC236}">
                <a16:creationId xmlns="" xmlns:a16="http://schemas.microsoft.com/office/drawing/2014/main" id="{6DA53ED7-F48E-40F6-B550-32A468012FB3}"/>
              </a:ext>
            </a:extLst>
          </p:cNvPr>
          <p:cNvSpPr txBox="1"/>
          <p:nvPr/>
        </p:nvSpPr>
        <p:spPr bwMode="auto">
          <a:xfrm>
            <a:off x="1070610" y="1970077"/>
            <a:ext cx="70028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Complete the two pictures to match the equation.</a:t>
            </a:r>
          </a:p>
        </p:txBody>
      </p:sp>
      <p:pic>
        <p:nvPicPr>
          <p:cNvPr id="6" name="Picture 5" descr="A drawing of a person&#10;&#10;Description automatically generated">
            <a:extLst>
              <a:ext uri="{FF2B5EF4-FFF2-40B4-BE49-F238E27FC236}">
                <a16:creationId xmlns="" xmlns:a16="http://schemas.microsoft.com/office/drawing/2014/main" id="{77375831-7C97-40C6-A557-43AEBAF41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713" y="2960400"/>
            <a:ext cx="5112573" cy="2724627"/>
          </a:xfrm>
          <a:prstGeom prst="rect">
            <a:avLst/>
          </a:prstGeom>
        </p:spPr>
      </p:pic>
      <p:pic>
        <p:nvPicPr>
          <p:cNvPr id="10" name="Picture 9">
            <a:extLst>
              <a:ext uri="{FF2B5EF4-FFF2-40B4-BE49-F238E27FC236}">
                <a16:creationId xmlns="" xmlns:a16="http://schemas.microsoft.com/office/drawing/2014/main" id="{CBC234E4-A832-4DB4-86C9-68CF3E948A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845" y="4492821"/>
            <a:ext cx="1147212" cy="1097333"/>
          </a:xfrm>
          <a:prstGeom prst="rect">
            <a:avLst/>
          </a:prstGeom>
        </p:spPr>
      </p:pic>
      <p:pic>
        <p:nvPicPr>
          <p:cNvPr id="11" name="Picture 10" descr="A close up of a logo&#10;&#10;Description automatically generated">
            <a:extLst>
              <a:ext uri="{FF2B5EF4-FFF2-40B4-BE49-F238E27FC236}">
                <a16:creationId xmlns="" xmlns:a16="http://schemas.microsoft.com/office/drawing/2014/main" id="{A7A7333D-7332-4057-BCFA-C34812F536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223" y="3215288"/>
            <a:ext cx="953931" cy="779355"/>
          </a:xfrm>
          <a:prstGeom prst="rect">
            <a:avLst/>
          </a:prstGeom>
        </p:spPr>
      </p:pic>
      <p:pic>
        <p:nvPicPr>
          <p:cNvPr id="12" name="Picture 11" descr="A close up of a logo&#10;&#10;Description automatically generated">
            <a:extLst>
              <a:ext uri="{FF2B5EF4-FFF2-40B4-BE49-F238E27FC236}">
                <a16:creationId xmlns="" xmlns:a16="http://schemas.microsoft.com/office/drawing/2014/main" id="{DF6D4555-4CCE-49CB-B225-17094A42D8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0486" y="3215288"/>
            <a:ext cx="953931" cy="779355"/>
          </a:xfrm>
          <a:prstGeom prst="rect">
            <a:avLst/>
          </a:prstGeom>
        </p:spPr>
      </p:pic>
    </p:spTree>
    <p:extLst>
      <p:ext uri="{BB962C8B-B14F-4D97-AF65-F5344CB8AC3E}">
        <p14:creationId xmlns:p14="http://schemas.microsoft.com/office/powerpoint/2010/main" val="353237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 xmlns:a16="http://schemas.microsoft.com/office/drawing/2014/main" id="{7ED62845-7DD0-4185-A86B-3639609B6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095" y="2395052"/>
            <a:ext cx="8419306" cy="3974937"/>
          </a:xfrm>
          <a:prstGeom prst="rect">
            <a:avLst/>
          </a:prstGeom>
        </p:spPr>
      </p:pic>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1:9</a:t>
            </a:r>
          </a:p>
        </p:txBody>
      </p:sp>
      <p:pic>
        <p:nvPicPr>
          <p:cNvPr id="4" name="Picture 3">
            <a:extLst>
              <a:ext uri="{FF2B5EF4-FFF2-40B4-BE49-F238E27FC236}">
                <a16:creationId xmlns="" xmlns:a16="http://schemas.microsoft.com/office/drawing/2014/main" id="{AEE8545E-BCDB-484F-81CA-C669E18D6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174743"/>
            <a:ext cx="6135088" cy="875372"/>
          </a:xfrm>
          <a:prstGeom prst="rect">
            <a:avLst/>
          </a:prstGeom>
        </p:spPr>
      </p:pic>
      <p:sp>
        <p:nvSpPr>
          <p:cNvPr id="3" name="Oval 2">
            <a:extLst>
              <a:ext uri="{FF2B5EF4-FFF2-40B4-BE49-F238E27FC236}">
                <a16:creationId xmlns="" xmlns:a16="http://schemas.microsoft.com/office/drawing/2014/main" id="{D15CBF88-E35A-4460-8380-29E91A57C14E}"/>
              </a:ext>
            </a:extLst>
          </p:cNvPr>
          <p:cNvSpPr/>
          <p:nvPr/>
        </p:nvSpPr>
        <p:spPr bwMode="auto">
          <a:xfrm>
            <a:off x="1381168" y="912657"/>
            <a:ext cx="1433953" cy="1433953"/>
          </a:xfrm>
          <a:prstGeom prst="ellipse">
            <a:avLst/>
          </a:prstGeom>
          <a:noFill/>
          <a:ln w="28575" cap="flat" cmpd="sng" algn="ctr">
            <a:solidFill>
              <a:srgbClr val="FF3B3B"/>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Oval 16">
            <a:extLst>
              <a:ext uri="{FF2B5EF4-FFF2-40B4-BE49-F238E27FC236}">
                <a16:creationId xmlns="" xmlns:a16="http://schemas.microsoft.com/office/drawing/2014/main" id="{C0EE796E-4CE4-4144-896F-1EDDFCAAD5C4}"/>
              </a:ext>
            </a:extLst>
          </p:cNvPr>
          <p:cNvSpPr/>
          <p:nvPr/>
        </p:nvSpPr>
        <p:spPr bwMode="auto">
          <a:xfrm>
            <a:off x="3228805" y="892109"/>
            <a:ext cx="1433953" cy="1433953"/>
          </a:xfrm>
          <a:prstGeom prst="ellipse">
            <a:avLst/>
          </a:prstGeom>
          <a:noFill/>
          <a:ln w="28575" cap="flat" cmpd="sng" algn="ctr">
            <a:solidFill>
              <a:srgbClr val="FF3B3B"/>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Oval 17">
            <a:extLst>
              <a:ext uri="{FF2B5EF4-FFF2-40B4-BE49-F238E27FC236}">
                <a16:creationId xmlns="" xmlns:a16="http://schemas.microsoft.com/office/drawing/2014/main" id="{9D4E5342-AF4E-421F-8C4B-3C3FFC5B612C}"/>
              </a:ext>
            </a:extLst>
          </p:cNvPr>
          <p:cNvSpPr/>
          <p:nvPr/>
        </p:nvSpPr>
        <p:spPr bwMode="auto">
          <a:xfrm>
            <a:off x="5083588" y="892109"/>
            <a:ext cx="1433953" cy="1433953"/>
          </a:xfrm>
          <a:prstGeom prst="ellipse">
            <a:avLst/>
          </a:prstGeom>
          <a:noFill/>
          <a:ln w="28575" cap="flat" cmpd="sng" algn="ctr">
            <a:solidFill>
              <a:srgbClr val="FF3B3B"/>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2" name="Picture 11">
            <a:extLst>
              <a:ext uri="{FF2B5EF4-FFF2-40B4-BE49-F238E27FC236}">
                <a16:creationId xmlns="" xmlns:a16="http://schemas.microsoft.com/office/drawing/2014/main" id="{DE323E87-4B90-4835-BEE1-8758B4F9F4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802" y="3371177"/>
            <a:ext cx="658425" cy="755970"/>
          </a:xfrm>
          <a:prstGeom prst="rect">
            <a:avLst/>
          </a:prstGeom>
        </p:spPr>
      </p:pic>
      <p:pic>
        <p:nvPicPr>
          <p:cNvPr id="19" name="Picture 18" descr="A picture containing object&#10;&#10;Description automatically generated">
            <a:extLst>
              <a:ext uri="{FF2B5EF4-FFF2-40B4-BE49-F238E27FC236}">
                <a16:creationId xmlns="" xmlns:a16="http://schemas.microsoft.com/office/drawing/2014/main" id="{0E4A276E-D586-46B2-99F0-A307E231F0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2367" y="4395030"/>
            <a:ext cx="713294" cy="749873"/>
          </a:xfrm>
          <a:prstGeom prst="rect">
            <a:avLst/>
          </a:prstGeom>
        </p:spPr>
      </p:pic>
      <p:pic>
        <p:nvPicPr>
          <p:cNvPr id="20" name="Picture 19">
            <a:extLst>
              <a:ext uri="{FF2B5EF4-FFF2-40B4-BE49-F238E27FC236}">
                <a16:creationId xmlns="" xmlns:a16="http://schemas.microsoft.com/office/drawing/2014/main" id="{7F75921A-8B97-4DF6-B0A2-F88D2DC8D6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802" y="3709286"/>
            <a:ext cx="658425" cy="755970"/>
          </a:xfrm>
          <a:prstGeom prst="rect">
            <a:avLst/>
          </a:prstGeom>
        </p:spPr>
      </p:pic>
      <p:pic>
        <p:nvPicPr>
          <p:cNvPr id="21" name="Picture 20">
            <a:extLst>
              <a:ext uri="{FF2B5EF4-FFF2-40B4-BE49-F238E27FC236}">
                <a16:creationId xmlns="" xmlns:a16="http://schemas.microsoft.com/office/drawing/2014/main" id="{D48F0549-4E78-409E-B206-3D2526CE11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802" y="4040251"/>
            <a:ext cx="658425" cy="755970"/>
          </a:xfrm>
          <a:prstGeom prst="rect">
            <a:avLst/>
          </a:prstGeom>
        </p:spPr>
      </p:pic>
      <p:pic>
        <p:nvPicPr>
          <p:cNvPr id="22" name="Picture 21">
            <a:extLst>
              <a:ext uri="{FF2B5EF4-FFF2-40B4-BE49-F238E27FC236}">
                <a16:creationId xmlns="" xmlns:a16="http://schemas.microsoft.com/office/drawing/2014/main" id="{15D3DABA-8C92-4770-9084-7EFE6E1DE8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802" y="4698464"/>
            <a:ext cx="658425" cy="755970"/>
          </a:xfrm>
          <a:prstGeom prst="rect">
            <a:avLst/>
          </a:prstGeom>
        </p:spPr>
      </p:pic>
      <p:pic>
        <p:nvPicPr>
          <p:cNvPr id="23" name="Picture 22">
            <a:extLst>
              <a:ext uri="{FF2B5EF4-FFF2-40B4-BE49-F238E27FC236}">
                <a16:creationId xmlns="" xmlns:a16="http://schemas.microsoft.com/office/drawing/2014/main" id="{106F50DA-24FF-47F4-8047-68B204B3C8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802" y="5034194"/>
            <a:ext cx="658425" cy="755970"/>
          </a:xfrm>
          <a:prstGeom prst="rect">
            <a:avLst/>
          </a:prstGeom>
        </p:spPr>
      </p:pic>
      <p:pic>
        <p:nvPicPr>
          <p:cNvPr id="24" name="Picture 23" descr="A picture containing object&#10;&#10;Description automatically generated">
            <a:extLst>
              <a:ext uri="{FF2B5EF4-FFF2-40B4-BE49-F238E27FC236}">
                <a16:creationId xmlns="" xmlns:a16="http://schemas.microsoft.com/office/drawing/2014/main" id="{500E09DB-FE9E-4937-B1EE-80BE52257A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2367" y="5393734"/>
            <a:ext cx="713294" cy="749873"/>
          </a:xfrm>
          <a:prstGeom prst="rect">
            <a:avLst/>
          </a:prstGeom>
        </p:spPr>
      </p:pic>
      <p:pic>
        <p:nvPicPr>
          <p:cNvPr id="25" name="Picture 24" descr="A picture containing object&#10;&#10;Description automatically generated">
            <a:extLst>
              <a:ext uri="{FF2B5EF4-FFF2-40B4-BE49-F238E27FC236}">
                <a16:creationId xmlns="" xmlns:a16="http://schemas.microsoft.com/office/drawing/2014/main" id="{0FBD6538-2AF9-4BC5-A10A-B75A2F7C43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2367" y="5725745"/>
            <a:ext cx="713294" cy="749873"/>
          </a:xfrm>
          <a:prstGeom prst="rect">
            <a:avLst/>
          </a:prstGeom>
        </p:spPr>
      </p:pic>
    </p:spTree>
    <p:extLst>
      <p:ext uri="{BB962C8B-B14F-4D97-AF65-F5344CB8AC3E}">
        <p14:creationId xmlns:p14="http://schemas.microsoft.com/office/powerpoint/2010/main" val="31085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1:10</a:t>
            </a:r>
          </a:p>
        </p:txBody>
      </p:sp>
      <p:pic>
        <p:nvPicPr>
          <p:cNvPr id="4" name="Picture 3" descr="A close up of a logo&#10;&#10;Description automatically generated">
            <a:extLst>
              <a:ext uri="{FF2B5EF4-FFF2-40B4-BE49-F238E27FC236}">
                <a16:creationId xmlns="" xmlns:a16="http://schemas.microsoft.com/office/drawing/2014/main" id="{30E0CF24-382A-42E3-A884-201B05E6A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1430124"/>
            <a:ext cx="6135088" cy="1900381"/>
          </a:xfrm>
          <a:prstGeom prst="rect">
            <a:avLst/>
          </a:prstGeom>
        </p:spPr>
      </p:pic>
      <p:sp>
        <p:nvSpPr>
          <p:cNvPr id="5" name="TextBox 4">
            <a:extLst>
              <a:ext uri="{FF2B5EF4-FFF2-40B4-BE49-F238E27FC236}">
                <a16:creationId xmlns="" xmlns:a16="http://schemas.microsoft.com/office/drawing/2014/main" id="{4DEF5B72-D44E-4830-8F8C-F49929705CC1}"/>
              </a:ext>
            </a:extLst>
          </p:cNvPr>
          <p:cNvSpPr txBox="1"/>
          <p:nvPr/>
        </p:nvSpPr>
        <p:spPr bwMode="auto">
          <a:xfrm>
            <a:off x="3573984" y="3640571"/>
            <a:ext cx="19960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groups of 3</a:t>
            </a:r>
          </a:p>
        </p:txBody>
      </p:sp>
      <p:sp>
        <p:nvSpPr>
          <p:cNvPr id="6" name="TextBox 5">
            <a:extLst>
              <a:ext uri="{FF2B5EF4-FFF2-40B4-BE49-F238E27FC236}">
                <a16:creationId xmlns="" xmlns:a16="http://schemas.microsoft.com/office/drawing/2014/main" id="{6CE02479-2EDE-4912-9963-C63388DC6F39}"/>
              </a:ext>
            </a:extLst>
          </p:cNvPr>
          <p:cNvSpPr txBox="1"/>
          <p:nvPr/>
        </p:nvSpPr>
        <p:spPr bwMode="auto">
          <a:xfrm>
            <a:off x="3219710" y="4181261"/>
            <a:ext cx="2704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+ 3 + 3 + 3 = 12</a:t>
            </a:r>
          </a:p>
        </p:txBody>
      </p:sp>
      <p:sp>
        <p:nvSpPr>
          <p:cNvPr id="7" name="TextBox 6">
            <a:extLst>
              <a:ext uri="{FF2B5EF4-FFF2-40B4-BE49-F238E27FC236}">
                <a16:creationId xmlns="" xmlns:a16="http://schemas.microsoft.com/office/drawing/2014/main" id="{F01331C9-BC12-4FEE-9EF7-F6F41E846917}"/>
              </a:ext>
            </a:extLst>
          </p:cNvPr>
          <p:cNvSpPr txBox="1"/>
          <p:nvPr/>
        </p:nvSpPr>
        <p:spPr bwMode="auto">
          <a:xfrm>
            <a:off x="3766331" y="4721951"/>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3 = 12</a:t>
            </a:r>
          </a:p>
        </p:txBody>
      </p:sp>
      <p:sp>
        <p:nvSpPr>
          <p:cNvPr id="8" name="TextBox 7">
            <a:extLst>
              <a:ext uri="{FF2B5EF4-FFF2-40B4-BE49-F238E27FC236}">
                <a16:creationId xmlns="" xmlns:a16="http://schemas.microsoft.com/office/drawing/2014/main" id="{FBA2D423-2949-497C-AEBD-7460EDF56C43}"/>
              </a:ext>
            </a:extLst>
          </p:cNvPr>
          <p:cNvSpPr txBox="1"/>
          <p:nvPr/>
        </p:nvSpPr>
        <p:spPr bwMode="auto">
          <a:xfrm>
            <a:off x="3630878" y="5262641"/>
            <a:ext cx="1882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four times</a:t>
            </a:r>
          </a:p>
        </p:txBody>
      </p:sp>
      <p:sp>
        <p:nvSpPr>
          <p:cNvPr id="9" name="TextBox 8">
            <a:extLst>
              <a:ext uri="{FF2B5EF4-FFF2-40B4-BE49-F238E27FC236}">
                <a16:creationId xmlns="" xmlns:a16="http://schemas.microsoft.com/office/drawing/2014/main" id="{3A94E62E-DFBA-479C-9058-024717C48F85}"/>
              </a:ext>
            </a:extLst>
          </p:cNvPr>
          <p:cNvSpPr txBox="1"/>
          <p:nvPr/>
        </p:nvSpPr>
        <p:spPr bwMode="auto">
          <a:xfrm>
            <a:off x="3766331" y="5803330"/>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4 = 12</a:t>
            </a:r>
          </a:p>
        </p:txBody>
      </p:sp>
    </p:spTree>
    <p:extLst>
      <p:ext uri="{BB962C8B-B14F-4D97-AF65-F5344CB8AC3E}">
        <p14:creationId xmlns:p14="http://schemas.microsoft.com/office/powerpoint/2010/main" val="5053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1:11</a:t>
            </a:r>
          </a:p>
        </p:txBody>
      </p:sp>
      <p:sp>
        <p:nvSpPr>
          <p:cNvPr id="3" name="TextBox 2">
            <a:extLst>
              <a:ext uri="{FF2B5EF4-FFF2-40B4-BE49-F238E27FC236}">
                <a16:creationId xmlns="" xmlns:a16="http://schemas.microsoft.com/office/drawing/2014/main" id="{771622D9-6D11-45FD-A414-A77FFEE2971A}"/>
              </a:ext>
            </a:extLst>
          </p:cNvPr>
          <p:cNvSpPr txBox="1"/>
          <p:nvPr/>
        </p:nvSpPr>
        <p:spPr bwMode="auto">
          <a:xfrm>
            <a:off x="3766342" y="1069206"/>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3 = 18</a:t>
            </a:r>
          </a:p>
        </p:txBody>
      </p:sp>
      <p:pic>
        <p:nvPicPr>
          <p:cNvPr id="5" name="Picture 4" descr="A close up of a logo&#10;&#10;Description automatically generated">
            <a:extLst>
              <a:ext uri="{FF2B5EF4-FFF2-40B4-BE49-F238E27FC236}">
                <a16:creationId xmlns="" xmlns:a16="http://schemas.microsoft.com/office/drawing/2014/main" id="{030E81B5-115C-4C8D-B7A3-6FDD65AE2C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34519" y="2132642"/>
            <a:ext cx="1659466" cy="3311119"/>
          </a:xfrm>
          <a:prstGeom prst="rect">
            <a:avLst/>
          </a:prstGeom>
        </p:spPr>
      </p:pic>
      <p:pic>
        <p:nvPicPr>
          <p:cNvPr id="7" name="Picture 6">
            <a:extLst>
              <a:ext uri="{FF2B5EF4-FFF2-40B4-BE49-F238E27FC236}">
                <a16:creationId xmlns="" xmlns:a16="http://schemas.microsoft.com/office/drawing/2014/main" id="{3A82DB71-90AA-4A58-A4F7-AA2982F7662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724539" y="2160698"/>
            <a:ext cx="574616" cy="3258746"/>
          </a:xfrm>
          <a:prstGeom prst="rect">
            <a:avLst/>
          </a:prstGeom>
        </p:spPr>
      </p:pic>
      <p:pic>
        <p:nvPicPr>
          <p:cNvPr id="6" name="Picture 5">
            <a:extLst>
              <a:ext uri="{FF2B5EF4-FFF2-40B4-BE49-F238E27FC236}">
                <a16:creationId xmlns="" xmlns:a16="http://schemas.microsoft.com/office/drawing/2014/main" id="{530E0C1D-167A-452A-9459-AEE95172C3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9709" y="2132642"/>
            <a:ext cx="779772" cy="3223830"/>
          </a:xfrm>
          <a:prstGeom prst="rect">
            <a:avLst/>
          </a:prstGeom>
        </p:spPr>
      </p:pic>
    </p:spTree>
    <p:extLst>
      <p:ext uri="{BB962C8B-B14F-4D97-AF65-F5344CB8AC3E}">
        <p14:creationId xmlns:p14="http://schemas.microsoft.com/office/powerpoint/2010/main" val="196456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EEF2266-693D-4CEA-BE0B-5D8D2F746A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601724" y="1708183"/>
            <a:ext cx="1811208" cy="3212192"/>
          </a:xfrm>
          <a:prstGeom prst="rect">
            <a:avLst/>
          </a:prstGeom>
        </p:spPr>
      </p:pic>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1:11</a:t>
            </a:r>
          </a:p>
        </p:txBody>
      </p:sp>
      <p:pic>
        <p:nvPicPr>
          <p:cNvPr id="6" name="Picture 5">
            <a:extLst>
              <a:ext uri="{FF2B5EF4-FFF2-40B4-BE49-F238E27FC236}">
                <a16:creationId xmlns="" xmlns:a16="http://schemas.microsoft.com/office/drawing/2014/main" id="{22A8823B-8224-4BAB-9DE4-8C40BD33A4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67125" y="5097687"/>
            <a:ext cx="1624014" cy="430620"/>
          </a:xfrm>
          <a:prstGeom prst="rect">
            <a:avLst/>
          </a:prstGeom>
        </p:spPr>
      </p:pic>
      <p:sp>
        <p:nvSpPr>
          <p:cNvPr id="9" name="TextBox 8">
            <a:extLst>
              <a:ext uri="{FF2B5EF4-FFF2-40B4-BE49-F238E27FC236}">
                <a16:creationId xmlns="" xmlns:a16="http://schemas.microsoft.com/office/drawing/2014/main" id="{1768F244-34E1-42A8-AFE9-97FE498D93A8}"/>
              </a:ext>
            </a:extLst>
          </p:cNvPr>
          <p:cNvSpPr txBox="1"/>
          <p:nvPr/>
        </p:nvSpPr>
        <p:spPr bwMode="auto">
          <a:xfrm>
            <a:off x="3766342" y="1069206"/>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3 = 18</a:t>
            </a:r>
          </a:p>
        </p:txBody>
      </p:sp>
      <p:pic>
        <p:nvPicPr>
          <p:cNvPr id="10" name="Picture 9" descr="A close up of a logo&#10;&#10;Description automatically generated">
            <a:extLst>
              <a:ext uri="{FF2B5EF4-FFF2-40B4-BE49-F238E27FC236}">
                <a16:creationId xmlns="" xmlns:a16="http://schemas.microsoft.com/office/drawing/2014/main" id="{E54B17C3-3AF2-4FFE-97F7-DDBFA2BFF9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4460" y="5701431"/>
            <a:ext cx="2534935" cy="479164"/>
          </a:xfrm>
          <a:prstGeom prst="rect">
            <a:avLst/>
          </a:prstGeom>
        </p:spPr>
      </p:pic>
    </p:spTree>
    <p:extLst>
      <p:ext uri="{BB962C8B-B14F-4D97-AF65-F5344CB8AC3E}">
        <p14:creationId xmlns:p14="http://schemas.microsoft.com/office/powerpoint/2010/main" val="271077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1:11</a:t>
            </a:r>
          </a:p>
        </p:txBody>
      </p:sp>
      <p:sp>
        <p:nvSpPr>
          <p:cNvPr id="3" name="TextBox 2">
            <a:extLst>
              <a:ext uri="{FF2B5EF4-FFF2-40B4-BE49-F238E27FC236}">
                <a16:creationId xmlns="" xmlns:a16="http://schemas.microsoft.com/office/drawing/2014/main" id="{0B0E1537-FEFE-4776-B84D-4E15251B3367}"/>
              </a:ext>
            </a:extLst>
          </p:cNvPr>
          <p:cNvSpPr txBox="1"/>
          <p:nvPr/>
        </p:nvSpPr>
        <p:spPr bwMode="auto">
          <a:xfrm>
            <a:off x="3766342" y="1069206"/>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3 = 18</a:t>
            </a:r>
          </a:p>
        </p:txBody>
      </p:sp>
      <p:grpSp>
        <p:nvGrpSpPr>
          <p:cNvPr id="19" name="Group 18">
            <a:extLst>
              <a:ext uri="{FF2B5EF4-FFF2-40B4-BE49-F238E27FC236}">
                <a16:creationId xmlns="" xmlns:a16="http://schemas.microsoft.com/office/drawing/2014/main" id="{0413C45E-6797-4C3D-9DAA-DAA687034E37}"/>
              </a:ext>
            </a:extLst>
          </p:cNvPr>
          <p:cNvGrpSpPr>
            <a:grpSpLocks noChangeAspect="1"/>
          </p:cNvGrpSpPr>
          <p:nvPr/>
        </p:nvGrpSpPr>
        <p:grpSpPr>
          <a:xfrm>
            <a:off x="5720093" y="1977374"/>
            <a:ext cx="2275813" cy="4015240"/>
            <a:chOff x="5625574" y="1708183"/>
            <a:chExt cx="2534935" cy="4472412"/>
          </a:xfrm>
        </p:grpSpPr>
        <p:pic>
          <p:nvPicPr>
            <p:cNvPr id="16" name="Picture 15">
              <a:extLst>
                <a:ext uri="{FF2B5EF4-FFF2-40B4-BE49-F238E27FC236}">
                  <a16:creationId xmlns="" xmlns:a16="http://schemas.microsoft.com/office/drawing/2014/main" id="{6865D1A3-2494-4E13-AB61-F2D8C0E978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12838" y="1708183"/>
              <a:ext cx="1811208" cy="3212192"/>
            </a:xfrm>
            <a:prstGeom prst="rect">
              <a:avLst/>
            </a:prstGeom>
          </p:spPr>
        </p:pic>
        <p:pic>
          <p:nvPicPr>
            <p:cNvPr id="17" name="Picture 16">
              <a:extLst>
                <a:ext uri="{FF2B5EF4-FFF2-40B4-BE49-F238E27FC236}">
                  <a16:creationId xmlns="" xmlns:a16="http://schemas.microsoft.com/office/drawing/2014/main" id="{589983DC-CFC9-4E03-A434-44826C59D0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78239" y="5097687"/>
              <a:ext cx="1624014" cy="430620"/>
            </a:xfrm>
            <a:prstGeom prst="rect">
              <a:avLst/>
            </a:prstGeom>
          </p:spPr>
        </p:pic>
        <p:pic>
          <p:nvPicPr>
            <p:cNvPr id="18" name="Picture 17" descr="A close up of a logo&#10;&#10;Description automatically generated">
              <a:extLst>
                <a:ext uri="{FF2B5EF4-FFF2-40B4-BE49-F238E27FC236}">
                  <a16:creationId xmlns="" xmlns:a16="http://schemas.microsoft.com/office/drawing/2014/main" id="{7A5E5B40-6551-4845-A0C8-C0CA6B8210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5574" y="5701431"/>
              <a:ext cx="2534935" cy="479164"/>
            </a:xfrm>
            <a:prstGeom prst="rect">
              <a:avLst/>
            </a:prstGeom>
          </p:spPr>
        </p:pic>
      </p:grpSp>
      <p:cxnSp>
        <p:nvCxnSpPr>
          <p:cNvPr id="20" name="Straight Connector 19">
            <a:extLst>
              <a:ext uri="{FF2B5EF4-FFF2-40B4-BE49-F238E27FC236}">
                <a16:creationId xmlns="" xmlns:a16="http://schemas.microsoft.com/office/drawing/2014/main" id="{5949BB41-37DA-489F-8971-4D3FF23F3B83}"/>
              </a:ext>
            </a:extLst>
          </p:cNvPr>
          <p:cNvCxnSpPr>
            <a:cxnSpLocks/>
          </p:cNvCxnSpPr>
          <p:nvPr/>
        </p:nvCxnSpPr>
        <p:spPr bwMode="auto">
          <a:xfrm>
            <a:off x="4572000" y="1707861"/>
            <a:ext cx="0" cy="4562269"/>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 name="Group 26">
            <a:extLst>
              <a:ext uri="{FF2B5EF4-FFF2-40B4-BE49-F238E27FC236}">
                <a16:creationId xmlns="" xmlns:a16="http://schemas.microsoft.com/office/drawing/2014/main" id="{7A1586A9-0FE1-4EBD-AB55-C041DB79F618}"/>
              </a:ext>
            </a:extLst>
          </p:cNvPr>
          <p:cNvGrpSpPr>
            <a:grpSpLocks noChangeAspect="1"/>
          </p:cNvGrpSpPr>
          <p:nvPr/>
        </p:nvGrpSpPr>
        <p:grpSpPr>
          <a:xfrm>
            <a:off x="760074" y="1977212"/>
            <a:ext cx="3064041" cy="2947502"/>
            <a:chOff x="127168" y="1970077"/>
            <a:chExt cx="3442035" cy="3311119"/>
          </a:xfrm>
        </p:grpSpPr>
        <p:pic>
          <p:nvPicPr>
            <p:cNvPr id="23" name="Picture 22" descr="A close up of a logo&#10;&#10;Description automatically generated">
              <a:extLst>
                <a:ext uri="{FF2B5EF4-FFF2-40B4-BE49-F238E27FC236}">
                  <a16:creationId xmlns="" xmlns:a16="http://schemas.microsoft.com/office/drawing/2014/main" id="{A20A99CE-40FF-4DE2-B6E2-122F1AAA1F9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27168" y="1970077"/>
              <a:ext cx="1659466" cy="3311119"/>
            </a:xfrm>
            <a:prstGeom prst="rect">
              <a:avLst/>
            </a:prstGeom>
          </p:spPr>
        </p:pic>
        <p:pic>
          <p:nvPicPr>
            <p:cNvPr id="24" name="Picture 23">
              <a:extLst>
                <a:ext uri="{FF2B5EF4-FFF2-40B4-BE49-F238E27FC236}">
                  <a16:creationId xmlns="" xmlns:a16="http://schemas.microsoft.com/office/drawing/2014/main" id="{29AA7EF0-CBE1-499F-BC46-89EF56EF68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949538" y="1998133"/>
              <a:ext cx="574616" cy="3258746"/>
            </a:xfrm>
            <a:prstGeom prst="rect">
              <a:avLst/>
            </a:prstGeom>
          </p:spPr>
        </p:pic>
        <p:pic>
          <p:nvPicPr>
            <p:cNvPr id="25" name="Picture 24">
              <a:extLst>
                <a:ext uri="{FF2B5EF4-FFF2-40B4-BE49-F238E27FC236}">
                  <a16:creationId xmlns="" xmlns:a16="http://schemas.microsoft.com/office/drawing/2014/main" id="{00080A02-6D6A-40CC-B71E-33A667153E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89431" y="1970077"/>
              <a:ext cx="779772" cy="3223830"/>
            </a:xfrm>
            <a:prstGeom prst="rect">
              <a:avLst/>
            </a:prstGeom>
          </p:spPr>
        </p:pic>
      </p:grpSp>
    </p:spTree>
    <p:extLst>
      <p:ext uri="{BB962C8B-B14F-4D97-AF65-F5344CB8AC3E}">
        <p14:creationId xmlns:p14="http://schemas.microsoft.com/office/powerpoint/2010/main" val="1814558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1:1</a:t>
            </a:r>
          </a:p>
        </p:txBody>
      </p:sp>
      <p:sp>
        <p:nvSpPr>
          <p:cNvPr id="7" name="TextBox 6">
            <a:extLst>
              <a:ext uri="{FF2B5EF4-FFF2-40B4-BE49-F238E27FC236}">
                <a16:creationId xmlns="" xmlns:a16="http://schemas.microsoft.com/office/drawing/2014/main" id="{06A67FEB-596C-4715-A678-A272FB1D17C5}"/>
              </a:ext>
            </a:extLst>
          </p:cNvPr>
          <p:cNvSpPr txBox="1"/>
          <p:nvPr/>
        </p:nvSpPr>
        <p:spPr bwMode="auto">
          <a:xfrm>
            <a:off x="3766330" y="4509112"/>
            <a:ext cx="16113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2 = 10</a:t>
            </a:r>
          </a:p>
        </p:txBody>
      </p:sp>
      <p:sp>
        <p:nvSpPr>
          <p:cNvPr id="8" name="TextBox 7">
            <a:extLst>
              <a:ext uri="{FF2B5EF4-FFF2-40B4-BE49-F238E27FC236}">
                <a16:creationId xmlns="" xmlns:a16="http://schemas.microsoft.com/office/drawing/2014/main" id="{38D6405A-E116-4BF6-8BCA-1288A25B75A7}"/>
              </a:ext>
            </a:extLst>
          </p:cNvPr>
          <p:cNvSpPr txBox="1"/>
          <p:nvPr/>
        </p:nvSpPr>
        <p:spPr bwMode="auto">
          <a:xfrm>
            <a:off x="3573971" y="5103699"/>
            <a:ext cx="19960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groups of 2</a:t>
            </a:r>
          </a:p>
        </p:txBody>
      </p:sp>
      <p:sp>
        <p:nvSpPr>
          <p:cNvPr id="9" name="TextBox 8">
            <a:extLst>
              <a:ext uri="{FF2B5EF4-FFF2-40B4-BE49-F238E27FC236}">
                <a16:creationId xmlns="" xmlns:a16="http://schemas.microsoft.com/office/drawing/2014/main" id="{F1610EC7-0EBF-482A-A727-F6BBB7F44F5A}"/>
              </a:ext>
            </a:extLst>
          </p:cNvPr>
          <p:cNvSpPr txBox="1"/>
          <p:nvPr/>
        </p:nvSpPr>
        <p:spPr bwMode="auto">
          <a:xfrm>
            <a:off x="3671850" y="5698287"/>
            <a:ext cx="1800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five times</a:t>
            </a:r>
          </a:p>
        </p:txBody>
      </p:sp>
      <p:pic>
        <p:nvPicPr>
          <p:cNvPr id="12" name="Picture 11" descr="A picture containing brass knucks, weapon, wheel&#10;&#10;Description automatically generated">
            <a:extLst>
              <a:ext uri="{FF2B5EF4-FFF2-40B4-BE49-F238E27FC236}">
                <a16:creationId xmlns="" xmlns:a16="http://schemas.microsoft.com/office/drawing/2014/main" id="{4530BA5E-2734-44D3-B2DD-53F2A715D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5035" y="1316423"/>
            <a:ext cx="953931" cy="2737098"/>
          </a:xfrm>
          <a:prstGeom prst="rect">
            <a:avLst/>
          </a:prstGeom>
        </p:spPr>
      </p:pic>
      <p:grpSp>
        <p:nvGrpSpPr>
          <p:cNvPr id="19" name="Group 18">
            <a:extLst>
              <a:ext uri="{FF2B5EF4-FFF2-40B4-BE49-F238E27FC236}">
                <a16:creationId xmlns="" xmlns:a16="http://schemas.microsoft.com/office/drawing/2014/main" id="{BA1B7890-D0F4-4324-9C0A-824851D61D57}"/>
              </a:ext>
            </a:extLst>
          </p:cNvPr>
          <p:cNvGrpSpPr/>
          <p:nvPr/>
        </p:nvGrpSpPr>
        <p:grpSpPr>
          <a:xfrm>
            <a:off x="4038921" y="1254074"/>
            <a:ext cx="1066158" cy="2859128"/>
            <a:chOff x="4038921" y="1254074"/>
            <a:chExt cx="1066158" cy="2859128"/>
          </a:xfrm>
        </p:grpSpPr>
        <p:pic>
          <p:nvPicPr>
            <p:cNvPr id="14" name="Picture 13">
              <a:extLst>
                <a:ext uri="{FF2B5EF4-FFF2-40B4-BE49-F238E27FC236}">
                  <a16:creationId xmlns="" xmlns:a16="http://schemas.microsoft.com/office/drawing/2014/main" id="{1103E68B-D2F5-4F4F-9FF3-5389BA9E3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921" y="1254074"/>
              <a:ext cx="1066158" cy="480083"/>
            </a:xfrm>
            <a:prstGeom prst="rect">
              <a:avLst/>
            </a:prstGeom>
          </p:spPr>
        </p:pic>
        <p:pic>
          <p:nvPicPr>
            <p:cNvPr id="15" name="Picture 14">
              <a:extLst>
                <a:ext uri="{FF2B5EF4-FFF2-40B4-BE49-F238E27FC236}">
                  <a16:creationId xmlns="" xmlns:a16="http://schemas.microsoft.com/office/drawing/2014/main" id="{2DEDB92A-1879-49A3-A609-3A8D901C63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921" y="1847205"/>
              <a:ext cx="1066158" cy="480083"/>
            </a:xfrm>
            <a:prstGeom prst="rect">
              <a:avLst/>
            </a:prstGeom>
          </p:spPr>
        </p:pic>
        <p:pic>
          <p:nvPicPr>
            <p:cNvPr id="16" name="Picture 15">
              <a:extLst>
                <a:ext uri="{FF2B5EF4-FFF2-40B4-BE49-F238E27FC236}">
                  <a16:creationId xmlns="" xmlns:a16="http://schemas.microsoft.com/office/drawing/2014/main" id="{41BD0CEF-DA68-4CC4-B9A6-796A5B57A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921" y="2445279"/>
              <a:ext cx="1066158" cy="480083"/>
            </a:xfrm>
            <a:prstGeom prst="rect">
              <a:avLst/>
            </a:prstGeom>
          </p:spPr>
        </p:pic>
        <p:pic>
          <p:nvPicPr>
            <p:cNvPr id="17" name="Picture 16">
              <a:extLst>
                <a:ext uri="{FF2B5EF4-FFF2-40B4-BE49-F238E27FC236}">
                  <a16:creationId xmlns="" xmlns:a16="http://schemas.microsoft.com/office/drawing/2014/main" id="{4A2A954E-7276-4438-8E1F-05F6F28CC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921" y="3036739"/>
              <a:ext cx="1066158" cy="480083"/>
            </a:xfrm>
            <a:prstGeom prst="rect">
              <a:avLst/>
            </a:prstGeom>
          </p:spPr>
        </p:pic>
        <p:pic>
          <p:nvPicPr>
            <p:cNvPr id="18" name="Picture 17">
              <a:extLst>
                <a:ext uri="{FF2B5EF4-FFF2-40B4-BE49-F238E27FC236}">
                  <a16:creationId xmlns="" xmlns:a16="http://schemas.microsoft.com/office/drawing/2014/main" id="{F0BCF123-3A0A-4A7A-ABDC-2B466237D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921" y="3633119"/>
              <a:ext cx="1066158" cy="480083"/>
            </a:xfrm>
            <a:prstGeom prst="rect">
              <a:avLst/>
            </a:prstGeom>
          </p:spPr>
        </p:pic>
      </p:gr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1:12</a:t>
            </a:r>
          </a:p>
        </p:txBody>
      </p:sp>
      <p:grpSp>
        <p:nvGrpSpPr>
          <p:cNvPr id="10" name="Group 9">
            <a:extLst>
              <a:ext uri="{FF2B5EF4-FFF2-40B4-BE49-F238E27FC236}">
                <a16:creationId xmlns="" xmlns:a16="http://schemas.microsoft.com/office/drawing/2014/main" id="{79AA8C04-4830-45E2-BC80-3B32508992CB}"/>
              </a:ext>
            </a:extLst>
          </p:cNvPr>
          <p:cNvGrpSpPr/>
          <p:nvPr/>
        </p:nvGrpSpPr>
        <p:grpSpPr>
          <a:xfrm>
            <a:off x="3718028" y="4259948"/>
            <a:ext cx="1707944" cy="461665"/>
            <a:chOff x="3416511" y="4467042"/>
            <a:chExt cx="1707944" cy="461665"/>
          </a:xfrm>
        </p:grpSpPr>
        <p:sp>
          <p:nvSpPr>
            <p:cNvPr id="3" name="TextBox 2">
              <a:extLst>
                <a:ext uri="{FF2B5EF4-FFF2-40B4-BE49-F238E27FC236}">
                  <a16:creationId xmlns="" xmlns:a16="http://schemas.microsoft.com/office/drawing/2014/main" id="{6C58ED42-0196-42EA-96C4-31F44A0C4515}"/>
                </a:ext>
              </a:extLst>
            </p:cNvPr>
            <p:cNvSpPr txBox="1"/>
            <p:nvPr/>
          </p:nvSpPr>
          <p:spPr bwMode="auto">
            <a:xfrm>
              <a:off x="3416511" y="4467042"/>
              <a:ext cx="8723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Sally:</a:t>
              </a:r>
            </a:p>
          </p:txBody>
        </p:sp>
        <p:sp>
          <p:nvSpPr>
            <p:cNvPr id="7" name="TextBox 6">
              <a:extLst>
                <a:ext uri="{FF2B5EF4-FFF2-40B4-BE49-F238E27FC236}">
                  <a16:creationId xmlns="" xmlns:a16="http://schemas.microsoft.com/office/drawing/2014/main" id="{29F4F0ED-6C76-44DE-B635-66F9948E65D8}"/>
                </a:ext>
              </a:extLst>
            </p:cNvPr>
            <p:cNvSpPr txBox="1"/>
            <p:nvPr/>
          </p:nvSpPr>
          <p:spPr bwMode="auto">
            <a:xfrm>
              <a:off x="4171950" y="4467042"/>
              <a:ext cx="9525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3 × 4</a:t>
              </a:r>
            </a:p>
          </p:txBody>
        </p:sp>
      </p:grpSp>
      <p:grpSp>
        <p:nvGrpSpPr>
          <p:cNvPr id="11" name="Group 10">
            <a:extLst>
              <a:ext uri="{FF2B5EF4-FFF2-40B4-BE49-F238E27FC236}">
                <a16:creationId xmlns="" xmlns:a16="http://schemas.microsoft.com/office/drawing/2014/main" id="{A3B6C95B-66B7-4C5F-A8DB-2134B367968B}"/>
              </a:ext>
            </a:extLst>
          </p:cNvPr>
          <p:cNvGrpSpPr/>
          <p:nvPr/>
        </p:nvGrpSpPr>
        <p:grpSpPr>
          <a:xfrm>
            <a:off x="3537833" y="4800638"/>
            <a:ext cx="2068335" cy="461665"/>
            <a:chOff x="3160776" y="5105217"/>
            <a:chExt cx="2068335" cy="461665"/>
          </a:xfrm>
        </p:grpSpPr>
        <p:sp>
          <p:nvSpPr>
            <p:cNvPr id="4" name="TextBox 3">
              <a:extLst>
                <a:ext uri="{FF2B5EF4-FFF2-40B4-BE49-F238E27FC236}">
                  <a16:creationId xmlns="" xmlns:a16="http://schemas.microsoft.com/office/drawing/2014/main" id="{BAF46D83-5D5E-4087-A1CC-FA449A3BCCA3}"/>
                </a:ext>
              </a:extLst>
            </p:cNvPr>
            <p:cNvSpPr txBox="1"/>
            <p:nvPr/>
          </p:nvSpPr>
          <p:spPr bwMode="auto">
            <a:xfrm>
              <a:off x="3160776" y="5105217"/>
              <a:ext cx="12314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Ahmed:</a:t>
              </a:r>
            </a:p>
          </p:txBody>
        </p:sp>
        <p:sp>
          <p:nvSpPr>
            <p:cNvPr id="8" name="TextBox 7">
              <a:extLst>
                <a:ext uri="{FF2B5EF4-FFF2-40B4-BE49-F238E27FC236}">
                  <a16:creationId xmlns="" xmlns:a16="http://schemas.microsoft.com/office/drawing/2014/main" id="{D92B9CB0-CDEC-441D-A99B-088646750282}"/>
                </a:ext>
              </a:extLst>
            </p:cNvPr>
            <p:cNvSpPr txBox="1"/>
            <p:nvPr/>
          </p:nvSpPr>
          <p:spPr bwMode="auto">
            <a:xfrm>
              <a:off x="4276606" y="5105217"/>
              <a:ext cx="9525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4 × 3</a:t>
              </a:r>
            </a:p>
          </p:txBody>
        </p:sp>
      </p:grpSp>
      <p:grpSp>
        <p:nvGrpSpPr>
          <p:cNvPr id="12" name="Group 11">
            <a:extLst>
              <a:ext uri="{FF2B5EF4-FFF2-40B4-BE49-F238E27FC236}">
                <a16:creationId xmlns="" xmlns:a16="http://schemas.microsoft.com/office/drawing/2014/main" id="{C192E0C6-07F1-4845-A6B3-34FD48775854}"/>
              </a:ext>
            </a:extLst>
          </p:cNvPr>
          <p:cNvGrpSpPr/>
          <p:nvPr/>
        </p:nvGrpSpPr>
        <p:grpSpPr>
          <a:xfrm>
            <a:off x="3291339" y="5341327"/>
            <a:ext cx="2561323" cy="461665"/>
            <a:chOff x="3134946" y="5743209"/>
            <a:chExt cx="2561323" cy="461665"/>
          </a:xfrm>
        </p:grpSpPr>
        <p:sp>
          <p:nvSpPr>
            <p:cNvPr id="5" name="TextBox 4">
              <a:extLst>
                <a:ext uri="{FF2B5EF4-FFF2-40B4-BE49-F238E27FC236}">
                  <a16:creationId xmlns="" xmlns:a16="http://schemas.microsoft.com/office/drawing/2014/main" id="{F080F4AC-3532-4665-9632-38026EFE4C06}"/>
                </a:ext>
              </a:extLst>
            </p:cNvPr>
            <p:cNvSpPr txBox="1"/>
            <p:nvPr/>
          </p:nvSpPr>
          <p:spPr bwMode="auto">
            <a:xfrm>
              <a:off x="3134946" y="5743209"/>
              <a:ext cx="1271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Kumiko:</a:t>
              </a:r>
            </a:p>
          </p:txBody>
        </p:sp>
        <p:sp>
          <p:nvSpPr>
            <p:cNvPr id="9" name="TextBox 8">
              <a:extLst>
                <a:ext uri="{FF2B5EF4-FFF2-40B4-BE49-F238E27FC236}">
                  <a16:creationId xmlns="" xmlns:a16="http://schemas.microsoft.com/office/drawing/2014/main" id="{0DDFC0AA-1A3B-445A-8D5D-28C554069F0E}"/>
                </a:ext>
              </a:extLst>
            </p:cNvPr>
            <p:cNvSpPr txBox="1"/>
            <p:nvPr/>
          </p:nvSpPr>
          <p:spPr bwMode="auto">
            <a:xfrm>
              <a:off x="4288511" y="5743209"/>
              <a:ext cx="140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4 + 4 + 4</a:t>
              </a:r>
            </a:p>
          </p:txBody>
        </p:sp>
      </p:grpSp>
      <p:sp>
        <p:nvSpPr>
          <p:cNvPr id="16" name="TextBox 15">
            <a:extLst>
              <a:ext uri="{FF2B5EF4-FFF2-40B4-BE49-F238E27FC236}">
                <a16:creationId xmlns="" xmlns:a16="http://schemas.microsoft.com/office/drawing/2014/main" id="{3A1C3A10-3894-45C8-B562-463809B53DB1}"/>
              </a:ext>
            </a:extLst>
          </p:cNvPr>
          <p:cNvSpPr txBox="1"/>
          <p:nvPr/>
        </p:nvSpPr>
        <p:spPr bwMode="auto">
          <a:xfrm>
            <a:off x="5852662" y="5311738"/>
            <a:ext cx="412292" cy="523220"/>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dirty="0">
              <a:solidFill>
                <a:srgbClr val="FF0000"/>
              </a:solidFill>
              <a:latin typeface="Comic Sans MS" panose="030F0702030302020204" pitchFamily="66" charset="0"/>
              <a:ea typeface="Myriad Pro Semibold" charset="0"/>
              <a:cs typeface="Myriad Pro Semibold" charset="0"/>
            </a:endParaRPr>
          </a:p>
        </p:txBody>
      </p:sp>
      <p:sp>
        <p:nvSpPr>
          <p:cNvPr id="17" name="TextBox 16">
            <a:extLst>
              <a:ext uri="{FF2B5EF4-FFF2-40B4-BE49-F238E27FC236}">
                <a16:creationId xmlns="" xmlns:a16="http://schemas.microsoft.com/office/drawing/2014/main" id="{AC71901E-DF10-40A9-B5AB-C417DF299086}"/>
              </a:ext>
            </a:extLst>
          </p:cNvPr>
          <p:cNvSpPr txBox="1"/>
          <p:nvPr/>
        </p:nvSpPr>
        <p:spPr bwMode="auto">
          <a:xfrm>
            <a:off x="5602313" y="4769860"/>
            <a:ext cx="466794" cy="523220"/>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dirty="0">
              <a:solidFill>
                <a:srgbClr val="00B050"/>
              </a:solidFill>
              <a:latin typeface="Comic Sans MS" panose="030F0702030302020204" pitchFamily="66" charset="0"/>
              <a:ea typeface="Myriad Pro Semibold" charset="0"/>
              <a:cs typeface="Myriad Pro Semibold" charset="0"/>
            </a:endParaRPr>
          </a:p>
        </p:txBody>
      </p:sp>
      <p:sp>
        <p:nvSpPr>
          <p:cNvPr id="18" name="TextBox 17">
            <a:extLst>
              <a:ext uri="{FF2B5EF4-FFF2-40B4-BE49-F238E27FC236}">
                <a16:creationId xmlns="" xmlns:a16="http://schemas.microsoft.com/office/drawing/2014/main" id="{972BFD6A-CDC1-483F-8005-A1B9FAD31E18}"/>
              </a:ext>
            </a:extLst>
          </p:cNvPr>
          <p:cNvSpPr txBox="1"/>
          <p:nvPr/>
        </p:nvSpPr>
        <p:spPr bwMode="auto">
          <a:xfrm>
            <a:off x="5425972" y="4229170"/>
            <a:ext cx="466794" cy="523220"/>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dirty="0">
              <a:solidFill>
                <a:srgbClr val="00B050"/>
              </a:solidFill>
              <a:latin typeface="Comic Sans MS" panose="030F0702030302020204" pitchFamily="66" charset="0"/>
              <a:ea typeface="Myriad Pro Semibold" charset="0"/>
              <a:cs typeface="Myriad Pro Semibold" charset="0"/>
            </a:endParaRPr>
          </a:p>
        </p:txBody>
      </p:sp>
      <p:pic>
        <p:nvPicPr>
          <p:cNvPr id="13" name="Picture 12">
            <a:extLst>
              <a:ext uri="{FF2B5EF4-FFF2-40B4-BE49-F238E27FC236}">
                <a16:creationId xmlns="" xmlns:a16="http://schemas.microsoft.com/office/drawing/2014/main" id="{E47B5DC6-D90D-45DB-A362-B7476659C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3781" y="2506106"/>
            <a:ext cx="4036439" cy="921783"/>
          </a:xfrm>
          <a:prstGeom prst="rect">
            <a:avLst/>
          </a:prstGeom>
        </p:spPr>
      </p:pic>
      <p:sp>
        <p:nvSpPr>
          <p:cNvPr id="6" name="TextBox 5"/>
          <p:cNvSpPr txBox="1"/>
          <p:nvPr/>
        </p:nvSpPr>
        <p:spPr bwMode="auto">
          <a:xfrm>
            <a:off x="1535752" y="863943"/>
            <a:ext cx="60724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t>Who has represented the picture correctly?</a:t>
            </a:r>
          </a:p>
        </p:txBody>
      </p:sp>
    </p:spTree>
    <p:extLst>
      <p:ext uri="{BB962C8B-B14F-4D97-AF65-F5344CB8AC3E}">
        <p14:creationId xmlns:p14="http://schemas.microsoft.com/office/powerpoint/2010/main" val="346434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1:13</a:t>
            </a:r>
          </a:p>
        </p:txBody>
      </p:sp>
      <p:sp>
        <p:nvSpPr>
          <p:cNvPr id="3" name="TextBox 2">
            <a:extLst>
              <a:ext uri="{FF2B5EF4-FFF2-40B4-BE49-F238E27FC236}">
                <a16:creationId xmlns="" xmlns:a16="http://schemas.microsoft.com/office/drawing/2014/main" id="{227B1287-95A0-4DD9-B112-C78E52E9050F}"/>
              </a:ext>
            </a:extLst>
          </p:cNvPr>
          <p:cNvSpPr txBox="1"/>
          <p:nvPr/>
        </p:nvSpPr>
        <p:spPr bwMode="auto">
          <a:xfrm>
            <a:off x="3849687" y="1069206"/>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1 = 6</a:t>
            </a:r>
          </a:p>
        </p:txBody>
      </p:sp>
      <p:grpSp>
        <p:nvGrpSpPr>
          <p:cNvPr id="15" name="Group 14">
            <a:extLst>
              <a:ext uri="{FF2B5EF4-FFF2-40B4-BE49-F238E27FC236}">
                <a16:creationId xmlns="" xmlns:a16="http://schemas.microsoft.com/office/drawing/2014/main" id="{7A234771-2CA5-40AD-A5D8-E94A540EB8C9}"/>
              </a:ext>
            </a:extLst>
          </p:cNvPr>
          <p:cNvGrpSpPr/>
          <p:nvPr/>
        </p:nvGrpSpPr>
        <p:grpSpPr>
          <a:xfrm>
            <a:off x="5416154" y="1944222"/>
            <a:ext cx="1435008" cy="4011453"/>
            <a:chOff x="5416154" y="2147422"/>
            <a:chExt cx="1435008" cy="4011453"/>
          </a:xfrm>
        </p:grpSpPr>
        <p:sp>
          <p:nvSpPr>
            <p:cNvPr id="11" name="TextBox 10">
              <a:extLst>
                <a:ext uri="{FF2B5EF4-FFF2-40B4-BE49-F238E27FC236}">
                  <a16:creationId xmlns="" xmlns:a16="http://schemas.microsoft.com/office/drawing/2014/main" id="{FC5B2D8F-73EE-455D-BD23-4FCDBD9AB7C9}"/>
                </a:ext>
              </a:extLst>
            </p:cNvPr>
            <p:cNvSpPr txBox="1"/>
            <p:nvPr/>
          </p:nvSpPr>
          <p:spPr bwMode="auto">
            <a:xfrm>
              <a:off x="5416154" y="5789543"/>
              <a:ext cx="14350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900" i="1" dirty="0">
                  <a:solidFill>
                    <a:srgbClr val="808080"/>
                  </a:solidFill>
                  <a:latin typeface="Myriad Pro Semibold" charset="0"/>
                  <a:ea typeface="Myriad Pro Semibold" charset="0"/>
                  <a:cs typeface="Myriad Pro Semibold" charset="0"/>
                </a:rPr>
                <a:t>© 2017 </a:t>
              </a:r>
              <a:r>
                <a:rPr lang="en-GB" sz="900" i="1" dirty="0" err="1">
                  <a:solidFill>
                    <a:srgbClr val="808080"/>
                  </a:solidFill>
                  <a:latin typeface="Myriad Pro Semibold" charset="0"/>
                  <a:ea typeface="Myriad Pro Semibold" charset="0"/>
                  <a:cs typeface="Myriad Pro Semibold" charset="0"/>
                </a:rPr>
                <a:t>Alphablocks</a:t>
              </a:r>
              <a:r>
                <a:rPr lang="en-GB" sz="900" i="1" dirty="0">
                  <a:solidFill>
                    <a:srgbClr val="808080"/>
                  </a:solidFill>
                  <a:latin typeface="Myriad Pro Semibold" charset="0"/>
                  <a:ea typeface="Myriad Pro Semibold" charset="0"/>
                  <a:cs typeface="Myriad Pro Semibold" charset="0"/>
                </a:rPr>
                <a:t> Ltd.</a:t>
              </a:r>
              <a:br>
                <a:rPr lang="en-GB" sz="900" i="1" dirty="0">
                  <a:solidFill>
                    <a:srgbClr val="808080"/>
                  </a:solidFill>
                  <a:latin typeface="Myriad Pro Semibold" charset="0"/>
                  <a:ea typeface="Myriad Pro Semibold" charset="0"/>
                  <a:cs typeface="Myriad Pro Semibold" charset="0"/>
                </a:rPr>
              </a:br>
              <a:r>
                <a:rPr lang="en-GB" sz="900" i="1" dirty="0">
                  <a:solidFill>
                    <a:srgbClr val="808080"/>
                  </a:solidFill>
                  <a:latin typeface="Myriad Pro Semibold" charset="0"/>
                  <a:ea typeface="Myriad Pro Semibold" charset="0"/>
                  <a:cs typeface="Myriad Pro Semibold" charset="0"/>
                </a:rPr>
                <a:t>All rights reserved</a:t>
              </a:r>
              <a:r>
                <a:rPr lang="en-GB" sz="900" dirty="0">
                  <a:solidFill>
                    <a:srgbClr val="808080"/>
                  </a:solidFill>
                  <a:latin typeface="Myriad Pro Semibold" charset="0"/>
                  <a:ea typeface="Myriad Pro Semibold" charset="0"/>
                  <a:cs typeface="Myriad Pro Semibold" charset="0"/>
                </a:rPr>
                <a:t>.</a:t>
              </a:r>
            </a:p>
          </p:txBody>
        </p:sp>
        <p:pic>
          <p:nvPicPr>
            <p:cNvPr id="6" name="Picture 5" descr="A picture containing clipart&#10;&#10;Description automatically generated">
              <a:extLst>
                <a:ext uri="{FF2B5EF4-FFF2-40B4-BE49-F238E27FC236}">
                  <a16:creationId xmlns="" xmlns:a16="http://schemas.microsoft.com/office/drawing/2014/main" id="{7B9853E3-708F-4DF0-83AF-70416846A1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2980" y="2147422"/>
              <a:ext cx="748182" cy="3553862"/>
            </a:xfrm>
            <a:prstGeom prst="rect">
              <a:avLst/>
            </a:prstGeom>
          </p:spPr>
        </p:pic>
      </p:grpSp>
      <p:pic>
        <p:nvPicPr>
          <p:cNvPr id="10" name="Picture 9">
            <a:extLst>
              <a:ext uri="{FF2B5EF4-FFF2-40B4-BE49-F238E27FC236}">
                <a16:creationId xmlns="" xmlns:a16="http://schemas.microsoft.com/office/drawing/2014/main" id="{17247F93-8F9C-4CEE-B02E-EC21922E9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9641" y="1955308"/>
            <a:ext cx="461379" cy="3454104"/>
          </a:xfrm>
          <a:prstGeom prst="rect">
            <a:avLst/>
          </a:prstGeom>
        </p:spPr>
      </p:pic>
      <p:pic>
        <p:nvPicPr>
          <p:cNvPr id="14" name="Picture 13" descr="A picture containing object, clock&#10;&#10;Description automatically generated">
            <a:extLst>
              <a:ext uri="{FF2B5EF4-FFF2-40B4-BE49-F238E27FC236}">
                <a16:creationId xmlns="" xmlns:a16="http://schemas.microsoft.com/office/drawing/2014/main" id="{DD702829-8D59-403D-AFCE-33DC502189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6250" y="1992716"/>
            <a:ext cx="411500" cy="3379287"/>
          </a:xfrm>
          <a:prstGeom prst="rect">
            <a:avLst/>
          </a:prstGeom>
        </p:spPr>
      </p:pic>
    </p:spTree>
    <p:extLst>
      <p:ext uri="{BB962C8B-B14F-4D97-AF65-F5344CB8AC3E}">
        <p14:creationId xmlns:p14="http://schemas.microsoft.com/office/powerpoint/2010/main" val="18213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1:13</a:t>
            </a:r>
          </a:p>
        </p:txBody>
      </p:sp>
      <p:sp>
        <p:nvSpPr>
          <p:cNvPr id="3" name="TextBox 2">
            <a:extLst>
              <a:ext uri="{FF2B5EF4-FFF2-40B4-BE49-F238E27FC236}">
                <a16:creationId xmlns="" xmlns:a16="http://schemas.microsoft.com/office/drawing/2014/main" id="{05BCBF7B-B6E8-4297-96C4-0E8095447EBD}"/>
              </a:ext>
            </a:extLst>
          </p:cNvPr>
          <p:cNvSpPr txBox="1"/>
          <p:nvPr/>
        </p:nvSpPr>
        <p:spPr bwMode="auto">
          <a:xfrm>
            <a:off x="3849698" y="1069206"/>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1 = 6</a:t>
            </a:r>
          </a:p>
        </p:txBody>
      </p:sp>
      <p:pic>
        <p:nvPicPr>
          <p:cNvPr id="10" name="Picture 9">
            <a:extLst>
              <a:ext uri="{FF2B5EF4-FFF2-40B4-BE49-F238E27FC236}">
                <a16:creationId xmlns="" xmlns:a16="http://schemas.microsoft.com/office/drawing/2014/main" id="{7EF8C356-4C18-4306-965D-72BB4DA460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53176" y="1917733"/>
            <a:ext cx="547739" cy="3510219"/>
          </a:xfrm>
          <a:prstGeom prst="rect">
            <a:avLst/>
          </a:prstGeom>
        </p:spPr>
      </p:pic>
      <p:pic>
        <p:nvPicPr>
          <p:cNvPr id="12" name="Picture 11" descr="A picture containing pool ball&#10;&#10;Description automatically generated">
            <a:extLst>
              <a:ext uri="{FF2B5EF4-FFF2-40B4-BE49-F238E27FC236}">
                <a16:creationId xmlns="" xmlns:a16="http://schemas.microsoft.com/office/drawing/2014/main" id="{D00EE25E-694E-4161-9863-502C3C0C21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53178" y="3460258"/>
            <a:ext cx="447675" cy="425168"/>
          </a:xfrm>
          <a:prstGeom prst="rect">
            <a:avLst/>
          </a:prstGeom>
        </p:spPr>
      </p:pic>
      <p:grpSp>
        <p:nvGrpSpPr>
          <p:cNvPr id="18" name="Group 17">
            <a:extLst>
              <a:ext uri="{FF2B5EF4-FFF2-40B4-BE49-F238E27FC236}">
                <a16:creationId xmlns="" xmlns:a16="http://schemas.microsoft.com/office/drawing/2014/main" id="{07403A86-965E-44B6-95A6-50E0FED7FDA6}"/>
              </a:ext>
            </a:extLst>
          </p:cNvPr>
          <p:cNvGrpSpPr/>
          <p:nvPr/>
        </p:nvGrpSpPr>
        <p:grpSpPr>
          <a:xfrm>
            <a:off x="5475318" y="1788235"/>
            <a:ext cx="1615506" cy="4102049"/>
            <a:chOff x="5381611" y="2277632"/>
            <a:chExt cx="1615506" cy="4102049"/>
          </a:xfrm>
        </p:grpSpPr>
        <p:grpSp>
          <p:nvGrpSpPr>
            <p:cNvPr id="17" name="Group 16">
              <a:extLst>
                <a:ext uri="{FF2B5EF4-FFF2-40B4-BE49-F238E27FC236}">
                  <a16:creationId xmlns="" xmlns:a16="http://schemas.microsoft.com/office/drawing/2014/main" id="{1C4139DD-64BE-4413-811A-86B2F13DA313}"/>
                </a:ext>
              </a:extLst>
            </p:cNvPr>
            <p:cNvGrpSpPr/>
            <p:nvPr/>
          </p:nvGrpSpPr>
          <p:grpSpPr>
            <a:xfrm>
              <a:off x="5552491" y="2277632"/>
              <a:ext cx="1444626" cy="3881652"/>
              <a:chOff x="5552491" y="2277632"/>
              <a:chExt cx="1444626" cy="3881652"/>
            </a:xfrm>
          </p:grpSpPr>
          <p:pic>
            <p:nvPicPr>
              <p:cNvPr id="7" name="Picture 6">
                <a:extLst>
                  <a:ext uri="{FF2B5EF4-FFF2-40B4-BE49-F238E27FC236}">
                    <a16:creationId xmlns="" xmlns:a16="http://schemas.microsoft.com/office/drawing/2014/main" id="{799CA61B-508D-476B-8557-9B9397F5CD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2491" y="2508465"/>
                <a:ext cx="1444626" cy="3650819"/>
              </a:xfrm>
              <a:prstGeom prst="rect">
                <a:avLst/>
              </a:prstGeom>
            </p:spPr>
          </p:pic>
          <p:sp>
            <p:nvSpPr>
              <p:cNvPr id="16" name="TextBox 15">
                <a:extLst>
                  <a:ext uri="{FF2B5EF4-FFF2-40B4-BE49-F238E27FC236}">
                    <a16:creationId xmlns="" xmlns:a16="http://schemas.microsoft.com/office/drawing/2014/main" id="{496F0908-43AD-48D4-9659-F74F7B97A7D4}"/>
                  </a:ext>
                </a:extLst>
              </p:cNvPr>
              <p:cNvSpPr txBox="1"/>
              <p:nvPr/>
            </p:nvSpPr>
            <p:spPr bwMode="auto">
              <a:xfrm>
                <a:off x="6099115" y="227763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grpSp>
        <p:sp>
          <p:nvSpPr>
            <p:cNvPr id="8" name="TextBox 7">
              <a:extLst>
                <a:ext uri="{FF2B5EF4-FFF2-40B4-BE49-F238E27FC236}">
                  <a16:creationId xmlns="" xmlns:a16="http://schemas.microsoft.com/office/drawing/2014/main" id="{9DE49485-C60E-4115-8D35-FD6D7B1FB8F8}"/>
                </a:ext>
              </a:extLst>
            </p:cNvPr>
            <p:cNvSpPr txBox="1"/>
            <p:nvPr/>
          </p:nvSpPr>
          <p:spPr bwMode="auto">
            <a:xfrm>
              <a:off x="5381611" y="6010349"/>
              <a:ext cx="14350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900" i="1" dirty="0">
                  <a:solidFill>
                    <a:srgbClr val="808080"/>
                  </a:solidFill>
                  <a:latin typeface="Myriad Pro Semibold" charset="0"/>
                  <a:ea typeface="Myriad Pro Semibold" charset="0"/>
                  <a:cs typeface="Myriad Pro Semibold" charset="0"/>
                </a:rPr>
                <a:t>© 2017 </a:t>
              </a:r>
              <a:r>
                <a:rPr lang="en-GB" sz="900" i="1" dirty="0" err="1">
                  <a:solidFill>
                    <a:srgbClr val="808080"/>
                  </a:solidFill>
                  <a:latin typeface="Myriad Pro Semibold" charset="0"/>
                  <a:ea typeface="Myriad Pro Semibold" charset="0"/>
                  <a:cs typeface="Myriad Pro Semibold" charset="0"/>
                </a:rPr>
                <a:t>Alphablocks</a:t>
              </a:r>
              <a:r>
                <a:rPr lang="en-GB" sz="900" i="1" dirty="0">
                  <a:solidFill>
                    <a:srgbClr val="808080"/>
                  </a:solidFill>
                  <a:latin typeface="Myriad Pro Semibold" charset="0"/>
                  <a:ea typeface="Myriad Pro Semibold" charset="0"/>
                  <a:cs typeface="Myriad Pro Semibold" charset="0"/>
                </a:rPr>
                <a:t> Ltd.</a:t>
              </a:r>
              <a:br>
                <a:rPr lang="en-GB" sz="900" i="1" dirty="0">
                  <a:solidFill>
                    <a:srgbClr val="808080"/>
                  </a:solidFill>
                  <a:latin typeface="Myriad Pro Semibold" charset="0"/>
                  <a:ea typeface="Myriad Pro Semibold" charset="0"/>
                  <a:cs typeface="Myriad Pro Semibold" charset="0"/>
                </a:rPr>
              </a:br>
              <a:r>
                <a:rPr lang="en-GB" sz="900" i="1" dirty="0">
                  <a:solidFill>
                    <a:srgbClr val="808080"/>
                  </a:solidFill>
                  <a:latin typeface="Myriad Pro Semibold" charset="0"/>
                  <a:ea typeface="Myriad Pro Semibold" charset="0"/>
                  <a:cs typeface="Myriad Pro Semibold" charset="0"/>
                </a:rPr>
                <a:t>All rights reserved</a:t>
              </a:r>
              <a:r>
                <a:rPr lang="en-GB" sz="900" dirty="0">
                  <a:solidFill>
                    <a:srgbClr val="808080"/>
                  </a:solidFill>
                  <a:latin typeface="Myriad Pro Semibold" charset="0"/>
                  <a:ea typeface="Myriad Pro Semibold" charset="0"/>
                  <a:cs typeface="Myriad Pro Semibold" charset="0"/>
                </a:rPr>
                <a:t>.</a:t>
              </a:r>
            </a:p>
          </p:txBody>
        </p:sp>
      </p:grpSp>
    </p:spTree>
    <p:extLst>
      <p:ext uri="{BB962C8B-B14F-4D97-AF65-F5344CB8AC3E}">
        <p14:creationId xmlns:p14="http://schemas.microsoft.com/office/powerpoint/2010/main" val="8390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1:13</a:t>
            </a:r>
          </a:p>
        </p:txBody>
      </p:sp>
      <p:sp>
        <p:nvSpPr>
          <p:cNvPr id="3" name="TextBox 2">
            <a:extLst>
              <a:ext uri="{FF2B5EF4-FFF2-40B4-BE49-F238E27FC236}">
                <a16:creationId xmlns="" xmlns:a16="http://schemas.microsoft.com/office/drawing/2014/main" id="{7FA29BA4-10A6-4C8C-AB93-3D6789076431}"/>
              </a:ext>
            </a:extLst>
          </p:cNvPr>
          <p:cNvSpPr txBox="1"/>
          <p:nvPr/>
        </p:nvSpPr>
        <p:spPr bwMode="auto">
          <a:xfrm>
            <a:off x="3849698" y="1069206"/>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1 = 6</a:t>
            </a:r>
          </a:p>
        </p:txBody>
      </p:sp>
      <p:grpSp>
        <p:nvGrpSpPr>
          <p:cNvPr id="7" name="Group 6">
            <a:extLst>
              <a:ext uri="{FF2B5EF4-FFF2-40B4-BE49-F238E27FC236}">
                <a16:creationId xmlns="" xmlns:a16="http://schemas.microsoft.com/office/drawing/2014/main" id="{CE1AE318-3FF1-4586-8C7D-FA9DE170CE9B}"/>
              </a:ext>
            </a:extLst>
          </p:cNvPr>
          <p:cNvGrpSpPr/>
          <p:nvPr/>
        </p:nvGrpSpPr>
        <p:grpSpPr>
          <a:xfrm>
            <a:off x="499477" y="1944222"/>
            <a:ext cx="2740376" cy="4011453"/>
            <a:chOff x="562977" y="1944222"/>
            <a:chExt cx="2740376" cy="4011453"/>
          </a:xfrm>
        </p:grpSpPr>
        <p:grpSp>
          <p:nvGrpSpPr>
            <p:cNvPr id="19" name="Group 18">
              <a:extLst>
                <a:ext uri="{FF2B5EF4-FFF2-40B4-BE49-F238E27FC236}">
                  <a16:creationId xmlns="" xmlns:a16="http://schemas.microsoft.com/office/drawing/2014/main" id="{448F4CD7-C8F8-4A57-99C4-76968EBC186E}"/>
                </a:ext>
              </a:extLst>
            </p:cNvPr>
            <p:cNvGrpSpPr/>
            <p:nvPr/>
          </p:nvGrpSpPr>
          <p:grpSpPr>
            <a:xfrm>
              <a:off x="1868345" y="1944222"/>
              <a:ext cx="1435008" cy="4011453"/>
              <a:chOff x="5539100" y="2147422"/>
              <a:chExt cx="1435008" cy="4011453"/>
            </a:xfrm>
          </p:grpSpPr>
          <p:sp>
            <p:nvSpPr>
              <p:cNvPr id="20" name="TextBox 19">
                <a:extLst>
                  <a:ext uri="{FF2B5EF4-FFF2-40B4-BE49-F238E27FC236}">
                    <a16:creationId xmlns="" xmlns:a16="http://schemas.microsoft.com/office/drawing/2014/main" id="{EDD7D88E-11C4-45A1-84B6-62761ADFDB85}"/>
                  </a:ext>
                </a:extLst>
              </p:cNvPr>
              <p:cNvSpPr txBox="1"/>
              <p:nvPr/>
            </p:nvSpPr>
            <p:spPr bwMode="auto">
              <a:xfrm>
                <a:off x="5539100" y="5789543"/>
                <a:ext cx="14350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900" dirty="0">
                    <a:solidFill>
                      <a:srgbClr val="808080"/>
                    </a:solidFill>
                    <a:latin typeface="Myriad Pro Semibold" charset="0"/>
                    <a:ea typeface="Myriad Pro Semibold" charset="0"/>
                    <a:cs typeface="Myriad Pro Semibold" charset="0"/>
                  </a:rPr>
                  <a:t>© 2017 </a:t>
                </a:r>
                <a:r>
                  <a:rPr lang="en-GB" sz="900" dirty="0" err="1">
                    <a:solidFill>
                      <a:srgbClr val="808080"/>
                    </a:solidFill>
                    <a:latin typeface="Myriad Pro Semibold" charset="0"/>
                    <a:ea typeface="Myriad Pro Semibold" charset="0"/>
                    <a:cs typeface="Myriad Pro Semibold" charset="0"/>
                  </a:rPr>
                  <a:t>Alphablocks</a:t>
                </a:r>
                <a:r>
                  <a:rPr lang="en-GB" sz="900" dirty="0">
                    <a:solidFill>
                      <a:srgbClr val="808080"/>
                    </a:solidFill>
                    <a:latin typeface="Myriad Pro Semibold" charset="0"/>
                    <a:ea typeface="Myriad Pro Semibold" charset="0"/>
                    <a:cs typeface="Myriad Pro Semibold" charset="0"/>
                  </a:rPr>
                  <a:t> Ltd.</a:t>
                </a:r>
                <a:br>
                  <a:rPr lang="en-GB" sz="900" dirty="0">
                    <a:solidFill>
                      <a:srgbClr val="808080"/>
                    </a:solidFill>
                    <a:latin typeface="Myriad Pro Semibold" charset="0"/>
                    <a:ea typeface="Myriad Pro Semibold" charset="0"/>
                    <a:cs typeface="Myriad Pro Semibold" charset="0"/>
                  </a:rPr>
                </a:br>
                <a:r>
                  <a:rPr lang="en-GB" sz="900" dirty="0">
                    <a:solidFill>
                      <a:srgbClr val="808080"/>
                    </a:solidFill>
                    <a:latin typeface="Myriad Pro Semibold" charset="0"/>
                    <a:ea typeface="Myriad Pro Semibold" charset="0"/>
                    <a:cs typeface="Myriad Pro Semibold" charset="0"/>
                  </a:rPr>
                  <a:t>All rights reserved.</a:t>
                </a:r>
              </a:p>
            </p:txBody>
          </p:sp>
          <p:pic>
            <p:nvPicPr>
              <p:cNvPr id="21" name="Picture 20" descr="A picture containing clipart&#10;&#10;Description automatically generated">
                <a:extLst>
                  <a:ext uri="{FF2B5EF4-FFF2-40B4-BE49-F238E27FC236}">
                    <a16:creationId xmlns="" xmlns:a16="http://schemas.microsoft.com/office/drawing/2014/main" id="{BE43FFE6-9C88-4D1B-B130-2190DD5A3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2980" y="2147422"/>
                <a:ext cx="748182" cy="3553862"/>
              </a:xfrm>
              <a:prstGeom prst="rect">
                <a:avLst/>
              </a:prstGeom>
            </p:spPr>
          </p:pic>
        </p:grpSp>
        <p:pic>
          <p:nvPicPr>
            <p:cNvPr id="22" name="Picture 21">
              <a:extLst>
                <a:ext uri="{FF2B5EF4-FFF2-40B4-BE49-F238E27FC236}">
                  <a16:creationId xmlns="" xmlns:a16="http://schemas.microsoft.com/office/drawing/2014/main" id="{D3BD54A7-2721-49B3-9228-2C0F4A45C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977" y="1955308"/>
              <a:ext cx="461379" cy="3454104"/>
            </a:xfrm>
            <a:prstGeom prst="rect">
              <a:avLst/>
            </a:prstGeom>
          </p:spPr>
        </p:pic>
        <p:pic>
          <p:nvPicPr>
            <p:cNvPr id="23" name="Picture 22" descr="A picture containing object, clock&#10;&#10;Description automatically generated">
              <a:extLst>
                <a:ext uri="{FF2B5EF4-FFF2-40B4-BE49-F238E27FC236}">
                  <a16:creationId xmlns="" xmlns:a16="http://schemas.microsoft.com/office/drawing/2014/main" id="{3BDEA53A-6827-49A3-98D3-634370BBE4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2541" y="1992716"/>
              <a:ext cx="411500" cy="3379287"/>
            </a:xfrm>
            <a:prstGeom prst="rect">
              <a:avLst/>
            </a:prstGeom>
          </p:spPr>
        </p:pic>
      </p:grpSp>
      <p:grpSp>
        <p:nvGrpSpPr>
          <p:cNvPr id="6" name="Group 5">
            <a:extLst>
              <a:ext uri="{FF2B5EF4-FFF2-40B4-BE49-F238E27FC236}">
                <a16:creationId xmlns="" xmlns:a16="http://schemas.microsoft.com/office/drawing/2014/main" id="{4D871F9F-A13F-4D3A-9021-9B674E0F579A}"/>
              </a:ext>
            </a:extLst>
          </p:cNvPr>
          <p:cNvGrpSpPr/>
          <p:nvPr/>
        </p:nvGrpSpPr>
        <p:grpSpPr>
          <a:xfrm>
            <a:off x="5389126" y="1853626"/>
            <a:ext cx="2937747" cy="4102049"/>
            <a:chOff x="5819000" y="1560415"/>
            <a:chExt cx="2937747" cy="4102049"/>
          </a:xfrm>
        </p:grpSpPr>
        <p:pic>
          <p:nvPicPr>
            <p:cNvPr id="24" name="Picture 23">
              <a:extLst>
                <a:ext uri="{FF2B5EF4-FFF2-40B4-BE49-F238E27FC236}">
                  <a16:creationId xmlns="" xmlns:a16="http://schemas.microsoft.com/office/drawing/2014/main" id="{54B0F9C3-0088-4CF1-BBCD-8066987BB8A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819000" y="1689912"/>
              <a:ext cx="547739" cy="3510219"/>
            </a:xfrm>
            <a:prstGeom prst="rect">
              <a:avLst/>
            </a:prstGeom>
          </p:spPr>
        </p:pic>
        <p:pic>
          <p:nvPicPr>
            <p:cNvPr id="25" name="Picture 24" descr="A picture containing pool ball&#10;&#10;Description automatically generated">
              <a:extLst>
                <a:ext uri="{FF2B5EF4-FFF2-40B4-BE49-F238E27FC236}">
                  <a16:creationId xmlns="" xmlns:a16="http://schemas.microsoft.com/office/drawing/2014/main" id="{1A3DE64C-9EE7-415E-B6AC-2BFF7FBB80C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826340" y="3232437"/>
              <a:ext cx="447675" cy="425168"/>
            </a:xfrm>
            <a:prstGeom prst="rect">
              <a:avLst/>
            </a:prstGeom>
          </p:spPr>
        </p:pic>
        <p:grpSp>
          <p:nvGrpSpPr>
            <p:cNvPr id="26" name="Group 25">
              <a:extLst>
                <a:ext uri="{FF2B5EF4-FFF2-40B4-BE49-F238E27FC236}">
                  <a16:creationId xmlns="" xmlns:a16="http://schemas.microsoft.com/office/drawing/2014/main" id="{41F22694-356A-4C46-BE03-C39E191FD589}"/>
                </a:ext>
              </a:extLst>
            </p:cNvPr>
            <p:cNvGrpSpPr/>
            <p:nvPr/>
          </p:nvGrpSpPr>
          <p:grpSpPr>
            <a:xfrm>
              <a:off x="7050177" y="1560415"/>
              <a:ext cx="1706570" cy="4102049"/>
              <a:chOff x="5290547" y="2277632"/>
              <a:chExt cx="1706570" cy="4102049"/>
            </a:xfrm>
          </p:grpSpPr>
          <p:grpSp>
            <p:nvGrpSpPr>
              <p:cNvPr id="27" name="Group 26">
                <a:extLst>
                  <a:ext uri="{FF2B5EF4-FFF2-40B4-BE49-F238E27FC236}">
                    <a16:creationId xmlns="" xmlns:a16="http://schemas.microsoft.com/office/drawing/2014/main" id="{D40FD9E0-071F-4D57-8670-AFCB5CA12405}"/>
                  </a:ext>
                </a:extLst>
              </p:cNvPr>
              <p:cNvGrpSpPr/>
              <p:nvPr/>
            </p:nvGrpSpPr>
            <p:grpSpPr>
              <a:xfrm>
                <a:off x="5552491" y="2277632"/>
                <a:ext cx="1444626" cy="3881652"/>
                <a:chOff x="5552491" y="2277632"/>
                <a:chExt cx="1444626" cy="3881652"/>
              </a:xfrm>
            </p:grpSpPr>
            <p:pic>
              <p:nvPicPr>
                <p:cNvPr id="29" name="Picture 28">
                  <a:extLst>
                    <a:ext uri="{FF2B5EF4-FFF2-40B4-BE49-F238E27FC236}">
                      <a16:creationId xmlns="" xmlns:a16="http://schemas.microsoft.com/office/drawing/2014/main" id="{8C12C5C4-B0BD-4C43-B0CC-2DECDBCC96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52491" y="2508465"/>
                  <a:ext cx="1444626" cy="3650819"/>
                </a:xfrm>
                <a:prstGeom prst="rect">
                  <a:avLst/>
                </a:prstGeom>
              </p:spPr>
            </p:pic>
            <p:sp>
              <p:nvSpPr>
                <p:cNvPr id="30" name="TextBox 29">
                  <a:extLst>
                    <a:ext uri="{FF2B5EF4-FFF2-40B4-BE49-F238E27FC236}">
                      <a16:creationId xmlns="" xmlns:a16="http://schemas.microsoft.com/office/drawing/2014/main" id="{B270E60F-0346-45B6-9899-02196C65BAD3}"/>
                    </a:ext>
                  </a:extLst>
                </p:cNvPr>
                <p:cNvSpPr txBox="1"/>
                <p:nvPr/>
              </p:nvSpPr>
              <p:spPr bwMode="auto">
                <a:xfrm>
                  <a:off x="6099115" y="227763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grpSp>
          <p:sp>
            <p:nvSpPr>
              <p:cNvPr id="28" name="TextBox 27">
                <a:extLst>
                  <a:ext uri="{FF2B5EF4-FFF2-40B4-BE49-F238E27FC236}">
                    <a16:creationId xmlns="" xmlns:a16="http://schemas.microsoft.com/office/drawing/2014/main" id="{73B2579B-58F0-460F-BDCD-3DF09C95DA9A}"/>
                  </a:ext>
                </a:extLst>
              </p:cNvPr>
              <p:cNvSpPr txBox="1"/>
              <p:nvPr/>
            </p:nvSpPr>
            <p:spPr bwMode="auto">
              <a:xfrm>
                <a:off x="5290547" y="6010349"/>
                <a:ext cx="14350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900" dirty="0">
                    <a:solidFill>
                      <a:srgbClr val="808080"/>
                    </a:solidFill>
                    <a:latin typeface="Myriad Pro Semibold" charset="0"/>
                    <a:ea typeface="Myriad Pro Semibold" charset="0"/>
                    <a:cs typeface="Myriad Pro Semibold" charset="0"/>
                  </a:rPr>
                  <a:t>© 2017 </a:t>
                </a:r>
                <a:r>
                  <a:rPr lang="en-GB" sz="900" dirty="0" err="1">
                    <a:solidFill>
                      <a:srgbClr val="808080"/>
                    </a:solidFill>
                    <a:latin typeface="Myriad Pro Semibold" charset="0"/>
                    <a:ea typeface="Myriad Pro Semibold" charset="0"/>
                    <a:cs typeface="Myriad Pro Semibold" charset="0"/>
                  </a:rPr>
                  <a:t>Alphablocks</a:t>
                </a:r>
                <a:r>
                  <a:rPr lang="en-GB" sz="900" dirty="0">
                    <a:solidFill>
                      <a:srgbClr val="808080"/>
                    </a:solidFill>
                    <a:latin typeface="Myriad Pro Semibold" charset="0"/>
                    <a:ea typeface="Myriad Pro Semibold" charset="0"/>
                    <a:cs typeface="Myriad Pro Semibold" charset="0"/>
                  </a:rPr>
                  <a:t> Ltd.</a:t>
                </a:r>
                <a:br>
                  <a:rPr lang="en-GB" sz="900" dirty="0">
                    <a:solidFill>
                      <a:srgbClr val="808080"/>
                    </a:solidFill>
                    <a:latin typeface="Myriad Pro Semibold" charset="0"/>
                    <a:ea typeface="Myriad Pro Semibold" charset="0"/>
                    <a:cs typeface="Myriad Pro Semibold" charset="0"/>
                  </a:rPr>
                </a:br>
                <a:r>
                  <a:rPr lang="en-GB" sz="900" dirty="0">
                    <a:solidFill>
                      <a:srgbClr val="808080"/>
                    </a:solidFill>
                    <a:latin typeface="Myriad Pro Semibold" charset="0"/>
                    <a:ea typeface="Myriad Pro Semibold" charset="0"/>
                    <a:cs typeface="Myriad Pro Semibold" charset="0"/>
                  </a:rPr>
                  <a:t>All rights reserved.</a:t>
                </a:r>
              </a:p>
            </p:txBody>
          </p:sp>
        </p:grpSp>
      </p:grpSp>
      <p:cxnSp>
        <p:nvCxnSpPr>
          <p:cNvPr id="31" name="Straight Connector 30">
            <a:extLst>
              <a:ext uri="{FF2B5EF4-FFF2-40B4-BE49-F238E27FC236}">
                <a16:creationId xmlns="" xmlns:a16="http://schemas.microsoft.com/office/drawing/2014/main" id="{87C22E84-1A8B-44D2-B7D5-4E1113AB20B1}"/>
              </a:ext>
            </a:extLst>
          </p:cNvPr>
          <p:cNvCxnSpPr>
            <a:cxnSpLocks/>
          </p:cNvCxnSpPr>
          <p:nvPr/>
        </p:nvCxnSpPr>
        <p:spPr bwMode="auto">
          <a:xfrm>
            <a:off x="4572000" y="1707861"/>
            <a:ext cx="0" cy="4562269"/>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98537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1:13</a:t>
            </a:r>
          </a:p>
        </p:txBody>
      </p:sp>
      <p:pic>
        <p:nvPicPr>
          <p:cNvPr id="5" name="Picture 4">
            <a:extLst>
              <a:ext uri="{FF2B5EF4-FFF2-40B4-BE49-F238E27FC236}">
                <a16:creationId xmlns="" xmlns:a16="http://schemas.microsoft.com/office/drawing/2014/main" id="{4192167B-20E5-4342-8A47-E6C8DDBAF4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245153" y="1627184"/>
            <a:ext cx="653693" cy="3434153"/>
          </a:xfrm>
          <a:prstGeom prst="rect">
            <a:avLst/>
          </a:prstGeom>
        </p:spPr>
      </p:pic>
      <p:grpSp>
        <p:nvGrpSpPr>
          <p:cNvPr id="4" name="Group 3">
            <a:extLst>
              <a:ext uri="{FF2B5EF4-FFF2-40B4-BE49-F238E27FC236}">
                <a16:creationId xmlns="" xmlns:a16="http://schemas.microsoft.com/office/drawing/2014/main" id="{6CC4C1EF-6083-42F1-9016-05D5B9AEA196}"/>
              </a:ext>
            </a:extLst>
          </p:cNvPr>
          <p:cNvGrpSpPr/>
          <p:nvPr/>
        </p:nvGrpSpPr>
        <p:grpSpPr>
          <a:xfrm>
            <a:off x="4245153" y="5180016"/>
            <a:ext cx="653734" cy="1160465"/>
            <a:chOff x="4245153" y="5180016"/>
            <a:chExt cx="653734" cy="1160465"/>
          </a:xfrm>
        </p:grpSpPr>
        <p:pic>
          <p:nvPicPr>
            <p:cNvPr id="9" name="Picture 8" descr="A close up of a sign&#10;&#10;Description automatically generated">
              <a:extLst>
                <a:ext uri="{FF2B5EF4-FFF2-40B4-BE49-F238E27FC236}">
                  <a16:creationId xmlns="" xmlns:a16="http://schemas.microsoft.com/office/drawing/2014/main" id="{CC9BD23E-EE12-4972-B327-47CD861B77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153" y="5180016"/>
              <a:ext cx="653734" cy="648000"/>
            </a:xfrm>
            <a:prstGeom prst="rect">
              <a:avLst/>
            </a:prstGeom>
          </p:spPr>
        </p:pic>
        <p:sp>
          <p:nvSpPr>
            <p:cNvPr id="11" name="TextBox 10">
              <a:extLst>
                <a:ext uri="{FF2B5EF4-FFF2-40B4-BE49-F238E27FC236}">
                  <a16:creationId xmlns="" xmlns:a16="http://schemas.microsoft.com/office/drawing/2014/main" id="{100A08D6-0942-43AB-88B2-F9C473400D50}"/>
                </a:ext>
              </a:extLst>
            </p:cNvPr>
            <p:cNvSpPr txBox="1"/>
            <p:nvPr/>
          </p:nvSpPr>
          <p:spPr bwMode="auto">
            <a:xfrm>
              <a:off x="4284901" y="5878816"/>
              <a:ext cx="5741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grpSp>
      <p:sp>
        <p:nvSpPr>
          <p:cNvPr id="10" name="TextBox 9">
            <a:extLst>
              <a:ext uri="{FF2B5EF4-FFF2-40B4-BE49-F238E27FC236}">
                <a16:creationId xmlns="" xmlns:a16="http://schemas.microsoft.com/office/drawing/2014/main" id="{8B2662BE-8113-41AD-8B4D-131A9669C4AF}"/>
              </a:ext>
            </a:extLst>
          </p:cNvPr>
          <p:cNvSpPr txBox="1"/>
          <p:nvPr/>
        </p:nvSpPr>
        <p:spPr bwMode="auto">
          <a:xfrm>
            <a:off x="3540308" y="1069206"/>
            <a:ext cx="18662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 group of 5</a:t>
            </a:r>
          </a:p>
        </p:txBody>
      </p:sp>
      <p:sp>
        <p:nvSpPr>
          <p:cNvPr id="12" name="TextBox 11">
            <a:extLst>
              <a:ext uri="{FF2B5EF4-FFF2-40B4-BE49-F238E27FC236}">
                <a16:creationId xmlns="" xmlns:a16="http://schemas.microsoft.com/office/drawing/2014/main" id="{1330FEEE-9C1D-4386-82BF-48AEDE970A6C}"/>
              </a:ext>
            </a:extLst>
          </p:cNvPr>
          <p:cNvSpPr txBox="1"/>
          <p:nvPr/>
        </p:nvSpPr>
        <p:spPr bwMode="auto">
          <a:xfrm>
            <a:off x="6477139" y="1069206"/>
            <a:ext cx="17091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one time</a:t>
            </a:r>
          </a:p>
        </p:txBody>
      </p:sp>
      <p:sp>
        <p:nvSpPr>
          <p:cNvPr id="13" name="TextBox 12">
            <a:extLst>
              <a:ext uri="{FF2B5EF4-FFF2-40B4-BE49-F238E27FC236}">
                <a16:creationId xmlns="" xmlns:a16="http://schemas.microsoft.com/office/drawing/2014/main" id="{B74E12C9-509C-4FA6-8F17-69D2DB682A59}"/>
              </a:ext>
            </a:extLst>
          </p:cNvPr>
          <p:cNvSpPr txBox="1"/>
          <p:nvPr/>
        </p:nvSpPr>
        <p:spPr bwMode="auto">
          <a:xfrm>
            <a:off x="1234162" y="1069206"/>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 × 5 = 5</a:t>
            </a:r>
          </a:p>
        </p:txBody>
      </p:sp>
    </p:spTree>
    <p:extLst>
      <p:ext uri="{BB962C8B-B14F-4D97-AF65-F5344CB8AC3E}">
        <p14:creationId xmlns:p14="http://schemas.microsoft.com/office/powerpoint/2010/main" val="288937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1:13</a:t>
            </a:r>
          </a:p>
        </p:txBody>
      </p:sp>
      <p:sp>
        <p:nvSpPr>
          <p:cNvPr id="3" name="TextBox 2">
            <a:extLst>
              <a:ext uri="{FF2B5EF4-FFF2-40B4-BE49-F238E27FC236}">
                <a16:creationId xmlns="" xmlns:a16="http://schemas.microsoft.com/office/drawing/2014/main" id="{017351B8-42D4-4B52-9E70-80737CEB9BBF}"/>
              </a:ext>
            </a:extLst>
          </p:cNvPr>
          <p:cNvSpPr txBox="1"/>
          <p:nvPr/>
        </p:nvSpPr>
        <p:spPr bwMode="auto">
          <a:xfrm>
            <a:off x="1234162" y="1069206"/>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 × 5 = 5</a:t>
            </a:r>
          </a:p>
        </p:txBody>
      </p:sp>
      <p:sp>
        <p:nvSpPr>
          <p:cNvPr id="16" name="TextBox 15">
            <a:extLst>
              <a:ext uri="{FF2B5EF4-FFF2-40B4-BE49-F238E27FC236}">
                <a16:creationId xmlns="" xmlns:a16="http://schemas.microsoft.com/office/drawing/2014/main" id="{BFA1E43A-60C0-4B93-8B5B-54668AA37D6B}"/>
              </a:ext>
            </a:extLst>
          </p:cNvPr>
          <p:cNvSpPr txBox="1"/>
          <p:nvPr/>
        </p:nvSpPr>
        <p:spPr bwMode="auto">
          <a:xfrm>
            <a:off x="3540308" y="1069206"/>
            <a:ext cx="20633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5 groups of 1</a:t>
            </a:r>
          </a:p>
        </p:txBody>
      </p:sp>
      <p:sp>
        <p:nvSpPr>
          <p:cNvPr id="14" name="TextBox 13">
            <a:extLst>
              <a:ext uri="{FF2B5EF4-FFF2-40B4-BE49-F238E27FC236}">
                <a16:creationId xmlns="" xmlns:a16="http://schemas.microsoft.com/office/drawing/2014/main" id="{A53DACFB-E629-4B1C-82E7-84DD2AB4478B}"/>
              </a:ext>
            </a:extLst>
          </p:cNvPr>
          <p:cNvSpPr txBox="1"/>
          <p:nvPr/>
        </p:nvSpPr>
        <p:spPr bwMode="auto">
          <a:xfrm>
            <a:off x="6431550" y="1069206"/>
            <a:ext cx="18003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 five times</a:t>
            </a:r>
          </a:p>
        </p:txBody>
      </p:sp>
      <p:pic>
        <p:nvPicPr>
          <p:cNvPr id="5" name="Picture 4">
            <a:extLst>
              <a:ext uri="{FF2B5EF4-FFF2-40B4-BE49-F238E27FC236}">
                <a16:creationId xmlns="" xmlns:a16="http://schemas.microsoft.com/office/drawing/2014/main" id="{9AB4F73F-D77F-4F58-B11D-4C361D3AEAD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931998" y="2239458"/>
            <a:ext cx="653686" cy="3523936"/>
          </a:xfrm>
          <a:prstGeom prst="rect">
            <a:avLst/>
          </a:prstGeom>
        </p:spPr>
      </p:pic>
      <p:grpSp>
        <p:nvGrpSpPr>
          <p:cNvPr id="4" name="Group 3">
            <a:extLst>
              <a:ext uri="{FF2B5EF4-FFF2-40B4-BE49-F238E27FC236}">
                <a16:creationId xmlns="" xmlns:a16="http://schemas.microsoft.com/office/drawing/2014/main" id="{0C0FB1D1-D449-4391-94CF-BE0CBBED5916}"/>
              </a:ext>
            </a:extLst>
          </p:cNvPr>
          <p:cNvGrpSpPr/>
          <p:nvPr/>
        </p:nvGrpSpPr>
        <p:grpSpPr>
          <a:xfrm>
            <a:off x="4811529" y="1987297"/>
            <a:ext cx="1400473" cy="3838243"/>
            <a:chOff x="4886473" y="1987297"/>
            <a:chExt cx="1400473" cy="3838243"/>
          </a:xfrm>
        </p:grpSpPr>
        <p:grpSp>
          <p:nvGrpSpPr>
            <p:cNvPr id="17" name="Group 16">
              <a:extLst>
                <a:ext uri="{FF2B5EF4-FFF2-40B4-BE49-F238E27FC236}">
                  <a16:creationId xmlns="" xmlns:a16="http://schemas.microsoft.com/office/drawing/2014/main" id="{9F73C346-98F4-4077-820E-D57C10E455C0}"/>
                </a:ext>
              </a:extLst>
            </p:cNvPr>
            <p:cNvGrpSpPr/>
            <p:nvPr/>
          </p:nvGrpSpPr>
          <p:grpSpPr>
            <a:xfrm>
              <a:off x="4886473" y="1987297"/>
              <a:ext cx="720000" cy="3838243"/>
              <a:chOff x="5140346" y="1987297"/>
              <a:chExt cx="720000" cy="3838243"/>
            </a:xfrm>
          </p:grpSpPr>
          <p:pic>
            <p:nvPicPr>
              <p:cNvPr id="9" name="Picture 8">
                <a:extLst>
                  <a:ext uri="{FF2B5EF4-FFF2-40B4-BE49-F238E27FC236}">
                    <a16:creationId xmlns="" xmlns:a16="http://schemas.microsoft.com/office/drawing/2014/main" id="{D37C98F7-46FE-4C05-9B31-D2DAA0B479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346" y="1987297"/>
                <a:ext cx="720000" cy="720000"/>
              </a:xfrm>
              <a:prstGeom prst="rect">
                <a:avLst/>
              </a:prstGeom>
            </p:spPr>
          </p:pic>
          <p:pic>
            <p:nvPicPr>
              <p:cNvPr id="10" name="Picture 9">
                <a:extLst>
                  <a:ext uri="{FF2B5EF4-FFF2-40B4-BE49-F238E27FC236}">
                    <a16:creationId xmlns="" xmlns:a16="http://schemas.microsoft.com/office/drawing/2014/main" id="{8BF85CD5-99AC-4CB0-9117-7747D2DC3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346" y="2766858"/>
                <a:ext cx="720000" cy="720000"/>
              </a:xfrm>
              <a:prstGeom prst="rect">
                <a:avLst/>
              </a:prstGeom>
            </p:spPr>
          </p:pic>
          <p:pic>
            <p:nvPicPr>
              <p:cNvPr id="11" name="Picture 10">
                <a:extLst>
                  <a:ext uri="{FF2B5EF4-FFF2-40B4-BE49-F238E27FC236}">
                    <a16:creationId xmlns="" xmlns:a16="http://schemas.microsoft.com/office/drawing/2014/main" id="{E7B0344C-F5E0-4C9B-ACFC-1DE472C60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346" y="3546419"/>
                <a:ext cx="720000" cy="720000"/>
              </a:xfrm>
              <a:prstGeom prst="rect">
                <a:avLst/>
              </a:prstGeom>
            </p:spPr>
          </p:pic>
          <p:pic>
            <p:nvPicPr>
              <p:cNvPr id="12" name="Picture 11">
                <a:extLst>
                  <a:ext uri="{FF2B5EF4-FFF2-40B4-BE49-F238E27FC236}">
                    <a16:creationId xmlns="" xmlns:a16="http://schemas.microsoft.com/office/drawing/2014/main" id="{B995A7FD-1682-4209-AB1C-E06B5B7B2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346" y="4325980"/>
                <a:ext cx="720000" cy="720000"/>
              </a:xfrm>
              <a:prstGeom prst="rect">
                <a:avLst/>
              </a:prstGeom>
            </p:spPr>
          </p:pic>
          <p:pic>
            <p:nvPicPr>
              <p:cNvPr id="13" name="Picture 12">
                <a:extLst>
                  <a:ext uri="{FF2B5EF4-FFF2-40B4-BE49-F238E27FC236}">
                    <a16:creationId xmlns="" xmlns:a16="http://schemas.microsoft.com/office/drawing/2014/main" id="{30D37360-6EF6-4100-8136-1A0B7A8B4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346" y="5105540"/>
                <a:ext cx="720000" cy="720000"/>
              </a:xfrm>
              <a:prstGeom prst="rect">
                <a:avLst/>
              </a:prstGeom>
            </p:spPr>
          </p:pic>
        </p:grpSp>
        <p:sp>
          <p:nvSpPr>
            <p:cNvPr id="19" name="TextBox 18">
              <a:extLst>
                <a:ext uri="{FF2B5EF4-FFF2-40B4-BE49-F238E27FC236}">
                  <a16:creationId xmlns="" xmlns:a16="http://schemas.microsoft.com/office/drawing/2014/main" id="{E207BEB7-CAD2-468D-9D32-5CA1DA834BC4}"/>
                </a:ext>
              </a:extLst>
            </p:cNvPr>
            <p:cNvSpPr txBox="1"/>
            <p:nvPr/>
          </p:nvSpPr>
          <p:spPr bwMode="auto">
            <a:xfrm>
              <a:off x="5712750" y="2109042"/>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20" name="TextBox 19">
              <a:extLst>
                <a:ext uri="{FF2B5EF4-FFF2-40B4-BE49-F238E27FC236}">
                  <a16:creationId xmlns="" xmlns:a16="http://schemas.microsoft.com/office/drawing/2014/main" id="{ED618A9E-CB87-4636-8DD4-8E85E7F23722}"/>
                </a:ext>
              </a:extLst>
            </p:cNvPr>
            <p:cNvSpPr txBox="1"/>
            <p:nvPr/>
          </p:nvSpPr>
          <p:spPr bwMode="auto">
            <a:xfrm>
              <a:off x="5712750" y="2890458"/>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21" name="TextBox 20">
              <a:extLst>
                <a:ext uri="{FF2B5EF4-FFF2-40B4-BE49-F238E27FC236}">
                  <a16:creationId xmlns="" xmlns:a16="http://schemas.microsoft.com/office/drawing/2014/main" id="{D54EC801-299B-4F89-BF48-5C60FD9C774E}"/>
                </a:ext>
              </a:extLst>
            </p:cNvPr>
            <p:cNvSpPr txBox="1"/>
            <p:nvPr/>
          </p:nvSpPr>
          <p:spPr bwMode="auto">
            <a:xfrm>
              <a:off x="5712750" y="3671874"/>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22" name="TextBox 21">
              <a:extLst>
                <a:ext uri="{FF2B5EF4-FFF2-40B4-BE49-F238E27FC236}">
                  <a16:creationId xmlns="" xmlns:a16="http://schemas.microsoft.com/office/drawing/2014/main" id="{E40A0929-8B73-4D77-9264-137A47CAD360}"/>
                </a:ext>
              </a:extLst>
            </p:cNvPr>
            <p:cNvSpPr txBox="1"/>
            <p:nvPr/>
          </p:nvSpPr>
          <p:spPr bwMode="auto">
            <a:xfrm>
              <a:off x="5712750" y="4453290"/>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23" name="TextBox 22">
              <a:extLst>
                <a:ext uri="{FF2B5EF4-FFF2-40B4-BE49-F238E27FC236}">
                  <a16:creationId xmlns="" xmlns:a16="http://schemas.microsoft.com/office/drawing/2014/main" id="{BEF81012-61FC-4836-BA50-371CB1F1DECC}"/>
                </a:ext>
              </a:extLst>
            </p:cNvPr>
            <p:cNvSpPr txBox="1"/>
            <p:nvPr/>
          </p:nvSpPr>
          <p:spPr bwMode="auto">
            <a:xfrm>
              <a:off x="5712750" y="5234707"/>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grpSp>
    </p:spTree>
    <p:extLst>
      <p:ext uri="{BB962C8B-B14F-4D97-AF65-F5344CB8AC3E}">
        <p14:creationId xmlns:p14="http://schemas.microsoft.com/office/powerpoint/2010/main" val="49961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1:13</a:t>
            </a:r>
          </a:p>
        </p:txBody>
      </p:sp>
      <p:sp>
        <p:nvSpPr>
          <p:cNvPr id="3" name="TextBox 2">
            <a:extLst>
              <a:ext uri="{FF2B5EF4-FFF2-40B4-BE49-F238E27FC236}">
                <a16:creationId xmlns="" xmlns:a16="http://schemas.microsoft.com/office/drawing/2014/main" id="{3BE207A8-234C-4EB0-921B-18438558C9A8}"/>
              </a:ext>
            </a:extLst>
          </p:cNvPr>
          <p:cNvSpPr txBox="1"/>
          <p:nvPr/>
        </p:nvSpPr>
        <p:spPr bwMode="auto">
          <a:xfrm>
            <a:off x="3849698" y="1069206"/>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 × 5 = 5</a:t>
            </a:r>
          </a:p>
        </p:txBody>
      </p:sp>
      <p:grpSp>
        <p:nvGrpSpPr>
          <p:cNvPr id="35" name="Group 34">
            <a:extLst>
              <a:ext uri="{FF2B5EF4-FFF2-40B4-BE49-F238E27FC236}">
                <a16:creationId xmlns="" xmlns:a16="http://schemas.microsoft.com/office/drawing/2014/main" id="{15F201FD-A557-4FEF-9472-7F4085F30196}"/>
              </a:ext>
            </a:extLst>
          </p:cNvPr>
          <p:cNvGrpSpPr/>
          <p:nvPr/>
        </p:nvGrpSpPr>
        <p:grpSpPr>
          <a:xfrm>
            <a:off x="5640930" y="1652584"/>
            <a:ext cx="2434140" cy="3838243"/>
            <a:chOff x="6140188" y="1987297"/>
            <a:chExt cx="2434140" cy="3838243"/>
          </a:xfrm>
        </p:grpSpPr>
        <p:pic>
          <p:nvPicPr>
            <p:cNvPr id="16" name="Picture 15">
              <a:extLst>
                <a:ext uri="{FF2B5EF4-FFF2-40B4-BE49-F238E27FC236}">
                  <a16:creationId xmlns="" xmlns:a16="http://schemas.microsoft.com/office/drawing/2014/main" id="{F680C609-278F-4279-9FF6-E9E1E6BC77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140188" y="2239458"/>
              <a:ext cx="653686" cy="3523936"/>
            </a:xfrm>
            <a:prstGeom prst="rect">
              <a:avLst/>
            </a:prstGeom>
          </p:spPr>
        </p:pic>
        <p:grpSp>
          <p:nvGrpSpPr>
            <p:cNvPr id="17" name="Group 16">
              <a:extLst>
                <a:ext uri="{FF2B5EF4-FFF2-40B4-BE49-F238E27FC236}">
                  <a16:creationId xmlns="" xmlns:a16="http://schemas.microsoft.com/office/drawing/2014/main" id="{92F0E482-401D-4C37-A051-CF6243FE6F94}"/>
                </a:ext>
              </a:extLst>
            </p:cNvPr>
            <p:cNvGrpSpPr/>
            <p:nvPr/>
          </p:nvGrpSpPr>
          <p:grpSpPr>
            <a:xfrm>
              <a:off x="7173855" y="1987297"/>
              <a:ext cx="1400473" cy="3838243"/>
              <a:chOff x="4886473" y="1987297"/>
              <a:chExt cx="1400473" cy="3838243"/>
            </a:xfrm>
          </p:grpSpPr>
          <p:grpSp>
            <p:nvGrpSpPr>
              <p:cNvPr id="18" name="Group 17">
                <a:extLst>
                  <a:ext uri="{FF2B5EF4-FFF2-40B4-BE49-F238E27FC236}">
                    <a16:creationId xmlns="" xmlns:a16="http://schemas.microsoft.com/office/drawing/2014/main" id="{38930311-2BD3-43FD-81FD-F71B50DA51AF}"/>
                  </a:ext>
                </a:extLst>
              </p:cNvPr>
              <p:cNvGrpSpPr/>
              <p:nvPr/>
            </p:nvGrpSpPr>
            <p:grpSpPr>
              <a:xfrm>
                <a:off x="4886473" y="1987297"/>
                <a:ext cx="720000" cy="3838243"/>
                <a:chOff x="5140346" y="1987297"/>
                <a:chExt cx="720000" cy="3838243"/>
              </a:xfrm>
            </p:grpSpPr>
            <p:pic>
              <p:nvPicPr>
                <p:cNvPr id="24" name="Picture 23">
                  <a:extLst>
                    <a:ext uri="{FF2B5EF4-FFF2-40B4-BE49-F238E27FC236}">
                      <a16:creationId xmlns="" xmlns:a16="http://schemas.microsoft.com/office/drawing/2014/main" id="{AB197A7C-5644-499A-A488-14EECED035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346" y="1987297"/>
                  <a:ext cx="720000" cy="720000"/>
                </a:xfrm>
                <a:prstGeom prst="rect">
                  <a:avLst/>
                </a:prstGeom>
              </p:spPr>
            </p:pic>
            <p:pic>
              <p:nvPicPr>
                <p:cNvPr id="25" name="Picture 24">
                  <a:extLst>
                    <a:ext uri="{FF2B5EF4-FFF2-40B4-BE49-F238E27FC236}">
                      <a16:creationId xmlns="" xmlns:a16="http://schemas.microsoft.com/office/drawing/2014/main" id="{4C0DD7D5-BDD8-43CF-B4A6-453A964D30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346" y="2766858"/>
                  <a:ext cx="720000" cy="720000"/>
                </a:xfrm>
                <a:prstGeom prst="rect">
                  <a:avLst/>
                </a:prstGeom>
              </p:spPr>
            </p:pic>
            <p:pic>
              <p:nvPicPr>
                <p:cNvPr id="26" name="Picture 25">
                  <a:extLst>
                    <a:ext uri="{FF2B5EF4-FFF2-40B4-BE49-F238E27FC236}">
                      <a16:creationId xmlns="" xmlns:a16="http://schemas.microsoft.com/office/drawing/2014/main" id="{4BC3FCC3-AF49-4032-8628-C93362173B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346" y="3546419"/>
                  <a:ext cx="720000" cy="720000"/>
                </a:xfrm>
                <a:prstGeom prst="rect">
                  <a:avLst/>
                </a:prstGeom>
              </p:spPr>
            </p:pic>
            <p:pic>
              <p:nvPicPr>
                <p:cNvPr id="27" name="Picture 26">
                  <a:extLst>
                    <a:ext uri="{FF2B5EF4-FFF2-40B4-BE49-F238E27FC236}">
                      <a16:creationId xmlns="" xmlns:a16="http://schemas.microsoft.com/office/drawing/2014/main" id="{8F6567B8-7739-4B31-ACAD-F97013077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346" y="4325980"/>
                  <a:ext cx="720000" cy="720000"/>
                </a:xfrm>
                <a:prstGeom prst="rect">
                  <a:avLst/>
                </a:prstGeom>
              </p:spPr>
            </p:pic>
            <p:pic>
              <p:nvPicPr>
                <p:cNvPr id="28" name="Picture 27">
                  <a:extLst>
                    <a:ext uri="{FF2B5EF4-FFF2-40B4-BE49-F238E27FC236}">
                      <a16:creationId xmlns="" xmlns:a16="http://schemas.microsoft.com/office/drawing/2014/main" id="{6CC20035-4DDD-4742-BE58-00B19CA69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346" y="5105540"/>
                  <a:ext cx="720000" cy="720000"/>
                </a:xfrm>
                <a:prstGeom prst="rect">
                  <a:avLst/>
                </a:prstGeom>
              </p:spPr>
            </p:pic>
          </p:grpSp>
          <p:sp>
            <p:nvSpPr>
              <p:cNvPr id="19" name="TextBox 18">
                <a:extLst>
                  <a:ext uri="{FF2B5EF4-FFF2-40B4-BE49-F238E27FC236}">
                    <a16:creationId xmlns="" xmlns:a16="http://schemas.microsoft.com/office/drawing/2014/main" id="{7CDC51FE-A098-4F73-83D7-10E1643F5FB9}"/>
                  </a:ext>
                </a:extLst>
              </p:cNvPr>
              <p:cNvSpPr txBox="1"/>
              <p:nvPr/>
            </p:nvSpPr>
            <p:spPr bwMode="auto">
              <a:xfrm>
                <a:off x="5712750" y="2109042"/>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20" name="TextBox 19">
                <a:extLst>
                  <a:ext uri="{FF2B5EF4-FFF2-40B4-BE49-F238E27FC236}">
                    <a16:creationId xmlns="" xmlns:a16="http://schemas.microsoft.com/office/drawing/2014/main" id="{944DE4FA-0800-4540-A800-4D7DE5CA17B5}"/>
                  </a:ext>
                </a:extLst>
              </p:cNvPr>
              <p:cNvSpPr txBox="1"/>
              <p:nvPr/>
            </p:nvSpPr>
            <p:spPr bwMode="auto">
              <a:xfrm>
                <a:off x="5712750" y="2890458"/>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21" name="TextBox 20">
                <a:extLst>
                  <a:ext uri="{FF2B5EF4-FFF2-40B4-BE49-F238E27FC236}">
                    <a16:creationId xmlns="" xmlns:a16="http://schemas.microsoft.com/office/drawing/2014/main" id="{0760DB3E-1AB9-4314-99A5-27C8F2EE5D74}"/>
                  </a:ext>
                </a:extLst>
              </p:cNvPr>
              <p:cNvSpPr txBox="1"/>
              <p:nvPr/>
            </p:nvSpPr>
            <p:spPr bwMode="auto">
              <a:xfrm>
                <a:off x="5712750" y="3671874"/>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22" name="TextBox 21">
                <a:extLst>
                  <a:ext uri="{FF2B5EF4-FFF2-40B4-BE49-F238E27FC236}">
                    <a16:creationId xmlns="" xmlns:a16="http://schemas.microsoft.com/office/drawing/2014/main" id="{F8DAF6DB-1865-43F8-A24A-F65F434DB8C7}"/>
                  </a:ext>
                </a:extLst>
              </p:cNvPr>
              <p:cNvSpPr txBox="1"/>
              <p:nvPr/>
            </p:nvSpPr>
            <p:spPr bwMode="auto">
              <a:xfrm>
                <a:off x="5712750" y="4453290"/>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23" name="TextBox 22">
                <a:extLst>
                  <a:ext uri="{FF2B5EF4-FFF2-40B4-BE49-F238E27FC236}">
                    <a16:creationId xmlns="" xmlns:a16="http://schemas.microsoft.com/office/drawing/2014/main" id="{17AA28A2-75E4-4F35-9243-11B3EA73C3DF}"/>
                  </a:ext>
                </a:extLst>
              </p:cNvPr>
              <p:cNvSpPr txBox="1"/>
              <p:nvPr/>
            </p:nvSpPr>
            <p:spPr bwMode="auto">
              <a:xfrm>
                <a:off x="5712750" y="5234707"/>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grpSp>
      </p:grpSp>
      <p:grpSp>
        <p:nvGrpSpPr>
          <p:cNvPr id="34" name="Group 33">
            <a:extLst>
              <a:ext uri="{FF2B5EF4-FFF2-40B4-BE49-F238E27FC236}">
                <a16:creationId xmlns="" xmlns:a16="http://schemas.microsoft.com/office/drawing/2014/main" id="{296BE231-21C5-46DC-93B1-48B2A855D8A8}"/>
              </a:ext>
            </a:extLst>
          </p:cNvPr>
          <p:cNvGrpSpPr/>
          <p:nvPr/>
        </p:nvGrpSpPr>
        <p:grpSpPr>
          <a:xfrm>
            <a:off x="1959133" y="1652584"/>
            <a:ext cx="653734" cy="4713297"/>
            <a:chOff x="1781353" y="1627184"/>
            <a:chExt cx="653734" cy="4713297"/>
          </a:xfrm>
        </p:grpSpPr>
        <p:pic>
          <p:nvPicPr>
            <p:cNvPr id="29" name="Picture 28">
              <a:extLst>
                <a:ext uri="{FF2B5EF4-FFF2-40B4-BE49-F238E27FC236}">
                  <a16:creationId xmlns="" xmlns:a16="http://schemas.microsoft.com/office/drawing/2014/main" id="{848BBE26-40D1-41E7-8C79-98ED93FC399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81353" y="1627184"/>
              <a:ext cx="653693" cy="3434153"/>
            </a:xfrm>
            <a:prstGeom prst="rect">
              <a:avLst/>
            </a:prstGeom>
          </p:spPr>
        </p:pic>
        <p:grpSp>
          <p:nvGrpSpPr>
            <p:cNvPr id="30" name="Group 29">
              <a:extLst>
                <a:ext uri="{FF2B5EF4-FFF2-40B4-BE49-F238E27FC236}">
                  <a16:creationId xmlns="" xmlns:a16="http://schemas.microsoft.com/office/drawing/2014/main" id="{6F74E9E2-3D75-41D9-8678-FE75295993A6}"/>
                </a:ext>
              </a:extLst>
            </p:cNvPr>
            <p:cNvGrpSpPr/>
            <p:nvPr/>
          </p:nvGrpSpPr>
          <p:grpSpPr>
            <a:xfrm>
              <a:off x="1781353" y="5180016"/>
              <a:ext cx="653734" cy="1160465"/>
              <a:chOff x="4245153" y="5180016"/>
              <a:chExt cx="653734" cy="1160465"/>
            </a:xfrm>
          </p:grpSpPr>
          <p:pic>
            <p:nvPicPr>
              <p:cNvPr id="31" name="Picture 30" descr="A close up of a sign&#10;&#10;Description automatically generated">
                <a:extLst>
                  <a:ext uri="{FF2B5EF4-FFF2-40B4-BE49-F238E27FC236}">
                    <a16:creationId xmlns="" xmlns:a16="http://schemas.microsoft.com/office/drawing/2014/main" id="{CE90FCDE-7B10-4FF4-AC25-8E3C15B9E0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5153" y="5180016"/>
                <a:ext cx="653734" cy="648000"/>
              </a:xfrm>
              <a:prstGeom prst="rect">
                <a:avLst/>
              </a:prstGeom>
            </p:spPr>
          </p:pic>
          <p:sp>
            <p:nvSpPr>
              <p:cNvPr id="32" name="TextBox 31">
                <a:extLst>
                  <a:ext uri="{FF2B5EF4-FFF2-40B4-BE49-F238E27FC236}">
                    <a16:creationId xmlns="" xmlns:a16="http://schemas.microsoft.com/office/drawing/2014/main" id="{107D47FF-0D8C-4256-AE51-E313F920A7E0}"/>
                  </a:ext>
                </a:extLst>
              </p:cNvPr>
              <p:cNvSpPr txBox="1"/>
              <p:nvPr/>
            </p:nvSpPr>
            <p:spPr bwMode="auto">
              <a:xfrm>
                <a:off x="4284901" y="5878816"/>
                <a:ext cx="5741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grpSp>
      </p:grpSp>
      <p:cxnSp>
        <p:nvCxnSpPr>
          <p:cNvPr id="33" name="Straight Connector 32">
            <a:extLst>
              <a:ext uri="{FF2B5EF4-FFF2-40B4-BE49-F238E27FC236}">
                <a16:creationId xmlns="" xmlns:a16="http://schemas.microsoft.com/office/drawing/2014/main" id="{E2121E1E-0D6D-4359-A432-F3013A0F75CD}"/>
              </a:ext>
            </a:extLst>
          </p:cNvPr>
          <p:cNvCxnSpPr>
            <a:cxnSpLocks/>
          </p:cNvCxnSpPr>
          <p:nvPr/>
        </p:nvCxnSpPr>
        <p:spPr bwMode="auto">
          <a:xfrm>
            <a:off x="4572000" y="1707861"/>
            <a:ext cx="0" cy="4562269"/>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74206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2:1</a:t>
            </a:r>
          </a:p>
        </p:txBody>
      </p:sp>
      <p:pic>
        <p:nvPicPr>
          <p:cNvPr id="4" name="Picture 3">
            <a:extLst>
              <a:ext uri="{FF2B5EF4-FFF2-40B4-BE49-F238E27FC236}">
                <a16:creationId xmlns="" xmlns:a16="http://schemas.microsoft.com/office/drawing/2014/main" id="{113CBFDB-C191-450C-8DF6-DED65BF4C6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781" y="2189668"/>
            <a:ext cx="4036439" cy="1484752"/>
          </a:xfrm>
          <a:prstGeom prst="rect">
            <a:avLst/>
          </a:prstGeom>
        </p:spPr>
      </p:pic>
      <p:grpSp>
        <p:nvGrpSpPr>
          <p:cNvPr id="11" name="Group 10">
            <a:extLst>
              <a:ext uri="{FF2B5EF4-FFF2-40B4-BE49-F238E27FC236}">
                <a16:creationId xmlns="" xmlns:a16="http://schemas.microsoft.com/office/drawing/2014/main" id="{76A50F02-765E-48F4-88BC-D7942FF4859B}"/>
              </a:ext>
            </a:extLst>
          </p:cNvPr>
          <p:cNvGrpSpPr/>
          <p:nvPr/>
        </p:nvGrpSpPr>
        <p:grpSpPr>
          <a:xfrm>
            <a:off x="2553781" y="4533107"/>
            <a:ext cx="4036439" cy="461665"/>
            <a:chOff x="2553781" y="4533107"/>
            <a:chExt cx="4036439" cy="461665"/>
          </a:xfrm>
        </p:grpSpPr>
        <p:sp>
          <p:nvSpPr>
            <p:cNvPr id="5" name="TextBox 4">
              <a:extLst>
                <a:ext uri="{FF2B5EF4-FFF2-40B4-BE49-F238E27FC236}">
                  <a16:creationId xmlns="" xmlns:a16="http://schemas.microsoft.com/office/drawing/2014/main" id="{336BE482-63AF-4284-937C-1AC58CD690A9}"/>
                </a:ext>
              </a:extLst>
            </p:cNvPr>
            <p:cNvSpPr txBox="1"/>
            <p:nvPr/>
          </p:nvSpPr>
          <p:spPr bwMode="auto">
            <a:xfrm>
              <a:off x="2553781" y="4533107"/>
              <a:ext cx="19960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groups of 3</a:t>
              </a:r>
            </a:p>
          </p:txBody>
        </p:sp>
        <p:sp>
          <p:nvSpPr>
            <p:cNvPr id="8" name="TextBox 7">
              <a:extLst>
                <a:ext uri="{FF2B5EF4-FFF2-40B4-BE49-F238E27FC236}">
                  <a16:creationId xmlns="" xmlns:a16="http://schemas.microsoft.com/office/drawing/2014/main" id="{131F6E3F-FCDB-4823-B3F3-1B7D7B74D649}"/>
                </a:ext>
              </a:extLst>
            </p:cNvPr>
            <p:cNvSpPr txBox="1"/>
            <p:nvPr/>
          </p:nvSpPr>
          <p:spPr bwMode="auto">
            <a:xfrm>
              <a:off x="5145594" y="4533107"/>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3 = 6</a:t>
              </a:r>
            </a:p>
          </p:txBody>
        </p:sp>
      </p:grpSp>
      <p:grpSp>
        <p:nvGrpSpPr>
          <p:cNvPr id="12" name="Group 11">
            <a:extLst>
              <a:ext uri="{FF2B5EF4-FFF2-40B4-BE49-F238E27FC236}">
                <a16:creationId xmlns="" xmlns:a16="http://schemas.microsoft.com/office/drawing/2014/main" id="{81938164-86C6-4933-A2C8-F90620244CEC}"/>
              </a:ext>
            </a:extLst>
          </p:cNvPr>
          <p:cNvGrpSpPr/>
          <p:nvPr/>
        </p:nvGrpSpPr>
        <p:grpSpPr>
          <a:xfrm>
            <a:off x="2636782" y="5110189"/>
            <a:ext cx="3953438" cy="461665"/>
            <a:chOff x="2636782" y="5073797"/>
            <a:chExt cx="3953438" cy="461665"/>
          </a:xfrm>
        </p:grpSpPr>
        <p:sp>
          <p:nvSpPr>
            <p:cNvPr id="6" name="TextBox 5">
              <a:extLst>
                <a:ext uri="{FF2B5EF4-FFF2-40B4-BE49-F238E27FC236}">
                  <a16:creationId xmlns="" xmlns:a16="http://schemas.microsoft.com/office/drawing/2014/main" id="{B12BE26E-93CB-4E67-844B-458D1594351F}"/>
                </a:ext>
              </a:extLst>
            </p:cNvPr>
            <p:cNvSpPr txBox="1"/>
            <p:nvPr/>
          </p:nvSpPr>
          <p:spPr bwMode="auto">
            <a:xfrm>
              <a:off x="2636782" y="5073797"/>
              <a:ext cx="1830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two times</a:t>
              </a:r>
            </a:p>
          </p:txBody>
        </p:sp>
        <p:sp>
          <p:nvSpPr>
            <p:cNvPr id="9" name="TextBox 8">
              <a:extLst>
                <a:ext uri="{FF2B5EF4-FFF2-40B4-BE49-F238E27FC236}">
                  <a16:creationId xmlns="" xmlns:a16="http://schemas.microsoft.com/office/drawing/2014/main" id="{BB049881-9A70-4514-98AE-A819B74E43C0}"/>
                </a:ext>
              </a:extLst>
            </p:cNvPr>
            <p:cNvSpPr txBox="1"/>
            <p:nvPr/>
          </p:nvSpPr>
          <p:spPr bwMode="auto">
            <a:xfrm>
              <a:off x="5145594" y="5073797"/>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2 = 6</a:t>
              </a:r>
            </a:p>
          </p:txBody>
        </p:sp>
      </p:grpSp>
      <p:grpSp>
        <p:nvGrpSpPr>
          <p:cNvPr id="13" name="Group 12">
            <a:extLst>
              <a:ext uri="{FF2B5EF4-FFF2-40B4-BE49-F238E27FC236}">
                <a16:creationId xmlns="" xmlns:a16="http://schemas.microsoft.com/office/drawing/2014/main" id="{907B5B7D-E69D-43E5-AF90-DB2C431517D1}"/>
              </a:ext>
            </a:extLst>
          </p:cNvPr>
          <p:cNvGrpSpPr/>
          <p:nvPr/>
        </p:nvGrpSpPr>
        <p:grpSpPr>
          <a:xfrm>
            <a:off x="2732511" y="5687270"/>
            <a:ext cx="3857709" cy="461665"/>
            <a:chOff x="2732511" y="5687270"/>
            <a:chExt cx="3857709" cy="461665"/>
          </a:xfrm>
        </p:grpSpPr>
        <p:sp>
          <p:nvSpPr>
            <p:cNvPr id="7" name="TextBox 6">
              <a:extLst>
                <a:ext uri="{FF2B5EF4-FFF2-40B4-BE49-F238E27FC236}">
                  <a16:creationId xmlns="" xmlns:a16="http://schemas.microsoft.com/office/drawing/2014/main" id="{0DB59EE0-15BB-44A0-9A2F-C6593A905179}"/>
                </a:ext>
              </a:extLst>
            </p:cNvPr>
            <p:cNvSpPr txBox="1"/>
            <p:nvPr/>
          </p:nvSpPr>
          <p:spPr bwMode="auto">
            <a:xfrm>
              <a:off x="2732511" y="5687270"/>
              <a:ext cx="16385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doubled</a:t>
              </a:r>
            </a:p>
          </p:txBody>
        </p:sp>
        <p:sp>
          <p:nvSpPr>
            <p:cNvPr id="10" name="TextBox 9">
              <a:extLst>
                <a:ext uri="{FF2B5EF4-FFF2-40B4-BE49-F238E27FC236}">
                  <a16:creationId xmlns="" xmlns:a16="http://schemas.microsoft.com/office/drawing/2014/main" id="{7664F542-8922-4CAC-ABC2-B4E6347C8331}"/>
                </a:ext>
              </a:extLst>
            </p:cNvPr>
            <p:cNvSpPr txBox="1"/>
            <p:nvPr/>
          </p:nvSpPr>
          <p:spPr bwMode="auto">
            <a:xfrm>
              <a:off x="5145594" y="5687270"/>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+ 3 = 6</a:t>
              </a:r>
            </a:p>
          </p:txBody>
        </p:sp>
      </p:grpSp>
    </p:spTree>
    <p:extLst>
      <p:ext uri="{BB962C8B-B14F-4D97-AF65-F5344CB8AC3E}">
        <p14:creationId xmlns:p14="http://schemas.microsoft.com/office/powerpoint/2010/main" val="234754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2:1</a:t>
            </a:r>
          </a:p>
        </p:txBody>
      </p:sp>
      <p:pic>
        <p:nvPicPr>
          <p:cNvPr id="3" name="Picture 2">
            <a:extLst>
              <a:ext uri="{FF2B5EF4-FFF2-40B4-BE49-F238E27FC236}">
                <a16:creationId xmlns="" xmlns:a16="http://schemas.microsoft.com/office/drawing/2014/main" id="{BFF91B79-25B1-4370-B06D-5B37D9F9EC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782" y="2189668"/>
            <a:ext cx="4036437" cy="1484752"/>
          </a:xfrm>
          <a:prstGeom prst="rect">
            <a:avLst/>
          </a:prstGeom>
        </p:spPr>
      </p:pic>
      <p:grpSp>
        <p:nvGrpSpPr>
          <p:cNvPr id="7" name="Group 6">
            <a:extLst>
              <a:ext uri="{FF2B5EF4-FFF2-40B4-BE49-F238E27FC236}">
                <a16:creationId xmlns="" xmlns:a16="http://schemas.microsoft.com/office/drawing/2014/main" id="{24C1D32E-12AF-4927-B7C7-8EB70958E551}"/>
              </a:ext>
            </a:extLst>
          </p:cNvPr>
          <p:cNvGrpSpPr/>
          <p:nvPr/>
        </p:nvGrpSpPr>
        <p:grpSpPr>
          <a:xfrm>
            <a:off x="2553781" y="4533107"/>
            <a:ext cx="4119796" cy="461665"/>
            <a:chOff x="2553781" y="4533107"/>
            <a:chExt cx="4119796" cy="461665"/>
          </a:xfrm>
        </p:grpSpPr>
        <p:sp>
          <p:nvSpPr>
            <p:cNvPr id="8" name="TextBox 7">
              <a:extLst>
                <a:ext uri="{FF2B5EF4-FFF2-40B4-BE49-F238E27FC236}">
                  <a16:creationId xmlns="" xmlns:a16="http://schemas.microsoft.com/office/drawing/2014/main" id="{FC9D98B4-A3B2-4BF9-837C-9325B0AE2892}"/>
                </a:ext>
              </a:extLst>
            </p:cNvPr>
            <p:cNvSpPr txBox="1"/>
            <p:nvPr/>
          </p:nvSpPr>
          <p:spPr bwMode="auto">
            <a:xfrm>
              <a:off x="2553781" y="4533107"/>
              <a:ext cx="19960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groups of 5</a:t>
              </a:r>
            </a:p>
          </p:txBody>
        </p:sp>
        <p:sp>
          <p:nvSpPr>
            <p:cNvPr id="9" name="TextBox 8">
              <a:extLst>
                <a:ext uri="{FF2B5EF4-FFF2-40B4-BE49-F238E27FC236}">
                  <a16:creationId xmlns="" xmlns:a16="http://schemas.microsoft.com/office/drawing/2014/main" id="{31EA9E5C-496C-4394-B7AB-EEED9E6498B0}"/>
                </a:ext>
              </a:extLst>
            </p:cNvPr>
            <p:cNvSpPr txBox="1"/>
            <p:nvPr/>
          </p:nvSpPr>
          <p:spPr bwMode="auto">
            <a:xfrm>
              <a:off x="5062238" y="4533107"/>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5 = 10</a:t>
              </a:r>
            </a:p>
          </p:txBody>
        </p:sp>
      </p:grpSp>
      <p:grpSp>
        <p:nvGrpSpPr>
          <p:cNvPr id="10" name="Group 9">
            <a:extLst>
              <a:ext uri="{FF2B5EF4-FFF2-40B4-BE49-F238E27FC236}">
                <a16:creationId xmlns="" xmlns:a16="http://schemas.microsoft.com/office/drawing/2014/main" id="{959AC8F7-0AC7-4AAB-8CA0-C78A121E1E6C}"/>
              </a:ext>
            </a:extLst>
          </p:cNvPr>
          <p:cNvGrpSpPr/>
          <p:nvPr/>
        </p:nvGrpSpPr>
        <p:grpSpPr>
          <a:xfrm>
            <a:off x="2636782" y="5110189"/>
            <a:ext cx="4036795" cy="461665"/>
            <a:chOff x="2636782" y="5073797"/>
            <a:chExt cx="4036795" cy="461665"/>
          </a:xfrm>
        </p:grpSpPr>
        <p:sp>
          <p:nvSpPr>
            <p:cNvPr id="11" name="TextBox 10">
              <a:extLst>
                <a:ext uri="{FF2B5EF4-FFF2-40B4-BE49-F238E27FC236}">
                  <a16:creationId xmlns="" xmlns:a16="http://schemas.microsoft.com/office/drawing/2014/main" id="{CB02DF80-FEA6-4DA7-9557-9EE42805937B}"/>
                </a:ext>
              </a:extLst>
            </p:cNvPr>
            <p:cNvSpPr txBox="1"/>
            <p:nvPr/>
          </p:nvSpPr>
          <p:spPr bwMode="auto">
            <a:xfrm>
              <a:off x="2636782" y="5073797"/>
              <a:ext cx="1830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two times</a:t>
              </a:r>
            </a:p>
          </p:txBody>
        </p:sp>
        <p:sp>
          <p:nvSpPr>
            <p:cNvPr id="12" name="TextBox 11">
              <a:extLst>
                <a:ext uri="{FF2B5EF4-FFF2-40B4-BE49-F238E27FC236}">
                  <a16:creationId xmlns="" xmlns:a16="http://schemas.microsoft.com/office/drawing/2014/main" id="{93746D59-67F0-4912-9F92-F06E40394A4C}"/>
                </a:ext>
              </a:extLst>
            </p:cNvPr>
            <p:cNvSpPr txBox="1"/>
            <p:nvPr/>
          </p:nvSpPr>
          <p:spPr bwMode="auto">
            <a:xfrm>
              <a:off x="5062238" y="5073797"/>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2 = 10</a:t>
              </a:r>
            </a:p>
          </p:txBody>
        </p:sp>
      </p:grpSp>
      <p:grpSp>
        <p:nvGrpSpPr>
          <p:cNvPr id="13" name="Group 12">
            <a:extLst>
              <a:ext uri="{FF2B5EF4-FFF2-40B4-BE49-F238E27FC236}">
                <a16:creationId xmlns="" xmlns:a16="http://schemas.microsoft.com/office/drawing/2014/main" id="{262C43BF-929E-43AC-AFB0-99AAC4B0EADE}"/>
              </a:ext>
            </a:extLst>
          </p:cNvPr>
          <p:cNvGrpSpPr/>
          <p:nvPr/>
        </p:nvGrpSpPr>
        <p:grpSpPr>
          <a:xfrm>
            <a:off x="2732511" y="5687270"/>
            <a:ext cx="3941066" cy="461665"/>
            <a:chOff x="2732511" y="5687270"/>
            <a:chExt cx="3941066" cy="461665"/>
          </a:xfrm>
        </p:grpSpPr>
        <p:sp>
          <p:nvSpPr>
            <p:cNvPr id="14" name="TextBox 13">
              <a:extLst>
                <a:ext uri="{FF2B5EF4-FFF2-40B4-BE49-F238E27FC236}">
                  <a16:creationId xmlns="" xmlns:a16="http://schemas.microsoft.com/office/drawing/2014/main" id="{B340A5BB-A0F6-4660-98DD-5FFB8D5CB47E}"/>
                </a:ext>
              </a:extLst>
            </p:cNvPr>
            <p:cNvSpPr txBox="1"/>
            <p:nvPr/>
          </p:nvSpPr>
          <p:spPr bwMode="auto">
            <a:xfrm>
              <a:off x="2732511" y="5687270"/>
              <a:ext cx="16385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doubled</a:t>
              </a:r>
            </a:p>
          </p:txBody>
        </p:sp>
        <p:sp>
          <p:nvSpPr>
            <p:cNvPr id="15" name="TextBox 14">
              <a:extLst>
                <a:ext uri="{FF2B5EF4-FFF2-40B4-BE49-F238E27FC236}">
                  <a16:creationId xmlns="" xmlns:a16="http://schemas.microsoft.com/office/drawing/2014/main" id="{C7FABEC0-CF2D-4AFC-A969-C2EF407D91BC}"/>
                </a:ext>
              </a:extLst>
            </p:cNvPr>
            <p:cNvSpPr txBox="1"/>
            <p:nvPr/>
          </p:nvSpPr>
          <p:spPr bwMode="auto">
            <a:xfrm>
              <a:off x="5062238" y="5687270"/>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+ 5 = 10</a:t>
              </a:r>
            </a:p>
          </p:txBody>
        </p:sp>
      </p:grpSp>
    </p:spTree>
    <p:extLst>
      <p:ext uri="{BB962C8B-B14F-4D97-AF65-F5344CB8AC3E}">
        <p14:creationId xmlns:p14="http://schemas.microsoft.com/office/powerpoint/2010/main" val="354277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2:2</a:t>
            </a:r>
          </a:p>
        </p:txBody>
      </p:sp>
      <p:sp>
        <p:nvSpPr>
          <p:cNvPr id="5" name="TextBox 4">
            <a:extLst>
              <a:ext uri="{FF2B5EF4-FFF2-40B4-BE49-F238E27FC236}">
                <a16:creationId xmlns="" xmlns:a16="http://schemas.microsoft.com/office/drawing/2014/main" id="{2F39CDF2-7292-49E3-911D-DCF2F45A3F5B}"/>
              </a:ext>
            </a:extLst>
          </p:cNvPr>
          <p:cNvSpPr txBox="1"/>
          <p:nvPr/>
        </p:nvSpPr>
        <p:spPr bwMode="auto">
          <a:xfrm>
            <a:off x="3849687" y="4533107"/>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 + 1 = 2</a:t>
            </a:r>
          </a:p>
        </p:txBody>
      </p:sp>
      <p:pic>
        <p:nvPicPr>
          <p:cNvPr id="10" name="Picture 9" descr="A picture containing sitting, indoor, looking, green&#10;&#10;Description automatically generated">
            <a:extLst>
              <a:ext uri="{FF2B5EF4-FFF2-40B4-BE49-F238E27FC236}">
                <a16:creationId xmlns="" xmlns:a16="http://schemas.microsoft.com/office/drawing/2014/main" id="{B3392715-E55B-4005-8725-E63C7DFB5E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9447" y="1623634"/>
            <a:ext cx="985106" cy="2456529"/>
          </a:xfrm>
          <a:prstGeom prst="rect">
            <a:avLst/>
          </a:prstGeom>
        </p:spPr>
      </p:pic>
      <p:grpSp>
        <p:nvGrpSpPr>
          <p:cNvPr id="27" name="Group 26">
            <a:extLst>
              <a:ext uri="{FF2B5EF4-FFF2-40B4-BE49-F238E27FC236}">
                <a16:creationId xmlns="" xmlns:a16="http://schemas.microsoft.com/office/drawing/2014/main" id="{E519C68B-5958-49BD-B987-F7F862497603}"/>
              </a:ext>
            </a:extLst>
          </p:cNvPr>
          <p:cNvGrpSpPr/>
          <p:nvPr/>
        </p:nvGrpSpPr>
        <p:grpSpPr>
          <a:xfrm>
            <a:off x="4142961" y="3646758"/>
            <a:ext cx="865223" cy="367856"/>
            <a:chOff x="4142961" y="3646758"/>
            <a:chExt cx="865223" cy="367856"/>
          </a:xfrm>
        </p:grpSpPr>
        <p:pic>
          <p:nvPicPr>
            <p:cNvPr id="12" name="Picture 11" descr="A close up of a logo&#10;&#10;Description automatically generated">
              <a:extLst>
                <a:ext uri="{FF2B5EF4-FFF2-40B4-BE49-F238E27FC236}">
                  <a16:creationId xmlns="" xmlns:a16="http://schemas.microsoft.com/office/drawing/2014/main" id="{4C34068D-DC53-4E9A-B6C8-D2ACD55F3B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2961" y="3646758"/>
              <a:ext cx="367856" cy="367856"/>
            </a:xfrm>
            <a:prstGeom prst="rect">
              <a:avLst/>
            </a:prstGeom>
          </p:spPr>
        </p:pic>
        <p:pic>
          <p:nvPicPr>
            <p:cNvPr id="14" name="Picture 13" descr="A picture containing cosmetic, toiletry&#10;&#10;Description automatically generated">
              <a:extLst>
                <a:ext uri="{FF2B5EF4-FFF2-40B4-BE49-F238E27FC236}">
                  <a16:creationId xmlns="" xmlns:a16="http://schemas.microsoft.com/office/drawing/2014/main" id="{A8C49127-E44B-4798-B24A-CABC4E2822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0328" y="3646758"/>
              <a:ext cx="367856" cy="367856"/>
            </a:xfrm>
            <a:prstGeom prst="rect">
              <a:avLst/>
            </a:prstGeom>
          </p:spPr>
        </p:pic>
      </p:grpSp>
      <p:grpSp>
        <p:nvGrpSpPr>
          <p:cNvPr id="28" name="Group 27">
            <a:extLst>
              <a:ext uri="{FF2B5EF4-FFF2-40B4-BE49-F238E27FC236}">
                <a16:creationId xmlns="" xmlns:a16="http://schemas.microsoft.com/office/drawing/2014/main" id="{BA0839E0-43B9-4D23-899D-BB6D9230233C}"/>
              </a:ext>
            </a:extLst>
          </p:cNvPr>
          <p:cNvGrpSpPr/>
          <p:nvPr/>
        </p:nvGrpSpPr>
        <p:grpSpPr>
          <a:xfrm>
            <a:off x="4142961" y="3161630"/>
            <a:ext cx="865223" cy="367856"/>
            <a:chOff x="4142961" y="3161630"/>
            <a:chExt cx="865223" cy="367856"/>
          </a:xfrm>
        </p:grpSpPr>
        <p:pic>
          <p:nvPicPr>
            <p:cNvPr id="21" name="Picture 20" descr="A close up of a logo&#10;&#10;Description automatically generated">
              <a:extLst>
                <a:ext uri="{FF2B5EF4-FFF2-40B4-BE49-F238E27FC236}">
                  <a16:creationId xmlns="" xmlns:a16="http://schemas.microsoft.com/office/drawing/2014/main" id="{0BC34CA0-5628-44F6-9368-32BBD44903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2961" y="3161630"/>
              <a:ext cx="367856" cy="367856"/>
            </a:xfrm>
            <a:prstGeom prst="rect">
              <a:avLst/>
            </a:prstGeom>
          </p:spPr>
        </p:pic>
        <p:pic>
          <p:nvPicPr>
            <p:cNvPr id="22" name="Picture 21" descr="A picture containing cosmetic, toiletry&#10;&#10;Description automatically generated">
              <a:extLst>
                <a:ext uri="{FF2B5EF4-FFF2-40B4-BE49-F238E27FC236}">
                  <a16:creationId xmlns="" xmlns:a16="http://schemas.microsoft.com/office/drawing/2014/main" id="{FEE56449-7374-44C2-A7EF-CE6E721401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0328" y="3161630"/>
              <a:ext cx="367856" cy="367856"/>
            </a:xfrm>
            <a:prstGeom prst="rect">
              <a:avLst/>
            </a:prstGeom>
          </p:spPr>
        </p:pic>
      </p:grpSp>
      <p:grpSp>
        <p:nvGrpSpPr>
          <p:cNvPr id="29" name="Group 28">
            <a:extLst>
              <a:ext uri="{FF2B5EF4-FFF2-40B4-BE49-F238E27FC236}">
                <a16:creationId xmlns="" xmlns:a16="http://schemas.microsoft.com/office/drawing/2014/main" id="{F44C3C7C-354E-4D59-9DEB-3616953A3E0B}"/>
              </a:ext>
            </a:extLst>
          </p:cNvPr>
          <p:cNvGrpSpPr/>
          <p:nvPr/>
        </p:nvGrpSpPr>
        <p:grpSpPr>
          <a:xfrm>
            <a:off x="4142961" y="2664437"/>
            <a:ext cx="865223" cy="367856"/>
            <a:chOff x="4142961" y="2664437"/>
            <a:chExt cx="865223" cy="367856"/>
          </a:xfrm>
        </p:grpSpPr>
        <p:pic>
          <p:nvPicPr>
            <p:cNvPr id="23" name="Picture 22" descr="A close up of a logo&#10;&#10;Description automatically generated">
              <a:extLst>
                <a:ext uri="{FF2B5EF4-FFF2-40B4-BE49-F238E27FC236}">
                  <a16:creationId xmlns="" xmlns:a16="http://schemas.microsoft.com/office/drawing/2014/main" id="{09B9A518-2E41-42BF-8CC5-2312EDE5CB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2961" y="2664437"/>
              <a:ext cx="367856" cy="367856"/>
            </a:xfrm>
            <a:prstGeom prst="rect">
              <a:avLst/>
            </a:prstGeom>
          </p:spPr>
        </p:pic>
        <p:pic>
          <p:nvPicPr>
            <p:cNvPr id="24" name="Picture 23" descr="A picture containing cosmetic, toiletry&#10;&#10;Description automatically generated">
              <a:extLst>
                <a:ext uri="{FF2B5EF4-FFF2-40B4-BE49-F238E27FC236}">
                  <a16:creationId xmlns="" xmlns:a16="http://schemas.microsoft.com/office/drawing/2014/main" id="{CEE7D30A-0B51-409A-9BD9-81D29A37EB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0328" y="2664437"/>
              <a:ext cx="367856" cy="367856"/>
            </a:xfrm>
            <a:prstGeom prst="rect">
              <a:avLst/>
            </a:prstGeom>
          </p:spPr>
        </p:pic>
      </p:grpSp>
      <p:grpSp>
        <p:nvGrpSpPr>
          <p:cNvPr id="30" name="Group 29">
            <a:extLst>
              <a:ext uri="{FF2B5EF4-FFF2-40B4-BE49-F238E27FC236}">
                <a16:creationId xmlns="" xmlns:a16="http://schemas.microsoft.com/office/drawing/2014/main" id="{6F4454AD-ED3F-494B-BAA6-B8713EA4AD42}"/>
              </a:ext>
            </a:extLst>
          </p:cNvPr>
          <p:cNvGrpSpPr/>
          <p:nvPr/>
        </p:nvGrpSpPr>
        <p:grpSpPr>
          <a:xfrm>
            <a:off x="4142961" y="2172166"/>
            <a:ext cx="865223" cy="367856"/>
            <a:chOff x="4142961" y="2172166"/>
            <a:chExt cx="865223" cy="367856"/>
          </a:xfrm>
        </p:grpSpPr>
        <p:pic>
          <p:nvPicPr>
            <p:cNvPr id="25" name="Picture 24" descr="A close up of a logo&#10;&#10;Description automatically generated">
              <a:extLst>
                <a:ext uri="{FF2B5EF4-FFF2-40B4-BE49-F238E27FC236}">
                  <a16:creationId xmlns="" xmlns:a16="http://schemas.microsoft.com/office/drawing/2014/main" id="{682D35C7-2BAD-439D-9BED-5B072644BC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2961" y="2172166"/>
              <a:ext cx="367856" cy="367856"/>
            </a:xfrm>
            <a:prstGeom prst="rect">
              <a:avLst/>
            </a:prstGeom>
          </p:spPr>
        </p:pic>
        <p:pic>
          <p:nvPicPr>
            <p:cNvPr id="26" name="Picture 25" descr="A picture containing cosmetic, toiletry&#10;&#10;Description automatically generated">
              <a:extLst>
                <a:ext uri="{FF2B5EF4-FFF2-40B4-BE49-F238E27FC236}">
                  <a16:creationId xmlns="" xmlns:a16="http://schemas.microsoft.com/office/drawing/2014/main" id="{5316052F-3C99-4E19-9AFB-AF2E41A700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0328" y="2172166"/>
              <a:ext cx="367856" cy="367856"/>
            </a:xfrm>
            <a:prstGeom prst="rect">
              <a:avLst/>
            </a:prstGeom>
          </p:spPr>
        </p:pic>
      </p:grpSp>
      <p:sp>
        <p:nvSpPr>
          <p:cNvPr id="39" name="TextBox 38">
            <a:extLst>
              <a:ext uri="{FF2B5EF4-FFF2-40B4-BE49-F238E27FC236}">
                <a16:creationId xmlns="" xmlns:a16="http://schemas.microsoft.com/office/drawing/2014/main" id="{40CA912C-46AB-42DC-A01C-28D6350FDEDE}"/>
              </a:ext>
            </a:extLst>
          </p:cNvPr>
          <p:cNvSpPr txBox="1"/>
          <p:nvPr/>
        </p:nvSpPr>
        <p:spPr bwMode="auto">
          <a:xfrm>
            <a:off x="3849687" y="4533107"/>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+ 2 = 4</a:t>
            </a:r>
          </a:p>
        </p:txBody>
      </p:sp>
      <p:sp>
        <p:nvSpPr>
          <p:cNvPr id="40" name="TextBox 39">
            <a:extLst>
              <a:ext uri="{FF2B5EF4-FFF2-40B4-BE49-F238E27FC236}">
                <a16:creationId xmlns="" xmlns:a16="http://schemas.microsoft.com/office/drawing/2014/main" id="{1D9255AA-B211-442A-9B56-58141310D303}"/>
              </a:ext>
            </a:extLst>
          </p:cNvPr>
          <p:cNvSpPr txBox="1"/>
          <p:nvPr/>
        </p:nvSpPr>
        <p:spPr bwMode="auto">
          <a:xfrm>
            <a:off x="3849687" y="4533107"/>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+ 3 = 6</a:t>
            </a:r>
          </a:p>
        </p:txBody>
      </p:sp>
      <p:sp>
        <p:nvSpPr>
          <p:cNvPr id="41" name="TextBox 40">
            <a:extLst>
              <a:ext uri="{FF2B5EF4-FFF2-40B4-BE49-F238E27FC236}">
                <a16:creationId xmlns="" xmlns:a16="http://schemas.microsoft.com/office/drawing/2014/main" id="{8BAD5A87-03F9-4CD5-9C1B-63EC30252A72}"/>
              </a:ext>
            </a:extLst>
          </p:cNvPr>
          <p:cNvSpPr txBox="1"/>
          <p:nvPr/>
        </p:nvSpPr>
        <p:spPr bwMode="auto">
          <a:xfrm>
            <a:off x="3849687" y="4533107"/>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+ 4 = 8</a:t>
            </a:r>
          </a:p>
        </p:txBody>
      </p:sp>
      <p:grpSp>
        <p:nvGrpSpPr>
          <p:cNvPr id="50" name="Group 49">
            <a:extLst>
              <a:ext uri="{FF2B5EF4-FFF2-40B4-BE49-F238E27FC236}">
                <a16:creationId xmlns="" xmlns:a16="http://schemas.microsoft.com/office/drawing/2014/main" id="{3F7799A9-CC6B-4003-A653-18EF0BAC2613}"/>
              </a:ext>
            </a:extLst>
          </p:cNvPr>
          <p:cNvGrpSpPr/>
          <p:nvPr/>
        </p:nvGrpSpPr>
        <p:grpSpPr>
          <a:xfrm>
            <a:off x="4395543" y="5073797"/>
            <a:ext cx="893358" cy="461665"/>
            <a:chOff x="4395543" y="5073797"/>
            <a:chExt cx="893358" cy="461665"/>
          </a:xfrm>
        </p:grpSpPr>
        <p:sp>
          <p:nvSpPr>
            <p:cNvPr id="31" name="TextBox 30">
              <a:extLst>
                <a:ext uri="{FF2B5EF4-FFF2-40B4-BE49-F238E27FC236}">
                  <a16:creationId xmlns="" xmlns:a16="http://schemas.microsoft.com/office/drawing/2014/main" id="{9691CBF8-8617-49A7-A326-2AE33C84BA98}"/>
                </a:ext>
              </a:extLst>
            </p:cNvPr>
            <p:cNvSpPr txBox="1"/>
            <p:nvPr/>
          </p:nvSpPr>
          <p:spPr bwMode="auto">
            <a:xfrm>
              <a:off x="4395543" y="507379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42" name="TextBox 41">
              <a:extLst>
                <a:ext uri="{FF2B5EF4-FFF2-40B4-BE49-F238E27FC236}">
                  <a16:creationId xmlns="" xmlns:a16="http://schemas.microsoft.com/office/drawing/2014/main" id="{80DD6DA3-AC9E-42C5-8AAC-44C964BA671A}"/>
                </a:ext>
              </a:extLst>
            </p:cNvPr>
            <p:cNvSpPr txBox="1"/>
            <p:nvPr/>
          </p:nvSpPr>
          <p:spPr bwMode="auto">
            <a:xfrm>
              <a:off x="4937522" y="5073797"/>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grpSp>
      <p:grpSp>
        <p:nvGrpSpPr>
          <p:cNvPr id="51" name="Group 50">
            <a:extLst>
              <a:ext uri="{FF2B5EF4-FFF2-40B4-BE49-F238E27FC236}">
                <a16:creationId xmlns="" xmlns:a16="http://schemas.microsoft.com/office/drawing/2014/main" id="{A2B63C37-885A-42E0-ABEC-2269B3FED3BC}"/>
              </a:ext>
            </a:extLst>
          </p:cNvPr>
          <p:cNvGrpSpPr/>
          <p:nvPr/>
        </p:nvGrpSpPr>
        <p:grpSpPr>
          <a:xfrm>
            <a:off x="3856830" y="5614486"/>
            <a:ext cx="1432803" cy="461665"/>
            <a:chOff x="3856830" y="5614486"/>
            <a:chExt cx="1432803" cy="461665"/>
          </a:xfrm>
        </p:grpSpPr>
        <p:sp>
          <p:nvSpPr>
            <p:cNvPr id="32" name="TextBox 31">
              <a:extLst>
                <a:ext uri="{FF2B5EF4-FFF2-40B4-BE49-F238E27FC236}">
                  <a16:creationId xmlns="" xmlns:a16="http://schemas.microsoft.com/office/drawing/2014/main" id="{E8384E38-5FE2-434E-BE07-41FD11773895}"/>
                </a:ext>
              </a:extLst>
            </p:cNvPr>
            <p:cNvSpPr txBox="1"/>
            <p:nvPr/>
          </p:nvSpPr>
          <p:spPr bwMode="auto">
            <a:xfrm>
              <a:off x="3856830" y="561448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43" name="TextBox 42">
              <a:extLst>
                <a:ext uri="{FF2B5EF4-FFF2-40B4-BE49-F238E27FC236}">
                  <a16:creationId xmlns="" xmlns:a16="http://schemas.microsoft.com/office/drawing/2014/main" id="{8A6C2CCA-3F16-4DCF-B5E7-218AAB5FED8C}"/>
                </a:ext>
              </a:extLst>
            </p:cNvPr>
            <p:cNvSpPr txBox="1"/>
            <p:nvPr/>
          </p:nvSpPr>
          <p:spPr bwMode="auto">
            <a:xfrm>
              <a:off x="4938254" y="561448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grpSp>
      <p:grpSp>
        <p:nvGrpSpPr>
          <p:cNvPr id="52" name="Group 51">
            <a:extLst>
              <a:ext uri="{FF2B5EF4-FFF2-40B4-BE49-F238E27FC236}">
                <a16:creationId xmlns="" xmlns:a16="http://schemas.microsoft.com/office/drawing/2014/main" id="{64A330DA-900F-484F-A7AF-C951BD03F71B}"/>
              </a:ext>
            </a:extLst>
          </p:cNvPr>
          <p:cNvGrpSpPr/>
          <p:nvPr/>
        </p:nvGrpSpPr>
        <p:grpSpPr>
          <a:xfrm>
            <a:off x="4395542" y="5073797"/>
            <a:ext cx="893359" cy="461665"/>
            <a:chOff x="4395542" y="5073797"/>
            <a:chExt cx="893359" cy="461665"/>
          </a:xfrm>
        </p:grpSpPr>
        <p:sp>
          <p:nvSpPr>
            <p:cNvPr id="33" name="TextBox 32">
              <a:extLst>
                <a:ext uri="{FF2B5EF4-FFF2-40B4-BE49-F238E27FC236}">
                  <a16:creationId xmlns="" xmlns:a16="http://schemas.microsoft.com/office/drawing/2014/main" id="{5F1A8F52-05E4-49B9-93D1-4ED336DD84F4}"/>
                </a:ext>
              </a:extLst>
            </p:cNvPr>
            <p:cNvSpPr txBox="1"/>
            <p:nvPr/>
          </p:nvSpPr>
          <p:spPr bwMode="auto">
            <a:xfrm>
              <a:off x="4395542" y="5073797"/>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44" name="TextBox 43">
              <a:extLst>
                <a:ext uri="{FF2B5EF4-FFF2-40B4-BE49-F238E27FC236}">
                  <a16:creationId xmlns="" xmlns:a16="http://schemas.microsoft.com/office/drawing/2014/main" id="{D2E530A2-E7DF-4A98-B0DE-C292E2FCE1FF}"/>
                </a:ext>
              </a:extLst>
            </p:cNvPr>
            <p:cNvSpPr txBox="1"/>
            <p:nvPr/>
          </p:nvSpPr>
          <p:spPr bwMode="auto">
            <a:xfrm>
              <a:off x="4937522" y="5073797"/>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grpSp>
      <p:grpSp>
        <p:nvGrpSpPr>
          <p:cNvPr id="53" name="Group 52">
            <a:extLst>
              <a:ext uri="{FF2B5EF4-FFF2-40B4-BE49-F238E27FC236}">
                <a16:creationId xmlns="" xmlns:a16="http://schemas.microsoft.com/office/drawing/2014/main" id="{00FC2734-9831-436F-9569-30EBE447F7FF}"/>
              </a:ext>
            </a:extLst>
          </p:cNvPr>
          <p:cNvGrpSpPr/>
          <p:nvPr/>
        </p:nvGrpSpPr>
        <p:grpSpPr>
          <a:xfrm>
            <a:off x="3856829" y="5614486"/>
            <a:ext cx="1432804" cy="461665"/>
            <a:chOff x="3856829" y="5614486"/>
            <a:chExt cx="1432804" cy="461665"/>
          </a:xfrm>
        </p:grpSpPr>
        <p:sp>
          <p:nvSpPr>
            <p:cNvPr id="34" name="TextBox 33">
              <a:extLst>
                <a:ext uri="{FF2B5EF4-FFF2-40B4-BE49-F238E27FC236}">
                  <a16:creationId xmlns="" xmlns:a16="http://schemas.microsoft.com/office/drawing/2014/main" id="{6CD58AD4-74E2-4253-8526-57E039F47D6D}"/>
                </a:ext>
              </a:extLst>
            </p:cNvPr>
            <p:cNvSpPr txBox="1"/>
            <p:nvPr/>
          </p:nvSpPr>
          <p:spPr bwMode="auto">
            <a:xfrm>
              <a:off x="3856829" y="561448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45" name="TextBox 44">
              <a:extLst>
                <a:ext uri="{FF2B5EF4-FFF2-40B4-BE49-F238E27FC236}">
                  <a16:creationId xmlns="" xmlns:a16="http://schemas.microsoft.com/office/drawing/2014/main" id="{E8C9B8BA-C2DB-4BC7-B177-C43DA433D4C0}"/>
                </a:ext>
              </a:extLst>
            </p:cNvPr>
            <p:cNvSpPr txBox="1"/>
            <p:nvPr/>
          </p:nvSpPr>
          <p:spPr bwMode="auto">
            <a:xfrm>
              <a:off x="4938254" y="561448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grpSp>
      <p:grpSp>
        <p:nvGrpSpPr>
          <p:cNvPr id="54" name="Group 53">
            <a:extLst>
              <a:ext uri="{FF2B5EF4-FFF2-40B4-BE49-F238E27FC236}">
                <a16:creationId xmlns="" xmlns:a16="http://schemas.microsoft.com/office/drawing/2014/main" id="{154C2A47-86C7-4877-9C8C-0039CD7A3B8F}"/>
              </a:ext>
            </a:extLst>
          </p:cNvPr>
          <p:cNvGrpSpPr/>
          <p:nvPr/>
        </p:nvGrpSpPr>
        <p:grpSpPr>
          <a:xfrm>
            <a:off x="4395542" y="5073797"/>
            <a:ext cx="893359" cy="461665"/>
            <a:chOff x="4395542" y="5073797"/>
            <a:chExt cx="893359" cy="461665"/>
          </a:xfrm>
        </p:grpSpPr>
        <p:sp>
          <p:nvSpPr>
            <p:cNvPr id="35" name="TextBox 34">
              <a:extLst>
                <a:ext uri="{FF2B5EF4-FFF2-40B4-BE49-F238E27FC236}">
                  <a16:creationId xmlns="" xmlns:a16="http://schemas.microsoft.com/office/drawing/2014/main" id="{EDFB266F-4BD2-4F2D-B671-DD39E4BB13C6}"/>
                </a:ext>
              </a:extLst>
            </p:cNvPr>
            <p:cNvSpPr txBox="1"/>
            <p:nvPr/>
          </p:nvSpPr>
          <p:spPr bwMode="auto">
            <a:xfrm>
              <a:off x="4395542" y="5073797"/>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46" name="TextBox 45">
              <a:extLst>
                <a:ext uri="{FF2B5EF4-FFF2-40B4-BE49-F238E27FC236}">
                  <a16:creationId xmlns="" xmlns:a16="http://schemas.microsoft.com/office/drawing/2014/main" id="{E225209E-978B-4B3B-B3FE-50584C16CC6A}"/>
                </a:ext>
              </a:extLst>
            </p:cNvPr>
            <p:cNvSpPr txBox="1"/>
            <p:nvPr/>
          </p:nvSpPr>
          <p:spPr bwMode="auto">
            <a:xfrm>
              <a:off x="4937522" y="5073797"/>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grpSp>
      <p:grpSp>
        <p:nvGrpSpPr>
          <p:cNvPr id="55" name="Group 54">
            <a:extLst>
              <a:ext uri="{FF2B5EF4-FFF2-40B4-BE49-F238E27FC236}">
                <a16:creationId xmlns="" xmlns:a16="http://schemas.microsoft.com/office/drawing/2014/main" id="{CEB5A852-CEA4-4C63-91C1-ECE3986FAAEF}"/>
              </a:ext>
            </a:extLst>
          </p:cNvPr>
          <p:cNvGrpSpPr/>
          <p:nvPr/>
        </p:nvGrpSpPr>
        <p:grpSpPr>
          <a:xfrm>
            <a:off x="3856829" y="5614486"/>
            <a:ext cx="1432804" cy="461665"/>
            <a:chOff x="3856829" y="5614486"/>
            <a:chExt cx="1432804" cy="461665"/>
          </a:xfrm>
        </p:grpSpPr>
        <p:sp>
          <p:nvSpPr>
            <p:cNvPr id="36" name="TextBox 35">
              <a:extLst>
                <a:ext uri="{FF2B5EF4-FFF2-40B4-BE49-F238E27FC236}">
                  <a16:creationId xmlns="" xmlns:a16="http://schemas.microsoft.com/office/drawing/2014/main" id="{F8BE79A4-05AC-4A87-951E-E4AFCD2953AD}"/>
                </a:ext>
              </a:extLst>
            </p:cNvPr>
            <p:cNvSpPr txBox="1"/>
            <p:nvPr/>
          </p:nvSpPr>
          <p:spPr bwMode="auto">
            <a:xfrm>
              <a:off x="3856829" y="561448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47" name="TextBox 46">
              <a:extLst>
                <a:ext uri="{FF2B5EF4-FFF2-40B4-BE49-F238E27FC236}">
                  <a16:creationId xmlns="" xmlns:a16="http://schemas.microsoft.com/office/drawing/2014/main" id="{77F7F14B-D762-42AC-B6D1-6868D0A77F4C}"/>
                </a:ext>
              </a:extLst>
            </p:cNvPr>
            <p:cNvSpPr txBox="1"/>
            <p:nvPr/>
          </p:nvSpPr>
          <p:spPr bwMode="auto">
            <a:xfrm>
              <a:off x="4938254" y="561448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grpSp>
      <p:grpSp>
        <p:nvGrpSpPr>
          <p:cNvPr id="56" name="Group 55">
            <a:extLst>
              <a:ext uri="{FF2B5EF4-FFF2-40B4-BE49-F238E27FC236}">
                <a16:creationId xmlns="" xmlns:a16="http://schemas.microsoft.com/office/drawing/2014/main" id="{B578550B-83EA-4110-B9B2-D4BFEF1C08D8}"/>
              </a:ext>
            </a:extLst>
          </p:cNvPr>
          <p:cNvGrpSpPr/>
          <p:nvPr/>
        </p:nvGrpSpPr>
        <p:grpSpPr>
          <a:xfrm>
            <a:off x="4395542" y="5073797"/>
            <a:ext cx="893359" cy="461665"/>
            <a:chOff x="4395542" y="5073797"/>
            <a:chExt cx="893359" cy="461665"/>
          </a:xfrm>
        </p:grpSpPr>
        <p:sp>
          <p:nvSpPr>
            <p:cNvPr id="37" name="TextBox 36">
              <a:extLst>
                <a:ext uri="{FF2B5EF4-FFF2-40B4-BE49-F238E27FC236}">
                  <a16:creationId xmlns="" xmlns:a16="http://schemas.microsoft.com/office/drawing/2014/main" id="{924B89A5-E8F9-4D96-977F-3E620FABF2C8}"/>
                </a:ext>
              </a:extLst>
            </p:cNvPr>
            <p:cNvSpPr txBox="1"/>
            <p:nvPr/>
          </p:nvSpPr>
          <p:spPr bwMode="auto">
            <a:xfrm>
              <a:off x="4395542" y="5073797"/>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48" name="TextBox 47">
              <a:extLst>
                <a:ext uri="{FF2B5EF4-FFF2-40B4-BE49-F238E27FC236}">
                  <a16:creationId xmlns="" xmlns:a16="http://schemas.microsoft.com/office/drawing/2014/main" id="{0B1BD3BE-E4C9-48AA-AD4C-79EB50D186D7}"/>
                </a:ext>
              </a:extLst>
            </p:cNvPr>
            <p:cNvSpPr txBox="1"/>
            <p:nvPr/>
          </p:nvSpPr>
          <p:spPr bwMode="auto">
            <a:xfrm>
              <a:off x="4937522" y="5073797"/>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grpSp>
      <p:grpSp>
        <p:nvGrpSpPr>
          <p:cNvPr id="57" name="Group 56">
            <a:extLst>
              <a:ext uri="{FF2B5EF4-FFF2-40B4-BE49-F238E27FC236}">
                <a16:creationId xmlns="" xmlns:a16="http://schemas.microsoft.com/office/drawing/2014/main" id="{FDDD6122-0668-4674-B22B-646852205618}"/>
              </a:ext>
            </a:extLst>
          </p:cNvPr>
          <p:cNvGrpSpPr/>
          <p:nvPr/>
        </p:nvGrpSpPr>
        <p:grpSpPr>
          <a:xfrm>
            <a:off x="3856829" y="5614486"/>
            <a:ext cx="1432804" cy="461665"/>
            <a:chOff x="3856829" y="5614486"/>
            <a:chExt cx="1432804" cy="461665"/>
          </a:xfrm>
        </p:grpSpPr>
        <p:sp>
          <p:nvSpPr>
            <p:cNvPr id="38" name="TextBox 37">
              <a:extLst>
                <a:ext uri="{FF2B5EF4-FFF2-40B4-BE49-F238E27FC236}">
                  <a16:creationId xmlns="" xmlns:a16="http://schemas.microsoft.com/office/drawing/2014/main" id="{A02FAD3F-6DEC-4A4D-AD09-1C85A773CF30}"/>
                </a:ext>
              </a:extLst>
            </p:cNvPr>
            <p:cNvSpPr txBox="1"/>
            <p:nvPr/>
          </p:nvSpPr>
          <p:spPr bwMode="auto">
            <a:xfrm>
              <a:off x="3856829" y="561448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49" name="TextBox 48">
              <a:extLst>
                <a:ext uri="{FF2B5EF4-FFF2-40B4-BE49-F238E27FC236}">
                  <a16:creationId xmlns="" xmlns:a16="http://schemas.microsoft.com/office/drawing/2014/main" id="{3125A323-80CE-46C0-8F17-E1EF71CAFF3E}"/>
                </a:ext>
              </a:extLst>
            </p:cNvPr>
            <p:cNvSpPr txBox="1"/>
            <p:nvPr/>
          </p:nvSpPr>
          <p:spPr bwMode="auto">
            <a:xfrm>
              <a:off x="4938254" y="561448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grpSp>
      <p:sp>
        <p:nvSpPr>
          <p:cNvPr id="59" name="TextBox 58">
            <a:extLst>
              <a:ext uri="{FF2B5EF4-FFF2-40B4-BE49-F238E27FC236}">
                <a16:creationId xmlns="" xmlns:a16="http://schemas.microsoft.com/office/drawing/2014/main" id="{0C7A2AEE-1198-42FA-ACD6-B2DD0AEED45A}"/>
              </a:ext>
            </a:extLst>
          </p:cNvPr>
          <p:cNvSpPr txBox="1"/>
          <p:nvPr/>
        </p:nvSpPr>
        <p:spPr bwMode="auto">
          <a:xfrm>
            <a:off x="4101369" y="5613983"/>
            <a:ext cx="9412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 =</a:t>
            </a:r>
            <a:endParaRPr lang="en-GB" sz="2400" dirty="0">
              <a:solidFill>
                <a:srgbClr val="FF0000"/>
              </a:solidFill>
              <a:latin typeface="Myriad Pro Semibold" charset="0"/>
              <a:ea typeface="Myriad Pro Semibold" charset="0"/>
              <a:cs typeface="Myriad Pro Semibold" charset="0"/>
            </a:endParaRPr>
          </a:p>
        </p:txBody>
      </p:sp>
      <p:grpSp>
        <p:nvGrpSpPr>
          <p:cNvPr id="62" name="Group 61">
            <a:extLst>
              <a:ext uri="{FF2B5EF4-FFF2-40B4-BE49-F238E27FC236}">
                <a16:creationId xmlns="" xmlns:a16="http://schemas.microsoft.com/office/drawing/2014/main" id="{D959542D-53E7-40CF-B847-9C2F7A43D6E3}"/>
              </a:ext>
            </a:extLst>
          </p:cNvPr>
          <p:cNvGrpSpPr/>
          <p:nvPr/>
        </p:nvGrpSpPr>
        <p:grpSpPr>
          <a:xfrm>
            <a:off x="3852904" y="5075026"/>
            <a:ext cx="1186170" cy="461665"/>
            <a:chOff x="3852904" y="5075026"/>
            <a:chExt cx="1186170" cy="461665"/>
          </a:xfrm>
        </p:grpSpPr>
        <p:sp>
          <p:nvSpPr>
            <p:cNvPr id="58" name="TextBox 57">
              <a:extLst>
                <a:ext uri="{FF2B5EF4-FFF2-40B4-BE49-F238E27FC236}">
                  <a16:creationId xmlns="" xmlns:a16="http://schemas.microsoft.com/office/drawing/2014/main" id="{3C65C8F7-FC2F-4E55-BDF9-566131FAF1A9}"/>
                </a:ext>
              </a:extLst>
            </p:cNvPr>
            <p:cNvSpPr txBox="1"/>
            <p:nvPr/>
          </p:nvSpPr>
          <p:spPr bwMode="auto">
            <a:xfrm>
              <a:off x="3852904" y="5075026"/>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a:t>
              </a:r>
              <a:endParaRPr lang="en-GB" sz="2400" dirty="0">
                <a:solidFill>
                  <a:srgbClr val="FF0000"/>
                </a:solidFill>
                <a:latin typeface="Myriad Pro Semibold" charset="0"/>
                <a:ea typeface="Myriad Pro Semibold" charset="0"/>
                <a:cs typeface="Myriad Pro Semibold" charset="0"/>
              </a:endParaRPr>
            </a:p>
          </p:txBody>
        </p:sp>
        <p:sp>
          <p:nvSpPr>
            <p:cNvPr id="61" name="TextBox 60">
              <a:extLst>
                <a:ext uri="{FF2B5EF4-FFF2-40B4-BE49-F238E27FC236}">
                  <a16:creationId xmlns="" xmlns:a16="http://schemas.microsoft.com/office/drawing/2014/main" id="{BBF0DE0B-59AA-4AF5-8592-83CAF54F65CE}"/>
                </a:ext>
              </a:extLst>
            </p:cNvPr>
            <p:cNvSpPr txBox="1"/>
            <p:nvPr/>
          </p:nvSpPr>
          <p:spPr bwMode="auto">
            <a:xfrm>
              <a:off x="4644414" y="5075026"/>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FF0000"/>
                </a:solidFill>
                <a:latin typeface="Myriad Pro Semibold" charset="0"/>
                <a:ea typeface="Myriad Pro Semibold" charset="0"/>
                <a:cs typeface="Myriad Pro Semibold" charset="0"/>
              </a:endParaRPr>
            </a:p>
          </p:txBody>
        </p:sp>
      </p:grpSp>
      <p:pic>
        <p:nvPicPr>
          <p:cNvPr id="64" name="Picture 63" descr="A picture containing light, red, outdoor, traffic&#10;&#10;Description automatically generated">
            <a:extLst>
              <a:ext uri="{FF2B5EF4-FFF2-40B4-BE49-F238E27FC236}">
                <a16:creationId xmlns="" xmlns:a16="http://schemas.microsoft.com/office/drawing/2014/main" id="{68D8C14A-CE81-4F32-955E-69907094A0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208007" y="1586603"/>
            <a:ext cx="4727986" cy="3684794"/>
          </a:xfrm>
          <a:prstGeom prst="rect">
            <a:avLst/>
          </a:prstGeom>
        </p:spPr>
      </p:pic>
    </p:spTree>
    <p:extLst>
      <p:ext uri="{BB962C8B-B14F-4D97-AF65-F5344CB8AC3E}">
        <p14:creationId xmlns:p14="http://schemas.microsoft.com/office/powerpoint/2010/main" val="242482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childTnLst>
                                </p:cTn>
                              </p:par>
                              <p:par>
                                <p:cTn id="18" presetID="10" presetClass="entr" presetSubtype="0" fill="hold" nodeType="with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par>
                                <p:cTn id="21" presetID="10"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par>
                                <p:cTn id="24" presetID="10" presetClass="entr" presetSubtype="0"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51"/>
                                        </p:tgtEl>
                                      </p:cBhvr>
                                    </p:animEffect>
                                    <p:set>
                                      <p:cBhvr>
                                        <p:cTn id="34" dur="1" fill="hold">
                                          <p:stCondLst>
                                            <p:cond delay="499"/>
                                          </p:stCondLst>
                                        </p:cTn>
                                        <p:tgtEl>
                                          <p:spTgt spid="51"/>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50"/>
                                        </p:tgtEl>
                                      </p:cBhvr>
                                    </p:animEffect>
                                    <p:set>
                                      <p:cBhvr>
                                        <p:cTn id="37" dur="1" fill="hold">
                                          <p:stCondLst>
                                            <p:cond delay="499"/>
                                          </p:stCondLst>
                                        </p:cTn>
                                        <p:tgtEl>
                                          <p:spTgt spid="5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par>
                                <p:cTn id="53" presetID="10" presetClass="entr" presetSubtype="0" fill="hold"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fade">
                                      <p:cBhvr>
                                        <p:cTn id="55" dur="500"/>
                                        <p:tgtEl>
                                          <p:spTgt spid="5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39"/>
                                        </p:tgtEl>
                                      </p:cBhvr>
                                    </p:animEffect>
                                    <p:set>
                                      <p:cBhvr>
                                        <p:cTn id="60" dur="1" fill="hold">
                                          <p:stCondLst>
                                            <p:cond delay="499"/>
                                          </p:stCondLst>
                                        </p:cTn>
                                        <p:tgtEl>
                                          <p:spTgt spid="39"/>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52"/>
                                        </p:tgtEl>
                                      </p:cBhvr>
                                    </p:animEffect>
                                    <p:set>
                                      <p:cBhvr>
                                        <p:cTn id="63" dur="1" fill="hold">
                                          <p:stCondLst>
                                            <p:cond delay="499"/>
                                          </p:stCondLst>
                                        </p:cTn>
                                        <p:tgtEl>
                                          <p:spTgt spid="52"/>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53"/>
                                        </p:tgtEl>
                                      </p:cBhvr>
                                    </p:animEffect>
                                    <p:set>
                                      <p:cBhvr>
                                        <p:cTn id="66" dur="1" fill="hold">
                                          <p:stCondLst>
                                            <p:cond delay="499"/>
                                          </p:stCondLst>
                                        </p:cTn>
                                        <p:tgtEl>
                                          <p:spTgt spid="5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500"/>
                                        <p:tgtEl>
                                          <p:spTgt spid="4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fade">
                                      <p:cBhvr>
                                        <p:cTn id="81" dur="500"/>
                                        <p:tgtEl>
                                          <p:spTgt spid="54"/>
                                        </p:tgtEl>
                                      </p:cBhvr>
                                    </p:animEffect>
                                  </p:childTnLst>
                                </p:cTn>
                              </p:par>
                              <p:par>
                                <p:cTn id="82" presetID="10" presetClass="entr" presetSubtype="0" fill="hold"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500"/>
                                        <p:tgtEl>
                                          <p:spTgt spid="5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40"/>
                                        </p:tgtEl>
                                      </p:cBhvr>
                                    </p:animEffect>
                                    <p:set>
                                      <p:cBhvr>
                                        <p:cTn id="89" dur="1" fill="hold">
                                          <p:stCondLst>
                                            <p:cond delay="499"/>
                                          </p:stCondLst>
                                        </p:cTn>
                                        <p:tgtEl>
                                          <p:spTgt spid="40"/>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54"/>
                                        </p:tgtEl>
                                      </p:cBhvr>
                                    </p:animEffect>
                                    <p:set>
                                      <p:cBhvr>
                                        <p:cTn id="92" dur="1" fill="hold">
                                          <p:stCondLst>
                                            <p:cond delay="499"/>
                                          </p:stCondLst>
                                        </p:cTn>
                                        <p:tgtEl>
                                          <p:spTgt spid="54"/>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55"/>
                                        </p:tgtEl>
                                      </p:cBhvr>
                                    </p:animEffect>
                                    <p:set>
                                      <p:cBhvr>
                                        <p:cTn id="95" dur="1" fill="hold">
                                          <p:stCondLst>
                                            <p:cond delay="499"/>
                                          </p:stCondLst>
                                        </p:cTn>
                                        <p:tgtEl>
                                          <p:spTgt spid="55"/>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500"/>
                                        <p:tgtEl>
                                          <p:spTgt spid="30"/>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41"/>
                                        </p:tgtEl>
                                        <p:attrNameLst>
                                          <p:attrName>style.visibility</p:attrName>
                                        </p:attrNameLst>
                                      </p:cBhvr>
                                      <p:to>
                                        <p:strVal val="visible"/>
                                      </p:to>
                                    </p:set>
                                    <p:animEffect transition="in" filter="fade">
                                      <p:cBhvr>
                                        <p:cTn id="105" dur="500"/>
                                        <p:tgtEl>
                                          <p:spTgt spid="41"/>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fade">
                                      <p:cBhvr>
                                        <p:cTn id="110" dur="500"/>
                                        <p:tgtEl>
                                          <p:spTgt spid="56"/>
                                        </p:tgtEl>
                                      </p:cBhvr>
                                    </p:animEffect>
                                  </p:childTnLst>
                                </p:cTn>
                              </p:par>
                              <p:par>
                                <p:cTn id="111" presetID="10" presetClass="entr" presetSubtype="0" fill="hold" nodeType="with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in" filter="fade">
                                      <p:cBhvr>
                                        <p:cTn id="113" dur="500"/>
                                        <p:tgtEl>
                                          <p:spTgt spid="57"/>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500"/>
                                        <p:tgtEl>
                                          <p:spTgt spid="41"/>
                                        </p:tgtEl>
                                      </p:cBhvr>
                                    </p:animEffect>
                                    <p:set>
                                      <p:cBhvr>
                                        <p:cTn id="118" dur="1" fill="hold">
                                          <p:stCondLst>
                                            <p:cond delay="499"/>
                                          </p:stCondLst>
                                        </p:cTn>
                                        <p:tgtEl>
                                          <p:spTgt spid="41"/>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56"/>
                                        </p:tgtEl>
                                      </p:cBhvr>
                                    </p:animEffect>
                                    <p:set>
                                      <p:cBhvr>
                                        <p:cTn id="121" dur="1" fill="hold">
                                          <p:stCondLst>
                                            <p:cond delay="499"/>
                                          </p:stCondLst>
                                        </p:cTn>
                                        <p:tgtEl>
                                          <p:spTgt spid="56"/>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57"/>
                                        </p:tgtEl>
                                      </p:cBhvr>
                                    </p:animEffect>
                                    <p:set>
                                      <p:cBhvr>
                                        <p:cTn id="124" dur="1" fill="hold">
                                          <p:stCondLst>
                                            <p:cond delay="499"/>
                                          </p:stCondLst>
                                        </p:cTn>
                                        <p:tgtEl>
                                          <p:spTgt spid="57"/>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27"/>
                                        </p:tgtEl>
                                      </p:cBhvr>
                                    </p:animEffect>
                                    <p:set>
                                      <p:cBhvr>
                                        <p:cTn id="127" dur="1" fill="hold">
                                          <p:stCondLst>
                                            <p:cond delay="499"/>
                                          </p:stCondLst>
                                        </p:cTn>
                                        <p:tgtEl>
                                          <p:spTgt spid="27"/>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28"/>
                                        </p:tgtEl>
                                      </p:cBhvr>
                                    </p:animEffect>
                                    <p:set>
                                      <p:cBhvr>
                                        <p:cTn id="130" dur="1" fill="hold">
                                          <p:stCondLst>
                                            <p:cond delay="499"/>
                                          </p:stCondLst>
                                        </p:cTn>
                                        <p:tgtEl>
                                          <p:spTgt spid="28"/>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29"/>
                                        </p:tgtEl>
                                      </p:cBhvr>
                                    </p:animEffect>
                                    <p:set>
                                      <p:cBhvr>
                                        <p:cTn id="133" dur="1" fill="hold">
                                          <p:stCondLst>
                                            <p:cond delay="499"/>
                                          </p:stCondLst>
                                        </p:cTn>
                                        <p:tgtEl>
                                          <p:spTgt spid="29"/>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30"/>
                                        </p:tgtEl>
                                      </p:cBhvr>
                                    </p:animEffect>
                                    <p:set>
                                      <p:cBhvr>
                                        <p:cTn id="136" dur="1" fill="hold">
                                          <p:stCondLst>
                                            <p:cond delay="499"/>
                                          </p:stCondLst>
                                        </p:cTn>
                                        <p:tgtEl>
                                          <p:spTgt spid="30"/>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10"/>
                                        </p:tgtEl>
                                      </p:cBhvr>
                                    </p:animEffect>
                                    <p:set>
                                      <p:cBhvr>
                                        <p:cTn id="139" dur="1" fill="hold">
                                          <p:stCondLst>
                                            <p:cond delay="499"/>
                                          </p:stCondLst>
                                        </p:cTn>
                                        <p:tgtEl>
                                          <p:spTgt spid="10"/>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62"/>
                                        </p:tgtEl>
                                      </p:cBhvr>
                                    </p:animEffect>
                                    <p:set>
                                      <p:cBhvr>
                                        <p:cTn id="142" dur="1" fill="hold">
                                          <p:stCondLst>
                                            <p:cond delay="499"/>
                                          </p:stCondLst>
                                        </p:cTn>
                                        <p:tgtEl>
                                          <p:spTgt spid="62"/>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59"/>
                                        </p:tgtEl>
                                      </p:cBhvr>
                                    </p:animEffect>
                                    <p:set>
                                      <p:cBhvr>
                                        <p:cTn id="145" dur="1" fill="hold">
                                          <p:stCondLst>
                                            <p:cond delay="499"/>
                                          </p:stCondLst>
                                        </p:cTn>
                                        <p:tgtEl>
                                          <p:spTgt spid="59"/>
                                        </p:tgtEl>
                                        <p:attrNameLst>
                                          <p:attrName>style.visibility</p:attrName>
                                        </p:attrNameLst>
                                      </p:cBhvr>
                                      <p:to>
                                        <p:strVal val="hidden"/>
                                      </p:to>
                                    </p:set>
                                  </p:childTnLst>
                                </p:cTn>
                              </p:par>
                            </p:childTnLst>
                          </p:cTn>
                        </p:par>
                        <p:par>
                          <p:cTn id="146" fill="hold">
                            <p:stCondLst>
                              <p:cond delay="500"/>
                            </p:stCondLst>
                            <p:childTnLst>
                              <p:par>
                                <p:cTn id="147" presetID="10" presetClass="entr" presetSubtype="0" fill="hold" nodeType="afterEffect">
                                  <p:stCondLst>
                                    <p:cond delay="0"/>
                                  </p:stCondLst>
                                  <p:childTnLst>
                                    <p:set>
                                      <p:cBhvr>
                                        <p:cTn id="148" dur="1" fill="hold">
                                          <p:stCondLst>
                                            <p:cond delay="0"/>
                                          </p:stCondLst>
                                        </p:cTn>
                                        <p:tgtEl>
                                          <p:spTgt spid="64"/>
                                        </p:tgtEl>
                                        <p:attrNameLst>
                                          <p:attrName>style.visibility</p:attrName>
                                        </p:attrNameLst>
                                      </p:cBhvr>
                                      <p:to>
                                        <p:strVal val="visible"/>
                                      </p:to>
                                    </p:set>
                                    <p:animEffect transition="in" filter="fade">
                                      <p:cBhvr>
                                        <p:cTn id="14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9" grpId="0"/>
      <p:bldP spid="39" grpId="1"/>
      <p:bldP spid="40" grpId="0"/>
      <p:bldP spid="40" grpId="1"/>
      <p:bldP spid="41" grpId="0"/>
      <p:bldP spid="41" grpId="1"/>
      <p:bldP spid="59" grpId="0"/>
      <p:bldP spid="5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1:1</a:t>
            </a:r>
          </a:p>
        </p:txBody>
      </p:sp>
      <p:sp>
        <p:nvSpPr>
          <p:cNvPr id="8" name="TextBox 7">
            <a:extLst>
              <a:ext uri="{FF2B5EF4-FFF2-40B4-BE49-F238E27FC236}">
                <a16:creationId xmlns="" xmlns:a16="http://schemas.microsoft.com/office/drawing/2014/main" id="{A2B67636-BC9B-42FD-B04B-838EFAF82953}"/>
              </a:ext>
            </a:extLst>
          </p:cNvPr>
          <p:cNvSpPr txBox="1"/>
          <p:nvPr/>
        </p:nvSpPr>
        <p:spPr bwMode="auto">
          <a:xfrm>
            <a:off x="3766330" y="4509112"/>
            <a:ext cx="16113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2 = 10</a:t>
            </a:r>
          </a:p>
        </p:txBody>
      </p:sp>
      <p:sp>
        <p:nvSpPr>
          <p:cNvPr id="9" name="TextBox 8">
            <a:extLst>
              <a:ext uri="{FF2B5EF4-FFF2-40B4-BE49-F238E27FC236}">
                <a16:creationId xmlns="" xmlns:a16="http://schemas.microsoft.com/office/drawing/2014/main" id="{44DE90B9-FEE0-4F14-99E7-5C45BE0A6270}"/>
              </a:ext>
            </a:extLst>
          </p:cNvPr>
          <p:cNvSpPr txBox="1"/>
          <p:nvPr/>
        </p:nvSpPr>
        <p:spPr bwMode="auto">
          <a:xfrm>
            <a:off x="3573971" y="5103699"/>
            <a:ext cx="19960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groups of 5</a:t>
            </a:r>
          </a:p>
        </p:txBody>
      </p:sp>
      <p:sp>
        <p:nvSpPr>
          <p:cNvPr id="10" name="TextBox 9">
            <a:extLst>
              <a:ext uri="{FF2B5EF4-FFF2-40B4-BE49-F238E27FC236}">
                <a16:creationId xmlns="" xmlns:a16="http://schemas.microsoft.com/office/drawing/2014/main" id="{7F77736C-B570-4B30-8EC4-9FCECD309F66}"/>
              </a:ext>
            </a:extLst>
          </p:cNvPr>
          <p:cNvSpPr txBox="1"/>
          <p:nvPr/>
        </p:nvSpPr>
        <p:spPr bwMode="auto">
          <a:xfrm>
            <a:off x="3656974" y="5698287"/>
            <a:ext cx="18300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two times</a:t>
            </a:r>
          </a:p>
        </p:txBody>
      </p:sp>
      <p:pic>
        <p:nvPicPr>
          <p:cNvPr id="11" name="Picture 10" descr="A picture containing brass knucks, weapon, wheel&#10;&#10;Description automatically generated">
            <a:extLst>
              <a:ext uri="{FF2B5EF4-FFF2-40B4-BE49-F238E27FC236}">
                <a16:creationId xmlns="" xmlns:a16="http://schemas.microsoft.com/office/drawing/2014/main" id="{BCE1DD76-4FBB-495B-AE7E-651EC9921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5035" y="1316423"/>
            <a:ext cx="953931" cy="2737098"/>
          </a:xfrm>
          <a:prstGeom prst="rect">
            <a:avLst/>
          </a:prstGeom>
        </p:spPr>
      </p:pic>
      <p:grpSp>
        <p:nvGrpSpPr>
          <p:cNvPr id="23" name="Group 22">
            <a:extLst>
              <a:ext uri="{FF2B5EF4-FFF2-40B4-BE49-F238E27FC236}">
                <a16:creationId xmlns="" xmlns:a16="http://schemas.microsoft.com/office/drawing/2014/main" id="{634B6922-A7BA-4C32-9D91-3B6E3B75AA0C}"/>
              </a:ext>
            </a:extLst>
          </p:cNvPr>
          <p:cNvGrpSpPr/>
          <p:nvPr/>
        </p:nvGrpSpPr>
        <p:grpSpPr>
          <a:xfrm>
            <a:off x="4038921" y="1251407"/>
            <a:ext cx="1071531" cy="2861795"/>
            <a:chOff x="4038921" y="1251407"/>
            <a:chExt cx="1071531" cy="2861795"/>
          </a:xfrm>
        </p:grpSpPr>
        <p:pic>
          <p:nvPicPr>
            <p:cNvPr id="21" name="Picture 20">
              <a:extLst>
                <a:ext uri="{FF2B5EF4-FFF2-40B4-BE49-F238E27FC236}">
                  <a16:creationId xmlns="" xmlns:a16="http://schemas.microsoft.com/office/drawing/2014/main" id="{A62AA2F7-293B-4C15-8825-944FDC715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921" y="1251407"/>
              <a:ext cx="480083" cy="2861795"/>
            </a:xfrm>
            <a:prstGeom prst="rect">
              <a:avLst/>
            </a:prstGeom>
          </p:spPr>
        </p:pic>
        <p:pic>
          <p:nvPicPr>
            <p:cNvPr id="22" name="Picture 21">
              <a:extLst>
                <a:ext uri="{FF2B5EF4-FFF2-40B4-BE49-F238E27FC236}">
                  <a16:creationId xmlns="" xmlns:a16="http://schemas.microsoft.com/office/drawing/2014/main" id="{4671F1C5-FD61-4964-86F0-6A7536EF7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369" y="1251407"/>
              <a:ext cx="480083" cy="2861795"/>
            </a:xfrm>
            <a:prstGeom prst="rect">
              <a:avLst/>
            </a:prstGeom>
          </p:spPr>
        </p:pic>
      </p:grpSp>
    </p:spTree>
    <p:extLst>
      <p:ext uri="{BB962C8B-B14F-4D97-AF65-F5344CB8AC3E}">
        <p14:creationId xmlns:p14="http://schemas.microsoft.com/office/powerpoint/2010/main" val="207503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BAAB753B-71AA-4574-AADB-89FC94BD8FF3}"/>
              </a:ext>
            </a:extLst>
          </p:cNvPr>
          <p:cNvSpPr txBox="1"/>
          <p:nvPr/>
        </p:nvSpPr>
        <p:spPr bwMode="auto">
          <a:xfrm>
            <a:off x="3569678" y="4181261"/>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3  =</a:t>
            </a:r>
            <a:endParaRPr lang="en-GB" sz="2400" dirty="0">
              <a:solidFill>
                <a:srgbClr val="C00000"/>
              </a:solidFill>
              <a:latin typeface="Myriad Pro Semibold" charset="0"/>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2:3</a:t>
            </a:r>
          </a:p>
        </p:txBody>
      </p:sp>
      <p:sp>
        <p:nvSpPr>
          <p:cNvPr id="4" name="TextBox 3">
            <a:extLst>
              <a:ext uri="{FF2B5EF4-FFF2-40B4-BE49-F238E27FC236}">
                <a16:creationId xmlns="" xmlns:a16="http://schemas.microsoft.com/office/drawing/2014/main" id="{C703B90A-69E0-4221-9701-DB0D370BEAB6}"/>
              </a:ext>
            </a:extLst>
          </p:cNvPr>
          <p:cNvSpPr txBox="1"/>
          <p:nvPr/>
        </p:nvSpPr>
        <p:spPr bwMode="auto">
          <a:xfrm>
            <a:off x="3573972" y="4721951"/>
            <a:ext cx="19960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groups of 3</a:t>
            </a:r>
          </a:p>
        </p:txBody>
      </p:sp>
      <p:sp>
        <p:nvSpPr>
          <p:cNvPr id="5" name="TextBox 4">
            <a:extLst>
              <a:ext uri="{FF2B5EF4-FFF2-40B4-BE49-F238E27FC236}">
                <a16:creationId xmlns="" xmlns:a16="http://schemas.microsoft.com/office/drawing/2014/main" id="{3DC7D5B0-6496-4B50-A592-B855F7FF9D55}"/>
              </a:ext>
            </a:extLst>
          </p:cNvPr>
          <p:cNvSpPr txBox="1"/>
          <p:nvPr/>
        </p:nvSpPr>
        <p:spPr bwMode="auto">
          <a:xfrm>
            <a:off x="3656976" y="5262641"/>
            <a:ext cx="18300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two times</a:t>
            </a:r>
          </a:p>
        </p:txBody>
      </p:sp>
      <p:sp>
        <p:nvSpPr>
          <p:cNvPr id="6" name="TextBox 5">
            <a:extLst>
              <a:ext uri="{FF2B5EF4-FFF2-40B4-BE49-F238E27FC236}">
                <a16:creationId xmlns="" xmlns:a16="http://schemas.microsoft.com/office/drawing/2014/main" id="{65E0E9DD-F7FB-4DB2-9D2F-5F9D90382DCE}"/>
              </a:ext>
            </a:extLst>
          </p:cNvPr>
          <p:cNvSpPr txBox="1"/>
          <p:nvPr/>
        </p:nvSpPr>
        <p:spPr bwMode="auto">
          <a:xfrm>
            <a:off x="3752707" y="5803330"/>
            <a:ext cx="16385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doubled</a:t>
            </a:r>
          </a:p>
        </p:txBody>
      </p:sp>
      <p:sp>
        <p:nvSpPr>
          <p:cNvPr id="15" name="Rectangle 14">
            <a:extLst>
              <a:ext uri="{FF2B5EF4-FFF2-40B4-BE49-F238E27FC236}">
                <a16:creationId xmlns="" xmlns:a16="http://schemas.microsoft.com/office/drawing/2014/main" id="{A6E25E28-8A67-43DA-A591-5ED30CFD352E}"/>
              </a:ext>
            </a:extLst>
          </p:cNvPr>
          <p:cNvSpPr/>
          <p:nvPr/>
        </p:nvSpPr>
        <p:spPr bwMode="auto">
          <a:xfrm>
            <a:off x="5110747" y="418126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 xmlns:a16="http://schemas.microsoft.com/office/drawing/2014/main" id="{1AB8C45A-1A52-4780-8F27-32E69D0860A8}"/>
              </a:ext>
            </a:extLst>
          </p:cNvPr>
          <p:cNvSpPr txBox="1"/>
          <p:nvPr/>
        </p:nvSpPr>
        <p:spPr bwMode="auto">
          <a:xfrm>
            <a:off x="5165890" y="4181260"/>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20" name="Rectangle 19">
            <a:extLst>
              <a:ext uri="{FF2B5EF4-FFF2-40B4-BE49-F238E27FC236}">
                <a16:creationId xmlns="" xmlns:a16="http://schemas.microsoft.com/office/drawing/2014/main" id="{1E99AFBA-4752-484E-8882-45DAD3386228}"/>
              </a:ext>
            </a:extLst>
          </p:cNvPr>
          <p:cNvSpPr/>
          <p:nvPr/>
        </p:nvSpPr>
        <p:spPr bwMode="auto">
          <a:xfrm>
            <a:off x="2412000" y="1811093"/>
            <a:ext cx="4320000" cy="1656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22" name="Straight Connector 21">
            <a:extLst>
              <a:ext uri="{FF2B5EF4-FFF2-40B4-BE49-F238E27FC236}">
                <a16:creationId xmlns="" xmlns:a16="http://schemas.microsoft.com/office/drawing/2014/main" id="{D80105C1-3D32-48BF-940A-6510A9B7B747}"/>
              </a:ext>
            </a:extLst>
          </p:cNvPr>
          <p:cNvCxnSpPr/>
          <p:nvPr/>
        </p:nvCxnSpPr>
        <p:spPr bwMode="auto">
          <a:xfrm>
            <a:off x="2412000" y="2648618"/>
            <a:ext cx="432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a:extLst>
              <a:ext uri="{FF2B5EF4-FFF2-40B4-BE49-F238E27FC236}">
                <a16:creationId xmlns="" xmlns:a16="http://schemas.microsoft.com/office/drawing/2014/main" id="{7D337230-7EDE-4A08-BCF8-07DA771CFCA3}"/>
              </a:ext>
            </a:extLst>
          </p:cNvPr>
          <p:cNvCxnSpPr/>
          <p:nvPr/>
        </p:nvCxnSpPr>
        <p:spPr bwMode="auto">
          <a:xfrm>
            <a:off x="4572000" y="2638418"/>
            <a:ext cx="0" cy="82867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a:extLst>
              <a:ext uri="{FF2B5EF4-FFF2-40B4-BE49-F238E27FC236}">
                <a16:creationId xmlns="" xmlns:a16="http://schemas.microsoft.com/office/drawing/2014/main" id="{311E032B-6391-455A-9610-E55C50887A2A}"/>
              </a:ext>
            </a:extLst>
          </p:cNvPr>
          <p:cNvSpPr txBox="1"/>
          <p:nvPr/>
        </p:nvSpPr>
        <p:spPr bwMode="auto">
          <a:xfrm>
            <a:off x="3305598" y="282192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endParaRPr lang="en-GB" sz="2400" dirty="0">
              <a:solidFill>
                <a:srgbClr val="C00000"/>
              </a:solidFill>
              <a:latin typeface="Myriad Pro Semibold" charset="0"/>
              <a:ea typeface="Myriad Pro Semibold" charset="0"/>
              <a:cs typeface="Myriad Pro Semibold" charset="0"/>
            </a:endParaRPr>
          </a:p>
        </p:txBody>
      </p:sp>
      <p:sp>
        <p:nvSpPr>
          <p:cNvPr id="26" name="TextBox 25">
            <a:extLst>
              <a:ext uri="{FF2B5EF4-FFF2-40B4-BE49-F238E27FC236}">
                <a16:creationId xmlns="" xmlns:a16="http://schemas.microsoft.com/office/drawing/2014/main" id="{8BE9BA61-788C-426F-B130-E58953C40043}"/>
              </a:ext>
            </a:extLst>
          </p:cNvPr>
          <p:cNvSpPr txBox="1"/>
          <p:nvPr/>
        </p:nvSpPr>
        <p:spPr bwMode="auto">
          <a:xfrm>
            <a:off x="5476311" y="282192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endParaRPr lang="en-GB" sz="2400" dirty="0">
              <a:solidFill>
                <a:srgbClr val="C00000"/>
              </a:solidFill>
              <a:latin typeface="Myriad Pro Semibold" charset="0"/>
              <a:ea typeface="Myriad Pro Semibold" charset="0"/>
              <a:cs typeface="Myriad Pro Semibold" charset="0"/>
            </a:endParaRPr>
          </a:p>
        </p:txBody>
      </p:sp>
      <p:sp>
        <p:nvSpPr>
          <p:cNvPr id="27" name="TextBox 26">
            <a:extLst>
              <a:ext uri="{FF2B5EF4-FFF2-40B4-BE49-F238E27FC236}">
                <a16:creationId xmlns="" xmlns:a16="http://schemas.microsoft.com/office/drawing/2014/main" id="{185FEAE4-D104-4A1A-953A-5D0F60369706}"/>
              </a:ext>
            </a:extLst>
          </p:cNvPr>
          <p:cNvSpPr txBox="1"/>
          <p:nvPr/>
        </p:nvSpPr>
        <p:spPr bwMode="auto">
          <a:xfrm>
            <a:off x="4410738" y="2002414"/>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18" name="TextBox 17">
            <a:extLst>
              <a:ext uri="{FF2B5EF4-FFF2-40B4-BE49-F238E27FC236}">
                <a16:creationId xmlns="" xmlns:a16="http://schemas.microsoft.com/office/drawing/2014/main" id="{ED4A00BF-8515-41E2-B78C-4F84F02CE526}"/>
              </a:ext>
            </a:extLst>
          </p:cNvPr>
          <p:cNvSpPr txBox="1"/>
          <p:nvPr/>
        </p:nvSpPr>
        <p:spPr bwMode="auto">
          <a:xfrm>
            <a:off x="4394863" y="2002414"/>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Tree>
    <p:extLst>
      <p:ext uri="{BB962C8B-B14F-4D97-AF65-F5344CB8AC3E}">
        <p14:creationId xmlns:p14="http://schemas.microsoft.com/office/powerpoint/2010/main" val="246337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xit" presetSubtype="0" fill="hold" grpId="0" nodeType="withEffect">
                                  <p:stCondLst>
                                    <p:cond delay="0"/>
                                  </p:stCondLst>
                                  <p:childTnLst>
                                    <p:animEffect transition="out" filter="fade">
                                      <p:cBhvr>
                                        <p:cTn id="32" dur="500"/>
                                        <p:tgtEl>
                                          <p:spTgt spid="27"/>
                                        </p:tgtEl>
                                      </p:cBhvr>
                                    </p:animEffect>
                                    <p:set>
                                      <p:cBhvr>
                                        <p:cTn id="33" dur="1" fill="hold">
                                          <p:stCondLst>
                                            <p:cond delay="499"/>
                                          </p:stCondLst>
                                        </p:cTn>
                                        <p:tgtEl>
                                          <p:spTgt spid="27"/>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5" grpId="0"/>
      <p:bldP spid="6" grpId="0"/>
      <p:bldP spid="15" grpId="0" animBg="1"/>
      <p:bldP spid="16" grpId="0"/>
      <p:bldP spid="27" grpId="0"/>
      <p:bldP spid="1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2:4</a:t>
            </a:r>
          </a:p>
        </p:txBody>
      </p:sp>
      <p:pic>
        <p:nvPicPr>
          <p:cNvPr id="4" name="Picture 3" descr="A picture containing indoor, sitting&#10;&#10;Description automatically generated">
            <a:extLst>
              <a:ext uri="{FF2B5EF4-FFF2-40B4-BE49-F238E27FC236}">
                <a16:creationId xmlns="" xmlns:a16="http://schemas.microsoft.com/office/drawing/2014/main" id="{6B36435F-2537-4B4C-BFD6-8626398CC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808" y="2575982"/>
            <a:ext cx="3408382" cy="1222030"/>
          </a:xfrm>
          <a:prstGeom prst="rect">
            <a:avLst/>
          </a:prstGeom>
        </p:spPr>
      </p:pic>
      <p:grpSp>
        <p:nvGrpSpPr>
          <p:cNvPr id="17" name="Group 16">
            <a:extLst>
              <a:ext uri="{FF2B5EF4-FFF2-40B4-BE49-F238E27FC236}">
                <a16:creationId xmlns="" xmlns:a16="http://schemas.microsoft.com/office/drawing/2014/main" id="{E1658AAF-A823-4F23-B871-80B989218FC4}"/>
              </a:ext>
            </a:extLst>
          </p:cNvPr>
          <p:cNvGrpSpPr/>
          <p:nvPr/>
        </p:nvGrpSpPr>
        <p:grpSpPr>
          <a:xfrm>
            <a:off x="4368153" y="2817254"/>
            <a:ext cx="4320000" cy="1656000"/>
            <a:chOff x="2412000" y="3479480"/>
            <a:chExt cx="4320000" cy="1656000"/>
          </a:xfrm>
        </p:grpSpPr>
        <p:sp>
          <p:nvSpPr>
            <p:cNvPr id="7" name="Rectangle 6">
              <a:extLst>
                <a:ext uri="{FF2B5EF4-FFF2-40B4-BE49-F238E27FC236}">
                  <a16:creationId xmlns="" xmlns:a16="http://schemas.microsoft.com/office/drawing/2014/main" id="{FAC9751D-1B06-450C-884A-39E8AF81890A}"/>
                </a:ext>
              </a:extLst>
            </p:cNvPr>
            <p:cNvSpPr/>
            <p:nvPr/>
          </p:nvSpPr>
          <p:spPr bwMode="auto">
            <a:xfrm>
              <a:off x="2412000" y="3479480"/>
              <a:ext cx="4320000" cy="1656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8" name="Straight Connector 7">
              <a:extLst>
                <a:ext uri="{FF2B5EF4-FFF2-40B4-BE49-F238E27FC236}">
                  <a16:creationId xmlns="" xmlns:a16="http://schemas.microsoft.com/office/drawing/2014/main" id="{687E18A3-FD11-417D-9CE9-5DFE6529642E}"/>
                </a:ext>
              </a:extLst>
            </p:cNvPr>
            <p:cNvCxnSpPr/>
            <p:nvPr/>
          </p:nvCxnSpPr>
          <p:spPr bwMode="auto">
            <a:xfrm>
              <a:off x="2412000" y="4317005"/>
              <a:ext cx="432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 xmlns:a16="http://schemas.microsoft.com/office/drawing/2014/main" id="{86396816-8D64-4005-AC0B-C3255CE2A0BF}"/>
                </a:ext>
              </a:extLst>
            </p:cNvPr>
            <p:cNvCxnSpPr/>
            <p:nvPr/>
          </p:nvCxnSpPr>
          <p:spPr bwMode="auto">
            <a:xfrm>
              <a:off x="4572000" y="4306805"/>
              <a:ext cx="0" cy="82867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 xmlns:a16="http://schemas.microsoft.com/office/drawing/2014/main" id="{DFAD2010-168A-4EDF-90D6-05CC8A34B2AD}"/>
                </a:ext>
              </a:extLst>
            </p:cNvPr>
            <p:cNvSpPr txBox="1"/>
            <p:nvPr/>
          </p:nvSpPr>
          <p:spPr bwMode="auto">
            <a:xfrm>
              <a:off x="3305598" y="449031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endParaRPr lang="en-GB" sz="2400" dirty="0">
                <a:solidFill>
                  <a:srgbClr val="C00000"/>
                </a:solidFill>
                <a:latin typeface="Myriad Pro Semibold" charset="0"/>
                <a:ea typeface="Myriad Pro Semibold" charset="0"/>
                <a:cs typeface="Myriad Pro Semibold" charset="0"/>
              </a:endParaRPr>
            </a:p>
          </p:txBody>
        </p:sp>
        <p:sp>
          <p:nvSpPr>
            <p:cNvPr id="11" name="TextBox 10">
              <a:extLst>
                <a:ext uri="{FF2B5EF4-FFF2-40B4-BE49-F238E27FC236}">
                  <a16:creationId xmlns="" xmlns:a16="http://schemas.microsoft.com/office/drawing/2014/main" id="{CBEBC69B-1F80-4BEC-8A8E-EF756BD4E1AE}"/>
                </a:ext>
              </a:extLst>
            </p:cNvPr>
            <p:cNvSpPr txBox="1"/>
            <p:nvPr/>
          </p:nvSpPr>
          <p:spPr bwMode="auto">
            <a:xfrm>
              <a:off x="5476311" y="449031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endParaRPr lang="en-GB" sz="2400" dirty="0">
                <a:solidFill>
                  <a:srgbClr val="C00000"/>
                </a:solidFill>
                <a:latin typeface="Myriad Pro Semibold" charset="0"/>
                <a:ea typeface="Myriad Pro Semibold" charset="0"/>
                <a:cs typeface="Myriad Pro Semibold" charset="0"/>
              </a:endParaRPr>
            </a:p>
          </p:txBody>
        </p:sp>
      </p:grpSp>
      <p:sp>
        <p:nvSpPr>
          <p:cNvPr id="12" name="TextBox 11">
            <a:extLst>
              <a:ext uri="{FF2B5EF4-FFF2-40B4-BE49-F238E27FC236}">
                <a16:creationId xmlns="" xmlns:a16="http://schemas.microsoft.com/office/drawing/2014/main" id="{86CAD1A8-6EE6-4D97-A458-37CF2B680F83}"/>
              </a:ext>
            </a:extLst>
          </p:cNvPr>
          <p:cNvSpPr txBox="1"/>
          <p:nvPr/>
        </p:nvSpPr>
        <p:spPr bwMode="auto">
          <a:xfrm>
            <a:off x="6366891" y="3008575"/>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13" name="TextBox 12">
            <a:extLst>
              <a:ext uri="{FF2B5EF4-FFF2-40B4-BE49-F238E27FC236}">
                <a16:creationId xmlns="" xmlns:a16="http://schemas.microsoft.com/office/drawing/2014/main" id="{420DD7F8-09A4-488A-B3F8-6C12A9022C79}"/>
              </a:ext>
            </a:extLst>
          </p:cNvPr>
          <p:cNvSpPr txBox="1"/>
          <p:nvPr/>
        </p:nvSpPr>
        <p:spPr bwMode="auto">
          <a:xfrm>
            <a:off x="455847" y="3905102"/>
            <a:ext cx="34083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3 is the same as</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2 groups of 3.</a:t>
            </a:r>
          </a:p>
        </p:txBody>
      </p:sp>
      <p:sp>
        <p:nvSpPr>
          <p:cNvPr id="14" name="TextBox 13">
            <a:extLst>
              <a:ext uri="{FF2B5EF4-FFF2-40B4-BE49-F238E27FC236}">
                <a16:creationId xmlns="" xmlns:a16="http://schemas.microsoft.com/office/drawing/2014/main" id="{8024B152-8472-487A-AAF6-51843FF99E7A}"/>
              </a:ext>
            </a:extLst>
          </p:cNvPr>
          <p:cNvSpPr txBox="1"/>
          <p:nvPr/>
        </p:nvSpPr>
        <p:spPr bwMode="auto">
          <a:xfrm>
            <a:off x="3849690" y="5121493"/>
            <a:ext cx="898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3</a:t>
            </a:r>
            <a:endParaRPr lang="en-GB" sz="2400" dirty="0">
              <a:solidFill>
                <a:srgbClr val="FF0000"/>
              </a:solidFill>
              <a:latin typeface="Myriad Pro Semibold" charset="0"/>
              <a:ea typeface="Myriad Pro Semibold" charset="0"/>
              <a:cs typeface="Myriad Pro Semibold" charset="0"/>
            </a:endParaRPr>
          </a:p>
        </p:txBody>
      </p:sp>
      <p:sp>
        <p:nvSpPr>
          <p:cNvPr id="15" name="TextBox 14">
            <a:extLst>
              <a:ext uri="{FF2B5EF4-FFF2-40B4-BE49-F238E27FC236}">
                <a16:creationId xmlns="" xmlns:a16="http://schemas.microsoft.com/office/drawing/2014/main" id="{BE681E36-D230-4F66-AC17-4711DD45077F}"/>
              </a:ext>
            </a:extLst>
          </p:cNvPr>
          <p:cNvSpPr txBox="1"/>
          <p:nvPr/>
        </p:nvSpPr>
        <p:spPr bwMode="auto">
          <a:xfrm>
            <a:off x="3587598" y="5662182"/>
            <a:ext cx="19688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times 3 = 6</a:t>
            </a:r>
          </a:p>
        </p:txBody>
      </p:sp>
      <p:sp>
        <p:nvSpPr>
          <p:cNvPr id="16" name="TextBox 15">
            <a:extLst>
              <a:ext uri="{FF2B5EF4-FFF2-40B4-BE49-F238E27FC236}">
                <a16:creationId xmlns="" xmlns:a16="http://schemas.microsoft.com/office/drawing/2014/main" id="{A713D056-FDFA-4810-ACFE-9A41F4680957}"/>
              </a:ext>
            </a:extLst>
          </p:cNvPr>
          <p:cNvSpPr txBox="1"/>
          <p:nvPr/>
        </p:nvSpPr>
        <p:spPr bwMode="auto">
          <a:xfrm>
            <a:off x="4644810" y="5121492"/>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6</a:t>
            </a:r>
          </a:p>
        </p:txBody>
      </p:sp>
      <p:sp>
        <p:nvSpPr>
          <p:cNvPr id="20" name="TextBox 19">
            <a:extLst>
              <a:ext uri="{FF2B5EF4-FFF2-40B4-BE49-F238E27FC236}">
                <a16:creationId xmlns="" xmlns:a16="http://schemas.microsoft.com/office/drawing/2014/main" id="{9D2EA09D-07B1-43E8-AA5C-840FDDDD957A}"/>
              </a:ext>
            </a:extLst>
          </p:cNvPr>
          <p:cNvSpPr txBox="1"/>
          <p:nvPr/>
        </p:nvSpPr>
        <p:spPr bwMode="auto">
          <a:xfrm>
            <a:off x="6346899" y="300857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21" name="TextBox 20">
            <a:extLst>
              <a:ext uri="{FF2B5EF4-FFF2-40B4-BE49-F238E27FC236}">
                <a16:creationId xmlns="" xmlns:a16="http://schemas.microsoft.com/office/drawing/2014/main" id="{80DC06F7-AE66-45B0-B63D-20D475C0CB9D}"/>
              </a:ext>
            </a:extLst>
          </p:cNvPr>
          <p:cNvSpPr txBox="1"/>
          <p:nvPr/>
        </p:nvSpPr>
        <p:spPr bwMode="auto">
          <a:xfrm>
            <a:off x="763458" y="1069206"/>
            <a:ext cx="76170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There were 3 birds. Now there are double that number.</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How many birds now?</a:t>
            </a:r>
          </a:p>
        </p:txBody>
      </p:sp>
      <p:pic>
        <p:nvPicPr>
          <p:cNvPr id="23" name="Picture 22">
            <a:extLst>
              <a:ext uri="{FF2B5EF4-FFF2-40B4-BE49-F238E27FC236}">
                <a16:creationId xmlns="" xmlns:a16="http://schemas.microsoft.com/office/drawing/2014/main" id="{83A860CB-01E4-4210-B3F4-DFB26B6504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1111" y="2575982"/>
            <a:ext cx="1226186" cy="507101"/>
          </a:xfrm>
          <a:prstGeom prst="rect">
            <a:avLst/>
          </a:prstGeom>
        </p:spPr>
      </p:pic>
    </p:spTree>
    <p:extLst>
      <p:ext uri="{BB962C8B-B14F-4D97-AF65-F5344CB8AC3E}">
        <p14:creationId xmlns:p14="http://schemas.microsoft.com/office/powerpoint/2010/main" val="289508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4" grpId="0"/>
      <p:bldP spid="15" grpId="0"/>
      <p:bldP spid="16"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C243EED0-07F5-4562-8367-2B063379FA37}"/>
              </a:ext>
            </a:extLst>
          </p:cNvPr>
          <p:cNvGrpSpPr/>
          <p:nvPr/>
        </p:nvGrpSpPr>
        <p:grpSpPr>
          <a:xfrm>
            <a:off x="441308" y="2348622"/>
            <a:ext cx="3408382" cy="1325944"/>
            <a:chOff x="441308" y="2348622"/>
            <a:chExt cx="3408382" cy="1325944"/>
          </a:xfrm>
        </p:grpSpPr>
        <p:pic>
          <p:nvPicPr>
            <p:cNvPr id="4" name="Picture 3" descr="A picture containing indoor&#10;&#10;Description automatically generated">
              <a:extLst>
                <a:ext uri="{FF2B5EF4-FFF2-40B4-BE49-F238E27FC236}">
                  <a16:creationId xmlns="" xmlns:a16="http://schemas.microsoft.com/office/drawing/2014/main" id="{C10F42D5-5F2D-41B0-A70E-A63A735378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08" y="2348622"/>
              <a:ext cx="3408382" cy="1325944"/>
            </a:xfrm>
            <a:prstGeom prst="rect">
              <a:avLst/>
            </a:prstGeom>
          </p:spPr>
        </p:pic>
        <p:sp>
          <p:nvSpPr>
            <p:cNvPr id="23" name="TextBox 22">
              <a:extLst>
                <a:ext uri="{FF2B5EF4-FFF2-40B4-BE49-F238E27FC236}">
                  <a16:creationId xmlns="" xmlns:a16="http://schemas.microsoft.com/office/drawing/2014/main" id="{F0F6E941-A2C8-493C-B9CB-62563D5B2824}"/>
                </a:ext>
              </a:extLst>
            </p:cNvPr>
            <p:cNvSpPr txBox="1"/>
            <p:nvPr/>
          </p:nvSpPr>
          <p:spPr bwMode="auto">
            <a:xfrm>
              <a:off x="2390265" y="2859825"/>
              <a:ext cx="1274387" cy="492443"/>
            </a:xfrm>
            <a:prstGeom prst="rect">
              <a:avLst/>
            </a:prstGeom>
            <a:solidFill>
              <a:srgbClr val="CEA6CD"/>
            </a:solidFill>
            <a:ln>
              <a:noFill/>
            </a:ln>
            <a:extLst>
              <a:ext uri="{FAA26D3D-D897-4be2-8F04-BA451C77F1D7}">
                <ma14:placeholderFlag xmlns:ma14="http://schemas.microsoft.com/office/mac/drawingml/2011/main" xmlns="" val="1"/>
              </a:ext>
            </a:extLst>
          </p:spPr>
          <p:txBody>
            <a:bodyPr vert="horz" wrap="none" lIns="0" tIns="0" rIns="0" bIns="0" numCol="1" rtlCol="0" anchor="t" anchorCtr="0" compatLnSpc="1">
              <a:prstTxWarp prst="textNoShape">
                <a:avLst/>
              </a:prstTxWarp>
              <a:spAutoFit/>
            </a:bodyPr>
            <a:lstStyle/>
            <a:p>
              <a:pPr algn="ctr">
                <a:buClr>
                  <a:srgbClr val="82CBDD"/>
                </a:buClr>
                <a:buNone/>
              </a:pPr>
              <a:r>
                <a:rPr lang="en-GB" sz="1600" dirty="0">
                  <a:latin typeface="Myriad Pro Semibold" charset="0"/>
                  <a:ea typeface="Myriad Pro Semibold" charset="0"/>
                  <a:cs typeface="Myriad Pro Semibold" charset="0"/>
                </a:rPr>
                <a:t>twice as much</a:t>
              </a:r>
              <a:br>
                <a:rPr lang="en-GB" sz="1600" dirty="0">
                  <a:latin typeface="Myriad Pro Semibold" charset="0"/>
                  <a:ea typeface="Myriad Pro Semibold" charset="0"/>
                  <a:cs typeface="Myriad Pro Semibold" charset="0"/>
                </a:rPr>
              </a:br>
              <a:r>
                <a:rPr lang="en-GB" sz="1600" dirty="0">
                  <a:latin typeface="Myriad Pro Semibold" charset="0"/>
                  <a:ea typeface="Myriad Pro Semibold" charset="0"/>
                  <a:cs typeface="Myriad Pro Semibold" charset="0"/>
                </a:rPr>
                <a:t>as Bobby</a:t>
              </a:r>
            </a:p>
          </p:txBody>
        </p:sp>
        <p:sp>
          <p:nvSpPr>
            <p:cNvPr id="5" name="Rectangle 4">
              <a:extLst>
                <a:ext uri="{FF2B5EF4-FFF2-40B4-BE49-F238E27FC236}">
                  <a16:creationId xmlns="" xmlns:a16="http://schemas.microsoft.com/office/drawing/2014/main" id="{3F2A3D60-2ED4-462C-A27E-C1744D264418}"/>
                </a:ext>
              </a:extLst>
            </p:cNvPr>
            <p:cNvSpPr/>
            <p:nvPr/>
          </p:nvSpPr>
          <p:spPr bwMode="auto">
            <a:xfrm>
              <a:off x="2064544" y="2986088"/>
              <a:ext cx="140683" cy="19764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2:4</a:t>
            </a:r>
          </a:p>
        </p:txBody>
      </p:sp>
      <p:grpSp>
        <p:nvGrpSpPr>
          <p:cNvPr id="8" name="Group 7">
            <a:extLst>
              <a:ext uri="{FF2B5EF4-FFF2-40B4-BE49-F238E27FC236}">
                <a16:creationId xmlns="" xmlns:a16="http://schemas.microsoft.com/office/drawing/2014/main" id="{75ABEAED-1AD3-4117-822B-2DD535795342}"/>
              </a:ext>
            </a:extLst>
          </p:cNvPr>
          <p:cNvGrpSpPr/>
          <p:nvPr/>
        </p:nvGrpSpPr>
        <p:grpSpPr>
          <a:xfrm>
            <a:off x="4510393" y="2462218"/>
            <a:ext cx="4320000" cy="1656000"/>
            <a:chOff x="2412000" y="3479480"/>
            <a:chExt cx="4320000" cy="1656000"/>
          </a:xfrm>
        </p:grpSpPr>
        <p:sp>
          <p:nvSpPr>
            <p:cNvPr id="9" name="Rectangle 8">
              <a:extLst>
                <a:ext uri="{FF2B5EF4-FFF2-40B4-BE49-F238E27FC236}">
                  <a16:creationId xmlns="" xmlns:a16="http://schemas.microsoft.com/office/drawing/2014/main" id="{341B3F1B-7016-439A-A579-CB9C906F8AF2}"/>
                </a:ext>
              </a:extLst>
            </p:cNvPr>
            <p:cNvSpPr/>
            <p:nvPr/>
          </p:nvSpPr>
          <p:spPr bwMode="auto">
            <a:xfrm>
              <a:off x="2412000" y="3479480"/>
              <a:ext cx="4320000" cy="1656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0" name="Straight Connector 9">
              <a:extLst>
                <a:ext uri="{FF2B5EF4-FFF2-40B4-BE49-F238E27FC236}">
                  <a16:creationId xmlns="" xmlns:a16="http://schemas.microsoft.com/office/drawing/2014/main" id="{E87B4593-3947-48AA-9331-F4FAF566E3AE}"/>
                </a:ext>
              </a:extLst>
            </p:cNvPr>
            <p:cNvCxnSpPr/>
            <p:nvPr/>
          </p:nvCxnSpPr>
          <p:spPr bwMode="auto">
            <a:xfrm>
              <a:off x="2412000" y="4317005"/>
              <a:ext cx="432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 xmlns:a16="http://schemas.microsoft.com/office/drawing/2014/main" id="{354746D5-BC44-4AD5-A5CA-1572AFDBBF4B}"/>
                </a:ext>
              </a:extLst>
            </p:cNvPr>
            <p:cNvCxnSpPr/>
            <p:nvPr/>
          </p:nvCxnSpPr>
          <p:spPr bwMode="auto">
            <a:xfrm>
              <a:off x="4572000" y="4306805"/>
              <a:ext cx="0" cy="82867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a:extLst>
                <a:ext uri="{FF2B5EF4-FFF2-40B4-BE49-F238E27FC236}">
                  <a16:creationId xmlns="" xmlns:a16="http://schemas.microsoft.com/office/drawing/2014/main" id="{34AC3C43-AB82-4F86-AE7C-A4A6079EF939}"/>
                </a:ext>
              </a:extLst>
            </p:cNvPr>
            <p:cNvSpPr txBox="1"/>
            <p:nvPr/>
          </p:nvSpPr>
          <p:spPr bwMode="auto">
            <a:xfrm>
              <a:off x="3305598" y="4490310"/>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3" name="TextBox 12">
              <a:extLst>
                <a:ext uri="{FF2B5EF4-FFF2-40B4-BE49-F238E27FC236}">
                  <a16:creationId xmlns="" xmlns:a16="http://schemas.microsoft.com/office/drawing/2014/main" id="{5CD1DE6C-2A1D-43B3-85FF-36F3E740FF50}"/>
                </a:ext>
              </a:extLst>
            </p:cNvPr>
            <p:cNvSpPr txBox="1"/>
            <p:nvPr/>
          </p:nvSpPr>
          <p:spPr bwMode="auto">
            <a:xfrm>
              <a:off x="5476311" y="4490310"/>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grpSp>
      <p:sp>
        <p:nvSpPr>
          <p:cNvPr id="14" name="TextBox 13">
            <a:extLst>
              <a:ext uri="{FF2B5EF4-FFF2-40B4-BE49-F238E27FC236}">
                <a16:creationId xmlns="" xmlns:a16="http://schemas.microsoft.com/office/drawing/2014/main" id="{33DF8405-DFA7-4F92-9062-FCD09C447EB7}"/>
              </a:ext>
            </a:extLst>
          </p:cNvPr>
          <p:cNvSpPr txBox="1"/>
          <p:nvPr/>
        </p:nvSpPr>
        <p:spPr bwMode="auto">
          <a:xfrm>
            <a:off x="6509131" y="2653539"/>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15" name="TextBox 14">
            <a:extLst>
              <a:ext uri="{FF2B5EF4-FFF2-40B4-BE49-F238E27FC236}">
                <a16:creationId xmlns="" xmlns:a16="http://schemas.microsoft.com/office/drawing/2014/main" id="{5741965B-30FC-462F-A923-8E8A5B24C3A7}"/>
              </a:ext>
            </a:extLst>
          </p:cNvPr>
          <p:cNvSpPr txBox="1"/>
          <p:nvPr/>
        </p:nvSpPr>
        <p:spPr bwMode="auto">
          <a:xfrm>
            <a:off x="49171" y="3766320"/>
            <a:ext cx="42216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Twice as much means double.</a:t>
            </a:r>
          </a:p>
        </p:txBody>
      </p:sp>
      <p:sp>
        <p:nvSpPr>
          <p:cNvPr id="16" name="TextBox 15">
            <a:extLst>
              <a:ext uri="{FF2B5EF4-FFF2-40B4-BE49-F238E27FC236}">
                <a16:creationId xmlns="" xmlns:a16="http://schemas.microsoft.com/office/drawing/2014/main" id="{578E22FA-00BA-4F2E-ABFA-FF4DD201543E}"/>
              </a:ext>
            </a:extLst>
          </p:cNvPr>
          <p:cNvSpPr txBox="1"/>
          <p:nvPr/>
        </p:nvSpPr>
        <p:spPr bwMode="auto">
          <a:xfrm>
            <a:off x="3766345" y="4788141"/>
            <a:ext cx="898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5</a:t>
            </a:r>
            <a:endParaRPr lang="en-GB" sz="2400" dirty="0">
              <a:solidFill>
                <a:srgbClr val="FF0000"/>
              </a:solidFill>
              <a:latin typeface="Myriad Pro Semibold" charset="0"/>
              <a:ea typeface="Myriad Pro Semibold" charset="0"/>
              <a:cs typeface="Myriad Pro Semibold" charset="0"/>
            </a:endParaRPr>
          </a:p>
        </p:txBody>
      </p:sp>
      <p:sp>
        <p:nvSpPr>
          <p:cNvPr id="17" name="TextBox 16">
            <a:extLst>
              <a:ext uri="{FF2B5EF4-FFF2-40B4-BE49-F238E27FC236}">
                <a16:creationId xmlns="" xmlns:a16="http://schemas.microsoft.com/office/drawing/2014/main" id="{5EF0C717-159C-4797-92CC-DEA90672480F}"/>
              </a:ext>
            </a:extLst>
          </p:cNvPr>
          <p:cNvSpPr txBox="1"/>
          <p:nvPr/>
        </p:nvSpPr>
        <p:spPr bwMode="auto">
          <a:xfrm>
            <a:off x="3504240" y="5328830"/>
            <a:ext cx="21355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times 5 = 10</a:t>
            </a:r>
          </a:p>
        </p:txBody>
      </p:sp>
      <p:sp>
        <p:nvSpPr>
          <p:cNvPr id="18" name="TextBox 17">
            <a:extLst>
              <a:ext uri="{FF2B5EF4-FFF2-40B4-BE49-F238E27FC236}">
                <a16:creationId xmlns="" xmlns:a16="http://schemas.microsoft.com/office/drawing/2014/main" id="{2B2CCCA0-3A34-4D70-A886-551CF9144ADC}"/>
              </a:ext>
            </a:extLst>
          </p:cNvPr>
          <p:cNvSpPr txBox="1"/>
          <p:nvPr/>
        </p:nvSpPr>
        <p:spPr bwMode="auto">
          <a:xfrm>
            <a:off x="4561465" y="4788140"/>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10</a:t>
            </a:r>
          </a:p>
        </p:txBody>
      </p:sp>
      <p:sp>
        <p:nvSpPr>
          <p:cNvPr id="19" name="TextBox 18">
            <a:extLst>
              <a:ext uri="{FF2B5EF4-FFF2-40B4-BE49-F238E27FC236}">
                <a16:creationId xmlns="" xmlns:a16="http://schemas.microsoft.com/office/drawing/2014/main" id="{F3BD616D-426C-4091-8BF5-129ED80FE0BE}"/>
              </a:ext>
            </a:extLst>
          </p:cNvPr>
          <p:cNvSpPr txBox="1"/>
          <p:nvPr/>
        </p:nvSpPr>
        <p:spPr bwMode="auto">
          <a:xfrm>
            <a:off x="6405782" y="265353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20" name="TextBox 19">
            <a:extLst>
              <a:ext uri="{FF2B5EF4-FFF2-40B4-BE49-F238E27FC236}">
                <a16:creationId xmlns="" xmlns:a16="http://schemas.microsoft.com/office/drawing/2014/main" id="{4D13653E-3B26-4BEB-98F1-BA3717885745}"/>
              </a:ext>
            </a:extLst>
          </p:cNvPr>
          <p:cNvSpPr txBox="1"/>
          <p:nvPr/>
        </p:nvSpPr>
        <p:spPr bwMode="auto">
          <a:xfrm>
            <a:off x="2156209" y="1069206"/>
            <a:ext cx="48315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much money does Kali have?</a:t>
            </a:r>
          </a:p>
        </p:txBody>
      </p:sp>
      <p:sp>
        <p:nvSpPr>
          <p:cNvPr id="22" name="TextBox 21">
            <a:extLst>
              <a:ext uri="{FF2B5EF4-FFF2-40B4-BE49-F238E27FC236}">
                <a16:creationId xmlns="" xmlns:a16="http://schemas.microsoft.com/office/drawing/2014/main" id="{3065508F-D376-429C-9FA8-D4DDBE6210E0}"/>
              </a:ext>
            </a:extLst>
          </p:cNvPr>
          <p:cNvSpPr txBox="1"/>
          <p:nvPr/>
        </p:nvSpPr>
        <p:spPr bwMode="auto">
          <a:xfrm>
            <a:off x="3520270" y="5869519"/>
            <a:ext cx="21034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5 = 10</a:t>
            </a:r>
          </a:p>
        </p:txBody>
      </p:sp>
      <p:sp>
        <p:nvSpPr>
          <p:cNvPr id="26" name="TextBox 25">
            <a:extLst>
              <a:ext uri="{FF2B5EF4-FFF2-40B4-BE49-F238E27FC236}">
                <a16:creationId xmlns="" xmlns:a16="http://schemas.microsoft.com/office/drawing/2014/main" id="{359B4DB1-424E-4E2B-B8D9-F62B412C16E8}"/>
              </a:ext>
            </a:extLst>
          </p:cNvPr>
          <p:cNvSpPr txBox="1"/>
          <p:nvPr/>
        </p:nvSpPr>
        <p:spPr bwMode="auto">
          <a:xfrm>
            <a:off x="2390265" y="2859825"/>
            <a:ext cx="1274387" cy="492443"/>
          </a:xfrm>
          <a:prstGeom prst="rect">
            <a:avLst/>
          </a:prstGeom>
          <a:solidFill>
            <a:srgbClr val="CEA6CD"/>
          </a:solidFill>
          <a:ln>
            <a:noFill/>
          </a:ln>
          <a:extLst>
            <a:ext uri="{FAA26D3D-D897-4be2-8F04-BA451C77F1D7}">
              <ma14:placeholderFlag xmlns:ma14="http://schemas.microsoft.com/office/mac/drawingml/2011/main" xmlns="" val="1"/>
            </a:ext>
          </a:extLst>
        </p:spPr>
        <p:txBody>
          <a:bodyPr vert="horz" wrap="square" lIns="0" tIns="0" rIns="0" bIns="0" numCol="1" rtlCol="0" anchor="ctr" anchorCtr="0" compatLnSpc="1">
            <a:prstTxWarp prst="textNoShape">
              <a:avLst/>
            </a:prstTxWarp>
            <a:noAutofit/>
          </a:bodyPr>
          <a:lstStyle/>
          <a:p>
            <a:pPr algn="ctr">
              <a:buClr>
                <a:srgbClr val="82CBDD"/>
              </a:buClr>
              <a:buNone/>
            </a:pPr>
            <a:r>
              <a:rPr lang="en-GB" sz="1800" dirty="0">
                <a:latin typeface="Myriad Pro Semibold" charset="0"/>
                <a:ea typeface="Myriad Pro Semibold" charset="0"/>
                <a:cs typeface="Myriad Pro Semibold" charset="0"/>
              </a:rPr>
              <a:t>£10</a:t>
            </a:r>
          </a:p>
        </p:txBody>
      </p:sp>
    </p:spTree>
    <p:extLst>
      <p:ext uri="{BB962C8B-B14F-4D97-AF65-F5344CB8AC3E}">
        <p14:creationId xmlns:p14="http://schemas.microsoft.com/office/powerpoint/2010/main" val="162831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6" grpId="0"/>
      <p:bldP spid="17" grpId="0"/>
      <p:bldP spid="18" grpId="0"/>
      <p:bldP spid="19" grpId="0"/>
      <p:bldP spid="22" grpId="0"/>
      <p:bldP spid="2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C0FE0773-564A-4DDB-BB53-8EBB3F0702F7}"/>
              </a:ext>
            </a:extLst>
          </p:cNvPr>
          <p:cNvSpPr txBox="1"/>
          <p:nvPr/>
        </p:nvSpPr>
        <p:spPr bwMode="auto">
          <a:xfrm>
            <a:off x="4312954" y="279232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grpSp>
        <p:nvGrpSpPr>
          <p:cNvPr id="13" name="Group 12">
            <a:extLst>
              <a:ext uri="{FF2B5EF4-FFF2-40B4-BE49-F238E27FC236}">
                <a16:creationId xmlns="" xmlns:a16="http://schemas.microsoft.com/office/drawing/2014/main" id="{AE9C3575-FD02-4733-ADCB-E1F6C59154BC}"/>
              </a:ext>
            </a:extLst>
          </p:cNvPr>
          <p:cNvGrpSpPr/>
          <p:nvPr/>
        </p:nvGrpSpPr>
        <p:grpSpPr>
          <a:xfrm>
            <a:off x="2412000" y="2601000"/>
            <a:ext cx="4320000" cy="1656000"/>
            <a:chOff x="2412000" y="2601000"/>
            <a:chExt cx="4320000" cy="1656000"/>
          </a:xfrm>
        </p:grpSpPr>
        <p:sp>
          <p:nvSpPr>
            <p:cNvPr id="6" name="Rectangle 5">
              <a:extLst>
                <a:ext uri="{FF2B5EF4-FFF2-40B4-BE49-F238E27FC236}">
                  <a16:creationId xmlns="" xmlns:a16="http://schemas.microsoft.com/office/drawing/2014/main" id="{750451B7-FDFD-4D17-934D-CFF5A1DC27AB}"/>
                </a:ext>
              </a:extLst>
            </p:cNvPr>
            <p:cNvSpPr/>
            <p:nvPr/>
          </p:nvSpPr>
          <p:spPr bwMode="auto">
            <a:xfrm>
              <a:off x="2412000" y="2601000"/>
              <a:ext cx="4320000" cy="1656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7" name="Straight Connector 6">
              <a:extLst>
                <a:ext uri="{FF2B5EF4-FFF2-40B4-BE49-F238E27FC236}">
                  <a16:creationId xmlns="" xmlns:a16="http://schemas.microsoft.com/office/drawing/2014/main" id="{E5FB09B7-C811-4A48-8D70-E20E2935AABC}"/>
                </a:ext>
              </a:extLst>
            </p:cNvPr>
            <p:cNvCxnSpPr/>
            <p:nvPr/>
          </p:nvCxnSpPr>
          <p:spPr bwMode="auto">
            <a:xfrm>
              <a:off x="2412000" y="3438525"/>
              <a:ext cx="432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 xmlns:a16="http://schemas.microsoft.com/office/drawing/2014/main" id="{E8970A70-BAA9-44B2-8E86-1FD84071F5EB}"/>
                </a:ext>
              </a:extLst>
            </p:cNvPr>
            <p:cNvCxnSpPr/>
            <p:nvPr/>
          </p:nvCxnSpPr>
          <p:spPr bwMode="auto">
            <a:xfrm>
              <a:off x="4572000" y="3428325"/>
              <a:ext cx="0" cy="82867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2:5</a:t>
            </a:r>
          </a:p>
        </p:txBody>
      </p:sp>
      <p:grpSp>
        <p:nvGrpSpPr>
          <p:cNvPr id="14" name="Group 13">
            <a:extLst>
              <a:ext uri="{FF2B5EF4-FFF2-40B4-BE49-F238E27FC236}">
                <a16:creationId xmlns="" xmlns:a16="http://schemas.microsoft.com/office/drawing/2014/main" id="{4B27BDDA-2DE1-4913-8CDC-87FF46F8E598}"/>
              </a:ext>
            </a:extLst>
          </p:cNvPr>
          <p:cNvGrpSpPr/>
          <p:nvPr/>
        </p:nvGrpSpPr>
        <p:grpSpPr>
          <a:xfrm>
            <a:off x="3305598" y="3611830"/>
            <a:ext cx="2522092" cy="461665"/>
            <a:chOff x="3305598" y="3611830"/>
            <a:chExt cx="2522092" cy="461665"/>
          </a:xfrm>
        </p:grpSpPr>
        <p:sp>
          <p:nvSpPr>
            <p:cNvPr id="9" name="TextBox 8">
              <a:extLst>
                <a:ext uri="{FF2B5EF4-FFF2-40B4-BE49-F238E27FC236}">
                  <a16:creationId xmlns="" xmlns:a16="http://schemas.microsoft.com/office/drawing/2014/main" id="{9111C586-7900-43F3-B9C4-6CFF7EB6B532}"/>
                </a:ext>
              </a:extLst>
            </p:cNvPr>
            <p:cNvSpPr txBox="1"/>
            <p:nvPr/>
          </p:nvSpPr>
          <p:spPr bwMode="auto">
            <a:xfrm>
              <a:off x="3305598" y="3611830"/>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0" name="TextBox 9">
              <a:extLst>
                <a:ext uri="{FF2B5EF4-FFF2-40B4-BE49-F238E27FC236}">
                  <a16:creationId xmlns="" xmlns:a16="http://schemas.microsoft.com/office/drawing/2014/main" id="{5D2BC123-6E03-4818-8201-CBF2744C208C}"/>
                </a:ext>
              </a:extLst>
            </p:cNvPr>
            <p:cNvSpPr txBox="1"/>
            <p:nvPr/>
          </p:nvSpPr>
          <p:spPr bwMode="auto">
            <a:xfrm>
              <a:off x="5476311" y="3611830"/>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grpSp>
      <p:grpSp>
        <p:nvGrpSpPr>
          <p:cNvPr id="15" name="Group 14">
            <a:extLst>
              <a:ext uri="{FF2B5EF4-FFF2-40B4-BE49-F238E27FC236}">
                <a16:creationId xmlns="" xmlns:a16="http://schemas.microsoft.com/office/drawing/2014/main" id="{1042C3C5-A4EE-48B0-A20E-E37EFCE080F9}"/>
              </a:ext>
            </a:extLst>
          </p:cNvPr>
          <p:cNvGrpSpPr/>
          <p:nvPr/>
        </p:nvGrpSpPr>
        <p:grpSpPr>
          <a:xfrm>
            <a:off x="3305598" y="3611830"/>
            <a:ext cx="2522092" cy="461665"/>
            <a:chOff x="3305598" y="3611830"/>
            <a:chExt cx="2522092" cy="461665"/>
          </a:xfrm>
        </p:grpSpPr>
        <p:sp>
          <p:nvSpPr>
            <p:cNvPr id="16" name="TextBox 15">
              <a:extLst>
                <a:ext uri="{FF2B5EF4-FFF2-40B4-BE49-F238E27FC236}">
                  <a16:creationId xmlns="" xmlns:a16="http://schemas.microsoft.com/office/drawing/2014/main" id="{0FD96EEB-0254-4D5A-9FAF-21384CD2DA2B}"/>
                </a:ext>
              </a:extLst>
            </p:cNvPr>
            <p:cNvSpPr txBox="1"/>
            <p:nvPr/>
          </p:nvSpPr>
          <p:spPr bwMode="auto">
            <a:xfrm>
              <a:off x="3305598" y="3611830"/>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17" name="TextBox 16">
              <a:extLst>
                <a:ext uri="{FF2B5EF4-FFF2-40B4-BE49-F238E27FC236}">
                  <a16:creationId xmlns="" xmlns:a16="http://schemas.microsoft.com/office/drawing/2014/main" id="{6CC413C9-B6B9-4C2F-A225-6D23F60B0E06}"/>
                </a:ext>
              </a:extLst>
            </p:cNvPr>
            <p:cNvSpPr txBox="1"/>
            <p:nvPr/>
          </p:nvSpPr>
          <p:spPr bwMode="auto">
            <a:xfrm>
              <a:off x="5476311" y="3611830"/>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grpSp>
      <p:grpSp>
        <p:nvGrpSpPr>
          <p:cNvPr id="18" name="Group 17">
            <a:extLst>
              <a:ext uri="{FF2B5EF4-FFF2-40B4-BE49-F238E27FC236}">
                <a16:creationId xmlns="" xmlns:a16="http://schemas.microsoft.com/office/drawing/2014/main" id="{61805C5F-DAE3-4543-9A4C-C03126F1A104}"/>
              </a:ext>
            </a:extLst>
          </p:cNvPr>
          <p:cNvGrpSpPr/>
          <p:nvPr/>
        </p:nvGrpSpPr>
        <p:grpSpPr>
          <a:xfrm>
            <a:off x="3305598" y="3611830"/>
            <a:ext cx="2522092" cy="461665"/>
            <a:chOff x="3305598" y="3611830"/>
            <a:chExt cx="2522092" cy="461665"/>
          </a:xfrm>
        </p:grpSpPr>
        <p:sp>
          <p:nvSpPr>
            <p:cNvPr id="19" name="TextBox 18">
              <a:extLst>
                <a:ext uri="{FF2B5EF4-FFF2-40B4-BE49-F238E27FC236}">
                  <a16:creationId xmlns="" xmlns:a16="http://schemas.microsoft.com/office/drawing/2014/main" id="{B42C4FB7-B36A-4E2E-B620-8483D67DA1E9}"/>
                </a:ext>
              </a:extLst>
            </p:cNvPr>
            <p:cNvSpPr txBox="1"/>
            <p:nvPr/>
          </p:nvSpPr>
          <p:spPr bwMode="auto">
            <a:xfrm>
              <a:off x="3305598" y="3611830"/>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20" name="TextBox 19">
              <a:extLst>
                <a:ext uri="{FF2B5EF4-FFF2-40B4-BE49-F238E27FC236}">
                  <a16:creationId xmlns="" xmlns:a16="http://schemas.microsoft.com/office/drawing/2014/main" id="{7FE66509-C032-4801-AFBB-B94BA56649EF}"/>
                </a:ext>
              </a:extLst>
            </p:cNvPr>
            <p:cNvSpPr txBox="1"/>
            <p:nvPr/>
          </p:nvSpPr>
          <p:spPr bwMode="auto">
            <a:xfrm>
              <a:off x="5476311" y="3611830"/>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grpSp>
      <p:grpSp>
        <p:nvGrpSpPr>
          <p:cNvPr id="21" name="Group 20">
            <a:extLst>
              <a:ext uri="{FF2B5EF4-FFF2-40B4-BE49-F238E27FC236}">
                <a16:creationId xmlns="" xmlns:a16="http://schemas.microsoft.com/office/drawing/2014/main" id="{766447CF-46B5-44CB-92D1-D869A5B6983B}"/>
              </a:ext>
            </a:extLst>
          </p:cNvPr>
          <p:cNvGrpSpPr/>
          <p:nvPr/>
        </p:nvGrpSpPr>
        <p:grpSpPr>
          <a:xfrm>
            <a:off x="3305598" y="3611830"/>
            <a:ext cx="2522092" cy="461665"/>
            <a:chOff x="3305598" y="3611830"/>
            <a:chExt cx="2522092" cy="461665"/>
          </a:xfrm>
        </p:grpSpPr>
        <p:sp>
          <p:nvSpPr>
            <p:cNvPr id="22" name="TextBox 21">
              <a:extLst>
                <a:ext uri="{FF2B5EF4-FFF2-40B4-BE49-F238E27FC236}">
                  <a16:creationId xmlns="" xmlns:a16="http://schemas.microsoft.com/office/drawing/2014/main" id="{BF74D6E8-A8CA-4E15-B7E8-05056EA28471}"/>
                </a:ext>
              </a:extLst>
            </p:cNvPr>
            <p:cNvSpPr txBox="1"/>
            <p:nvPr/>
          </p:nvSpPr>
          <p:spPr bwMode="auto">
            <a:xfrm>
              <a:off x="3305598" y="3611830"/>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23" name="TextBox 22">
              <a:extLst>
                <a:ext uri="{FF2B5EF4-FFF2-40B4-BE49-F238E27FC236}">
                  <a16:creationId xmlns="" xmlns:a16="http://schemas.microsoft.com/office/drawing/2014/main" id="{33D5A678-BC01-43A4-9937-A3E7DD9ECC27}"/>
                </a:ext>
              </a:extLst>
            </p:cNvPr>
            <p:cNvSpPr txBox="1"/>
            <p:nvPr/>
          </p:nvSpPr>
          <p:spPr bwMode="auto">
            <a:xfrm>
              <a:off x="5476311" y="3611830"/>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grpSp>
      <p:grpSp>
        <p:nvGrpSpPr>
          <p:cNvPr id="24" name="Group 23">
            <a:extLst>
              <a:ext uri="{FF2B5EF4-FFF2-40B4-BE49-F238E27FC236}">
                <a16:creationId xmlns="" xmlns:a16="http://schemas.microsoft.com/office/drawing/2014/main" id="{32C09055-AD65-4661-9699-C6EE7C6B7A1E}"/>
              </a:ext>
            </a:extLst>
          </p:cNvPr>
          <p:cNvGrpSpPr/>
          <p:nvPr/>
        </p:nvGrpSpPr>
        <p:grpSpPr>
          <a:xfrm>
            <a:off x="3305598" y="3611830"/>
            <a:ext cx="2522092" cy="461665"/>
            <a:chOff x="3305598" y="3611830"/>
            <a:chExt cx="2522092" cy="461665"/>
          </a:xfrm>
        </p:grpSpPr>
        <p:sp>
          <p:nvSpPr>
            <p:cNvPr id="25" name="TextBox 24">
              <a:extLst>
                <a:ext uri="{FF2B5EF4-FFF2-40B4-BE49-F238E27FC236}">
                  <a16:creationId xmlns="" xmlns:a16="http://schemas.microsoft.com/office/drawing/2014/main" id="{4DB697F8-2BF2-4DD9-ADA3-4B918214DC28}"/>
                </a:ext>
              </a:extLst>
            </p:cNvPr>
            <p:cNvSpPr txBox="1"/>
            <p:nvPr/>
          </p:nvSpPr>
          <p:spPr bwMode="auto">
            <a:xfrm>
              <a:off x="3305598" y="3611830"/>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26" name="TextBox 25">
              <a:extLst>
                <a:ext uri="{FF2B5EF4-FFF2-40B4-BE49-F238E27FC236}">
                  <a16:creationId xmlns="" xmlns:a16="http://schemas.microsoft.com/office/drawing/2014/main" id="{FEFF433A-DDC0-46E1-946C-EC2E3653D5D9}"/>
                </a:ext>
              </a:extLst>
            </p:cNvPr>
            <p:cNvSpPr txBox="1"/>
            <p:nvPr/>
          </p:nvSpPr>
          <p:spPr bwMode="auto">
            <a:xfrm>
              <a:off x="5476311" y="3611830"/>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grpSp>
      <p:sp>
        <p:nvSpPr>
          <p:cNvPr id="27" name="TextBox 26">
            <a:extLst>
              <a:ext uri="{FF2B5EF4-FFF2-40B4-BE49-F238E27FC236}">
                <a16:creationId xmlns="" xmlns:a16="http://schemas.microsoft.com/office/drawing/2014/main" id="{E98EE1D7-D079-4554-8231-316FB11EA40E}"/>
              </a:ext>
            </a:extLst>
          </p:cNvPr>
          <p:cNvSpPr txBox="1"/>
          <p:nvPr/>
        </p:nvSpPr>
        <p:spPr bwMode="auto">
          <a:xfrm>
            <a:off x="4396311" y="279232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28" name="TextBox 27">
            <a:extLst>
              <a:ext uri="{FF2B5EF4-FFF2-40B4-BE49-F238E27FC236}">
                <a16:creationId xmlns="" xmlns:a16="http://schemas.microsoft.com/office/drawing/2014/main" id="{AC677DF2-59A8-4F64-912A-9B3D3A5CE07D}"/>
              </a:ext>
            </a:extLst>
          </p:cNvPr>
          <p:cNvSpPr txBox="1"/>
          <p:nvPr/>
        </p:nvSpPr>
        <p:spPr bwMode="auto">
          <a:xfrm>
            <a:off x="4396311" y="279232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29" name="TextBox 28">
            <a:extLst>
              <a:ext uri="{FF2B5EF4-FFF2-40B4-BE49-F238E27FC236}">
                <a16:creationId xmlns="" xmlns:a16="http://schemas.microsoft.com/office/drawing/2014/main" id="{C695B4FA-1256-4BAD-9E7C-F0F42D9D3977}"/>
              </a:ext>
            </a:extLst>
          </p:cNvPr>
          <p:cNvSpPr txBox="1"/>
          <p:nvPr/>
        </p:nvSpPr>
        <p:spPr bwMode="auto">
          <a:xfrm>
            <a:off x="4396311" y="279232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30" name="TextBox 29">
            <a:extLst>
              <a:ext uri="{FF2B5EF4-FFF2-40B4-BE49-F238E27FC236}">
                <a16:creationId xmlns="" xmlns:a16="http://schemas.microsoft.com/office/drawing/2014/main" id="{737B28D6-D3D4-4818-A4D4-37F4EEF5EF2A}"/>
              </a:ext>
            </a:extLst>
          </p:cNvPr>
          <p:cNvSpPr txBox="1"/>
          <p:nvPr/>
        </p:nvSpPr>
        <p:spPr bwMode="auto">
          <a:xfrm>
            <a:off x="4396311" y="279232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Tree>
    <p:extLst>
      <p:ext uri="{BB962C8B-B14F-4D97-AF65-F5344CB8AC3E}">
        <p14:creationId xmlns:p14="http://schemas.microsoft.com/office/powerpoint/2010/main" val="423111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30"/>
                                        </p:tgtEl>
                                      </p:cBhvr>
                                    </p:animEffect>
                                    <p:set>
                                      <p:cBhvr>
                                        <p:cTn id="20" dur="1" fill="hold">
                                          <p:stCondLst>
                                            <p:cond delay="499"/>
                                          </p:stCondLst>
                                        </p:cTn>
                                        <p:tgtEl>
                                          <p:spTgt spid="30"/>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21"/>
                                        </p:tgtEl>
                                      </p:cBhvr>
                                    </p:animEffect>
                                    <p:set>
                                      <p:cBhvr>
                                        <p:cTn id="51" dur="1" fill="hold">
                                          <p:stCondLst>
                                            <p:cond delay="499"/>
                                          </p:stCondLst>
                                        </p:cTn>
                                        <p:tgtEl>
                                          <p:spTgt spid="21"/>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28"/>
                                        </p:tgtEl>
                                      </p:cBhvr>
                                    </p:animEffect>
                                    <p:set>
                                      <p:cBhvr>
                                        <p:cTn id="54" dur="1" fill="hold">
                                          <p:stCondLst>
                                            <p:cond delay="499"/>
                                          </p:stCondLst>
                                        </p:cTn>
                                        <p:tgtEl>
                                          <p:spTgt spid="28"/>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24"/>
                                        </p:tgtEl>
                                      </p:cBhvr>
                                    </p:animEffect>
                                    <p:set>
                                      <p:cBhvr>
                                        <p:cTn id="68" dur="1" fill="hold">
                                          <p:stCondLst>
                                            <p:cond delay="499"/>
                                          </p:stCondLst>
                                        </p:cTn>
                                        <p:tgtEl>
                                          <p:spTgt spid="24"/>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27"/>
                                        </p:tgtEl>
                                      </p:cBhvr>
                                    </p:animEffect>
                                    <p:set>
                                      <p:cBhvr>
                                        <p:cTn id="71" dur="1" fill="hold">
                                          <p:stCondLst>
                                            <p:cond delay="499"/>
                                          </p:stCondLst>
                                        </p:cTn>
                                        <p:tgtEl>
                                          <p:spTgt spid="27"/>
                                        </p:tgtEl>
                                        <p:attrNameLst>
                                          <p:attrName>style.visibility</p:attrName>
                                        </p:attrNameLst>
                                      </p:cBhvr>
                                      <p:to>
                                        <p:strVal val="hidden"/>
                                      </p:to>
                                    </p:se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7" grpId="0"/>
      <p:bldP spid="27" grpId="1"/>
      <p:bldP spid="28" grpId="0"/>
      <p:bldP spid="28" grpId="1"/>
      <p:bldP spid="29" grpId="0"/>
      <p:bldP spid="29" grpId="1"/>
      <p:bldP spid="30" grpId="0"/>
      <p:bldP spid="30"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a:extLst>
              <a:ext uri="{FF2B5EF4-FFF2-40B4-BE49-F238E27FC236}">
                <a16:creationId xmlns="" xmlns:a16="http://schemas.microsoft.com/office/drawing/2014/main" id="{6186E5D4-74F8-46DB-9AD8-BEF0AC8D5484}"/>
              </a:ext>
            </a:extLst>
          </p:cNvPr>
          <p:cNvGrpSpPr/>
          <p:nvPr/>
        </p:nvGrpSpPr>
        <p:grpSpPr>
          <a:xfrm>
            <a:off x="1855175" y="2516196"/>
            <a:ext cx="5433651" cy="985107"/>
            <a:chOff x="1855175" y="3144797"/>
            <a:chExt cx="5433651" cy="985107"/>
          </a:xfrm>
        </p:grpSpPr>
        <p:pic>
          <p:nvPicPr>
            <p:cNvPr id="16" name="Picture 15" descr="A picture containing sitting, indoor, looking, green&#10;&#10;Description automatically generated">
              <a:extLst>
                <a:ext uri="{FF2B5EF4-FFF2-40B4-BE49-F238E27FC236}">
                  <a16:creationId xmlns="" xmlns:a16="http://schemas.microsoft.com/office/drawing/2014/main" id="{B58EF961-C45E-4A3C-AE10-89085DC93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590887" y="2409086"/>
              <a:ext cx="985106" cy="2456529"/>
            </a:xfrm>
            <a:prstGeom prst="rect">
              <a:avLst/>
            </a:prstGeom>
          </p:spPr>
        </p:pic>
        <p:grpSp>
          <p:nvGrpSpPr>
            <p:cNvPr id="17" name="Group 16">
              <a:extLst>
                <a:ext uri="{FF2B5EF4-FFF2-40B4-BE49-F238E27FC236}">
                  <a16:creationId xmlns="" xmlns:a16="http://schemas.microsoft.com/office/drawing/2014/main" id="{FFCDEA57-3ED4-4394-9EC9-C6C2FB33C004}"/>
                </a:ext>
              </a:extLst>
            </p:cNvPr>
            <p:cNvGrpSpPr/>
            <p:nvPr/>
          </p:nvGrpSpPr>
          <p:grpSpPr>
            <a:xfrm rot="5400000">
              <a:off x="1672041" y="3456995"/>
              <a:ext cx="865223" cy="367856"/>
              <a:chOff x="4142961" y="3646758"/>
              <a:chExt cx="865223" cy="367856"/>
            </a:xfrm>
          </p:grpSpPr>
          <p:pic>
            <p:nvPicPr>
              <p:cNvPr id="18" name="Picture 17" descr="A close up of a logo&#10;&#10;Description automatically generated">
                <a:extLst>
                  <a:ext uri="{FF2B5EF4-FFF2-40B4-BE49-F238E27FC236}">
                    <a16:creationId xmlns="" xmlns:a16="http://schemas.microsoft.com/office/drawing/2014/main" id="{46E0473D-6A06-401B-8750-4A9683C207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2961" y="3646758"/>
                <a:ext cx="367856" cy="367856"/>
              </a:xfrm>
              <a:prstGeom prst="rect">
                <a:avLst/>
              </a:prstGeom>
            </p:spPr>
          </p:pic>
          <p:pic>
            <p:nvPicPr>
              <p:cNvPr id="19" name="Picture 18" descr="A picture containing cosmetic, toiletry&#10;&#10;Description automatically generated">
                <a:extLst>
                  <a:ext uri="{FF2B5EF4-FFF2-40B4-BE49-F238E27FC236}">
                    <a16:creationId xmlns="" xmlns:a16="http://schemas.microsoft.com/office/drawing/2014/main" id="{1C861A8F-07EC-46AE-BB8B-5F76999673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0328" y="3646758"/>
                <a:ext cx="367856" cy="367856"/>
              </a:xfrm>
              <a:prstGeom prst="rect">
                <a:avLst/>
              </a:prstGeom>
            </p:spPr>
          </p:pic>
        </p:grpSp>
        <p:grpSp>
          <p:nvGrpSpPr>
            <p:cNvPr id="20" name="Group 19">
              <a:extLst>
                <a:ext uri="{FF2B5EF4-FFF2-40B4-BE49-F238E27FC236}">
                  <a16:creationId xmlns="" xmlns:a16="http://schemas.microsoft.com/office/drawing/2014/main" id="{801AB62C-E6AD-42C7-83DC-ACCEDB1B387E}"/>
                </a:ext>
              </a:extLst>
            </p:cNvPr>
            <p:cNvGrpSpPr/>
            <p:nvPr/>
          </p:nvGrpSpPr>
          <p:grpSpPr>
            <a:xfrm rot="5400000">
              <a:off x="2157169" y="3456995"/>
              <a:ext cx="865223" cy="367856"/>
              <a:chOff x="4142961" y="3161630"/>
              <a:chExt cx="865223" cy="367856"/>
            </a:xfrm>
          </p:grpSpPr>
          <p:pic>
            <p:nvPicPr>
              <p:cNvPr id="21" name="Picture 20" descr="A close up of a logo&#10;&#10;Description automatically generated">
                <a:extLst>
                  <a:ext uri="{FF2B5EF4-FFF2-40B4-BE49-F238E27FC236}">
                    <a16:creationId xmlns="" xmlns:a16="http://schemas.microsoft.com/office/drawing/2014/main" id="{F0BEF569-E68B-4E60-8D6C-A5CB9472F3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2961" y="3161630"/>
                <a:ext cx="367856" cy="367856"/>
              </a:xfrm>
              <a:prstGeom prst="rect">
                <a:avLst/>
              </a:prstGeom>
            </p:spPr>
          </p:pic>
          <p:pic>
            <p:nvPicPr>
              <p:cNvPr id="22" name="Picture 21" descr="A picture containing cosmetic, toiletry&#10;&#10;Description automatically generated">
                <a:extLst>
                  <a:ext uri="{FF2B5EF4-FFF2-40B4-BE49-F238E27FC236}">
                    <a16:creationId xmlns="" xmlns:a16="http://schemas.microsoft.com/office/drawing/2014/main" id="{B41E091B-DA96-43E5-BCA1-530F85C878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0328" y="3161630"/>
                <a:ext cx="367856" cy="367856"/>
              </a:xfrm>
              <a:prstGeom prst="rect">
                <a:avLst/>
              </a:prstGeom>
            </p:spPr>
          </p:pic>
        </p:grpSp>
        <p:grpSp>
          <p:nvGrpSpPr>
            <p:cNvPr id="23" name="Group 22">
              <a:extLst>
                <a:ext uri="{FF2B5EF4-FFF2-40B4-BE49-F238E27FC236}">
                  <a16:creationId xmlns="" xmlns:a16="http://schemas.microsoft.com/office/drawing/2014/main" id="{457D2107-DA10-4653-89E5-6D22BE7F48AC}"/>
                </a:ext>
              </a:extLst>
            </p:cNvPr>
            <p:cNvGrpSpPr/>
            <p:nvPr/>
          </p:nvGrpSpPr>
          <p:grpSpPr>
            <a:xfrm rot="5400000">
              <a:off x="2654362" y="3456995"/>
              <a:ext cx="865223" cy="367856"/>
              <a:chOff x="4142961" y="2664437"/>
              <a:chExt cx="865223" cy="367856"/>
            </a:xfrm>
          </p:grpSpPr>
          <p:pic>
            <p:nvPicPr>
              <p:cNvPr id="24" name="Picture 23" descr="A close up of a logo&#10;&#10;Description automatically generated">
                <a:extLst>
                  <a:ext uri="{FF2B5EF4-FFF2-40B4-BE49-F238E27FC236}">
                    <a16:creationId xmlns="" xmlns:a16="http://schemas.microsoft.com/office/drawing/2014/main" id="{0CEA5ACF-5F03-41BD-875F-3C6A5D5486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2961" y="2664437"/>
                <a:ext cx="367856" cy="367856"/>
              </a:xfrm>
              <a:prstGeom prst="rect">
                <a:avLst/>
              </a:prstGeom>
            </p:spPr>
          </p:pic>
          <p:pic>
            <p:nvPicPr>
              <p:cNvPr id="25" name="Picture 24" descr="A picture containing cosmetic, toiletry&#10;&#10;Description automatically generated">
                <a:extLst>
                  <a:ext uri="{FF2B5EF4-FFF2-40B4-BE49-F238E27FC236}">
                    <a16:creationId xmlns="" xmlns:a16="http://schemas.microsoft.com/office/drawing/2014/main" id="{727B0F59-996A-44AE-A5F9-4889F81AB9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0328" y="2664437"/>
                <a:ext cx="367856" cy="367856"/>
              </a:xfrm>
              <a:prstGeom prst="rect">
                <a:avLst/>
              </a:prstGeom>
            </p:spPr>
          </p:pic>
        </p:grpSp>
        <p:grpSp>
          <p:nvGrpSpPr>
            <p:cNvPr id="26" name="Group 25">
              <a:extLst>
                <a:ext uri="{FF2B5EF4-FFF2-40B4-BE49-F238E27FC236}">
                  <a16:creationId xmlns="" xmlns:a16="http://schemas.microsoft.com/office/drawing/2014/main" id="{5ACBEAD7-0878-44B7-8E0E-09F255A220B3}"/>
                </a:ext>
              </a:extLst>
            </p:cNvPr>
            <p:cNvGrpSpPr/>
            <p:nvPr/>
          </p:nvGrpSpPr>
          <p:grpSpPr>
            <a:xfrm rot="5400000">
              <a:off x="3146633" y="3456995"/>
              <a:ext cx="865223" cy="367856"/>
              <a:chOff x="4142961" y="2172166"/>
              <a:chExt cx="865223" cy="367856"/>
            </a:xfrm>
          </p:grpSpPr>
          <p:pic>
            <p:nvPicPr>
              <p:cNvPr id="27" name="Picture 26" descr="A close up of a logo&#10;&#10;Description automatically generated">
                <a:extLst>
                  <a:ext uri="{FF2B5EF4-FFF2-40B4-BE49-F238E27FC236}">
                    <a16:creationId xmlns="" xmlns:a16="http://schemas.microsoft.com/office/drawing/2014/main" id="{2F09B92B-733C-41FA-AAE7-0D218BFC71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2961" y="2172166"/>
                <a:ext cx="367856" cy="367856"/>
              </a:xfrm>
              <a:prstGeom prst="rect">
                <a:avLst/>
              </a:prstGeom>
            </p:spPr>
          </p:pic>
          <p:pic>
            <p:nvPicPr>
              <p:cNvPr id="28" name="Picture 27" descr="A picture containing cosmetic, toiletry&#10;&#10;Description automatically generated">
                <a:extLst>
                  <a:ext uri="{FF2B5EF4-FFF2-40B4-BE49-F238E27FC236}">
                    <a16:creationId xmlns="" xmlns:a16="http://schemas.microsoft.com/office/drawing/2014/main" id="{77E6C419-C46A-4F9C-8FFF-9830EBD665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0328" y="2172166"/>
                <a:ext cx="367856" cy="367856"/>
              </a:xfrm>
              <a:prstGeom prst="rect">
                <a:avLst/>
              </a:prstGeom>
            </p:spPr>
          </p:pic>
        </p:grpSp>
        <p:pic>
          <p:nvPicPr>
            <p:cNvPr id="31" name="Picture 30" descr="A picture containing sitting, indoor, looking, green&#10;&#10;Description automatically generated">
              <a:extLst>
                <a:ext uri="{FF2B5EF4-FFF2-40B4-BE49-F238E27FC236}">
                  <a16:creationId xmlns="" xmlns:a16="http://schemas.microsoft.com/office/drawing/2014/main" id="{E841368A-3D20-448A-BBA6-03ACC891C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568009" y="2409085"/>
              <a:ext cx="985106" cy="2456529"/>
            </a:xfrm>
            <a:prstGeom prst="rect">
              <a:avLst/>
            </a:prstGeom>
          </p:spPr>
        </p:pic>
        <p:grpSp>
          <p:nvGrpSpPr>
            <p:cNvPr id="35" name="Group 34">
              <a:extLst>
                <a:ext uri="{FF2B5EF4-FFF2-40B4-BE49-F238E27FC236}">
                  <a16:creationId xmlns="" xmlns:a16="http://schemas.microsoft.com/office/drawing/2014/main" id="{4CCEBA00-B98C-48BF-9EF2-D130307ED9D6}"/>
                </a:ext>
              </a:extLst>
            </p:cNvPr>
            <p:cNvGrpSpPr/>
            <p:nvPr/>
          </p:nvGrpSpPr>
          <p:grpSpPr>
            <a:xfrm rot="5400000">
              <a:off x="3628266" y="3456995"/>
              <a:ext cx="865223" cy="367856"/>
              <a:chOff x="4142961" y="2172166"/>
              <a:chExt cx="865223" cy="367856"/>
            </a:xfrm>
          </p:grpSpPr>
          <p:pic>
            <p:nvPicPr>
              <p:cNvPr id="36" name="Picture 35" descr="A close up of a logo&#10;&#10;Description automatically generated">
                <a:extLst>
                  <a:ext uri="{FF2B5EF4-FFF2-40B4-BE49-F238E27FC236}">
                    <a16:creationId xmlns="" xmlns:a16="http://schemas.microsoft.com/office/drawing/2014/main" id="{78C83D5C-40DE-41AF-9564-835611D0C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2961" y="2172166"/>
                <a:ext cx="367856" cy="367856"/>
              </a:xfrm>
              <a:prstGeom prst="rect">
                <a:avLst/>
              </a:prstGeom>
            </p:spPr>
          </p:pic>
          <p:pic>
            <p:nvPicPr>
              <p:cNvPr id="37" name="Picture 36" descr="A picture containing cosmetic, toiletry&#10;&#10;Description automatically generated">
                <a:extLst>
                  <a:ext uri="{FF2B5EF4-FFF2-40B4-BE49-F238E27FC236}">
                    <a16:creationId xmlns="" xmlns:a16="http://schemas.microsoft.com/office/drawing/2014/main" id="{67064E7C-1E00-4206-94FE-64707B6A6C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0328" y="2172166"/>
                <a:ext cx="367856" cy="367856"/>
              </a:xfrm>
              <a:prstGeom prst="rect">
                <a:avLst/>
              </a:prstGeom>
            </p:spPr>
          </p:pic>
        </p:grpSp>
      </p:grpSp>
      <p:sp>
        <p:nvSpPr>
          <p:cNvPr id="55" name="TextBox 54">
            <a:extLst>
              <a:ext uri="{FF2B5EF4-FFF2-40B4-BE49-F238E27FC236}">
                <a16:creationId xmlns="" xmlns:a16="http://schemas.microsoft.com/office/drawing/2014/main" id="{E788FD7A-06FD-4A5D-B88D-31FADCBCEA5A}"/>
              </a:ext>
            </a:extLst>
          </p:cNvPr>
          <p:cNvSpPr txBox="1"/>
          <p:nvPr/>
        </p:nvSpPr>
        <p:spPr bwMode="auto">
          <a:xfrm>
            <a:off x="5312145" y="1069206"/>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6  +  6</a:t>
            </a:r>
            <a:endParaRPr lang="en-GB" sz="2400" dirty="0">
              <a:solidFill>
                <a:srgbClr val="C00000"/>
              </a:solidFill>
              <a:latin typeface="Myriad Pro Semibold" charset="0"/>
              <a:ea typeface="Myriad Pro Semibold" charset="0"/>
              <a:cs typeface="Myriad Pro Semibold" charset="0"/>
            </a:endParaRPr>
          </a:p>
        </p:txBody>
      </p:sp>
      <p:sp>
        <p:nvSpPr>
          <p:cNvPr id="56" name="Rectangle 55">
            <a:extLst>
              <a:ext uri="{FF2B5EF4-FFF2-40B4-BE49-F238E27FC236}">
                <a16:creationId xmlns="" xmlns:a16="http://schemas.microsoft.com/office/drawing/2014/main" id="{402E5DA9-4555-4E88-ADE1-6B824B348D91}"/>
              </a:ext>
            </a:extLst>
          </p:cNvPr>
          <p:cNvSpPr/>
          <p:nvPr/>
        </p:nvSpPr>
        <p:spPr bwMode="auto">
          <a:xfrm>
            <a:off x="4758742" y="1069207"/>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7" name="TextBox 56">
            <a:extLst>
              <a:ext uri="{FF2B5EF4-FFF2-40B4-BE49-F238E27FC236}">
                <a16:creationId xmlns="" xmlns:a16="http://schemas.microsoft.com/office/drawing/2014/main" id="{99EA032F-892C-4EF7-A672-D019053B7633}"/>
              </a:ext>
            </a:extLst>
          </p:cNvPr>
          <p:cNvSpPr txBox="1"/>
          <p:nvPr/>
        </p:nvSpPr>
        <p:spPr bwMode="auto">
          <a:xfrm>
            <a:off x="4730529" y="106920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2:5</a:t>
            </a:r>
          </a:p>
        </p:txBody>
      </p:sp>
      <p:grpSp>
        <p:nvGrpSpPr>
          <p:cNvPr id="32" name="Group 31">
            <a:extLst>
              <a:ext uri="{FF2B5EF4-FFF2-40B4-BE49-F238E27FC236}">
                <a16:creationId xmlns="" xmlns:a16="http://schemas.microsoft.com/office/drawing/2014/main" id="{071E3D50-1D2E-431D-A36E-DA237AEE5763}"/>
              </a:ext>
            </a:extLst>
          </p:cNvPr>
          <p:cNvGrpSpPr/>
          <p:nvPr/>
        </p:nvGrpSpPr>
        <p:grpSpPr>
          <a:xfrm rot="5400000">
            <a:off x="4649163" y="2828393"/>
            <a:ext cx="865223" cy="367856"/>
            <a:chOff x="4142961" y="3646758"/>
            <a:chExt cx="865223" cy="367856"/>
          </a:xfrm>
        </p:grpSpPr>
        <p:pic>
          <p:nvPicPr>
            <p:cNvPr id="42" name="Picture 41" descr="A close up of a logo&#10;&#10;Description automatically generated">
              <a:extLst>
                <a:ext uri="{FF2B5EF4-FFF2-40B4-BE49-F238E27FC236}">
                  <a16:creationId xmlns="" xmlns:a16="http://schemas.microsoft.com/office/drawing/2014/main" id="{D3F47155-C2C4-4A43-8165-32047CDC16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2961" y="3646758"/>
              <a:ext cx="367856" cy="367856"/>
            </a:xfrm>
            <a:prstGeom prst="rect">
              <a:avLst/>
            </a:prstGeom>
          </p:spPr>
        </p:pic>
        <p:pic>
          <p:nvPicPr>
            <p:cNvPr id="43" name="Picture 42" descr="A picture containing cosmetic, toiletry&#10;&#10;Description automatically generated">
              <a:extLst>
                <a:ext uri="{FF2B5EF4-FFF2-40B4-BE49-F238E27FC236}">
                  <a16:creationId xmlns="" xmlns:a16="http://schemas.microsoft.com/office/drawing/2014/main" id="{727AA2E5-4A11-4A03-9DF6-374E98F4F6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0328" y="3646758"/>
              <a:ext cx="367856" cy="367856"/>
            </a:xfrm>
            <a:prstGeom prst="rect">
              <a:avLst/>
            </a:prstGeom>
          </p:spPr>
        </p:pic>
      </p:grpSp>
      <p:sp>
        <p:nvSpPr>
          <p:cNvPr id="44" name="TextBox 43">
            <a:extLst>
              <a:ext uri="{FF2B5EF4-FFF2-40B4-BE49-F238E27FC236}">
                <a16:creationId xmlns="" xmlns:a16="http://schemas.microsoft.com/office/drawing/2014/main" id="{A78DE70D-093F-40CC-AE9A-719C068DD85D}"/>
              </a:ext>
            </a:extLst>
          </p:cNvPr>
          <p:cNvSpPr txBox="1"/>
          <p:nvPr/>
        </p:nvSpPr>
        <p:spPr bwMode="auto">
          <a:xfrm>
            <a:off x="2384024" y="1069206"/>
            <a:ext cx="1390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6</a:t>
            </a:r>
          </a:p>
        </p:txBody>
      </p:sp>
      <p:sp>
        <p:nvSpPr>
          <p:cNvPr id="50" name="TextBox 49">
            <a:extLst>
              <a:ext uri="{FF2B5EF4-FFF2-40B4-BE49-F238E27FC236}">
                <a16:creationId xmlns="" xmlns:a16="http://schemas.microsoft.com/office/drawing/2014/main" id="{1C691486-5FCC-464A-981B-C2C07E11307C}"/>
              </a:ext>
            </a:extLst>
          </p:cNvPr>
          <p:cNvSpPr txBox="1"/>
          <p:nvPr/>
        </p:nvSpPr>
        <p:spPr bwMode="auto">
          <a:xfrm>
            <a:off x="3766334" y="4093350"/>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+ 5 = 10</a:t>
            </a:r>
          </a:p>
        </p:txBody>
      </p:sp>
      <p:sp>
        <p:nvSpPr>
          <p:cNvPr id="51" name="TextBox 50">
            <a:extLst>
              <a:ext uri="{FF2B5EF4-FFF2-40B4-BE49-F238E27FC236}">
                <a16:creationId xmlns="" xmlns:a16="http://schemas.microsoft.com/office/drawing/2014/main" id="{AB401D16-B587-4674-871A-E58CE2173D57}"/>
              </a:ext>
            </a:extLst>
          </p:cNvPr>
          <p:cNvSpPr txBox="1"/>
          <p:nvPr/>
        </p:nvSpPr>
        <p:spPr bwMode="auto">
          <a:xfrm>
            <a:off x="3849691" y="4634040"/>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 + 1 = 2</a:t>
            </a:r>
          </a:p>
        </p:txBody>
      </p:sp>
      <p:sp>
        <p:nvSpPr>
          <p:cNvPr id="52" name="TextBox 51">
            <a:extLst>
              <a:ext uri="{FF2B5EF4-FFF2-40B4-BE49-F238E27FC236}">
                <a16:creationId xmlns="" xmlns:a16="http://schemas.microsoft.com/office/drawing/2014/main" id="{AC88E90B-99FA-4498-9A35-F92AB4AF91D6}"/>
              </a:ext>
            </a:extLst>
          </p:cNvPr>
          <p:cNvSpPr txBox="1"/>
          <p:nvPr/>
        </p:nvSpPr>
        <p:spPr bwMode="auto">
          <a:xfrm>
            <a:off x="3682977" y="5174729"/>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 + 2 = 12</a:t>
            </a:r>
          </a:p>
        </p:txBody>
      </p:sp>
    </p:spTree>
    <p:extLst>
      <p:ext uri="{BB962C8B-B14F-4D97-AF65-F5344CB8AC3E}">
        <p14:creationId xmlns:p14="http://schemas.microsoft.com/office/powerpoint/2010/main" val="169638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500"/>
                                        <p:tgtEl>
                                          <p:spTgt spid="73"/>
                                        </p:tgtEl>
                                      </p:cBhvr>
                                    </p:animEffect>
                                  </p:childTnLst>
                                </p:cTn>
                              </p:par>
                            </p:childTnLst>
                          </p:cTn>
                        </p:par>
                        <p:par>
                          <p:cTn id="16" fill="hold">
                            <p:stCondLst>
                              <p:cond delay="500"/>
                            </p:stCondLst>
                            <p:childTnLst>
                              <p:par>
                                <p:cTn id="17" presetID="10" presetClass="entr" presetSubtype="0" fill="hold" nodeType="afterEffect">
                                  <p:stCondLst>
                                    <p:cond delay="25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7" grpId="0"/>
      <p:bldP spid="50" grpId="0"/>
      <p:bldP spid="51" grpId="0"/>
      <p:bldP spid="5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 xmlns:a16="http://schemas.microsoft.com/office/drawing/2014/main" id="{96909DBA-2E58-43BD-B185-4DB05794095D}"/>
              </a:ext>
            </a:extLst>
          </p:cNvPr>
          <p:cNvGrpSpPr/>
          <p:nvPr/>
        </p:nvGrpSpPr>
        <p:grpSpPr>
          <a:xfrm>
            <a:off x="3559559" y="1970077"/>
            <a:ext cx="2024882" cy="2326844"/>
            <a:chOff x="3849691" y="1970077"/>
            <a:chExt cx="2024882" cy="2326844"/>
          </a:xfrm>
        </p:grpSpPr>
        <p:pic>
          <p:nvPicPr>
            <p:cNvPr id="17" name="Picture 16">
              <a:extLst>
                <a:ext uri="{FF2B5EF4-FFF2-40B4-BE49-F238E27FC236}">
                  <a16:creationId xmlns="" xmlns:a16="http://schemas.microsoft.com/office/drawing/2014/main" id="{73FDCEFF-EC58-46BA-9458-357B5FC761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49691" y="1970077"/>
              <a:ext cx="2024882" cy="2326844"/>
            </a:xfrm>
            <a:prstGeom prst="rect">
              <a:avLst/>
            </a:prstGeom>
          </p:spPr>
        </p:pic>
        <p:pic>
          <p:nvPicPr>
            <p:cNvPr id="22" name="Picture 21" descr="A picture containing toiletry&#10;&#10;Description automatically generated">
              <a:extLst>
                <a:ext uri="{FF2B5EF4-FFF2-40B4-BE49-F238E27FC236}">
                  <a16:creationId xmlns="" xmlns:a16="http://schemas.microsoft.com/office/drawing/2014/main" id="{7D18C81C-6334-4291-B239-9FB6CBDFFD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3826" y="2909735"/>
              <a:ext cx="927745" cy="1384135"/>
            </a:xfrm>
            <a:prstGeom prst="rect">
              <a:avLst/>
            </a:prstGeom>
          </p:spPr>
        </p:pic>
        <p:pic>
          <p:nvPicPr>
            <p:cNvPr id="23" name="Picture 22" descr="A picture containing toiletry&#10;&#10;Description automatically generated">
              <a:extLst>
                <a:ext uri="{FF2B5EF4-FFF2-40B4-BE49-F238E27FC236}">
                  <a16:creationId xmlns="" xmlns:a16="http://schemas.microsoft.com/office/drawing/2014/main" id="{6D0389CD-5AB6-4F42-8645-399EEFCF11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0781" y="1970490"/>
              <a:ext cx="927745" cy="1384135"/>
            </a:xfrm>
            <a:prstGeom prst="rect">
              <a:avLst/>
            </a:prstGeom>
          </p:spPr>
        </p:pic>
        <p:pic>
          <p:nvPicPr>
            <p:cNvPr id="24" name="Picture 23" descr="A picture containing object&#10;&#10;Description automatically generated">
              <a:extLst>
                <a:ext uri="{FF2B5EF4-FFF2-40B4-BE49-F238E27FC236}">
                  <a16:creationId xmlns="" xmlns:a16="http://schemas.microsoft.com/office/drawing/2014/main" id="{ADCFBDD6-276B-47B2-AC21-1291570A2B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3218" y="2630508"/>
              <a:ext cx="471355" cy="471355"/>
            </a:xfrm>
            <a:prstGeom prst="rect">
              <a:avLst/>
            </a:prstGeom>
          </p:spPr>
        </p:pic>
        <p:pic>
          <p:nvPicPr>
            <p:cNvPr id="25" name="Picture 24" descr="A picture containing object&#10;&#10;Description automatically generated">
              <a:extLst>
                <a:ext uri="{FF2B5EF4-FFF2-40B4-BE49-F238E27FC236}">
                  <a16:creationId xmlns="" xmlns:a16="http://schemas.microsoft.com/office/drawing/2014/main" id="{E80F13A0-301E-4BDC-975D-BBBB31A89D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3218" y="3120923"/>
              <a:ext cx="471355" cy="471355"/>
            </a:xfrm>
            <a:prstGeom prst="rect">
              <a:avLst/>
            </a:prstGeom>
          </p:spPr>
        </p:pic>
      </p:grpSp>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2:5</a:t>
            </a:r>
          </a:p>
        </p:txBody>
      </p:sp>
      <p:sp>
        <p:nvSpPr>
          <p:cNvPr id="10" name="TextBox 9">
            <a:extLst>
              <a:ext uri="{FF2B5EF4-FFF2-40B4-BE49-F238E27FC236}">
                <a16:creationId xmlns="" xmlns:a16="http://schemas.microsoft.com/office/drawing/2014/main" id="{32FB66F0-D6E1-44D3-A868-9379AECFE77E}"/>
              </a:ext>
            </a:extLst>
          </p:cNvPr>
          <p:cNvSpPr txBox="1"/>
          <p:nvPr/>
        </p:nvSpPr>
        <p:spPr bwMode="auto">
          <a:xfrm>
            <a:off x="5312145" y="1069206"/>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6  +  6</a:t>
            </a:r>
            <a:endParaRPr lang="en-GB" sz="2400" dirty="0">
              <a:solidFill>
                <a:srgbClr val="C00000"/>
              </a:solidFill>
              <a:latin typeface="Myriad Pro Semibold" charset="0"/>
              <a:ea typeface="Myriad Pro Semibold" charset="0"/>
              <a:cs typeface="Myriad Pro Semibold" charset="0"/>
            </a:endParaRPr>
          </a:p>
        </p:txBody>
      </p:sp>
      <p:sp>
        <p:nvSpPr>
          <p:cNvPr id="11" name="Rectangle 10">
            <a:extLst>
              <a:ext uri="{FF2B5EF4-FFF2-40B4-BE49-F238E27FC236}">
                <a16:creationId xmlns="" xmlns:a16="http://schemas.microsoft.com/office/drawing/2014/main" id="{335F04CA-B559-4E48-A72B-8E993A12AB9D}"/>
              </a:ext>
            </a:extLst>
          </p:cNvPr>
          <p:cNvSpPr/>
          <p:nvPr/>
        </p:nvSpPr>
        <p:spPr bwMode="auto">
          <a:xfrm>
            <a:off x="4758742" y="1069207"/>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 xmlns:a16="http://schemas.microsoft.com/office/drawing/2014/main" id="{9922ED46-C641-4D47-A3CC-AF57B41D91DF}"/>
              </a:ext>
            </a:extLst>
          </p:cNvPr>
          <p:cNvSpPr txBox="1"/>
          <p:nvPr/>
        </p:nvSpPr>
        <p:spPr bwMode="auto">
          <a:xfrm>
            <a:off x="4730529" y="106920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sp>
        <p:nvSpPr>
          <p:cNvPr id="13" name="TextBox 12">
            <a:extLst>
              <a:ext uri="{FF2B5EF4-FFF2-40B4-BE49-F238E27FC236}">
                <a16:creationId xmlns="" xmlns:a16="http://schemas.microsoft.com/office/drawing/2014/main" id="{9C558A00-4149-44B5-B827-15121ED34D29}"/>
              </a:ext>
            </a:extLst>
          </p:cNvPr>
          <p:cNvSpPr txBox="1"/>
          <p:nvPr/>
        </p:nvSpPr>
        <p:spPr bwMode="auto">
          <a:xfrm>
            <a:off x="2384024" y="1069206"/>
            <a:ext cx="1390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6</a:t>
            </a:r>
          </a:p>
        </p:txBody>
      </p:sp>
      <p:sp>
        <p:nvSpPr>
          <p:cNvPr id="14" name="TextBox 13">
            <a:extLst>
              <a:ext uri="{FF2B5EF4-FFF2-40B4-BE49-F238E27FC236}">
                <a16:creationId xmlns="" xmlns:a16="http://schemas.microsoft.com/office/drawing/2014/main" id="{B6D466BD-D3D9-41B5-9FB9-08F8BD387654}"/>
              </a:ext>
            </a:extLst>
          </p:cNvPr>
          <p:cNvSpPr txBox="1"/>
          <p:nvPr/>
        </p:nvSpPr>
        <p:spPr bwMode="auto">
          <a:xfrm>
            <a:off x="3766334" y="4600879"/>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+ 5 = 10</a:t>
            </a:r>
          </a:p>
        </p:txBody>
      </p:sp>
      <p:sp>
        <p:nvSpPr>
          <p:cNvPr id="15" name="TextBox 14">
            <a:extLst>
              <a:ext uri="{FF2B5EF4-FFF2-40B4-BE49-F238E27FC236}">
                <a16:creationId xmlns="" xmlns:a16="http://schemas.microsoft.com/office/drawing/2014/main" id="{1FD305ED-1A1F-4334-A1B0-6F49348EFD28}"/>
              </a:ext>
            </a:extLst>
          </p:cNvPr>
          <p:cNvSpPr txBox="1"/>
          <p:nvPr/>
        </p:nvSpPr>
        <p:spPr bwMode="auto">
          <a:xfrm>
            <a:off x="3849691" y="5141569"/>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 + 1 = 2</a:t>
            </a:r>
          </a:p>
        </p:txBody>
      </p:sp>
      <p:sp>
        <p:nvSpPr>
          <p:cNvPr id="16" name="TextBox 15">
            <a:extLst>
              <a:ext uri="{FF2B5EF4-FFF2-40B4-BE49-F238E27FC236}">
                <a16:creationId xmlns="" xmlns:a16="http://schemas.microsoft.com/office/drawing/2014/main" id="{0357D90E-B02C-407E-9A61-D9AB6FDD1205}"/>
              </a:ext>
            </a:extLst>
          </p:cNvPr>
          <p:cNvSpPr txBox="1"/>
          <p:nvPr/>
        </p:nvSpPr>
        <p:spPr bwMode="auto">
          <a:xfrm>
            <a:off x="3682977" y="5682258"/>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 + 2 = 12</a:t>
            </a:r>
          </a:p>
        </p:txBody>
      </p:sp>
      <p:pic>
        <p:nvPicPr>
          <p:cNvPr id="19" name="Picture 18" descr="A picture containing toiletry&#10;&#10;Description automatically generated">
            <a:extLst>
              <a:ext uri="{FF2B5EF4-FFF2-40B4-BE49-F238E27FC236}">
                <a16:creationId xmlns="" xmlns:a16="http://schemas.microsoft.com/office/drawing/2014/main" id="{4EF6DB97-08A8-4938-921E-4EE0C79F75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3072" y="2450691"/>
            <a:ext cx="927745" cy="1384135"/>
          </a:xfrm>
          <a:prstGeom prst="rect">
            <a:avLst/>
          </a:prstGeom>
        </p:spPr>
      </p:pic>
      <p:pic>
        <p:nvPicPr>
          <p:cNvPr id="7" name="Picture 6" descr="A picture containing object&#10;&#10;Description automatically generated">
            <a:extLst>
              <a:ext uri="{FF2B5EF4-FFF2-40B4-BE49-F238E27FC236}">
                <a16:creationId xmlns="" xmlns:a16="http://schemas.microsoft.com/office/drawing/2014/main" id="{DC187BF1-1888-48CA-9CC9-8E8C9B8491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6366" y="2426881"/>
            <a:ext cx="471355" cy="471355"/>
          </a:xfrm>
          <a:prstGeom prst="rect">
            <a:avLst/>
          </a:prstGeom>
        </p:spPr>
      </p:pic>
      <p:pic>
        <p:nvPicPr>
          <p:cNvPr id="20" name="Picture 19" descr="A picture containing toiletry&#10;&#10;Description automatically generated">
            <a:extLst>
              <a:ext uri="{FF2B5EF4-FFF2-40B4-BE49-F238E27FC236}">
                <a16:creationId xmlns="" xmlns:a16="http://schemas.microsoft.com/office/drawing/2014/main" id="{D2337064-074C-4255-A91A-A058CB2A2A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9890" y="2453150"/>
            <a:ext cx="927745" cy="1384135"/>
          </a:xfrm>
          <a:prstGeom prst="rect">
            <a:avLst/>
          </a:prstGeom>
        </p:spPr>
      </p:pic>
      <p:pic>
        <p:nvPicPr>
          <p:cNvPr id="21" name="Picture 20" descr="A picture containing object&#10;&#10;Description automatically generated">
            <a:extLst>
              <a:ext uri="{FF2B5EF4-FFF2-40B4-BE49-F238E27FC236}">
                <a16:creationId xmlns="" xmlns:a16="http://schemas.microsoft.com/office/drawing/2014/main" id="{43A178AE-29E0-4958-BC75-A320A4418D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3184" y="2429340"/>
            <a:ext cx="471355" cy="471355"/>
          </a:xfrm>
          <a:prstGeom prst="rect">
            <a:avLst/>
          </a:prstGeom>
        </p:spPr>
      </p:pic>
    </p:spTree>
    <p:extLst>
      <p:ext uri="{BB962C8B-B14F-4D97-AF65-F5344CB8AC3E}">
        <p14:creationId xmlns:p14="http://schemas.microsoft.com/office/powerpoint/2010/main" val="229068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fill="hold" nodeType="clickEffect">
                                  <p:stCondLst>
                                    <p:cond delay="0"/>
                                  </p:stCondLst>
                                  <p:childTnLst>
                                    <p:animMotion origin="layout" path="M 1.38889E-6 -4.81481E-6 L 0.02101 0.06528 " pathEditMode="relative" rAng="0" ptsTypes="AA">
                                      <p:cBhvr>
                                        <p:cTn id="29" dur="2000" fill="hold"/>
                                        <p:tgtEl>
                                          <p:spTgt spid="20"/>
                                        </p:tgtEl>
                                        <p:attrNameLst>
                                          <p:attrName>ppt_x</p:attrName>
                                          <p:attrName>ppt_y</p:attrName>
                                        </p:attrNameLst>
                                      </p:cBhvr>
                                      <p:rCtr x="1042" y="3264"/>
                                    </p:animMotion>
                                  </p:childTnLst>
                                </p:cTn>
                              </p:par>
                              <p:par>
                                <p:cTn id="30" presetID="64" presetClass="path" presetSubtype="0" accel="50000" fill="hold" nodeType="withEffect">
                                  <p:stCondLst>
                                    <p:cond delay="0"/>
                                  </p:stCondLst>
                                  <p:childTnLst>
                                    <p:animMotion origin="layout" path="M 8.33333E-7 -3.33333E-6 L -0.11597 -0.0706 " pathEditMode="relative" rAng="0" ptsTypes="AA">
                                      <p:cBhvr>
                                        <p:cTn id="31" dur="2000" fill="hold"/>
                                        <p:tgtEl>
                                          <p:spTgt spid="19"/>
                                        </p:tgtEl>
                                        <p:attrNameLst>
                                          <p:attrName>ppt_x</p:attrName>
                                          <p:attrName>ppt_y</p:attrName>
                                        </p:attrNameLst>
                                      </p:cBhvr>
                                      <p:rCtr x="-5799" y="-3542"/>
                                    </p:animMotion>
                                  </p:childTnLst>
                                </p:cTn>
                              </p:par>
                              <p:par>
                                <p:cTn id="32" presetID="8" presetClass="emph" presetSubtype="0" accel="50000" fill="hold" nodeType="withEffect">
                                  <p:stCondLst>
                                    <p:cond delay="0"/>
                                  </p:stCondLst>
                                  <p:childTnLst>
                                    <p:animRot by="-10800000">
                                      <p:cBhvr>
                                        <p:cTn id="33" dur="2000" fill="hold"/>
                                        <p:tgtEl>
                                          <p:spTgt spid="19"/>
                                        </p:tgtEl>
                                        <p:attrNameLst>
                                          <p:attrName>r</p:attrName>
                                        </p:attrNameLst>
                                      </p:cBhvr>
                                    </p:animRot>
                                  </p:childTnLst>
                                </p:cTn>
                              </p:par>
                              <p:par>
                                <p:cTn id="34" presetID="42" presetClass="path" presetSubtype="0" accel="50000" fill="hold" nodeType="withEffect">
                                  <p:stCondLst>
                                    <p:cond delay="0"/>
                                  </p:stCondLst>
                                  <p:childTnLst>
                                    <p:animMotion origin="layout" path="M -1.38889E-6 -4.44444E-6 L 0.04393 0.10093 " pathEditMode="relative" rAng="0" ptsTypes="AA">
                                      <p:cBhvr>
                                        <p:cTn id="35" dur="2000" fill="hold"/>
                                        <p:tgtEl>
                                          <p:spTgt spid="7"/>
                                        </p:tgtEl>
                                        <p:attrNameLst>
                                          <p:attrName>ppt_x</p:attrName>
                                          <p:attrName>ppt_y</p:attrName>
                                        </p:attrNameLst>
                                      </p:cBhvr>
                                      <p:rCtr x="2187" y="5046"/>
                                    </p:animMotion>
                                  </p:childTnLst>
                                </p:cTn>
                              </p:par>
                              <p:par>
                                <p:cTn id="36" presetID="63" presetClass="path" presetSubtype="0" accel="50000" fill="hold" nodeType="withEffect">
                                  <p:stCondLst>
                                    <p:cond delay="0"/>
                                  </p:stCondLst>
                                  <p:childTnLst>
                                    <p:animMotion origin="layout" path="M 2.77778E-6 4.07407E-6 L 0.1783 0.03009 " pathEditMode="relative" rAng="0" ptsTypes="AA">
                                      <p:cBhvr>
                                        <p:cTn id="37" dur="2000" fill="hold"/>
                                        <p:tgtEl>
                                          <p:spTgt spid="21"/>
                                        </p:tgtEl>
                                        <p:attrNameLst>
                                          <p:attrName>ppt_x</p:attrName>
                                          <p:attrName>ppt_y</p:attrName>
                                        </p:attrNameLst>
                                      </p:cBhvr>
                                      <p:rCtr x="8906" y="1505"/>
                                    </p:animMotion>
                                  </p:childTnLst>
                                </p:cTn>
                              </p:par>
                            </p:childTnLst>
                          </p:cTn>
                        </p:par>
                        <p:par>
                          <p:cTn id="38" fill="hold">
                            <p:stCondLst>
                              <p:cond delay="2000"/>
                            </p:stCondLst>
                            <p:childTnLst>
                              <p:par>
                                <p:cTn id="39" presetID="1" presetClass="exit" presetSubtype="0" fill="hold" nodeType="afterEffect">
                                  <p:stCondLst>
                                    <p:cond delay="0"/>
                                  </p:stCondLst>
                                  <p:childTnLst>
                                    <p:set>
                                      <p:cBhvr>
                                        <p:cTn id="40" dur="1" fill="hold">
                                          <p:stCondLst>
                                            <p:cond delay="0"/>
                                          </p:stCondLst>
                                        </p:cTn>
                                        <p:tgtEl>
                                          <p:spTgt spid="19"/>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0"/>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7"/>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1"/>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4" grpId="0"/>
      <p:bldP spid="15"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 xmlns:a16="http://schemas.microsoft.com/office/drawing/2014/main" id="{81470A53-96C3-47E2-8CBD-20A24EF357CB}"/>
              </a:ext>
            </a:extLst>
          </p:cNvPr>
          <p:cNvGrpSpPr/>
          <p:nvPr/>
        </p:nvGrpSpPr>
        <p:grpSpPr>
          <a:xfrm>
            <a:off x="1855175" y="2516196"/>
            <a:ext cx="5433651" cy="985107"/>
            <a:chOff x="1855175" y="2516196"/>
            <a:chExt cx="5433651" cy="985107"/>
          </a:xfrm>
        </p:grpSpPr>
        <p:pic>
          <p:nvPicPr>
            <p:cNvPr id="4" name="Picture 3" descr="A picture containing sitting, indoor, looking, green&#10;&#10;Description automatically generated">
              <a:extLst>
                <a:ext uri="{FF2B5EF4-FFF2-40B4-BE49-F238E27FC236}">
                  <a16:creationId xmlns="" xmlns:a16="http://schemas.microsoft.com/office/drawing/2014/main" id="{A4B48AC1-80B2-4A30-B360-A55B1FF13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590887" y="1780485"/>
              <a:ext cx="985106" cy="2456529"/>
            </a:xfrm>
            <a:prstGeom prst="rect">
              <a:avLst/>
            </a:prstGeom>
          </p:spPr>
        </p:pic>
        <p:pic>
          <p:nvPicPr>
            <p:cNvPr id="9" name="Picture 8" descr="A picture containing sitting, indoor, looking, green&#10;&#10;Description automatically generated">
              <a:extLst>
                <a:ext uri="{FF2B5EF4-FFF2-40B4-BE49-F238E27FC236}">
                  <a16:creationId xmlns="" xmlns:a16="http://schemas.microsoft.com/office/drawing/2014/main" id="{96204568-E716-41B7-98F0-5363F4E51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568009" y="1780484"/>
              <a:ext cx="985106" cy="2456529"/>
            </a:xfrm>
            <a:prstGeom prst="rect">
              <a:avLst/>
            </a:prstGeom>
          </p:spPr>
        </p:pic>
      </p:grpSp>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2:5</a:t>
            </a:r>
          </a:p>
        </p:txBody>
      </p:sp>
      <p:sp>
        <p:nvSpPr>
          <p:cNvPr id="28" name="TextBox 27">
            <a:extLst>
              <a:ext uri="{FF2B5EF4-FFF2-40B4-BE49-F238E27FC236}">
                <a16:creationId xmlns="" xmlns:a16="http://schemas.microsoft.com/office/drawing/2014/main" id="{AEC725D5-5235-4CD9-B962-C4FB74FB8AA9}"/>
              </a:ext>
            </a:extLst>
          </p:cNvPr>
          <p:cNvSpPr txBox="1"/>
          <p:nvPr/>
        </p:nvSpPr>
        <p:spPr bwMode="auto">
          <a:xfrm>
            <a:off x="3766334" y="4093350"/>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+ 5 = 10</a:t>
            </a:r>
          </a:p>
        </p:txBody>
      </p:sp>
      <p:sp>
        <p:nvSpPr>
          <p:cNvPr id="29" name="TextBox 28">
            <a:extLst>
              <a:ext uri="{FF2B5EF4-FFF2-40B4-BE49-F238E27FC236}">
                <a16:creationId xmlns="" xmlns:a16="http://schemas.microsoft.com/office/drawing/2014/main" id="{0D502BF6-93E8-4EF5-BCAD-EA07BA1F3B6E}"/>
              </a:ext>
            </a:extLst>
          </p:cNvPr>
          <p:cNvSpPr txBox="1"/>
          <p:nvPr/>
        </p:nvSpPr>
        <p:spPr bwMode="auto">
          <a:xfrm>
            <a:off x="3849691" y="4634040"/>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+ 4 = 8</a:t>
            </a:r>
          </a:p>
        </p:txBody>
      </p:sp>
      <p:sp>
        <p:nvSpPr>
          <p:cNvPr id="30" name="TextBox 29">
            <a:extLst>
              <a:ext uri="{FF2B5EF4-FFF2-40B4-BE49-F238E27FC236}">
                <a16:creationId xmlns="" xmlns:a16="http://schemas.microsoft.com/office/drawing/2014/main" id="{BFEC8E67-1F8F-421D-B1F7-8272074FC88B}"/>
              </a:ext>
            </a:extLst>
          </p:cNvPr>
          <p:cNvSpPr txBox="1"/>
          <p:nvPr/>
        </p:nvSpPr>
        <p:spPr bwMode="auto">
          <a:xfrm>
            <a:off x="3682977" y="5174729"/>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 + 8 = 18</a:t>
            </a:r>
          </a:p>
        </p:txBody>
      </p:sp>
      <p:grpSp>
        <p:nvGrpSpPr>
          <p:cNvPr id="46" name="Group 45">
            <a:extLst>
              <a:ext uri="{FF2B5EF4-FFF2-40B4-BE49-F238E27FC236}">
                <a16:creationId xmlns="" xmlns:a16="http://schemas.microsoft.com/office/drawing/2014/main" id="{81A7FFE5-078F-401C-B952-026ED3D621D6}"/>
              </a:ext>
            </a:extLst>
          </p:cNvPr>
          <p:cNvGrpSpPr/>
          <p:nvPr/>
        </p:nvGrpSpPr>
        <p:grpSpPr>
          <a:xfrm>
            <a:off x="1920725" y="2579710"/>
            <a:ext cx="4819570" cy="367857"/>
            <a:chOff x="1920725" y="2579710"/>
            <a:chExt cx="4819570" cy="367857"/>
          </a:xfrm>
        </p:grpSpPr>
        <p:pic>
          <p:nvPicPr>
            <p:cNvPr id="19" name="Picture 18" descr="A close up of a logo&#10;&#10;Description automatically generated">
              <a:extLst>
                <a:ext uri="{FF2B5EF4-FFF2-40B4-BE49-F238E27FC236}">
                  <a16:creationId xmlns="" xmlns:a16="http://schemas.microsoft.com/office/drawing/2014/main" id="{FBA8861A-3837-4DC8-BDA0-5036BE3459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920725" y="2579711"/>
              <a:ext cx="367856" cy="367856"/>
            </a:xfrm>
            <a:prstGeom prst="rect">
              <a:avLst/>
            </a:prstGeom>
          </p:spPr>
        </p:pic>
        <p:pic>
          <p:nvPicPr>
            <p:cNvPr id="17" name="Picture 16" descr="A close up of a logo&#10;&#10;Description automatically generated">
              <a:extLst>
                <a:ext uri="{FF2B5EF4-FFF2-40B4-BE49-F238E27FC236}">
                  <a16:creationId xmlns="" xmlns:a16="http://schemas.microsoft.com/office/drawing/2014/main" id="{2EB6DD9B-1F58-434A-AD02-A394FF7A62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405853" y="2579711"/>
              <a:ext cx="367856" cy="367856"/>
            </a:xfrm>
            <a:prstGeom prst="rect">
              <a:avLst/>
            </a:prstGeom>
          </p:spPr>
        </p:pic>
        <p:pic>
          <p:nvPicPr>
            <p:cNvPr id="15" name="Picture 14" descr="A close up of a logo&#10;&#10;Description automatically generated">
              <a:extLst>
                <a:ext uri="{FF2B5EF4-FFF2-40B4-BE49-F238E27FC236}">
                  <a16:creationId xmlns="" xmlns:a16="http://schemas.microsoft.com/office/drawing/2014/main" id="{EFA92811-CFE6-498E-B9D6-6710C74C78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903046" y="2579711"/>
              <a:ext cx="367856" cy="367856"/>
            </a:xfrm>
            <a:prstGeom prst="rect">
              <a:avLst/>
            </a:prstGeom>
          </p:spPr>
        </p:pic>
        <p:pic>
          <p:nvPicPr>
            <p:cNvPr id="13" name="Picture 12" descr="A close up of a logo&#10;&#10;Description automatically generated">
              <a:extLst>
                <a:ext uri="{FF2B5EF4-FFF2-40B4-BE49-F238E27FC236}">
                  <a16:creationId xmlns="" xmlns:a16="http://schemas.microsoft.com/office/drawing/2014/main" id="{6C94DEAD-056C-4BCE-8FC5-A090DCF73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395317" y="2579711"/>
              <a:ext cx="367856" cy="367856"/>
            </a:xfrm>
            <a:prstGeom prst="rect">
              <a:avLst/>
            </a:prstGeom>
          </p:spPr>
        </p:pic>
        <p:pic>
          <p:nvPicPr>
            <p:cNvPr id="11" name="Picture 10" descr="A close up of a logo&#10;&#10;Description automatically generated">
              <a:extLst>
                <a:ext uri="{FF2B5EF4-FFF2-40B4-BE49-F238E27FC236}">
                  <a16:creationId xmlns="" xmlns:a16="http://schemas.microsoft.com/office/drawing/2014/main" id="{61723534-E3B3-4AD5-AD0C-66143C1076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876950" y="2579711"/>
              <a:ext cx="367856" cy="367856"/>
            </a:xfrm>
            <a:prstGeom prst="rect">
              <a:avLst/>
            </a:prstGeom>
          </p:spPr>
        </p:pic>
        <p:pic>
          <p:nvPicPr>
            <p:cNvPr id="25" name="Picture 24" descr="A close up of a logo&#10;&#10;Description automatically generated">
              <a:extLst>
                <a:ext uri="{FF2B5EF4-FFF2-40B4-BE49-F238E27FC236}">
                  <a16:creationId xmlns="" xmlns:a16="http://schemas.microsoft.com/office/drawing/2014/main" id="{5F49BBE7-64F8-4232-A92E-0A691ED4A7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897847" y="2579710"/>
              <a:ext cx="367856" cy="367856"/>
            </a:xfrm>
            <a:prstGeom prst="rect">
              <a:avLst/>
            </a:prstGeom>
          </p:spPr>
        </p:pic>
        <p:pic>
          <p:nvPicPr>
            <p:cNvPr id="38" name="Picture 37" descr="A close up of a logo&#10;&#10;Description automatically generated">
              <a:extLst>
                <a:ext uri="{FF2B5EF4-FFF2-40B4-BE49-F238E27FC236}">
                  <a16:creationId xmlns="" xmlns:a16="http://schemas.microsoft.com/office/drawing/2014/main" id="{A9CAC161-2E47-4000-A7C8-E5C54516CA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382975" y="2579711"/>
              <a:ext cx="367856" cy="367856"/>
            </a:xfrm>
            <a:prstGeom prst="rect">
              <a:avLst/>
            </a:prstGeom>
          </p:spPr>
        </p:pic>
        <p:pic>
          <p:nvPicPr>
            <p:cNvPr id="41" name="Picture 40" descr="A close up of a logo&#10;&#10;Description automatically generated">
              <a:extLst>
                <a:ext uri="{FF2B5EF4-FFF2-40B4-BE49-F238E27FC236}">
                  <a16:creationId xmlns="" xmlns:a16="http://schemas.microsoft.com/office/drawing/2014/main" id="{2D7B39E9-F0BE-4277-879F-308F7FB2EE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880168" y="2579711"/>
              <a:ext cx="367856" cy="367856"/>
            </a:xfrm>
            <a:prstGeom prst="rect">
              <a:avLst/>
            </a:prstGeom>
          </p:spPr>
        </p:pic>
        <p:pic>
          <p:nvPicPr>
            <p:cNvPr id="44" name="Picture 43" descr="A close up of a logo&#10;&#10;Description automatically generated">
              <a:extLst>
                <a:ext uri="{FF2B5EF4-FFF2-40B4-BE49-F238E27FC236}">
                  <a16:creationId xmlns="" xmlns:a16="http://schemas.microsoft.com/office/drawing/2014/main" id="{74F80DB1-1EBD-4B2A-838E-95BF5B44A0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372439" y="2579711"/>
              <a:ext cx="367856" cy="367856"/>
            </a:xfrm>
            <a:prstGeom prst="rect">
              <a:avLst/>
            </a:prstGeom>
          </p:spPr>
        </p:pic>
      </p:grpSp>
      <p:grpSp>
        <p:nvGrpSpPr>
          <p:cNvPr id="47" name="Group 46">
            <a:extLst>
              <a:ext uri="{FF2B5EF4-FFF2-40B4-BE49-F238E27FC236}">
                <a16:creationId xmlns="" xmlns:a16="http://schemas.microsoft.com/office/drawing/2014/main" id="{44D55898-10F9-4CB0-AF8E-37366E65B8C8}"/>
              </a:ext>
            </a:extLst>
          </p:cNvPr>
          <p:cNvGrpSpPr/>
          <p:nvPr/>
        </p:nvGrpSpPr>
        <p:grpSpPr>
          <a:xfrm>
            <a:off x="1920725" y="3077077"/>
            <a:ext cx="4819570" cy="367857"/>
            <a:chOff x="1920725" y="3077077"/>
            <a:chExt cx="4819570" cy="367857"/>
          </a:xfrm>
        </p:grpSpPr>
        <p:pic>
          <p:nvPicPr>
            <p:cNvPr id="20" name="Picture 19" descr="A picture containing cosmetic, toiletry&#10;&#10;Description automatically generated">
              <a:extLst>
                <a:ext uri="{FF2B5EF4-FFF2-40B4-BE49-F238E27FC236}">
                  <a16:creationId xmlns="" xmlns:a16="http://schemas.microsoft.com/office/drawing/2014/main" id="{9D459D16-E325-4FE3-B03E-AD9476DAD2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920725" y="3077078"/>
              <a:ext cx="367856" cy="367856"/>
            </a:xfrm>
            <a:prstGeom prst="rect">
              <a:avLst/>
            </a:prstGeom>
          </p:spPr>
        </p:pic>
        <p:pic>
          <p:nvPicPr>
            <p:cNvPr id="18" name="Picture 17" descr="A picture containing cosmetic, toiletry&#10;&#10;Description automatically generated">
              <a:extLst>
                <a:ext uri="{FF2B5EF4-FFF2-40B4-BE49-F238E27FC236}">
                  <a16:creationId xmlns="" xmlns:a16="http://schemas.microsoft.com/office/drawing/2014/main" id="{D8C73BF4-606A-4700-8C07-0079B52C62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405853" y="3077078"/>
              <a:ext cx="367856" cy="367856"/>
            </a:xfrm>
            <a:prstGeom prst="rect">
              <a:avLst/>
            </a:prstGeom>
          </p:spPr>
        </p:pic>
        <p:pic>
          <p:nvPicPr>
            <p:cNvPr id="16" name="Picture 15" descr="A picture containing cosmetic, toiletry&#10;&#10;Description automatically generated">
              <a:extLst>
                <a:ext uri="{FF2B5EF4-FFF2-40B4-BE49-F238E27FC236}">
                  <a16:creationId xmlns="" xmlns:a16="http://schemas.microsoft.com/office/drawing/2014/main" id="{20A56C3D-DE0D-430A-91FB-7EE4519C02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903046" y="3077078"/>
              <a:ext cx="367856" cy="367856"/>
            </a:xfrm>
            <a:prstGeom prst="rect">
              <a:avLst/>
            </a:prstGeom>
          </p:spPr>
        </p:pic>
        <p:pic>
          <p:nvPicPr>
            <p:cNvPr id="14" name="Picture 13" descr="A picture containing cosmetic, toiletry&#10;&#10;Description automatically generated">
              <a:extLst>
                <a:ext uri="{FF2B5EF4-FFF2-40B4-BE49-F238E27FC236}">
                  <a16:creationId xmlns="" xmlns:a16="http://schemas.microsoft.com/office/drawing/2014/main" id="{A1863C90-66DB-41D4-A37C-463936C23D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395317" y="3077078"/>
              <a:ext cx="367856" cy="367856"/>
            </a:xfrm>
            <a:prstGeom prst="rect">
              <a:avLst/>
            </a:prstGeom>
          </p:spPr>
        </p:pic>
        <p:pic>
          <p:nvPicPr>
            <p:cNvPr id="12" name="Picture 11" descr="A picture containing cosmetic, toiletry&#10;&#10;Description automatically generated">
              <a:extLst>
                <a:ext uri="{FF2B5EF4-FFF2-40B4-BE49-F238E27FC236}">
                  <a16:creationId xmlns="" xmlns:a16="http://schemas.microsoft.com/office/drawing/2014/main" id="{E1439008-36D3-4C5D-A7DC-6C169B1BB9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876950" y="3077078"/>
              <a:ext cx="367856" cy="367856"/>
            </a:xfrm>
            <a:prstGeom prst="rect">
              <a:avLst/>
            </a:prstGeom>
          </p:spPr>
        </p:pic>
        <p:pic>
          <p:nvPicPr>
            <p:cNvPr id="26" name="Picture 25" descr="A picture containing cosmetic, toiletry&#10;&#10;Description automatically generated">
              <a:extLst>
                <a:ext uri="{FF2B5EF4-FFF2-40B4-BE49-F238E27FC236}">
                  <a16:creationId xmlns="" xmlns:a16="http://schemas.microsoft.com/office/drawing/2014/main" id="{C411084F-338D-4C76-84B5-DF49735619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897847" y="3077077"/>
              <a:ext cx="367856" cy="367856"/>
            </a:xfrm>
            <a:prstGeom prst="rect">
              <a:avLst/>
            </a:prstGeom>
          </p:spPr>
        </p:pic>
        <p:pic>
          <p:nvPicPr>
            <p:cNvPr id="39" name="Picture 38" descr="A picture containing cosmetic, toiletry&#10;&#10;Description automatically generated">
              <a:extLst>
                <a:ext uri="{FF2B5EF4-FFF2-40B4-BE49-F238E27FC236}">
                  <a16:creationId xmlns="" xmlns:a16="http://schemas.microsoft.com/office/drawing/2014/main" id="{FAA02D80-E53A-4B3D-A2D1-6FCA8D308B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382975" y="3077078"/>
              <a:ext cx="367856" cy="367856"/>
            </a:xfrm>
            <a:prstGeom prst="rect">
              <a:avLst/>
            </a:prstGeom>
          </p:spPr>
        </p:pic>
        <p:pic>
          <p:nvPicPr>
            <p:cNvPr id="42" name="Picture 41" descr="A picture containing cosmetic, toiletry&#10;&#10;Description automatically generated">
              <a:extLst>
                <a:ext uri="{FF2B5EF4-FFF2-40B4-BE49-F238E27FC236}">
                  <a16:creationId xmlns="" xmlns:a16="http://schemas.microsoft.com/office/drawing/2014/main" id="{BB175377-07A3-4945-A878-827C570076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880168" y="3077078"/>
              <a:ext cx="367856" cy="367856"/>
            </a:xfrm>
            <a:prstGeom prst="rect">
              <a:avLst/>
            </a:prstGeom>
          </p:spPr>
        </p:pic>
        <p:pic>
          <p:nvPicPr>
            <p:cNvPr id="45" name="Picture 44" descr="A picture containing cosmetic, toiletry&#10;&#10;Description automatically generated">
              <a:extLst>
                <a:ext uri="{FF2B5EF4-FFF2-40B4-BE49-F238E27FC236}">
                  <a16:creationId xmlns="" xmlns:a16="http://schemas.microsoft.com/office/drawing/2014/main" id="{A589E531-A6FD-4814-867B-37C0F36181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372439" y="3077078"/>
              <a:ext cx="367856" cy="367856"/>
            </a:xfrm>
            <a:prstGeom prst="rect">
              <a:avLst/>
            </a:prstGeom>
          </p:spPr>
        </p:pic>
      </p:grpSp>
      <p:sp>
        <p:nvSpPr>
          <p:cNvPr id="49" name="TextBox 48">
            <a:extLst>
              <a:ext uri="{FF2B5EF4-FFF2-40B4-BE49-F238E27FC236}">
                <a16:creationId xmlns="" xmlns:a16="http://schemas.microsoft.com/office/drawing/2014/main" id="{A01DFDD4-0A49-4D60-A7A2-CC0F68E86189}"/>
              </a:ext>
            </a:extLst>
          </p:cNvPr>
          <p:cNvSpPr txBox="1"/>
          <p:nvPr/>
        </p:nvSpPr>
        <p:spPr bwMode="auto">
          <a:xfrm>
            <a:off x="5312145" y="1069206"/>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9  +  9</a:t>
            </a:r>
            <a:endParaRPr lang="en-GB" sz="2400" dirty="0">
              <a:solidFill>
                <a:srgbClr val="C00000"/>
              </a:solidFill>
              <a:latin typeface="Myriad Pro Semibold" charset="0"/>
              <a:ea typeface="Myriad Pro Semibold" charset="0"/>
              <a:cs typeface="Myriad Pro Semibold" charset="0"/>
            </a:endParaRPr>
          </a:p>
        </p:txBody>
      </p:sp>
      <p:sp>
        <p:nvSpPr>
          <p:cNvPr id="50" name="Rectangle 49">
            <a:extLst>
              <a:ext uri="{FF2B5EF4-FFF2-40B4-BE49-F238E27FC236}">
                <a16:creationId xmlns="" xmlns:a16="http://schemas.microsoft.com/office/drawing/2014/main" id="{70332040-A747-4BD2-A9EE-CFDF2B34DE5B}"/>
              </a:ext>
            </a:extLst>
          </p:cNvPr>
          <p:cNvSpPr/>
          <p:nvPr/>
        </p:nvSpPr>
        <p:spPr bwMode="auto">
          <a:xfrm>
            <a:off x="4758742" y="1069207"/>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1" name="TextBox 50">
            <a:extLst>
              <a:ext uri="{FF2B5EF4-FFF2-40B4-BE49-F238E27FC236}">
                <a16:creationId xmlns="" xmlns:a16="http://schemas.microsoft.com/office/drawing/2014/main" id="{5C103E6A-5C02-4822-A379-53283CE49333}"/>
              </a:ext>
            </a:extLst>
          </p:cNvPr>
          <p:cNvSpPr txBox="1"/>
          <p:nvPr/>
        </p:nvSpPr>
        <p:spPr bwMode="auto">
          <a:xfrm>
            <a:off x="4730529" y="106920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18</a:t>
            </a:r>
          </a:p>
        </p:txBody>
      </p:sp>
      <p:sp>
        <p:nvSpPr>
          <p:cNvPr id="52" name="TextBox 51">
            <a:extLst>
              <a:ext uri="{FF2B5EF4-FFF2-40B4-BE49-F238E27FC236}">
                <a16:creationId xmlns="" xmlns:a16="http://schemas.microsoft.com/office/drawing/2014/main" id="{C6FA97DC-47EA-44C7-AE3A-1C263D999798}"/>
              </a:ext>
            </a:extLst>
          </p:cNvPr>
          <p:cNvSpPr txBox="1"/>
          <p:nvPr/>
        </p:nvSpPr>
        <p:spPr bwMode="auto">
          <a:xfrm>
            <a:off x="2384024" y="1069206"/>
            <a:ext cx="13901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9</a:t>
            </a:r>
          </a:p>
        </p:txBody>
      </p:sp>
    </p:spTree>
    <p:extLst>
      <p:ext uri="{BB962C8B-B14F-4D97-AF65-F5344CB8AC3E}">
        <p14:creationId xmlns:p14="http://schemas.microsoft.com/office/powerpoint/2010/main" val="194443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49" grpId="0"/>
      <p:bldP spid="50" grpId="0" animBg="1"/>
      <p:bldP spid="5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2BB6F4D0-5216-480D-B62E-C9CD0C6974E1}"/>
              </a:ext>
            </a:extLst>
          </p:cNvPr>
          <p:cNvGrpSpPr/>
          <p:nvPr/>
        </p:nvGrpSpPr>
        <p:grpSpPr>
          <a:xfrm>
            <a:off x="1855175" y="2516196"/>
            <a:ext cx="5433651" cy="985107"/>
            <a:chOff x="1855175" y="2516196"/>
            <a:chExt cx="5433651" cy="985107"/>
          </a:xfrm>
        </p:grpSpPr>
        <p:pic>
          <p:nvPicPr>
            <p:cNvPr id="6" name="Picture 5" descr="A picture containing sitting, indoor, looking, green&#10;&#10;Description automatically generated">
              <a:extLst>
                <a:ext uri="{FF2B5EF4-FFF2-40B4-BE49-F238E27FC236}">
                  <a16:creationId xmlns="" xmlns:a16="http://schemas.microsoft.com/office/drawing/2014/main" id="{4BB6C732-5EF1-4823-BE02-890E284BB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590887" y="1780485"/>
              <a:ext cx="985106" cy="2456529"/>
            </a:xfrm>
            <a:prstGeom prst="rect">
              <a:avLst/>
            </a:prstGeom>
          </p:spPr>
        </p:pic>
        <p:pic>
          <p:nvPicPr>
            <p:cNvPr id="7" name="Picture 6" descr="A picture containing sitting, indoor, looking, green&#10;&#10;Description automatically generated">
              <a:extLst>
                <a:ext uri="{FF2B5EF4-FFF2-40B4-BE49-F238E27FC236}">
                  <a16:creationId xmlns="" xmlns:a16="http://schemas.microsoft.com/office/drawing/2014/main" id="{C1FEA3A8-398E-4E65-AAA8-78B83A5DC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568009" y="1780484"/>
              <a:ext cx="985106" cy="2456529"/>
            </a:xfrm>
            <a:prstGeom prst="rect">
              <a:avLst/>
            </a:prstGeom>
          </p:spPr>
        </p:pic>
      </p:grpSp>
      <p:pic>
        <p:nvPicPr>
          <p:cNvPr id="32" name="Picture 31" descr="A close up of a logo&#10;&#10;Description automatically generated">
            <a:extLst>
              <a:ext uri="{FF2B5EF4-FFF2-40B4-BE49-F238E27FC236}">
                <a16:creationId xmlns="" xmlns:a16="http://schemas.microsoft.com/office/drawing/2014/main" id="{7A6B7268-E017-49D9-9E7F-FCD1C6995F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864710" y="2579711"/>
            <a:ext cx="367856" cy="367856"/>
          </a:xfrm>
          <a:prstGeom prst="rect">
            <a:avLst/>
          </a:prstGeom>
        </p:spPr>
      </p:pic>
      <p:pic>
        <p:nvPicPr>
          <p:cNvPr id="34" name="Picture 33" descr="A picture containing cosmetic, toiletry&#10;&#10;Description automatically generated">
            <a:extLst>
              <a:ext uri="{FF2B5EF4-FFF2-40B4-BE49-F238E27FC236}">
                <a16:creationId xmlns="" xmlns:a16="http://schemas.microsoft.com/office/drawing/2014/main" id="{3181DE45-C5A9-49DA-A838-2FD9D609DF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864710" y="3077078"/>
            <a:ext cx="367856" cy="367856"/>
          </a:xfrm>
          <a:prstGeom prst="rect">
            <a:avLst/>
          </a:prstGeom>
        </p:spPr>
      </p:pic>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2:5</a:t>
            </a:r>
          </a:p>
        </p:txBody>
      </p:sp>
      <p:sp>
        <p:nvSpPr>
          <p:cNvPr id="3" name="TextBox 2">
            <a:extLst>
              <a:ext uri="{FF2B5EF4-FFF2-40B4-BE49-F238E27FC236}">
                <a16:creationId xmlns="" xmlns:a16="http://schemas.microsoft.com/office/drawing/2014/main" id="{63C26618-C797-4223-B012-F0101498A9CA}"/>
              </a:ext>
            </a:extLst>
          </p:cNvPr>
          <p:cNvSpPr txBox="1"/>
          <p:nvPr/>
        </p:nvSpPr>
        <p:spPr bwMode="auto">
          <a:xfrm>
            <a:off x="2973646" y="1069206"/>
            <a:ext cx="2483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9 = 9 + 9</a:t>
            </a:r>
            <a:endParaRPr lang="en-GB" sz="2400" dirty="0">
              <a:solidFill>
                <a:srgbClr val="FF0000"/>
              </a:solidFill>
              <a:latin typeface="Myriad Pro Semibold" charset="0"/>
              <a:ea typeface="Myriad Pro Semibold" charset="0"/>
              <a:cs typeface="Myriad Pro Semibold" charset="0"/>
            </a:endParaRPr>
          </a:p>
        </p:txBody>
      </p:sp>
      <p:sp>
        <p:nvSpPr>
          <p:cNvPr id="4" name="TextBox 3">
            <a:extLst>
              <a:ext uri="{FF2B5EF4-FFF2-40B4-BE49-F238E27FC236}">
                <a16:creationId xmlns="" xmlns:a16="http://schemas.microsoft.com/office/drawing/2014/main" id="{3B0A1737-D881-4503-8288-CFD78B548949}"/>
              </a:ext>
            </a:extLst>
          </p:cNvPr>
          <p:cNvSpPr txBox="1"/>
          <p:nvPr/>
        </p:nvSpPr>
        <p:spPr bwMode="auto">
          <a:xfrm>
            <a:off x="5347788" y="1069205"/>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18</a:t>
            </a:r>
          </a:p>
        </p:txBody>
      </p:sp>
      <p:sp>
        <p:nvSpPr>
          <p:cNvPr id="8" name="TextBox 7">
            <a:extLst>
              <a:ext uri="{FF2B5EF4-FFF2-40B4-BE49-F238E27FC236}">
                <a16:creationId xmlns="" xmlns:a16="http://schemas.microsoft.com/office/drawing/2014/main" id="{9DC85737-B4CB-4D9F-826B-364F14264C44}"/>
              </a:ext>
            </a:extLst>
          </p:cNvPr>
          <p:cNvSpPr txBox="1"/>
          <p:nvPr/>
        </p:nvSpPr>
        <p:spPr bwMode="auto">
          <a:xfrm>
            <a:off x="3599622" y="4093350"/>
            <a:ext cx="19447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 + 10 = 20</a:t>
            </a:r>
          </a:p>
        </p:txBody>
      </p:sp>
      <p:sp>
        <p:nvSpPr>
          <p:cNvPr id="9" name="TextBox 8">
            <a:extLst>
              <a:ext uri="{FF2B5EF4-FFF2-40B4-BE49-F238E27FC236}">
                <a16:creationId xmlns="" xmlns:a16="http://schemas.microsoft.com/office/drawing/2014/main" id="{2A9A6435-9724-4AC1-B9E0-2E39341CF5BE}"/>
              </a:ext>
            </a:extLst>
          </p:cNvPr>
          <p:cNvSpPr txBox="1"/>
          <p:nvPr/>
        </p:nvSpPr>
        <p:spPr bwMode="auto">
          <a:xfrm>
            <a:off x="3849691" y="4634040"/>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 + 1 = 2</a:t>
            </a:r>
          </a:p>
        </p:txBody>
      </p:sp>
      <p:sp>
        <p:nvSpPr>
          <p:cNvPr id="10" name="TextBox 9">
            <a:extLst>
              <a:ext uri="{FF2B5EF4-FFF2-40B4-BE49-F238E27FC236}">
                <a16:creationId xmlns="" xmlns:a16="http://schemas.microsoft.com/office/drawing/2014/main" id="{C519FDCA-8D8D-4837-9B12-83954908A388}"/>
              </a:ext>
            </a:extLst>
          </p:cNvPr>
          <p:cNvSpPr txBox="1"/>
          <p:nvPr/>
        </p:nvSpPr>
        <p:spPr bwMode="auto">
          <a:xfrm>
            <a:off x="3682977" y="5174729"/>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20 − 2 = 18</a:t>
            </a:r>
          </a:p>
        </p:txBody>
      </p:sp>
      <p:grpSp>
        <p:nvGrpSpPr>
          <p:cNvPr id="36" name="Group 35">
            <a:extLst>
              <a:ext uri="{FF2B5EF4-FFF2-40B4-BE49-F238E27FC236}">
                <a16:creationId xmlns="" xmlns:a16="http://schemas.microsoft.com/office/drawing/2014/main" id="{33B8CFDF-DB16-42F5-973A-15A5D6B60185}"/>
              </a:ext>
            </a:extLst>
          </p:cNvPr>
          <p:cNvGrpSpPr/>
          <p:nvPr/>
        </p:nvGrpSpPr>
        <p:grpSpPr>
          <a:xfrm>
            <a:off x="1920725" y="2579710"/>
            <a:ext cx="4819570" cy="367857"/>
            <a:chOff x="1920725" y="2579710"/>
            <a:chExt cx="4819570" cy="367857"/>
          </a:xfrm>
        </p:grpSpPr>
        <p:pic>
          <p:nvPicPr>
            <p:cNvPr id="31" name="Picture 30" descr="A close up of a logo&#10;&#10;Description automatically generated">
              <a:extLst>
                <a:ext uri="{FF2B5EF4-FFF2-40B4-BE49-F238E27FC236}">
                  <a16:creationId xmlns="" xmlns:a16="http://schemas.microsoft.com/office/drawing/2014/main" id="{B7665B00-20F1-4C72-B543-946A3BEB4C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372439" y="2579711"/>
              <a:ext cx="367856" cy="367856"/>
            </a:xfrm>
            <a:prstGeom prst="rect">
              <a:avLst/>
            </a:prstGeom>
          </p:spPr>
        </p:pic>
        <p:pic>
          <p:nvPicPr>
            <p:cNvPr id="12" name="Picture 11" descr="A close up of a logo&#10;&#10;Description automatically generated">
              <a:extLst>
                <a:ext uri="{FF2B5EF4-FFF2-40B4-BE49-F238E27FC236}">
                  <a16:creationId xmlns="" xmlns:a16="http://schemas.microsoft.com/office/drawing/2014/main" id="{FCD2C591-FE35-4888-B077-847F643229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920725" y="2579711"/>
              <a:ext cx="367856" cy="367856"/>
            </a:xfrm>
            <a:prstGeom prst="rect">
              <a:avLst/>
            </a:prstGeom>
          </p:spPr>
        </p:pic>
        <p:pic>
          <p:nvPicPr>
            <p:cNvPr id="13" name="Picture 12" descr="A close up of a logo&#10;&#10;Description automatically generated">
              <a:extLst>
                <a:ext uri="{FF2B5EF4-FFF2-40B4-BE49-F238E27FC236}">
                  <a16:creationId xmlns="" xmlns:a16="http://schemas.microsoft.com/office/drawing/2014/main" id="{AA70AB9E-AE49-4561-9518-BFAD007DD1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405853" y="2579711"/>
              <a:ext cx="367856" cy="367856"/>
            </a:xfrm>
            <a:prstGeom prst="rect">
              <a:avLst/>
            </a:prstGeom>
          </p:spPr>
        </p:pic>
        <p:pic>
          <p:nvPicPr>
            <p:cNvPr id="14" name="Picture 13" descr="A close up of a logo&#10;&#10;Description automatically generated">
              <a:extLst>
                <a:ext uri="{FF2B5EF4-FFF2-40B4-BE49-F238E27FC236}">
                  <a16:creationId xmlns="" xmlns:a16="http://schemas.microsoft.com/office/drawing/2014/main" id="{814A8469-80C3-420D-B81C-4F20936E65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903046" y="2579711"/>
              <a:ext cx="367856" cy="367856"/>
            </a:xfrm>
            <a:prstGeom prst="rect">
              <a:avLst/>
            </a:prstGeom>
          </p:spPr>
        </p:pic>
        <p:pic>
          <p:nvPicPr>
            <p:cNvPr id="15" name="Picture 14" descr="A close up of a logo&#10;&#10;Description automatically generated">
              <a:extLst>
                <a:ext uri="{FF2B5EF4-FFF2-40B4-BE49-F238E27FC236}">
                  <a16:creationId xmlns="" xmlns:a16="http://schemas.microsoft.com/office/drawing/2014/main" id="{801FA111-0424-4AF4-8039-365BCF5B5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395317" y="2579711"/>
              <a:ext cx="367856" cy="367856"/>
            </a:xfrm>
            <a:prstGeom prst="rect">
              <a:avLst/>
            </a:prstGeom>
          </p:spPr>
        </p:pic>
        <p:pic>
          <p:nvPicPr>
            <p:cNvPr id="16" name="Picture 15" descr="A close up of a logo&#10;&#10;Description automatically generated">
              <a:extLst>
                <a:ext uri="{FF2B5EF4-FFF2-40B4-BE49-F238E27FC236}">
                  <a16:creationId xmlns="" xmlns:a16="http://schemas.microsoft.com/office/drawing/2014/main" id="{79CC09C6-CB6C-44C2-8D8E-59DE343D10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876950" y="2579711"/>
              <a:ext cx="367856" cy="367856"/>
            </a:xfrm>
            <a:prstGeom prst="rect">
              <a:avLst/>
            </a:prstGeom>
          </p:spPr>
        </p:pic>
        <p:pic>
          <p:nvPicPr>
            <p:cNvPr id="17" name="Picture 16" descr="A close up of a logo&#10;&#10;Description automatically generated">
              <a:extLst>
                <a:ext uri="{FF2B5EF4-FFF2-40B4-BE49-F238E27FC236}">
                  <a16:creationId xmlns="" xmlns:a16="http://schemas.microsoft.com/office/drawing/2014/main" id="{D1F73F45-D9D1-4631-A38C-309A071467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897847" y="2579710"/>
              <a:ext cx="367856" cy="367856"/>
            </a:xfrm>
            <a:prstGeom prst="rect">
              <a:avLst/>
            </a:prstGeom>
          </p:spPr>
        </p:pic>
        <p:pic>
          <p:nvPicPr>
            <p:cNvPr id="18" name="Picture 17" descr="A close up of a logo&#10;&#10;Description automatically generated">
              <a:extLst>
                <a:ext uri="{FF2B5EF4-FFF2-40B4-BE49-F238E27FC236}">
                  <a16:creationId xmlns="" xmlns:a16="http://schemas.microsoft.com/office/drawing/2014/main" id="{91558E06-AC01-45A4-A2E3-171FB2DEAC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382975" y="2579711"/>
              <a:ext cx="367856" cy="367856"/>
            </a:xfrm>
            <a:prstGeom prst="rect">
              <a:avLst/>
            </a:prstGeom>
          </p:spPr>
        </p:pic>
        <p:pic>
          <p:nvPicPr>
            <p:cNvPr id="19" name="Picture 18" descr="A close up of a logo&#10;&#10;Description automatically generated">
              <a:extLst>
                <a:ext uri="{FF2B5EF4-FFF2-40B4-BE49-F238E27FC236}">
                  <a16:creationId xmlns="" xmlns:a16="http://schemas.microsoft.com/office/drawing/2014/main" id="{A36C1BCC-3065-4EDE-A9D6-8AF238A86E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880168" y="2579711"/>
              <a:ext cx="367856" cy="367856"/>
            </a:xfrm>
            <a:prstGeom prst="rect">
              <a:avLst/>
            </a:prstGeom>
          </p:spPr>
        </p:pic>
      </p:grpSp>
      <p:grpSp>
        <p:nvGrpSpPr>
          <p:cNvPr id="37" name="Group 36">
            <a:extLst>
              <a:ext uri="{FF2B5EF4-FFF2-40B4-BE49-F238E27FC236}">
                <a16:creationId xmlns="" xmlns:a16="http://schemas.microsoft.com/office/drawing/2014/main" id="{3ED1BEF6-62A1-4151-82E6-FC51A3DB98E7}"/>
              </a:ext>
            </a:extLst>
          </p:cNvPr>
          <p:cNvGrpSpPr/>
          <p:nvPr/>
        </p:nvGrpSpPr>
        <p:grpSpPr>
          <a:xfrm>
            <a:off x="1920725" y="3077077"/>
            <a:ext cx="4819570" cy="367857"/>
            <a:chOff x="1920725" y="3077077"/>
            <a:chExt cx="4819570" cy="367857"/>
          </a:xfrm>
        </p:grpSpPr>
        <p:pic>
          <p:nvPicPr>
            <p:cNvPr id="33" name="Picture 32" descr="A picture containing cosmetic, toiletry&#10;&#10;Description automatically generated">
              <a:extLst>
                <a:ext uri="{FF2B5EF4-FFF2-40B4-BE49-F238E27FC236}">
                  <a16:creationId xmlns="" xmlns:a16="http://schemas.microsoft.com/office/drawing/2014/main" id="{5D940A6B-901A-418A-8BBF-5D449BF1D8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372439" y="3077078"/>
              <a:ext cx="367856" cy="367856"/>
            </a:xfrm>
            <a:prstGeom prst="rect">
              <a:avLst/>
            </a:prstGeom>
          </p:spPr>
        </p:pic>
        <p:pic>
          <p:nvPicPr>
            <p:cNvPr id="22" name="Picture 21" descr="A picture containing cosmetic, toiletry&#10;&#10;Description automatically generated">
              <a:extLst>
                <a:ext uri="{FF2B5EF4-FFF2-40B4-BE49-F238E27FC236}">
                  <a16:creationId xmlns="" xmlns:a16="http://schemas.microsoft.com/office/drawing/2014/main" id="{95A07AF9-833E-43E4-802A-019B608D79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920725" y="3077078"/>
              <a:ext cx="367856" cy="367856"/>
            </a:xfrm>
            <a:prstGeom prst="rect">
              <a:avLst/>
            </a:prstGeom>
          </p:spPr>
        </p:pic>
        <p:pic>
          <p:nvPicPr>
            <p:cNvPr id="23" name="Picture 22" descr="A picture containing cosmetic, toiletry&#10;&#10;Description automatically generated">
              <a:extLst>
                <a:ext uri="{FF2B5EF4-FFF2-40B4-BE49-F238E27FC236}">
                  <a16:creationId xmlns="" xmlns:a16="http://schemas.microsoft.com/office/drawing/2014/main" id="{38B2DA11-AF15-40BA-A322-AADCFFC172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405853" y="3077078"/>
              <a:ext cx="367856" cy="367856"/>
            </a:xfrm>
            <a:prstGeom prst="rect">
              <a:avLst/>
            </a:prstGeom>
          </p:spPr>
        </p:pic>
        <p:pic>
          <p:nvPicPr>
            <p:cNvPr id="24" name="Picture 23" descr="A picture containing cosmetic, toiletry&#10;&#10;Description automatically generated">
              <a:extLst>
                <a:ext uri="{FF2B5EF4-FFF2-40B4-BE49-F238E27FC236}">
                  <a16:creationId xmlns="" xmlns:a16="http://schemas.microsoft.com/office/drawing/2014/main" id="{D8F1A40B-C613-497E-85F7-563BAD04D7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903046" y="3077078"/>
              <a:ext cx="367856" cy="367856"/>
            </a:xfrm>
            <a:prstGeom prst="rect">
              <a:avLst/>
            </a:prstGeom>
          </p:spPr>
        </p:pic>
        <p:pic>
          <p:nvPicPr>
            <p:cNvPr id="25" name="Picture 24" descr="A picture containing cosmetic, toiletry&#10;&#10;Description automatically generated">
              <a:extLst>
                <a:ext uri="{FF2B5EF4-FFF2-40B4-BE49-F238E27FC236}">
                  <a16:creationId xmlns="" xmlns:a16="http://schemas.microsoft.com/office/drawing/2014/main" id="{BBC7ADDA-0D53-4EFC-A2E4-B36FF76B25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395317" y="3077078"/>
              <a:ext cx="367856" cy="367856"/>
            </a:xfrm>
            <a:prstGeom prst="rect">
              <a:avLst/>
            </a:prstGeom>
          </p:spPr>
        </p:pic>
        <p:pic>
          <p:nvPicPr>
            <p:cNvPr id="26" name="Picture 25" descr="A picture containing cosmetic, toiletry&#10;&#10;Description automatically generated">
              <a:extLst>
                <a:ext uri="{FF2B5EF4-FFF2-40B4-BE49-F238E27FC236}">
                  <a16:creationId xmlns="" xmlns:a16="http://schemas.microsoft.com/office/drawing/2014/main" id="{2AF23E6C-8132-45F2-A79D-1FEA32AAF9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876950" y="3077078"/>
              <a:ext cx="367856" cy="367856"/>
            </a:xfrm>
            <a:prstGeom prst="rect">
              <a:avLst/>
            </a:prstGeom>
          </p:spPr>
        </p:pic>
        <p:pic>
          <p:nvPicPr>
            <p:cNvPr id="27" name="Picture 26" descr="A picture containing cosmetic, toiletry&#10;&#10;Description automatically generated">
              <a:extLst>
                <a:ext uri="{FF2B5EF4-FFF2-40B4-BE49-F238E27FC236}">
                  <a16:creationId xmlns="" xmlns:a16="http://schemas.microsoft.com/office/drawing/2014/main" id="{B4EB939E-BBEB-4506-815F-BC0034C94B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897847" y="3077077"/>
              <a:ext cx="367856" cy="367856"/>
            </a:xfrm>
            <a:prstGeom prst="rect">
              <a:avLst/>
            </a:prstGeom>
          </p:spPr>
        </p:pic>
        <p:pic>
          <p:nvPicPr>
            <p:cNvPr id="28" name="Picture 27" descr="A picture containing cosmetic, toiletry&#10;&#10;Description automatically generated">
              <a:extLst>
                <a:ext uri="{FF2B5EF4-FFF2-40B4-BE49-F238E27FC236}">
                  <a16:creationId xmlns="" xmlns:a16="http://schemas.microsoft.com/office/drawing/2014/main" id="{AB84FF0E-F736-4320-9E31-79E28A4C0D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382975" y="3077078"/>
              <a:ext cx="367856" cy="367856"/>
            </a:xfrm>
            <a:prstGeom prst="rect">
              <a:avLst/>
            </a:prstGeom>
          </p:spPr>
        </p:pic>
        <p:pic>
          <p:nvPicPr>
            <p:cNvPr id="29" name="Picture 28" descr="A picture containing cosmetic, toiletry&#10;&#10;Description automatically generated">
              <a:extLst>
                <a:ext uri="{FF2B5EF4-FFF2-40B4-BE49-F238E27FC236}">
                  <a16:creationId xmlns="" xmlns:a16="http://schemas.microsoft.com/office/drawing/2014/main" id="{D7AC65D8-2656-49F7-BBA3-41E19774D1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880168" y="3077078"/>
              <a:ext cx="367856" cy="367856"/>
            </a:xfrm>
            <a:prstGeom prst="rect">
              <a:avLst/>
            </a:prstGeom>
          </p:spPr>
        </p:pic>
      </p:grpSp>
      <p:grpSp>
        <p:nvGrpSpPr>
          <p:cNvPr id="40" name="Group 39">
            <a:extLst>
              <a:ext uri="{FF2B5EF4-FFF2-40B4-BE49-F238E27FC236}">
                <a16:creationId xmlns="" xmlns:a16="http://schemas.microsoft.com/office/drawing/2014/main" id="{2F58644D-E415-426E-979E-DA9A01E57920}"/>
              </a:ext>
            </a:extLst>
          </p:cNvPr>
          <p:cNvGrpSpPr/>
          <p:nvPr/>
        </p:nvGrpSpPr>
        <p:grpSpPr>
          <a:xfrm>
            <a:off x="7842596" y="2579710"/>
            <a:ext cx="367856" cy="865223"/>
            <a:chOff x="7017110" y="2732111"/>
            <a:chExt cx="367856" cy="865223"/>
          </a:xfrm>
        </p:grpSpPr>
        <p:pic>
          <p:nvPicPr>
            <p:cNvPr id="38" name="Picture 37" descr="A close up of a logo&#10;&#10;Description automatically generated">
              <a:extLst>
                <a:ext uri="{FF2B5EF4-FFF2-40B4-BE49-F238E27FC236}">
                  <a16:creationId xmlns="" xmlns:a16="http://schemas.microsoft.com/office/drawing/2014/main" id="{3AD058C3-DC71-4707-AB38-8BB4EA5F1C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017110" y="2732111"/>
              <a:ext cx="367856" cy="367856"/>
            </a:xfrm>
            <a:prstGeom prst="rect">
              <a:avLst/>
            </a:prstGeom>
          </p:spPr>
        </p:pic>
        <p:pic>
          <p:nvPicPr>
            <p:cNvPr id="39" name="Picture 38" descr="A picture containing cosmetic, toiletry&#10;&#10;Description automatically generated">
              <a:extLst>
                <a:ext uri="{FF2B5EF4-FFF2-40B4-BE49-F238E27FC236}">
                  <a16:creationId xmlns="" xmlns:a16="http://schemas.microsoft.com/office/drawing/2014/main" id="{759C36F9-CEC6-4018-A177-817E7B1F32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7017110" y="3229478"/>
              <a:ext cx="367856" cy="367856"/>
            </a:xfrm>
            <a:prstGeom prst="rect">
              <a:avLst/>
            </a:prstGeom>
          </p:spPr>
        </p:pic>
      </p:grpSp>
    </p:spTree>
    <p:extLst>
      <p:ext uri="{BB962C8B-B14F-4D97-AF65-F5344CB8AC3E}">
        <p14:creationId xmlns:p14="http://schemas.microsoft.com/office/powerpoint/2010/main" val="273268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par>
                          <p:cTn id="11" fill="hold">
                            <p:stCondLst>
                              <p:cond delay="500"/>
                            </p:stCondLst>
                            <p:childTnLst>
                              <p:par>
                                <p:cTn id="12" presetID="10" presetClass="entr" presetSubtype="0" fill="hold" nodeType="afterEffect">
                                  <p:stCondLst>
                                    <p:cond delay="25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par>
                                <p:cTn id="15" presetID="10" presetClass="entr" presetSubtype="0" fill="hold" nodeType="withEffect">
                                  <p:stCondLst>
                                    <p:cond delay="25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fill="hold" nodeType="clickEffect">
                                  <p:stCondLst>
                                    <p:cond delay="0"/>
                                  </p:stCondLst>
                                  <p:childTnLst>
                                    <p:animMotion origin="layout" path="M -3.33333E-6 7.40741E-7 L 0.10695 7.40741E-7 " pathEditMode="relative" rAng="0" ptsTypes="AA">
                                      <p:cBhvr>
                                        <p:cTn id="26" dur="2000" fill="hold"/>
                                        <p:tgtEl>
                                          <p:spTgt spid="32"/>
                                        </p:tgtEl>
                                        <p:attrNameLst>
                                          <p:attrName>ppt_x</p:attrName>
                                          <p:attrName>ppt_y</p:attrName>
                                        </p:attrNameLst>
                                      </p:cBhvr>
                                      <p:rCtr x="5347" y="0"/>
                                    </p:animMotion>
                                  </p:childTnLst>
                                </p:cTn>
                              </p:par>
                              <p:par>
                                <p:cTn id="27" presetID="63" presetClass="path" presetSubtype="0" accel="50000" fill="hold" nodeType="withEffect">
                                  <p:stCondLst>
                                    <p:cond delay="0"/>
                                  </p:stCondLst>
                                  <p:childTnLst>
                                    <p:animMotion origin="layout" path="M -3.33333E-6 -2.96296E-6 L 0.10695 -2.96296E-6 " pathEditMode="relative" rAng="0" ptsTypes="AA">
                                      <p:cBhvr>
                                        <p:cTn id="28" dur="2000" fill="hold"/>
                                        <p:tgtEl>
                                          <p:spTgt spid="34"/>
                                        </p:tgtEl>
                                        <p:attrNameLst>
                                          <p:attrName>ppt_x</p:attrName>
                                          <p:attrName>ppt_y</p:attrName>
                                        </p:attrNameLst>
                                      </p:cBhvr>
                                      <p:rCtr x="5347" y="0"/>
                                    </p:animMotion>
                                  </p:childTnLst>
                                </p:cTn>
                              </p:par>
                            </p:childTnLst>
                          </p:cTn>
                        </p:par>
                        <p:par>
                          <p:cTn id="29" fill="hold">
                            <p:stCondLst>
                              <p:cond delay="2000"/>
                            </p:stCondLst>
                            <p:childTnLst>
                              <p:par>
                                <p:cTn id="30" presetID="1" presetClass="exit" presetSubtype="0" fill="hold" nodeType="afterEffect">
                                  <p:stCondLst>
                                    <p:cond delay="0"/>
                                  </p:stCondLst>
                                  <p:childTnLst>
                                    <p:set>
                                      <p:cBhvr>
                                        <p:cTn id="31" dur="1" fill="hold">
                                          <p:stCondLst>
                                            <p:cond delay="0"/>
                                          </p:stCondLst>
                                        </p:cTn>
                                        <p:tgtEl>
                                          <p:spTgt spid="32"/>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34"/>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2:6</a:t>
            </a:r>
          </a:p>
        </p:txBody>
      </p:sp>
      <p:sp>
        <p:nvSpPr>
          <p:cNvPr id="5" name="TextBox 4">
            <a:extLst>
              <a:ext uri="{FF2B5EF4-FFF2-40B4-BE49-F238E27FC236}">
                <a16:creationId xmlns="" xmlns:a16="http://schemas.microsoft.com/office/drawing/2014/main" id="{53B85FB8-7249-4516-917F-5D3A8E159025}"/>
              </a:ext>
            </a:extLst>
          </p:cNvPr>
          <p:cNvSpPr txBox="1"/>
          <p:nvPr/>
        </p:nvSpPr>
        <p:spPr bwMode="auto">
          <a:xfrm>
            <a:off x="2726430" y="4093350"/>
            <a:ext cx="3691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one 10 is two 10s.</a:t>
            </a:r>
          </a:p>
        </p:txBody>
      </p:sp>
      <p:sp>
        <p:nvSpPr>
          <p:cNvPr id="6" name="TextBox 5">
            <a:extLst>
              <a:ext uri="{FF2B5EF4-FFF2-40B4-BE49-F238E27FC236}">
                <a16:creationId xmlns="" xmlns:a16="http://schemas.microsoft.com/office/drawing/2014/main" id="{ACA9CE14-8F83-46DE-922F-C1AEA9410BE1}"/>
              </a:ext>
            </a:extLst>
          </p:cNvPr>
          <p:cNvSpPr txBox="1"/>
          <p:nvPr/>
        </p:nvSpPr>
        <p:spPr bwMode="auto">
          <a:xfrm>
            <a:off x="3473514" y="4634040"/>
            <a:ext cx="23679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10 is 20.</a:t>
            </a:r>
          </a:p>
        </p:txBody>
      </p:sp>
      <p:sp>
        <p:nvSpPr>
          <p:cNvPr id="7" name="TextBox 6">
            <a:extLst>
              <a:ext uri="{FF2B5EF4-FFF2-40B4-BE49-F238E27FC236}">
                <a16:creationId xmlns="" xmlns:a16="http://schemas.microsoft.com/office/drawing/2014/main" id="{F1557434-6678-4DD2-AD77-8E76B5F97F87}"/>
              </a:ext>
            </a:extLst>
          </p:cNvPr>
          <p:cNvSpPr txBox="1"/>
          <p:nvPr/>
        </p:nvSpPr>
        <p:spPr bwMode="auto">
          <a:xfrm>
            <a:off x="3685110" y="5174729"/>
            <a:ext cx="19447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 + 10 = 20</a:t>
            </a:r>
          </a:p>
        </p:txBody>
      </p:sp>
      <p:pic>
        <p:nvPicPr>
          <p:cNvPr id="12" name="Picture 11" descr="A picture containing object, photo, coin, showing&#10;&#10;Description automatically generated">
            <a:extLst>
              <a:ext uri="{FF2B5EF4-FFF2-40B4-BE49-F238E27FC236}">
                <a16:creationId xmlns="" xmlns:a16="http://schemas.microsoft.com/office/drawing/2014/main" id="{C4C833FE-EF15-459D-B042-7E75D94625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1644" y="2126622"/>
            <a:ext cx="882000" cy="882000"/>
          </a:xfrm>
          <a:prstGeom prst="rect">
            <a:avLst/>
          </a:prstGeom>
        </p:spPr>
      </p:pic>
      <p:pic>
        <p:nvPicPr>
          <p:cNvPr id="13" name="Picture 12" descr="A picture containing object, photo, coin, showing&#10;&#10;Description automatically generated">
            <a:extLst>
              <a:ext uri="{FF2B5EF4-FFF2-40B4-BE49-F238E27FC236}">
                <a16:creationId xmlns="" xmlns:a16="http://schemas.microsoft.com/office/drawing/2014/main" id="{F9937499-615C-4BC1-946D-A821BEBC63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9147" y="2126622"/>
            <a:ext cx="882000" cy="882000"/>
          </a:xfrm>
          <a:prstGeom prst="rect">
            <a:avLst/>
          </a:prstGeom>
        </p:spPr>
      </p:pic>
      <p:pic>
        <p:nvPicPr>
          <p:cNvPr id="14" name="Picture 13" descr="A picture containing object, photo, coin, showing&#10;&#10;Description automatically generated">
            <a:extLst>
              <a:ext uri="{FF2B5EF4-FFF2-40B4-BE49-F238E27FC236}">
                <a16:creationId xmlns="" xmlns:a16="http://schemas.microsoft.com/office/drawing/2014/main" id="{F035DCDF-F03B-4491-B18E-56C15E85AF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6649" y="2126622"/>
            <a:ext cx="882000" cy="882000"/>
          </a:xfrm>
          <a:prstGeom prst="rect">
            <a:avLst/>
          </a:prstGeom>
        </p:spPr>
      </p:pic>
      <p:pic>
        <p:nvPicPr>
          <p:cNvPr id="16" name="Picture 15" descr="A picture containing object, photo, coin, showing&#10;&#10;Description automatically generated">
            <a:extLst>
              <a:ext uri="{FF2B5EF4-FFF2-40B4-BE49-F238E27FC236}">
                <a16:creationId xmlns="" xmlns:a16="http://schemas.microsoft.com/office/drawing/2014/main" id="{33B14DAC-3845-464C-8413-ACB1D8F3E9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5352" y="2126622"/>
            <a:ext cx="882000" cy="882000"/>
          </a:xfrm>
          <a:prstGeom prst="rect">
            <a:avLst/>
          </a:prstGeom>
        </p:spPr>
      </p:pic>
      <p:pic>
        <p:nvPicPr>
          <p:cNvPr id="17" name="Picture 16" descr="A picture containing object, photo, coin, showing&#10;&#10;Description automatically generated">
            <a:extLst>
              <a:ext uri="{FF2B5EF4-FFF2-40B4-BE49-F238E27FC236}">
                <a16:creationId xmlns="" xmlns:a16="http://schemas.microsoft.com/office/drawing/2014/main" id="{5CA3CA4E-55C6-4128-B5F3-629D9378F2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2855" y="2126622"/>
            <a:ext cx="882000" cy="882000"/>
          </a:xfrm>
          <a:prstGeom prst="rect">
            <a:avLst/>
          </a:prstGeom>
        </p:spPr>
      </p:pic>
      <p:pic>
        <p:nvPicPr>
          <p:cNvPr id="18" name="Picture 17" descr="A picture containing object, photo, coin, showing&#10;&#10;Description automatically generated">
            <a:extLst>
              <a:ext uri="{FF2B5EF4-FFF2-40B4-BE49-F238E27FC236}">
                <a16:creationId xmlns="" xmlns:a16="http://schemas.microsoft.com/office/drawing/2014/main" id="{F61FB5AC-699A-4007-BE38-3A86B32C2B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0357" y="2126622"/>
            <a:ext cx="882000" cy="882000"/>
          </a:xfrm>
          <a:prstGeom prst="rect">
            <a:avLst/>
          </a:prstGeom>
        </p:spPr>
      </p:pic>
      <p:cxnSp>
        <p:nvCxnSpPr>
          <p:cNvPr id="21" name="Straight Connector 20">
            <a:extLst>
              <a:ext uri="{FF2B5EF4-FFF2-40B4-BE49-F238E27FC236}">
                <a16:creationId xmlns="" xmlns:a16="http://schemas.microsoft.com/office/drawing/2014/main" id="{8C5598C8-B328-4378-A31F-276E54E57799}"/>
              </a:ext>
            </a:extLst>
          </p:cNvPr>
          <p:cNvCxnSpPr>
            <a:cxnSpLocks/>
          </p:cNvCxnSpPr>
          <p:nvPr/>
        </p:nvCxnSpPr>
        <p:spPr bwMode="auto">
          <a:xfrm>
            <a:off x="4572001" y="2018650"/>
            <a:ext cx="0" cy="1097945"/>
          </a:xfrm>
          <a:prstGeom prst="line">
            <a:avLst/>
          </a:prstGeom>
          <a:noFill/>
          <a:ln w="28575" cap="flat" cmpd="sng" algn="ctr">
            <a:solidFill>
              <a:srgbClr val="26A4D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a:extLst>
              <a:ext uri="{FF2B5EF4-FFF2-40B4-BE49-F238E27FC236}">
                <a16:creationId xmlns="" xmlns:a16="http://schemas.microsoft.com/office/drawing/2014/main" id="{09CDA921-2992-4BCF-A4C0-4B9A3885CC57}"/>
              </a:ext>
            </a:extLst>
          </p:cNvPr>
          <p:cNvSpPr txBox="1"/>
          <p:nvPr/>
        </p:nvSpPr>
        <p:spPr bwMode="auto">
          <a:xfrm>
            <a:off x="2639868" y="4093350"/>
            <a:ext cx="38642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two 10s is four 10s.</a:t>
            </a:r>
          </a:p>
        </p:txBody>
      </p:sp>
      <p:sp>
        <p:nvSpPr>
          <p:cNvPr id="24" name="TextBox 23">
            <a:extLst>
              <a:ext uri="{FF2B5EF4-FFF2-40B4-BE49-F238E27FC236}">
                <a16:creationId xmlns="" xmlns:a16="http://schemas.microsoft.com/office/drawing/2014/main" id="{27130CC1-75C2-4559-9CB0-44A4AF03FF76}"/>
              </a:ext>
            </a:extLst>
          </p:cNvPr>
          <p:cNvSpPr txBox="1"/>
          <p:nvPr/>
        </p:nvSpPr>
        <p:spPr bwMode="auto">
          <a:xfrm>
            <a:off x="3388022" y="4634040"/>
            <a:ext cx="23679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20 is 40.</a:t>
            </a:r>
          </a:p>
        </p:txBody>
      </p:sp>
      <p:sp>
        <p:nvSpPr>
          <p:cNvPr id="25" name="TextBox 24">
            <a:extLst>
              <a:ext uri="{FF2B5EF4-FFF2-40B4-BE49-F238E27FC236}">
                <a16:creationId xmlns="" xmlns:a16="http://schemas.microsoft.com/office/drawing/2014/main" id="{2D183E96-4AF5-4510-BD92-28ED2F41B295}"/>
              </a:ext>
            </a:extLst>
          </p:cNvPr>
          <p:cNvSpPr txBox="1"/>
          <p:nvPr/>
        </p:nvSpPr>
        <p:spPr bwMode="auto">
          <a:xfrm>
            <a:off x="3599618" y="5174729"/>
            <a:ext cx="19447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 + 20 = 40</a:t>
            </a:r>
          </a:p>
        </p:txBody>
      </p:sp>
      <p:sp>
        <p:nvSpPr>
          <p:cNvPr id="26" name="TextBox 25">
            <a:extLst>
              <a:ext uri="{FF2B5EF4-FFF2-40B4-BE49-F238E27FC236}">
                <a16:creationId xmlns="" xmlns:a16="http://schemas.microsoft.com/office/drawing/2014/main" id="{20945A04-0AAB-44CA-8525-0811BD83872B}"/>
              </a:ext>
            </a:extLst>
          </p:cNvPr>
          <p:cNvSpPr txBox="1"/>
          <p:nvPr/>
        </p:nvSpPr>
        <p:spPr bwMode="auto">
          <a:xfrm>
            <a:off x="2648653" y="4093350"/>
            <a:ext cx="38466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three 10s is six 10s.</a:t>
            </a:r>
          </a:p>
        </p:txBody>
      </p:sp>
      <p:sp>
        <p:nvSpPr>
          <p:cNvPr id="27" name="TextBox 26">
            <a:extLst>
              <a:ext uri="{FF2B5EF4-FFF2-40B4-BE49-F238E27FC236}">
                <a16:creationId xmlns="" xmlns:a16="http://schemas.microsoft.com/office/drawing/2014/main" id="{DC7AAF48-232B-491E-9215-E47FD7E1EBEE}"/>
              </a:ext>
            </a:extLst>
          </p:cNvPr>
          <p:cNvSpPr txBox="1"/>
          <p:nvPr/>
        </p:nvSpPr>
        <p:spPr bwMode="auto">
          <a:xfrm>
            <a:off x="3388022" y="4634040"/>
            <a:ext cx="23679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30 is 60.</a:t>
            </a:r>
          </a:p>
        </p:txBody>
      </p:sp>
      <p:sp>
        <p:nvSpPr>
          <p:cNvPr id="28" name="TextBox 27">
            <a:extLst>
              <a:ext uri="{FF2B5EF4-FFF2-40B4-BE49-F238E27FC236}">
                <a16:creationId xmlns="" xmlns:a16="http://schemas.microsoft.com/office/drawing/2014/main" id="{70A72456-72B4-4C09-8EB1-94335721426A}"/>
              </a:ext>
            </a:extLst>
          </p:cNvPr>
          <p:cNvSpPr txBox="1"/>
          <p:nvPr/>
        </p:nvSpPr>
        <p:spPr bwMode="auto">
          <a:xfrm>
            <a:off x="3599618" y="5174729"/>
            <a:ext cx="19447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 + 30 = 60</a:t>
            </a:r>
          </a:p>
        </p:txBody>
      </p:sp>
    </p:spTree>
    <p:extLst>
      <p:ext uri="{BB962C8B-B14F-4D97-AF65-F5344CB8AC3E}">
        <p14:creationId xmlns:p14="http://schemas.microsoft.com/office/powerpoint/2010/main" val="377908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23"/>
                                        </p:tgtEl>
                                      </p:cBhvr>
                                    </p:animEffect>
                                    <p:set>
                                      <p:cBhvr>
                                        <p:cTn id="68" dur="1" fill="hold">
                                          <p:stCondLst>
                                            <p:cond delay="499"/>
                                          </p:stCondLst>
                                        </p:cTn>
                                        <p:tgtEl>
                                          <p:spTgt spid="23"/>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24"/>
                                        </p:tgtEl>
                                      </p:cBhvr>
                                    </p:animEffect>
                                    <p:set>
                                      <p:cBhvr>
                                        <p:cTn id="71" dur="1" fill="hold">
                                          <p:stCondLst>
                                            <p:cond delay="499"/>
                                          </p:stCondLst>
                                        </p:cTn>
                                        <p:tgtEl>
                                          <p:spTgt spid="24"/>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25"/>
                                        </p:tgtEl>
                                      </p:cBhvr>
                                    </p:animEffect>
                                    <p:set>
                                      <p:cBhvr>
                                        <p:cTn id="74" dur="1" fill="hold">
                                          <p:stCondLst>
                                            <p:cond delay="499"/>
                                          </p:stCondLst>
                                        </p:cTn>
                                        <p:tgtEl>
                                          <p:spTgt spid="2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500"/>
                                        <p:tgtEl>
                                          <p:spTgt spid="1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fade">
                                      <p:cBhvr>
                                        <p:cTn id="94" dur="500"/>
                                        <p:tgtEl>
                                          <p:spTgt spid="27"/>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23" grpId="0"/>
      <p:bldP spid="23" grpId="1"/>
      <p:bldP spid="24" grpId="0"/>
      <p:bldP spid="24" grpId="1"/>
      <p:bldP spid="25" grpId="0"/>
      <p:bldP spid="25" grpId="1"/>
      <p:bldP spid="26" grpId="0"/>
      <p:bldP spid="27" grpId="0"/>
      <p:bldP spid="2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 xmlns:a16="http://schemas.microsoft.com/office/drawing/2014/main" id="{9A6C396B-5F07-4AC3-BABA-717123A1DCD2}"/>
              </a:ext>
            </a:extLst>
          </p:cNvPr>
          <p:cNvGrpSpPr/>
          <p:nvPr/>
        </p:nvGrpSpPr>
        <p:grpSpPr>
          <a:xfrm>
            <a:off x="4146850" y="2185744"/>
            <a:ext cx="843154" cy="1773192"/>
            <a:chOff x="4146850" y="2185744"/>
            <a:chExt cx="843154" cy="1773192"/>
          </a:xfrm>
        </p:grpSpPr>
        <p:pic>
          <p:nvPicPr>
            <p:cNvPr id="18" name="Picture 17">
              <a:extLst>
                <a:ext uri="{FF2B5EF4-FFF2-40B4-BE49-F238E27FC236}">
                  <a16:creationId xmlns="" xmlns:a16="http://schemas.microsoft.com/office/drawing/2014/main" id="{364BB84C-B028-498E-AF61-BAEB047831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6850" y="2185745"/>
              <a:ext cx="187045" cy="1773191"/>
            </a:xfrm>
            <a:prstGeom prst="rect">
              <a:avLst/>
            </a:prstGeom>
          </p:spPr>
        </p:pic>
        <p:pic>
          <p:nvPicPr>
            <p:cNvPr id="20" name="Picture 19">
              <a:extLst>
                <a:ext uri="{FF2B5EF4-FFF2-40B4-BE49-F238E27FC236}">
                  <a16:creationId xmlns="" xmlns:a16="http://schemas.microsoft.com/office/drawing/2014/main" id="{994A9740-FC16-4FAB-B85F-E974BAC1CC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4666" y="2185744"/>
              <a:ext cx="187045" cy="1773191"/>
            </a:xfrm>
            <a:prstGeom prst="rect">
              <a:avLst/>
            </a:prstGeom>
          </p:spPr>
        </p:pic>
        <p:pic>
          <p:nvPicPr>
            <p:cNvPr id="22" name="Picture 21">
              <a:extLst>
                <a:ext uri="{FF2B5EF4-FFF2-40B4-BE49-F238E27FC236}">
                  <a16:creationId xmlns="" xmlns:a16="http://schemas.microsoft.com/office/drawing/2014/main" id="{F339EF68-18CC-47F9-BD90-109A6FD67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2959" y="2185745"/>
              <a:ext cx="187045" cy="187045"/>
            </a:xfrm>
            <a:prstGeom prst="rect">
              <a:avLst/>
            </a:prstGeom>
          </p:spPr>
        </p:pic>
        <p:pic>
          <p:nvPicPr>
            <p:cNvPr id="23" name="Picture 22">
              <a:extLst>
                <a:ext uri="{FF2B5EF4-FFF2-40B4-BE49-F238E27FC236}">
                  <a16:creationId xmlns="" xmlns:a16="http://schemas.microsoft.com/office/drawing/2014/main" id="{F9E3A691-DE53-4B0F-B66E-56BBF4ADED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2959" y="2464680"/>
              <a:ext cx="187045" cy="187045"/>
            </a:xfrm>
            <a:prstGeom prst="rect">
              <a:avLst/>
            </a:prstGeom>
          </p:spPr>
        </p:pic>
      </p:grpSp>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2:6</a:t>
            </a:r>
          </a:p>
        </p:txBody>
      </p:sp>
      <p:sp>
        <p:nvSpPr>
          <p:cNvPr id="5" name="TextBox 4">
            <a:extLst>
              <a:ext uri="{FF2B5EF4-FFF2-40B4-BE49-F238E27FC236}">
                <a16:creationId xmlns="" xmlns:a16="http://schemas.microsoft.com/office/drawing/2014/main" id="{A4CEA11E-5631-4C5D-8C80-719448F5DCF1}"/>
              </a:ext>
            </a:extLst>
          </p:cNvPr>
          <p:cNvSpPr txBox="1"/>
          <p:nvPr/>
        </p:nvSpPr>
        <p:spPr bwMode="auto">
          <a:xfrm>
            <a:off x="3439817" y="1069206"/>
            <a:ext cx="1556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11</a:t>
            </a:r>
            <a:endParaRPr lang="en-GB" sz="2400" dirty="0">
              <a:solidFill>
                <a:srgbClr val="FF0000"/>
              </a:solidFill>
              <a:latin typeface="Myriad Pro Semibold" charset="0"/>
              <a:ea typeface="Myriad Pro Semibold" charset="0"/>
              <a:cs typeface="Myriad Pro Semibold" charset="0"/>
            </a:endParaRPr>
          </a:p>
        </p:txBody>
      </p:sp>
      <p:sp>
        <p:nvSpPr>
          <p:cNvPr id="6" name="TextBox 5">
            <a:extLst>
              <a:ext uri="{FF2B5EF4-FFF2-40B4-BE49-F238E27FC236}">
                <a16:creationId xmlns="" xmlns:a16="http://schemas.microsoft.com/office/drawing/2014/main" id="{9401ECA0-4B3F-47AF-A061-A94E913DFF18}"/>
              </a:ext>
            </a:extLst>
          </p:cNvPr>
          <p:cNvSpPr txBox="1"/>
          <p:nvPr/>
        </p:nvSpPr>
        <p:spPr bwMode="auto">
          <a:xfrm>
            <a:off x="4889804" y="1069205"/>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22</a:t>
            </a:r>
          </a:p>
        </p:txBody>
      </p:sp>
      <p:sp>
        <p:nvSpPr>
          <p:cNvPr id="9" name="TextBox 8">
            <a:extLst>
              <a:ext uri="{FF2B5EF4-FFF2-40B4-BE49-F238E27FC236}">
                <a16:creationId xmlns="" xmlns:a16="http://schemas.microsoft.com/office/drawing/2014/main" id="{236DB28B-D686-4456-8D7D-8CC12A947F5F}"/>
              </a:ext>
            </a:extLst>
          </p:cNvPr>
          <p:cNvSpPr txBox="1"/>
          <p:nvPr/>
        </p:nvSpPr>
        <p:spPr bwMode="auto">
          <a:xfrm>
            <a:off x="3000904" y="4860495"/>
            <a:ext cx="1556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10</a:t>
            </a:r>
            <a:endParaRPr lang="en-GB" sz="2400" dirty="0">
              <a:solidFill>
                <a:srgbClr val="FF0000"/>
              </a:solidFill>
              <a:latin typeface="Myriad Pro Semibold" charset="0"/>
              <a:ea typeface="Myriad Pro Semibold" charset="0"/>
              <a:cs typeface="Myriad Pro Semibold" charset="0"/>
            </a:endParaRPr>
          </a:p>
        </p:txBody>
      </p:sp>
      <p:sp>
        <p:nvSpPr>
          <p:cNvPr id="10" name="TextBox 9">
            <a:extLst>
              <a:ext uri="{FF2B5EF4-FFF2-40B4-BE49-F238E27FC236}">
                <a16:creationId xmlns="" xmlns:a16="http://schemas.microsoft.com/office/drawing/2014/main" id="{B84FB1FC-589A-4A79-A7CB-CA5DFAE7913B}"/>
              </a:ext>
            </a:extLst>
          </p:cNvPr>
          <p:cNvSpPr txBox="1"/>
          <p:nvPr/>
        </p:nvSpPr>
        <p:spPr bwMode="auto">
          <a:xfrm>
            <a:off x="4643221" y="5591677"/>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22</a:t>
            </a:r>
          </a:p>
        </p:txBody>
      </p:sp>
      <p:sp>
        <p:nvSpPr>
          <p:cNvPr id="11" name="TextBox 10">
            <a:extLst>
              <a:ext uri="{FF2B5EF4-FFF2-40B4-BE49-F238E27FC236}">
                <a16:creationId xmlns="" xmlns:a16="http://schemas.microsoft.com/office/drawing/2014/main" id="{38D47AC9-7776-4FE7-A769-E53F63A3DF09}"/>
              </a:ext>
            </a:extLst>
          </p:cNvPr>
          <p:cNvSpPr txBox="1"/>
          <p:nvPr/>
        </p:nvSpPr>
        <p:spPr bwMode="auto">
          <a:xfrm>
            <a:off x="4450891" y="4860495"/>
            <a:ext cx="16850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double 1</a:t>
            </a:r>
            <a:endParaRPr lang="en-GB" sz="2400" dirty="0">
              <a:solidFill>
                <a:srgbClr val="FF0000"/>
              </a:solidFill>
              <a:latin typeface="Myriad Pro Semibold" charset="0"/>
              <a:ea typeface="Myriad Pro Semibold" charset="0"/>
              <a:cs typeface="Myriad Pro Semibold" charset="0"/>
            </a:endParaRPr>
          </a:p>
        </p:txBody>
      </p:sp>
      <p:sp>
        <p:nvSpPr>
          <p:cNvPr id="13" name="TextBox 12">
            <a:extLst>
              <a:ext uri="{FF2B5EF4-FFF2-40B4-BE49-F238E27FC236}">
                <a16:creationId xmlns="" xmlns:a16="http://schemas.microsoft.com/office/drawing/2014/main" id="{174C569F-AE4A-4D3D-8EB5-EB85B2B003C1}"/>
              </a:ext>
            </a:extLst>
          </p:cNvPr>
          <p:cNvSpPr txBox="1"/>
          <p:nvPr/>
        </p:nvSpPr>
        <p:spPr bwMode="auto">
          <a:xfrm>
            <a:off x="3682975" y="5591678"/>
            <a:ext cx="1064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 + 2</a:t>
            </a:r>
            <a:endParaRPr lang="en-GB" sz="2400" dirty="0">
              <a:solidFill>
                <a:srgbClr val="FF0000"/>
              </a:solidFill>
              <a:latin typeface="Myriad Pro Semibold" charset="0"/>
              <a:ea typeface="Myriad Pro Semibold" charset="0"/>
              <a:cs typeface="Myriad Pro Semibold" charset="0"/>
            </a:endParaRPr>
          </a:p>
        </p:txBody>
      </p:sp>
      <p:pic>
        <p:nvPicPr>
          <p:cNvPr id="15" name="Picture 14">
            <a:extLst>
              <a:ext uri="{FF2B5EF4-FFF2-40B4-BE49-F238E27FC236}">
                <a16:creationId xmlns="" xmlns:a16="http://schemas.microsoft.com/office/drawing/2014/main" id="{78850E25-2EE6-4352-A303-F5D7D113FA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6759" y="2185745"/>
            <a:ext cx="187045" cy="1773191"/>
          </a:xfrm>
          <a:prstGeom prst="rect">
            <a:avLst/>
          </a:prstGeom>
        </p:spPr>
      </p:pic>
      <p:pic>
        <p:nvPicPr>
          <p:cNvPr id="17" name="Picture 16">
            <a:extLst>
              <a:ext uri="{FF2B5EF4-FFF2-40B4-BE49-F238E27FC236}">
                <a16:creationId xmlns="" xmlns:a16="http://schemas.microsoft.com/office/drawing/2014/main" id="{976BC461-D41C-4497-B2C5-B40041B0B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5846" y="2185745"/>
            <a:ext cx="187045" cy="187045"/>
          </a:xfrm>
          <a:prstGeom prst="rect">
            <a:avLst/>
          </a:prstGeom>
        </p:spPr>
      </p:pic>
      <p:pic>
        <p:nvPicPr>
          <p:cNvPr id="19" name="Picture 18">
            <a:extLst>
              <a:ext uri="{FF2B5EF4-FFF2-40B4-BE49-F238E27FC236}">
                <a16:creationId xmlns="" xmlns:a16="http://schemas.microsoft.com/office/drawing/2014/main" id="{9AF73D41-FCE0-464A-BFDF-E0811D3EB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799" y="2185745"/>
            <a:ext cx="187045" cy="187045"/>
          </a:xfrm>
          <a:prstGeom prst="rect">
            <a:avLst/>
          </a:prstGeom>
        </p:spPr>
      </p:pic>
      <p:pic>
        <p:nvPicPr>
          <p:cNvPr id="25" name="Picture 24">
            <a:extLst>
              <a:ext uri="{FF2B5EF4-FFF2-40B4-BE49-F238E27FC236}">
                <a16:creationId xmlns="" xmlns:a16="http://schemas.microsoft.com/office/drawing/2014/main" id="{09F2C8D5-5DCC-4282-81FC-F3E703B55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1688" y="2185744"/>
            <a:ext cx="187045" cy="1773191"/>
          </a:xfrm>
          <a:prstGeom prst="rect">
            <a:avLst/>
          </a:prstGeom>
        </p:spPr>
      </p:pic>
    </p:spTree>
    <p:extLst>
      <p:ext uri="{BB962C8B-B14F-4D97-AF65-F5344CB8AC3E}">
        <p14:creationId xmlns:p14="http://schemas.microsoft.com/office/powerpoint/2010/main" val="350727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500"/>
                            </p:stCondLst>
                            <p:childTnLst>
                              <p:par>
                                <p:cTn id="23" presetID="26" presetClass="emph" presetSubtype="0" fill="hold" nodeType="afterEffect">
                                  <p:stCondLst>
                                    <p:cond delay="0"/>
                                  </p:stCondLst>
                                  <p:childTnLst>
                                    <p:animEffect transition="out" filter="fade">
                                      <p:cBhvr>
                                        <p:cTn id="24" dur="1000" tmFilter="0, 0; .2, .5; .8, .5; 1, 0"/>
                                        <p:tgtEl>
                                          <p:spTgt spid="15"/>
                                        </p:tgtEl>
                                      </p:cBhvr>
                                    </p:animEffect>
                                    <p:animScale>
                                      <p:cBhvr>
                                        <p:cTn id="25" dur="500" autoRev="1" fill="hold"/>
                                        <p:tgtEl>
                                          <p:spTgt spid="15"/>
                                        </p:tgtEl>
                                      </p:cBhvr>
                                      <p:by x="105000" y="105000"/>
                                    </p:animScale>
                                  </p:childTnLst>
                                </p:cTn>
                              </p:par>
                              <p:par>
                                <p:cTn id="26" presetID="26" presetClass="emph" presetSubtype="0" fill="hold" nodeType="withEffect">
                                  <p:stCondLst>
                                    <p:cond delay="0"/>
                                  </p:stCondLst>
                                  <p:childTnLst>
                                    <p:animEffect transition="out" filter="fade">
                                      <p:cBhvr>
                                        <p:cTn id="27" dur="1000" tmFilter="0, 0; .2, .5; .8, .5; 1, 0"/>
                                        <p:tgtEl>
                                          <p:spTgt spid="25"/>
                                        </p:tgtEl>
                                      </p:cBhvr>
                                    </p:animEffect>
                                    <p:animScale>
                                      <p:cBhvr>
                                        <p:cTn id="28" dur="500" autoRev="1" fill="hold"/>
                                        <p:tgtEl>
                                          <p:spTgt spid="25"/>
                                        </p:tgtEl>
                                      </p:cBhvr>
                                      <p:by x="105000" y="105000"/>
                                    </p:animScale>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2000"/>
                            </p:stCondLst>
                            <p:childTnLst>
                              <p:par>
                                <p:cTn id="34" presetID="26" presetClass="emph" presetSubtype="0" fill="hold" nodeType="afterEffect">
                                  <p:stCondLst>
                                    <p:cond delay="0"/>
                                  </p:stCondLst>
                                  <p:childTnLst>
                                    <p:animEffect transition="out" filter="fade">
                                      <p:cBhvr>
                                        <p:cTn id="35" dur="1000" tmFilter="0, 0; .2, .5; .8, .5; 1, 0"/>
                                        <p:tgtEl>
                                          <p:spTgt spid="19"/>
                                        </p:tgtEl>
                                      </p:cBhvr>
                                    </p:animEffect>
                                    <p:animScale>
                                      <p:cBhvr>
                                        <p:cTn id="36" dur="500" autoRev="1" fill="hold"/>
                                        <p:tgtEl>
                                          <p:spTgt spid="19"/>
                                        </p:tgtEl>
                                      </p:cBhvr>
                                      <p:by x="105000" y="105000"/>
                                    </p:animScale>
                                  </p:childTnLst>
                                </p:cTn>
                              </p:par>
                              <p:par>
                                <p:cTn id="37" presetID="26" presetClass="emph" presetSubtype="0" fill="hold" nodeType="withEffect">
                                  <p:stCondLst>
                                    <p:cond delay="0"/>
                                  </p:stCondLst>
                                  <p:childTnLst>
                                    <p:animEffect transition="out" filter="fade">
                                      <p:cBhvr>
                                        <p:cTn id="38" dur="1000" tmFilter="0, 0; .2, .5; .8, .5; 1, 0"/>
                                        <p:tgtEl>
                                          <p:spTgt spid="17"/>
                                        </p:tgtEl>
                                      </p:cBhvr>
                                    </p:animEffect>
                                    <p:animScale>
                                      <p:cBhvr>
                                        <p:cTn id="39" dur="500" autoRev="1" fill="hold"/>
                                        <p:tgtEl>
                                          <p:spTgt spid="17"/>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63" presetClass="path" presetSubtype="0" accel="50000" fill="hold" nodeType="clickEffect">
                                  <p:stCondLst>
                                    <p:cond delay="0"/>
                                  </p:stCondLst>
                                  <p:childTnLst>
                                    <p:animMotion origin="layout" path="M -2.77778E-6 3.33333E-6 L 0.03368 3.33333E-6 " pathEditMode="relative" rAng="0" ptsTypes="AA">
                                      <p:cBhvr>
                                        <p:cTn id="43" dur="1500" fill="hold"/>
                                        <p:tgtEl>
                                          <p:spTgt spid="15"/>
                                        </p:tgtEl>
                                        <p:attrNameLst>
                                          <p:attrName>ppt_x</p:attrName>
                                          <p:attrName>ppt_y</p:attrName>
                                        </p:attrNameLst>
                                      </p:cBhvr>
                                      <p:rCtr x="1684" y="0"/>
                                    </p:animMotion>
                                  </p:childTnLst>
                                </p:cTn>
                              </p:par>
                              <p:par>
                                <p:cTn id="44" presetID="35" presetClass="path" presetSubtype="0" accel="50000" fill="hold" nodeType="withEffect">
                                  <p:stCondLst>
                                    <p:cond delay="0"/>
                                  </p:stCondLst>
                                  <p:childTnLst>
                                    <p:animMotion origin="layout" path="M 2.77778E-7 3.33333E-6 L -0.03316 3.33333E-6 " pathEditMode="relative" rAng="0" ptsTypes="AA">
                                      <p:cBhvr>
                                        <p:cTn id="45" dur="1500" fill="hold"/>
                                        <p:tgtEl>
                                          <p:spTgt spid="25"/>
                                        </p:tgtEl>
                                        <p:attrNameLst>
                                          <p:attrName>ppt_x</p:attrName>
                                          <p:attrName>ppt_y</p:attrName>
                                        </p:attrNameLst>
                                      </p:cBhvr>
                                      <p:rCtr x="-1667" y="0"/>
                                    </p:animMotion>
                                  </p:childTnLst>
                                </p:cTn>
                              </p:par>
                              <p:par>
                                <p:cTn id="46" presetID="35" presetClass="path" presetSubtype="0" accel="50000" fill="hold" nodeType="withEffect">
                                  <p:stCondLst>
                                    <p:cond delay="0"/>
                                  </p:stCondLst>
                                  <p:childTnLst>
                                    <p:animMotion origin="layout" path="M -2.77778E-6 2.59259E-6 L -0.03281 0.0412 " pathEditMode="relative" rAng="0" ptsTypes="AA">
                                      <p:cBhvr>
                                        <p:cTn id="47" dur="1500" fill="hold"/>
                                        <p:tgtEl>
                                          <p:spTgt spid="19"/>
                                        </p:tgtEl>
                                        <p:attrNameLst>
                                          <p:attrName>ppt_x</p:attrName>
                                          <p:attrName>ppt_y</p:attrName>
                                        </p:attrNameLst>
                                      </p:cBhvr>
                                      <p:rCtr x="-1649" y="2060"/>
                                    </p:animMotion>
                                  </p:childTnLst>
                                </p:cTn>
                              </p:par>
                              <p:par>
                                <p:cTn id="48" presetID="63" presetClass="path" presetSubtype="0" accel="50000" fill="hold" nodeType="withEffect">
                                  <p:stCondLst>
                                    <p:cond delay="0"/>
                                  </p:stCondLst>
                                  <p:childTnLst>
                                    <p:animMotion origin="layout" path="M 1.38889E-6 2.59259E-6 L 0.06979 -0.00047 " pathEditMode="relative" rAng="0" ptsTypes="AA">
                                      <p:cBhvr>
                                        <p:cTn id="49" dur="1500" fill="hold"/>
                                        <p:tgtEl>
                                          <p:spTgt spid="17"/>
                                        </p:tgtEl>
                                        <p:attrNameLst>
                                          <p:attrName>ppt_x</p:attrName>
                                          <p:attrName>ppt_y</p:attrName>
                                        </p:attrNameLst>
                                      </p:cBhvr>
                                      <p:rCtr x="3490" y="-23"/>
                                    </p:animMotion>
                                  </p:childTnLst>
                                </p:cTn>
                              </p:par>
                            </p:childTnLst>
                          </p:cTn>
                        </p:par>
                        <p:par>
                          <p:cTn id="50" fill="hold">
                            <p:stCondLst>
                              <p:cond delay="1500"/>
                            </p:stCondLst>
                            <p:childTnLst>
                              <p:par>
                                <p:cTn id="51" presetID="1" presetClass="exit" presetSubtype="0" fill="hold" nodeType="afterEffect">
                                  <p:stCondLst>
                                    <p:cond delay="0"/>
                                  </p:stCondLst>
                                  <p:childTnLst>
                                    <p:set>
                                      <p:cBhvr>
                                        <p:cTn id="52" dur="1" fill="hold">
                                          <p:stCondLst>
                                            <p:cond delay="0"/>
                                          </p:stCondLst>
                                        </p:cTn>
                                        <p:tgtEl>
                                          <p:spTgt spid="15"/>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25"/>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9"/>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7"/>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500"/>
                                        <p:tgtEl>
                                          <p:spTgt spid="10"/>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1:1</a:t>
            </a:r>
          </a:p>
        </p:txBody>
      </p:sp>
      <p:pic>
        <p:nvPicPr>
          <p:cNvPr id="4" name="Picture 3">
            <a:extLst>
              <a:ext uri="{FF2B5EF4-FFF2-40B4-BE49-F238E27FC236}">
                <a16:creationId xmlns="" xmlns:a16="http://schemas.microsoft.com/office/drawing/2014/main" id="{5DAABBAB-550B-4BC7-84B5-DB32FF6B1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714" y="1994986"/>
            <a:ext cx="5112573" cy="2868029"/>
          </a:xfrm>
          <a:prstGeom prst="rect">
            <a:avLst/>
          </a:prstGeom>
        </p:spPr>
      </p:pic>
    </p:spTree>
    <p:extLst>
      <p:ext uri="{BB962C8B-B14F-4D97-AF65-F5344CB8AC3E}">
        <p14:creationId xmlns:p14="http://schemas.microsoft.com/office/powerpoint/2010/main" val="3886822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 xmlns:a16="http://schemas.microsoft.com/office/drawing/2014/main" id="{D09CA0A1-ACE8-4541-BDB3-CC25983F91B2}"/>
              </a:ext>
            </a:extLst>
          </p:cNvPr>
          <p:cNvGrpSpPr/>
          <p:nvPr/>
        </p:nvGrpSpPr>
        <p:grpSpPr>
          <a:xfrm>
            <a:off x="4146850" y="2185744"/>
            <a:ext cx="843154" cy="1773192"/>
            <a:chOff x="4146850" y="2185744"/>
            <a:chExt cx="843154" cy="1773192"/>
          </a:xfrm>
        </p:grpSpPr>
        <p:grpSp>
          <p:nvGrpSpPr>
            <p:cNvPr id="3" name="Group 2">
              <a:extLst>
                <a:ext uri="{FF2B5EF4-FFF2-40B4-BE49-F238E27FC236}">
                  <a16:creationId xmlns="" xmlns:a16="http://schemas.microsoft.com/office/drawing/2014/main" id="{37A33867-D290-4D3F-A46F-7256C92F421B}"/>
                </a:ext>
              </a:extLst>
            </p:cNvPr>
            <p:cNvGrpSpPr/>
            <p:nvPr/>
          </p:nvGrpSpPr>
          <p:grpSpPr>
            <a:xfrm>
              <a:off x="4146850" y="2185744"/>
              <a:ext cx="843154" cy="1773192"/>
              <a:chOff x="4146850" y="2185744"/>
              <a:chExt cx="843154" cy="1773192"/>
            </a:xfrm>
          </p:grpSpPr>
          <p:pic>
            <p:nvPicPr>
              <p:cNvPr id="4" name="Picture 3">
                <a:extLst>
                  <a:ext uri="{FF2B5EF4-FFF2-40B4-BE49-F238E27FC236}">
                    <a16:creationId xmlns="" xmlns:a16="http://schemas.microsoft.com/office/drawing/2014/main" id="{9C5C9FC1-8BA4-43E7-AF32-465C7D624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6850" y="2185745"/>
                <a:ext cx="187045" cy="1773191"/>
              </a:xfrm>
              <a:prstGeom prst="rect">
                <a:avLst/>
              </a:prstGeom>
            </p:spPr>
          </p:pic>
          <p:pic>
            <p:nvPicPr>
              <p:cNvPr id="5" name="Picture 4">
                <a:extLst>
                  <a:ext uri="{FF2B5EF4-FFF2-40B4-BE49-F238E27FC236}">
                    <a16:creationId xmlns="" xmlns:a16="http://schemas.microsoft.com/office/drawing/2014/main" id="{FFD1E9EC-5FD3-445A-83A2-EEA98154A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4666" y="2185744"/>
                <a:ext cx="187045" cy="1773191"/>
              </a:xfrm>
              <a:prstGeom prst="rect">
                <a:avLst/>
              </a:prstGeom>
            </p:spPr>
          </p:pic>
          <p:pic>
            <p:nvPicPr>
              <p:cNvPr id="6" name="Picture 5">
                <a:extLst>
                  <a:ext uri="{FF2B5EF4-FFF2-40B4-BE49-F238E27FC236}">
                    <a16:creationId xmlns="" xmlns:a16="http://schemas.microsoft.com/office/drawing/2014/main" id="{C3B3FC37-B1D4-4A3C-9230-6F03E207FF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2959" y="2185745"/>
                <a:ext cx="187045" cy="187045"/>
              </a:xfrm>
              <a:prstGeom prst="rect">
                <a:avLst/>
              </a:prstGeom>
            </p:spPr>
          </p:pic>
          <p:pic>
            <p:nvPicPr>
              <p:cNvPr id="7" name="Picture 6">
                <a:extLst>
                  <a:ext uri="{FF2B5EF4-FFF2-40B4-BE49-F238E27FC236}">
                    <a16:creationId xmlns="" xmlns:a16="http://schemas.microsoft.com/office/drawing/2014/main" id="{C690F1DE-070F-4FD3-B923-8CB25275F6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2959" y="2464680"/>
                <a:ext cx="187045" cy="187045"/>
              </a:xfrm>
              <a:prstGeom prst="rect">
                <a:avLst/>
              </a:prstGeom>
            </p:spPr>
          </p:pic>
        </p:grpSp>
        <p:pic>
          <p:nvPicPr>
            <p:cNvPr id="21" name="Picture 20">
              <a:extLst>
                <a:ext uri="{FF2B5EF4-FFF2-40B4-BE49-F238E27FC236}">
                  <a16:creationId xmlns="" xmlns:a16="http://schemas.microsoft.com/office/drawing/2014/main" id="{4AA99503-5638-4F8E-9476-258018F5DA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2958" y="2743615"/>
              <a:ext cx="187045" cy="463873"/>
            </a:xfrm>
            <a:prstGeom prst="rect">
              <a:avLst/>
            </a:prstGeom>
          </p:spPr>
        </p:pic>
      </p:grpSp>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2:6</a:t>
            </a:r>
          </a:p>
        </p:txBody>
      </p:sp>
      <p:sp>
        <p:nvSpPr>
          <p:cNvPr id="8" name="TextBox 7">
            <a:extLst>
              <a:ext uri="{FF2B5EF4-FFF2-40B4-BE49-F238E27FC236}">
                <a16:creationId xmlns="" xmlns:a16="http://schemas.microsoft.com/office/drawing/2014/main" id="{57042EB4-7E14-444E-B95B-A468578C95C6}"/>
              </a:ext>
            </a:extLst>
          </p:cNvPr>
          <p:cNvSpPr txBox="1"/>
          <p:nvPr/>
        </p:nvSpPr>
        <p:spPr bwMode="auto">
          <a:xfrm>
            <a:off x="3439816" y="1069206"/>
            <a:ext cx="1556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12</a:t>
            </a:r>
            <a:endParaRPr lang="en-GB" sz="2400" dirty="0">
              <a:solidFill>
                <a:srgbClr val="FF0000"/>
              </a:solidFill>
              <a:latin typeface="Myriad Pro Semibold" charset="0"/>
              <a:ea typeface="Myriad Pro Semibold" charset="0"/>
              <a:cs typeface="Myriad Pro Semibold" charset="0"/>
            </a:endParaRPr>
          </a:p>
        </p:txBody>
      </p:sp>
      <p:sp>
        <p:nvSpPr>
          <p:cNvPr id="9" name="TextBox 8">
            <a:extLst>
              <a:ext uri="{FF2B5EF4-FFF2-40B4-BE49-F238E27FC236}">
                <a16:creationId xmlns="" xmlns:a16="http://schemas.microsoft.com/office/drawing/2014/main" id="{DA9B54BA-92EC-425F-9064-0025ADB91707}"/>
              </a:ext>
            </a:extLst>
          </p:cNvPr>
          <p:cNvSpPr txBox="1"/>
          <p:nvPr/>
        </p:nvSpPr>
        <p:spPr bwMode="auto">
          <a:xfrm>
            <a:off x="4889803" y="1069205"/>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24</a:t>
            </a:r>
          </a:p>
        </p:txBody>
      </p:sp>
      <p:sp>
        <p:nvSpPr>
          <p:cNvPr id="10" name="TextBox 9">
            <a:extLst>
              <a:ext uri="{FF2B5EF4-FFF2-40B4-BE49-F238E27FC236}">
                <a16:creationId xmlns="" xmlns:a16="http://schemas.microsoft.com/office/drawing/2014/main" id="{146E922A-BD24-4F45-84DC-C0F5193F1C37}"/>
              </a:ext>
            </a:extLst>
          </p:cNvPr>
          <p:cNvSpPr txBox="1"/>
          <p:nvPr/>
        </p:nvSpPr>
        <p:spPr bwMode="auto">
          <a:xfrm>
            <a:off x="3000904" y="4860495"/>
            <a:ext cx="1556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10</a:t>
            </a:r>
            <a:endParaRPr lang="en-GB" sz="2400" dirty="0">
              <a:solidFill>
                <a:srgbClr val="FF0000"/>
              </a:solidFill>
              <a:latin typeface="Myriad Pro Semibold" charset="0"/>
              <a:ea typeface="Myriad Pro Semibold" charset="0"/>
              <a:cs typeface="Myriad Pro Semibold" charset="0"/>
            </a:endParaRPr>
          </a:p>
        </p:txBody>
      </p:sp>
      <p:sp>
        <p:nvSpPr>
          <p:cNvPr id="11" name="TextBox 10">
            <a:extLst>
              <a:ext uri="{FF2B5EF4-FFF2-40B4-BE49-F238E27FC236}">
                <a16:creationId xmlns="" xmlns:a16="http://schemas.microsoft.com/office/drawing/2014/main" id="{55350EDD-D784-477F-95D7-6F7A5B9E0A64}"/>
              </a:ext>
            </a:extLst>
          </p:cNvPr>
          <p:cNvSpPr txBox="1"/>
          <p:nvPr/>
        </p:nvSpPr>
        <p:spPr bwMode="auto">
          <a:xfrm>
            <a:off x="4643221" y="5591677"/>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24</a:t>
            </a:r>
          </a:p>
        </p:txBody>
      </p:sp>
      <p:sp>
        <p:nvSpPr>
          <p:cNvPr id="12" name="TextBox 11">
            <a:extLst>
              <a:ext uri="{FF2B5EF4-FFF2-40B4-BE49-F238E27FC236}">
                <a16:creationId xmlns="" xmlns:a16="http://schemas.microsoft.com/office/drawing/2014/main" id="{839D90A1-6CB8-4715-9FCD-01876BF5FA65}"/>
              </a:ext>
            </a:extLst>
          </p:cNvPr>
          <p:cNvSpPr txBox="1"/>
          <p:nvPr/>
        </p:nvSpPr>
        <p:spPr bwMode="auto">
          <a:xfrm>
            <a:off x="4450890" y="4860495"/>
            <a:ext cx="16850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double 2</a:t>
            </a:r>
            <a:endParaRPr lang="en-GB" sz="2400" dirty="0">
              <a:solidFill>
                <a:srgbClr val="FF0000"/>
              </a:solidFill>
              <a:latin typeface="Myriad Pro Semibold" charset="0"/>
              <a:ea typeface="Myriad Pro Semibold" charset="0"/>
              <a:cs typeface="Myriad Pro Semibold" charset="0"/>
            </a:endParaRPr>
          </a:p>
        </p:txBody>
      </p:sp>
      <p:sp>
        <p:nvSpPr>
          <p:cNvPr id="13" name="TextBox 12">
            <a:extLst>
              <a:ext uri="{FF2B5EF4-FFF2-40B4-BE49-F238E27FC236}">
                <a16:creationId xmlns="" xmlns:a16="http://schemas.microsoft.com/office/drawing/2014/main" id="{57B6D846-1787-49BE-89D4-15BA42B528EA}"/>
              </a:ext>
            </a:extLst>
          </p:cNvPr>
          <p:cNvSpPr txBox="1"/>
          <p:nvPr/>
        </p:nvSpPr>
        <p:spPr bwMode="auto">
          <a:xfrm>
            <a:off x="3682975" y="5591678"/>
            <a:ext cx="1064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 + 4</a:t>
            </a:r>
            <a:endParaRPr lang="en-GB" sz="2400" dirty="0">
              <a:solidFill>
                <a:srgbClr val="FF0000"/>
              </a:solidFill>
              <a:latin typeface="Myriad Pro Semibold" charset="0"/>
              <a:ea typeface="Myriad Pro Semibold" charset="0"/>
              <a:cs typeface="Myriad Pro Semibold" charset="0"/>
            </a:endParaRPr>
          </a:p>
        </p:txBody>
      </p:sp>
      <p:pic>
        <p:nvPicPr>
          <p:cNvPr id="14" name="Picture 13">
            <a:extLst>
              <a:ext uri="{FF2B5EF4-FFF2-40B4-BE49-F238E27FC236}">
                <a16:creationId xmlns="" xmlns:a16="http://schemas.microsoft.com/office/drawing/2014/main" id="{C3749A4F-B83B-430D-8ED0-4CC1549CB9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6759" y="2185745"/>
            <a:ext cx="187045" cy="1773191"/>
          </a:xfrm>
          <a:prstGeom prst="rect">
            <a:avLst/>
          </a:prstGeom>
        </p:spPr>
      </p:pic>
      <p:pic>
        <p:nvPicPr>
          <p:cNvPr id="15" name="Picture 14">
            <a:extLst>
              <a:ext uri="{FF2B5EF4-FFF2-40B4-BE49-F238E27FC236}">
                <a16:creationId xmlns="" xmlns:a16="http://schemas.microsoft.com/office/drawing/2014/main" id="{DCF2969D-8968-406B-AB0D-174F9C2D0E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5846" y="2185745"/>
            <a:ext cx="187045" cy="463873"/>
          </a:xfrm>
          <a:prstGeom prst="rect">
            <a:avLst/>
          </a:prstGeom>
        </p:spPr>
      </p:pic>
      <p:pic>
        <p:nvPicPr>
          <p:cNvPr id="16" name="Picture 15">
            <a:extLst>
              <a:ext uri="{FF2B5EF4-FFF2-40B4-BE49-F238E27FC236}">
                <a16:creationId xmlns="" xmlns:a16="http://schemas.microsoft.com/office/drawing/2014/main" id="{326A9CE7-720C-496F-A7B5-F6AC1CFA07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4799" y="2185745"/>
            <a:ext cx="187045" cy="463873"/>
          </a:xfrm>
          <a:prstGeom prst="rect">
            <a:avLst/>
          </a:prstGeom>
        </p:spPr>
      </p:pic>
      <p:pic>
        <p:nvPicPr>
          <p:cNvPr id="17" name="Picture 16">
            <a:extLst>
              <a:ext uri="{FF2B5EF4-FFF2-40B4-BE49-F238E27FC236}">
                <a16:creationId xmlns="" xmlns:a16="http://schemas.microsoft.com/office/drawing/2014/main" id="{3E819B37-03F8-4297-B89C-435B36403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1688" y="2185744"/>
            <a:ext cx="187045" cy="1773191"/>
          </a:xfrm>
          <a:prstGeom prst="rect">
            <a:avLst/>
          </a:prstGeom>
        </p:spPr>
      </p:pic>
    </p:spTree>
    <p:extLst>
      <p:ext uri="{BB962C8B-B14F-4D97-AF65-F5344CB8AC3E}">
        <p14:creationId xmlns:p14="http://schemas.microsoft.com/office/powerpoint/2010/main" val="296549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500"/>
                            </p:stCondLst>
                            <p:childTnLst>
                              <p:par>
                                <p:cTn id="23" presetID="26" presetClass="emph" presetSubtype="0" fill="hold" nodeType="afterEffect">
                                  <p:stCondLst>
                                    <p:cond delay="0"/>
                                  </p:stCondLst>
                                  <p:childTnLst>
                                    <p:animEffect transition="out" filter="fade">
                                      <p:cBhvr>
                                        <p:cTn id="24" dur="1000" tmFilter="0, 0; .2, .5; .8, .5; 1, 0"/>
                                        <p:tgtEl>
                                          <p:spTgt spid="14"/>
                                        </p:tgtEl>
                                      </p:cBhvr>
                                    </p:animEffect>
                                    <p:animScale>
                                      <p:cBhvr>
                                        <p:cTn id="25" dur="500" autoRev="1" fill="hold"/>
                                        <p:tgtEl>
                                          <p:spTgt spid="14"/>
                                        </p:tgtEl>
                                      </p:cBhvr>
                                      <p:by x="105000" y="105000"/>
                                    </p:animScale>
                                  </p:childTnLst>
                                </p:cTn>
                              </p:par>
                              <p:par>
                                <p:cTn id="26" presetID="26" presetClass="emph" presetSubtype="0" fill="hold" nodeType="withEffect">
                                  <p:stCondLst>
                                    <p:cond delay="0"/>
                                  </p:stCondLst>
                                  <p:childTnLst>
                                    <p:animEffect transition="out" filter="fade">
                                      <p:cBhvr>
                                        <p:cTn id="27" dur="1000" tmFilter="0, 0; .2, .5; .8, .5; 1, 0"/>
                                        <p:tgtEl>
                                          <p:spTgt spid="17"/>
                                        </p:tgtEl>
                                      </p:cBhvr>
                                    </p:animEffect>
                                    <p:animScale>
                                      <p:cBhvr>
                                        <p:cTn id="28" dur="500" autoRev="1" fill="hold"/>
                                        <p:tgtEl>
                                          <p:spTgt spid="17"/>
                                        </p:tgtEl>
                                      </p:cBhvr>
                                      <p:by x="105000" y="105000"/>
                                    </p:animScale>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2000"/>
                            </p:stCondLst>
                            <p:childTnLst>
                              <p:par>
                                <p:cTn id="34" presetID="26" presetClass="emph" presetSubtype="0" fill="hold" nodeType="afterEffect">
                                  <p:stCondLst>
                                    <p:cond delay="0"/>
                                  </p:stCondLst>
                                  <p:childTnLst>
                                    <p:animEffect transition="out" filter="fade">
                                      <p:cBhvr>
                                        <p:cTn id="35" dur="1000" tmFilter="0, 0; .2, .5; .8, .5; 1, 0"/>
                                        <p:tgtEl>
                                          <p:spTgt spid="16"/>
                                        </p:tgtEl>
                                      </p:cBhvr>
                                    </p:animEffect>
                                    <p:animScale>
                                      <p:cBhvr>
                                        <p:cTn id="36" dur="500" autoRev="1" fill="hold"/>
                                        <p:tgtEl>
                                          <p:spTgt spid="16"/>
                                        </p:tgtEl>
                                      </p:cBhvr>
                                      <p:by x="105000" y="105000"/>
                                    </p:animScale>
                                  </p:childTnLst>
                                </p:cTn>
                              </p:par>
                              <p:par>
                                <p:cTn id="37" presetID="26" presetClass="emph" presetSubtype="0" fill="hold" nodeType="withEffect">
                                  <p:stCondLst>
                                    <p:cond delay="0"/>
                                  </p:stCondLst>
                                  <p:childTnLst>
                                    <p:animEffect transition="out" filter="fade">
                                      <p:cBhvr>
                                        <p:cTn id="38" dur="1000" tmFilter="0, 0; .2, .5; .8, .5; 1, 0"/>
                                        <p:tgtEl>
                                          <p:spTgt spid="15"/>
                                        </p:tgtEl>
                                      </p:cBhvr>
                                    </p:animEffect>
                                    <p:animScale>
                                      <p:cBhvr>
                                        <p:cTn id="39" dur="500" autoRev="1" fill="hold"/>
                                        <p:tgtEl>
                                          <p:spTgt spid="15"/>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63" presetClass="path" presetSubtype="0" accel="50000" fill="hold" nodeType="clickEffect">
                                  <p:stCondLst>
                                    <p:cond delay="0"/>
                                  </p:stCondLst>
                                  <p:childTnLst>
                                    <p:animMotion origin="layout" path="M -2.77778E-6 3.33333E-6 L 0.03368 3.33333E-6 " pathEditMode="relative" rAng="0" ptsTypes="AA">
                                      <p:cBhvr>
                                        <p:cTn id="43" dur="1250" fill="hold"/>
                                        <p:tgtEl>
                                          <p:spTgt spid="14"/>
                                        </p:tgtEl>
                                        <p:attrNameLst>
                                          <p:attrName>ppt_x</p:attrName>
                                          <p:attrName>ppt_y</p:attrName>
                                        </p:attrNameLst>
                                      </p:cBhvr>
                                      <p:rCtr x="1684" y="0"/>
                                    </p:animMotion>
                                  </p:childTnLst>
                                </p:cTn>
                              </p:par>
                              <p:par>
                                <p:cTn id="44" presetID="35" presetClass="path" presetSubtype="0" accel="50000" fill="hold" nodeType="withEffect">
                                  <p:stCondLst>
                                    <p:cond delay="0"/>
                                  </p:stCondLst>
                                  <p:childTnLst>
                                    <p:animMotion origin="layout" path="M 2.77778E-7 3.33333E-6 L -0.03316 3.33333E-6 " pathEditMode="relative" rAng="0" ptsTypes="AA">
                                      <p:cBhvr>
                                        <p:cTn id="45" dur="1250" fill="hold"/>
                                        <p:tgtEl>
                                          <p:spTgt spid="17"/>
                                        </p:tgtEl>
                                        <p:attrNameLst>
                                          <p:attrName>ppt_x</p:attrName>
                                          <p:attrName>ppt_y</p:attrName>
                                        </p:attrNameLst>
                                      </p:cBhvr>
                                      <p:rCtr x="-1667" y="0"/>
                                    </p:animMotion>
                                  </p:childTnLst>
                                </p:cTn>
                              </p:par>
                              <p:par>
                                <p:cTn id="46" presetID="35" presetClass="path" presetSubtype="0" accel="50000" fill="hold" nodeType="withEffect">
                                  <p:stCondLst>
                                    <p:cond delay="0"/>
                                  </p:stCondLst>
                                  <p:childTnLst>
                                    <p:animMotion origin="layout" path="M -2.77778E-6 3.7037E-6 L -0.03281 0.08078 " pathEditMode="relative" rAng="0" ptsTypes="AA">
                                      <p:cBhvr>
                                        <p:cTn id="47" dur="1250" fill="hold"/>
                                        <p:tgtEl>
                                          <p:spTgt spid="16"/>
                                        </p:tgtEl>
                                        <p:attrNameLst>
                                          <p:attrName>ppt_x</p:attrName>
                                          <p:attrName>ppt_y</p:attrName>
                                        </p:attrNameLst>
                                      </p:cBhvr>
                                      <p:rCtr x="-1649" y="4028"/>
                                    </p:animMotion>
                                  </p:childTnLst>
                                </p:cTn>
                              </p:par>
                              <p:par>
                                <p:cTn id="48" presetID="63" presetClass="path" presetSubtype="0" accel="50000" fill="hold" nodeType="withEffect">
                                  <p:stCondLst>
                                    <p:cond delay="0"/>
                                  </p:stCondLst>
                                  <p:childTnLst>
                                    <p:animMotion origin="layout" path="M 1.38889E-6 3.7037E-6 L 0.06962 -0.00047 " pathEditMode="relative" rAng="0" ptsTypes="AA">
                                      <p:cBhvr>
                                        <p:cTn id="49" dur="1250" fill="hold"/>
                                        <p:tgtEl>
                                          <p:spTgt spid="15"/>
                                        </p:tgtEl>
                                        <p:attrNameLst>
                                          <p:attrName>ppt_x</p:attrName>
                                          <p:attrName>ppt_y</p:attrName>
                                        </p:attrNameLst>
                                      </p:cBhvr>
                                      <p:rCtr x="3472" y="-23"/>
                                    </p:animMotion>
                                  </p:childTnLst>
                                </p:cTn>
                              </p:par>
                            </p:childTnLst>
                          </p:cTn>
                        </p:par>
                        <p:par>
                          <p:cTn id="50" fill="hold">
                            <p:stCondLst>
                              <p:cond delay="1250"/>
                            </p:stCondLst>
                            <p:childTnLst>
                              <p:par>
                                <p:cTn id="51" presetID="1" presetClass="exit" presetSubtype="0" fill="hold" nodeType="afterEffect">
                                  <p:stCondLst>
                                    <p:cond delay="0"/>
                                  </p:stCondLst>
                                  <p:childTnLst>
                                    <p:set>
                                      <p:cBhvr>
                                        <p:cTn id="52" dur="1" fill="hold">
                                          <p:stCondLst>
                                            <p:cond delay="0"/>
                                          </p:stCondLst>
                                        </p:cTn>
                                        <p:tgtEl>
                                          <p:spTgt spid="14"/>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7"/>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5"/>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 xmlns:a16="http://schemas.microsoft.com/office/drawing/2014/main" id="{8BFAD785-DF4E-4BDA-AC8F-47C0332B4FFF}"/>
              </a:ext>
            </a:extLst>
          </p:cNvPr>
          <p:cNvGrpSpPr/>
          <p:nvPr/>
        </p:nvGrpSpPr>
        <p:grpSpPr>
          <a:xfrm>
            <a:off x="4146850" y="2185744"/>
            <a:ext cx="843154" cy="1773192"/>
            <a:chOff x="4146850" y="2185744"/>
            <a:chExt cx="843154" cy="1773192"/>
          </a:xfrm>
        </p:grpSpPr>
        <p:pic>
          <p:nvPicPr>
            <p:cNvPr id="6" name="Picture 5">
              <a:extLst>
                <a:ext uri="{FF2B5EF4-FFF2-40B4-BE49-F238E27FC236}">
                  <a16:creationId xmlns="" xmlns:a16="http://schemas.microsoft.com/office/drawing/2014/main" id="{A52757D2-7DCD-40A5-9435-5FD8AF002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6850" y="2185745"/>
              <a:ext cx="187045" cy="1773191"/>
            </a:xfrm>
            <a:prstGeom prst="rect">
              <a:avLst/>
            </a:prstGeom>
          </p:spPr>
        </p:pic>
        <p:pic>
          <p:nvPicPr>
            <p:cNvPr id="7" name="Picture 6">
              <a:extLst>
                <a:ext uri="{FF2B5EF4-FFF2-40B4-BE49-F238E27FC236}">
                  <a16:creationId xmlns="" xmlns:a16="http://schemas.microsoft.com/office/drawing/2014/main" id="{5B0995AB-FADC-4738-B32D-DF6470C25B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4666" y="2185744"/>
              <a:ext cx="187045" cy="1773191"/>
            </a:xfrm>
            <a:prstGeom prst="rect">
              <a:avLst/>
            </a:prstGeom>
          </p:spPr>
        </p:pic>
        <p:pic>
          <p:nvPicPr>
            <p:cNvPr id="20" name="Picture 19">
              <a:extLst>
                <a:ext uri="{FF2B5EF4-FFF2-40B4-BE49-F238E27FC236}">
                  <a16:creationId xmlns="" xmlns:a16="http://schemas.microsoft.com/office/drawing/2014/main" id="{A1F9A3C5-1816-480D-94C0-3A8730D78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2957" y="3014740"/>
              <a:ext cx="187045" cy="733217"/>
            </a:xfrm>
            <a:prstGeom prst="rect">
              <a:avLst/>
            </a:prstGeom>
          </p:spPr>
        </p:pic>
        <p:pic>
          <p:nvPicPr>
            <p:cNvPr id="22" name="Picture 21">
              <a:extLst>
                <a:ext uri="{FF2B5EF4-FFF2-40B4-BE49-F238E27FC236}">
                  <a16:creationId xmlns="" xmlns:a16="http://schemas.microsoft.com/office/drawing/2014/main" id="{B3377FD6-82AD-43B1-90C2-0EE28324E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2959" y="2185745"/>
              <a:ext cx="187045" cy="733217"/>
            </a:xfrm>
            <a:prstGeom prst="rect">
              <a:avLst/>
            </a:prstGeom>
          </p:spPr>
        </p:pic>
      </p:grpSp>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2:6</a:t>
            </a:r>
          </a:p>
        </p:txBody>
      </p:sp>
      <p:sp>
        <p:nvSpPr>
          <p:cNvPr id="10" name="TextBox 9">
            <a:extLst>
              <a:ext uri="{FF2B5EF4-FFF2-40B4-BE49-F238E27FC236}">
                <a16:creationId xmlns="" xmlns:a16="http://schemas.microsoft.com/office/drawing/2014/main" id="{B3475CB4-6318-41AB-A3A8-194EBC3F7BDD}"/>
              </a:ext>
            </a:extLst>
          </p:cNvPr>
          <p:cNvSpPr txBox="1"/>
          <p:nvPr/>
        </p:nvSpPr>
        <p:spPr bwMode="auto">
          <a:xfrm>
            <a:off x="3440485" y="1069206"/>
            <a:ext cx="1556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13</a:t>
            </a:r>
            <a:endParaRPr lang="en-GB" sz="2400" dirty="0">
              <a:solidFill>
                <a:srgbClr val="FF0000"/>
              </a:solidFill>
              <a:latin typeface="Myriad Pro Semibold" charset="0"/>
              <a:ea typeface="Myriad Pro Semibold" charset="0"/>
              <a:cs typeface="Myriad Pro Semibold" charset="0"/>
            </a:endParaRPr>
          </a:p>
        </p:txBody>
      </p:sp>
      <p:sp>
        <p:nvSpPr>
          <p:cNvPr id="11" name="TextBox 10">
            <a:extLst>
              <a:ext uri="{FF2B5EF4-FFF2-40B4-BE49-F238E27FC236}">
                <a16:creationId xmlns="" xmlns:a16="http://schemas.microsoft.com/office/drawing/2014/main" id="{6DDFC111-73D5-469A-9B7F-F02ABF957FCE}"/>
              </a:ext>
            </a:extLst>
          </p:cNvPr>
          <p:cNvSpPr txBox="1"/>
          <p:nvPr/>
        </p:nvSpPr>
        <p:spPr bwMode="auto">
          <a:xfrm>
            <a:off x="4890472" y="1069205"/>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26</a:t>
            </a:r>
          </a:p>
        </p:txBody>
      </p:sp>
      <p:sp>
        <p:nvSpPr>
          <p:cNvPr id="12" name="TextBox 11">
            <a:extLst>
              <a:ext uri="{FF2B5EF4-FFF2-40B4-BE49-F238E27FC236}">
                <a16:creationId xmlns="" xmlns:a16="http://schemas.microsoft.com/office/drawing/2014/main" id="{44A0F06B-FE32-4813-8AD2-9A24598BD547}"/>
              </a:ext>
            </a:extLst>
          </p:cNvPr>
          <p:cNvSpPr txBox="1"/>
          <p:nvPr/>
        </p:nvSpPr>
        <p:spPr bwMode="auto">
          <a:xfrm>
            <a:off x="3000904" y="4860495"/>
            <a:ext cx="1556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10</a:t>
            </a:r>
            <a:endParaRPr lang="en-GB" sz="2400" dirty="0">
              <a:solidFill>
                <a:srgbClr val="FF0000"/>
              </a:solidFill>
              <a:latin typeface="Myriad Pro Semibold" charset="0"/>
              <a:ea typeface="Myriad Pro Semibold" charset="0"/>
              <a:cs typeface="Myriad Pro Semibold" charset="0"/>
            </a:endParaRPr>
          </a:p>
        </p:txBody>
      </p:sp>
      <p:sp>
        <p:nvSpPr>
          <p:cNvPr id="13" name="TextBox 12">
            <a:extLst>
              <a:ext uri="{FF2B5EF4-FFF2-40B4-BE49-F238E27FC236}">
                <a16:creationId xmlns="" xmlns:a16="http://schemas.microsoft.com/office/drawing/2014/main" id="{5A62E0A0-094C-4917-A223-593D886FB792}"/>
              </a:ext>
            </a:extLst>
          </p:cNvPr>
          <p:cNvSpPr txBox="1"/>
          <p:nvPr/>
        </p:nvSpPr>
        <p:spPr bwMode="auto">
          <a:xfrm>
            <a:off x="4643221" y="5591677"/>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26</a:t>
            </a:r>
          </a:p>
        </p:txBody>
      </p:sp>
      <p:sp>
        <p:nvSpPr>
          <p:cNvPr id="14" name="TextBox 13">
            <a:extLst>
              <a:ext uri="{FF2B5EF4-FFF2-40B4-BE49-F238E27FC236}">
                <a16:creationId xmlns="" xmlns:a16="http://schemas.microsoft.com/office/drawing/2014/main" id="{239B81F7-0F59-4AB7-A024-062B3B002D0B}"/>
              </a:ext>
            </a:extLst>
          </p:cNvPr>
          <p:cNvSpPr txBox="1"/>
          <p:nvPr/>
        </p:nvSpPr>
        <p:spPr bwMode="auto">
          <a:xfrm>
            <a:off x="4450890" y="4860495"/>
            <a:ext cx="16850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double 3</a:t>
            </a:r>
            <a:endParaRPr lang="en-GB" sz="2400" dirty="0">
              <a:solidFill>
                <a:srgbClr val="FF0000"/>
              </a:solidFill>
              <a:latin typeface="Myriad Pro Semibold" charset="0"/>
              <a:ea typeface="Myriad Pro Semibold" charset="0"/>
              <a:cs typeface="Myriad Pro Semibold" charset="0"/>
            </a:endParaRPr>
          </a:p>
        </p:txBody>
      </p:sp>
      <p:sp>
        <p:nvSpPr>
          <p:cNvPr id="15" name="TextBox 14">
            <a:extLst>
              <a:ext uri="{FF2B5EF4-FFF2-40B4-BE49-F238E27FC236}">
                <a16:creationId xmlns="" xmlns:a16="http://schemas.microsoft.com/office/drawing/2014/main" id="{5F1B0723-C77C-4770-BC6E-1E303371C805}"/>
              </a:ext>
            </a:extLst>
          </p:cNvPr>
          <p:cNvSpPr txBox="1"/>
          <p:nvPr/>
        </p:nvSpPr>
        <p:spPr bwMode="auto">
          <a:xfrm>
            <a:off x="3682975" y="5591678"/>
            <a:ext cx="10647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 + 6</a:t>
            </a:r>
            <a:endParaRPr lang="en-GB" sz="2400" dirty="0">
              <a:solidFill>
                <a:srgbClr val="FF0000"/>
              </a:solidFill>
              <a:latin typeface="Myriad Pro Semibold" charset="0"/>
              <a:ea typeface="Myriad Pro Semibold" charset="0"/>
              <a:cs typeface="Myriad Pro Semibold" charset="0"/>
            </a:endParaRPr>
          </a:p>
        </p:txBody>
      </p:sp>
      <p:pic>
        <p:nvPicPr>
          <p:cNvPr id="16" name="Picture 15">
            <a:extLst>
              <a:ext uri="{FF2B5EF4-FFF2-40B4-BE49-F238E27FC236}">
                <a16:creationId xmlns="" xmlns:a16="http://schemas.microsoft.com/office/drawing/2014/main" id="{46597538-A1CB-41B4-9B3A-F45F15CFC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6759" y="2185745"/>
            <a:ext cx="187045" cy="1773191"/>
          </a:xfrm>
          <a:prstGeom prst="rect">
            <a:avLst/>
          </a:prstGeom>
        </p:spPr>
      </p:pic>
      <p:pic>
        <p:nvPicPr>
          <p:cNvPr id="17" name="Picture 16">
            <a:extLst>
              <a:ext uri="{FF2B5EF4-FFF2-40B4-BE49-F238E27FC236}">
                <a16:creationId xmlns="" xmlns:a16="http://schemas.microsoft.com/office/drawing/2014/main" id="{4B2A7173-C41C-4AA9-A02B-E403631E3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5846" y="2185745"/>
            <a:ext cx="187045" cy="733217"/>
          </a:xfrm>
          <a:prstGeom prst="rect">
            <a:avLst/>
          </a:prstGeom>
        </p:spPr>
      </p:pic>
      <p:pic>
        <p:nvPicPr>
          <p:cNvPr id="18" name="Picture 17">
            <a:extLst>
              <a:ext uri="{FF2B5EF4-FFF2-40B4-BE49-F238E27FC236}">
                <a16:creationId xmlns="" xmlns:a16="http://schemas.microsoft.com/office/drawing/2014/main" id="{657563E8-BDE8-4285-B226-61776040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799" y="2185745"/>
            <a:ext cx="187045" cy="733217"/>
          </a:xfrm>
          <a:prstGeom prst="rect">
            <a:avLst/>
          </a:prstGeom>
        </p:spPr>
      </p:pic>
      <p:pic>
        <p:nvPicPr>
          <p:cNvPr id="19" name="Picture 18">
            <a:extLst>
              <a:ext uri="{FF2B5EF4-FFF2-40B4-BE49-F238E27FC236}">
                <a16:creationId xmlns="" xmlns:a16="http://schemas.microsoft.com/office/drawing/2014/main" id="{16F4C091-2634-463F-AC1F-56ABF8D62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1688" y="2185744"/>
            <a:ext cx="187045" cy="1773191"/>
          </a:xfrm>
          <a:prstGeom prst="rect">
            <a:avLst/>
          </a:prstGeom>
        </p:spPr>
      </p:pic>
    </p:spTree>
    <p:extLst>
      <p:ext uri="{BB962C8B-B14F-4D97-AF65-F5344CB8AC3E}">
        <p14:creationId xmlns:p14="http://schemas.microsoft.com/office/powerpoint/2010/main" val="340449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500"/>
                            </p:stCondLst>
                            <p:childTnLst>
                              <p:par>
                                <p:cTn id="23" presetID="26" presetClass="emph" presetSubtype="0" fill="hold" nodeType="afterEffect">
                                  <p:stCondLst>
                                    <p:cond delay="0"/>
                                  </p:stCondLst>
                                  <p:childTnLst>
                                    <p:animEffect transition="out" filter="fade">
                                      <p:cBhvr>
                                        <p:cTn id="24" dur="1000" tmFilter="0, 0; .2, .5; .8, .5; 1, 0"/>
                                        <p:tgtEl>
                                          <p:spTgt spid="16"/>
                                        </p:tgtEl>
                                      </p:cBhvr>
                                    </p:animEffect>
                                    <p:animScale>
                                      <p:cBhvr>
                                        <p:cTn id="25" dur="500" autoRev="1" fill="hold"/>
                                        <p:tgtEl>
                                          <p:spTgt spid="16"/>
                                        </p:tgtEl>
                                      </p:cBhvr>
                                      <p:by x="105000" y="105000"/>
                                    </p:animScale>
                                  </p:childTnLst>
                                </p:cTn>
                              </p:par>
                              <p:par>
                                <p:cTn id="26" presetID="26" presetClass="emph" presetSubtype="0" fill="hold" nodeType="withEffect">
                                  <p:stCondLst>
                                    <p:cond delay="0"/>
                                  </p:stCondLst>
                                  <p:childTnLst>
                                    <p:animEffect transition="out" filter="fade">
                                      <p:cBhvr>
                                        <p:cTn id="27" dur="1000" tmFilter="0, 0; .2, .5; .8, .5; 1, 0"/>
                                        <p:tgtEl>
                                          <p:spTgt spid="19"/>
                                        </p:tgtEl>
                                      </p:cBhvr>
                                    </p:animEffect>
                                    <p:animScale>
                                      <p:cBhvr>
                                        <p:cTn id="28" dur="500" autoRev="1" fill="hold"/>
                                        <p:tgtEl>
                                          <p:spTgt spid="19"/>
                                        </p:tgtEl>
                                      </p:cBhvr>
                                      <p:by x="105000" y="105000"/>
                                    </p:animScale>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par>
                          <p:cTn id="33" fill="hold">
                            <p:stCondLst>
                              <p:cond delay="2000"/>
                            </p:stCondLst>
                            <p:childTnLst>
                              <p:par>
                                <p:cTn id="34" presetID="26" presetClass="emph" presetSubtype="0" fill="hold" nodeType="afterEffect">
                                  <p:stCondLst>
                                    <p:cond delay="0"/>
                                  </p:stCondLst>
                                  <p:childTnLst>
                                    <p:animEffect transition="out" filter="fade">
                                      <p:cBhvr>
                                        <p:cTn id="35" dur="1000" tmFilter="0, 0; .2, .5; .8, .5; 1, 0"/>
                                        <p:tgtEl>
                                          <p:spTgt spid="18"/>
                                        </p:tgtEl>
                                      </p:cBhvr>
                                    </p:animEffect>
                                    <p:animScale>
                                      <p:cBhvr>
                                        <p:cTn id="36" dur="500" autoRev="1" fill="hold"/>
                                        <p:tgtEl>
                                          <p:spTgt spid="18"/>
                                        </p:tgtEl>
                                      </p:cBhvr>
                                      <p:by x="105000" y="105000"/>
                                    </p:animScale>
                                  </p:childTnLst>
                                </p:cTn>
                              </p:par>
                              <p:par>
                                <p:cTn id="37" presetID="26" presetClass="emph" presetSubtype="0" fill="hold" nodeType="withEffect">
                                  <p:stCondLst>
                                    <p:cond delay="0"/>
                                  </p:stCondLst>
                                  <p:childTnLst>
                                    <p:animEffect transition="out" filter="fade">
                                      <p:cBhvr>
                                        <p:cTn id="38" dur="1000" tmFilter="0, 0; .2, .5; .8, .5; 1, 0"/>
                                        <p:tgtEl>
                                          <p:spTgt spid="17"/>
                                        </p:tgtEl>
                                      </p:cBhvr>
                                    </p:animEffect>
                                    <p:animScale>
                                      <p:cBhvr>
                                        <p:cTn id="39" dur="500" autoRev="1" fill="hold"/>
                                        <p:tgtEl>
                                          <p:spTgt spid="17"/>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63" presetClass="path" presetSubtype="0" accel="50000" fill="hold" nodeType="clickEffect">
                                  <p:stCondLst>
                                    <p:cond delay="0"/>
                                  </p:stCondLst>
                                  <p:childTnLst>
                                    <p:animMotion origin="layout" path="M -2.77778E-6 3.33333E-6 L 0.03368 3.33333E-6 " pathEditMode="relative" rAng="0" ptsTypes="AA">
                                      <p:cBhvr>
                                        <p:cTn id="43" dur="1250" fill="hold"/>
                                        <p:tgtEl>
                                          <p:spTgt spid="16"/>
                                        </p:tgtEl>
                                        <p:attrNameLst>
                                          <p:attrName>ppt_x</p:attrName>
                                          <p:attrName>ppt_y</p:attrName>
                                        </p:attrNameLst>
                                      </p:cBhvr>
                                      <p:rCtr x="1684" y="0"/>
                                    </p:animMotion>
                                  </p:childTnLst>
                                </p:cTn>
                              </p:par>
                              <p:par>
                                <p:cTn id="44" presetID="35" presetClass="path" presetSubtype="0" accel="50000" fill="hold" nodeType="withEffect">
                                  <p:stCondLst>
                                    <p:cond delay="0"/>
                                  </p:stCondLst>
                                  <p:childTnLst>
                                    <p:animMotion origin="layout" path="M 2.77778E-7 3.33333E-6 L -0.03316 3.33333E-6 " pathEditMode="relative" rAng="0" ptsTypes="AA">
                                      <p:cBhvr>
                                        <p:cTn id="45" dur="1250" fill="hold"/>
                                        <p:tgtEl>
                                          <p:spTgt spid="19"/>
                                        </p:tgtEl>
                                        <p:attrNameLst>
                                          <p:attrName>ppt_x</p:attrName>
                                          <p:attrName>ppt_y</p:attrName>
                                        </p:attrNameLst>
                                      </p:cBhvr>
                                      <p:rCtr x="-1667" y="0"/>
                                    </p:animMotion>
                                  </p:childTnLst>
                                </p:cTn>
                              </p:par>
                              <p:par>
                                <p:cTn id="46" presetID="35" presetClass="path" presetSubtype="0" accel="50000" fill="hold" nodeType="withEffect">
                                  <p:stCondLst>
                                    <p:cond delay="0"/>
                                  </p:stCondLst>
                                  <p:childTnLst>
                                    <p:animMotion origin="layout" path="M -2.77778E-6 -2.22222E-6 L -0.03298 0.12107 " pathEditMode="relative" rAng="0" ptsTypes="AA">
                                      <p:cBhvr>
                                        <p:cTn id="47" dur="1250" fill="hold"/>
                                        <p:tgtEl>
                                          <p:spTgt spid="18"/>
                                        </p:tgtEl>
                                        <p:attrNameLst>
                                          <p:attrName>ppt_x</p:attrName>
                                          <p:attrName>ppt_y</p:attrName>
                                        </p:attrNameLst>
                                      </p:cBhvr>
                                      <p:rCtr x="-1649" y="6042"/>
                                    </p:animMotion>
                                  </p:childTnLst>
                                </p:cTn>
                              </p:par>
                              <p:par>
                                <p:cTn id="48" presetID="63" presetClass="path" presetSubtype="0" accel="50000" fill="hold" nodeType="withEffect">
                                  <p:stCondLst>
                                    <p:cond delay="0"/>
                                  </p:stCondLst>
                                  <p:childTnLst>
                                    <p:animMotion origin="layout" path="M 1.38889E-6 -2.22222E-6 L 0.06962 -0.00046 " pathEditMode="relative" rAng="0" ptsTypes="AA">
                                      <p:cBhvr>
                                        <p:cTn id="49" dur="1250" fill="hold"/>
                                        <p:tgtEl>
                                          <p:spTgt spid="17"/>
                                        </p:tgtEl>
                                        <p:attrNameLst>
                                          <p:attrName>ppt_x</p:attrName>
                                          <p:attrName>ppt_y</p:attrName>
                                        </p:attrNameLst>
                                      </p:cBhvr>
                                      <p:rCtr x="3472" y="-23"/>
                                    </p:animMotion>
                                  </p:childTnLst>
                                </p:cTn>
                              </p:par>
                            </p:childTnLst>
                          </p:cTn>
                        </p:par>
                        <p:par>
                          <p:cTn id="50" fill="hold">
                            <p:stCondLst>
                              <p:cond delay="1250"/>
                            </p:stCondLst>
                            <p:childTnLst>
                              <p:par>
                                <p:cTn id="51" presetID="1" presetClass="exit" presetSubtype="0" fill="hold" nodeType="afterEffect">
                                  <p:stCondLst>
                                    <p:cond delay="0"/>
                                  </p:stCondLst>
                                  <p:childTnLst>
                                    <p:set>
                                      <p:cBhvr>
                                        <p:cTn id="52" dur="1" fill="hold">
                                          <p:stCondLst>
                                            <p:cond delay="0"/>
                                          </p:stCondLst>
                                        </p:cTn>
                                        <p:tgtEl>
                                          <p:spTgt spid="16"/>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9"/>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8"/>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7"/>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 xmlns:a16="http://schemas.microsoft.com/office/drawing/2014/main" id="{5EC5237F-E091-40D5-896F-65797CEBACE9}"/>
              </a:ext>
            </a:extLst>
          </p:cNvPr>
          <p:cNvGrpSpPr/>
          <p:nvPr/>
        </p:nvGrpSpPr>
        <p:grpSpPr>
          <a:xfrm>
            <a:off x="4146850" y="2185744"/>
            <a:ext cx="843152" cy="1773192"/>
            <a:chOff x="4146850" y="2185744"/>
            <a:chExt cx="843152" cy="1773192"/>
          </a:xfrm>
        </p:grpSpPr>
        <p:pic>
          <p:nvPicPr>
            <p:cNvPr id="21" name="Picture 20" descr="A close up of a screen&#10;&#10;Description automatically generated">
              <a:extLst>
                <a:ext uri="{FF2B5EF4-FFF2-40B4-BE49-F238E27FC236}">
                  <a16:creationId xmlns="" xmlns:a16="http://schemas.microsoft.com/office/drawing/2014/main" id="{0FFA1C17-B9A3-48E6-93EA-6857227DF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2957" y="2185744"/>
              <a:ext cx="187045" cy="1773191"/>
            </a:xfrm>
            <a:prstGeom prst="rect">
              <a:avLst/>
            </a:prstGeom>
          </p:spPr>
        </p:pic>
        <p:pic>
          <p:nvPicPr>
            <p:cNvPr id="4" name="Picture 3">
              <a:extLst>
                <a:ext uri="{FF2B5EF4-FFF2-40B4-BE49-F238E27FC236}">
                  <a16:creationId xmlns="" xmlns:a16="http://schemas.microsoft.com/office/drawing/2014/main" id="{C21C4D34-517E-4AC0-A2D9-71700C7C3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850" y="2185745"/>
              <a:ext cx="187045" cy="1773191"/>
            </a:xfrm>
            <a:prstGeom prst="rect">
              <a:avLst/>
            </a:prstGeom>
          </p:spPr>
        </p:pic>
        <p:pic>
          <p:nvPicPr>
            <p:cNvPr id="5" name="Picture 4">
              <a:extLst>
                <a:ext uri="{FF2B5EF4-FFF2-40B4-BE49-F238E27FC236}">
                  <a16:creationId xmlns="" xmlns:a16="http://schemas.microsoft.com/office/drawing/2014/main" id="{06D7C72F-82FA-4ED6-935E-9F0F8E246B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4666" y="2185744"/>
              <a:ext cx="187045" cy="1773191"/>
            </a:xfrm>
            <a:prstGeom prst="rect">
              <a:avLst/>
            </a:prstGeom>
          </p:spPr>
        </p:pic>
      </p:grpSp>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2:6</a:t>
            </a:r>
          </a:p>
        </p:txBody>
      </p:sp>
      <p:sp>
        <p:nvSpPr>
          <p:cNvPr id="8" name="TextBox 7">
            <a:extLst>
              <a:ext uri="{FF2B5EF4-FFF2-40B4-BE49-F238E27FC236}">
                <a16:creationId xmlns="" xmlns:a16="http://schemas.microsoft.com/office/drawing/2014/main" id="{14B65353-732B-4E92-A880-846B99ACA19E}"/>
              </a:ext>
            </a:extLst>
          </p:cNvPr>
          <p:cNvSpPr txBox="1"/>
          <p:nvPr/>
        </p:nvSpPr>
        <p:spPr bwMode="auto">
          <a:xfrm>
            <a:off x="3080246" y="1069206"/>
            <a:ext cx="1556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14</a:t>
            </a:r>
            <a:endParaRPr lang="en-GB" sz="2400" dirty="0">
              <a:solidFill>
                <a:srgbClr val="FF0000"/>
              </a:solidFill>
              <a:latin typeface="Myriad Pro Semibold" charset="0"/>
              <a:ea typeface="Myriad Pro Semibold" charset="0"/>
              <a:cs typeface="Myriad Pro Semibold" charset="0"/>
            </a:endParaRPr>
          </a:p>
        </p:txBody>
      </p:sp>
      <p:sp>
        <p:nvSpPr>
          <p:cNvPr id="9" name="TextBox 8">
            <a:extLst>
              <a:ext uri="{FF2B5EF4-FFF2-40B4-BE49-F238E27FC236}">
                <a16:creationId xmlns="" xmlns:a16="http://schemas.microsoft.com/office/drawing/2014/main" id="{6E2C3D5E-CAC9-47A8-BB4E-62DF8B26133D}"/>
              </a:ext>
            </a:extLst>
          </p:cNvPr>
          <p:cNvSpPr txBox="1"/>
          <p:nvPr/>
        </p:nvSpPr>
        <p:spPr bwMode="auto">
          <a:xfrm>
            <a:off x="4530233" y="1069205"/>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28</a:t>
            </a:r>
          </a:p>
        </p:txBody>
      </p:sp>
      <p:sp>
        <p:nvSpPr>
          <p:cNvPr id="10" name="TextBox 9">
            <a:extLst>
              <a:ext uri="{FF2B5EF4-FFF2-40B4-BE49-F238E27FC236}">
                <a16:creationId xmlns="" xmlns:a16="http://schemas.microsoft.com/office/drawing/2014/main" id="{E80E9525-36A3-4296-8034-9C62F5D61B44}"/>
              </a:ext>
            </a:extLst>
          </p:cNvPr>
          <p:cNvSpPr txBox="1"/>
          <p:nvPr/>
        </p:nvSpPr>
        <p:spPr bwMode="auto">
          <a:xfrm>
            <a:off x="3000904" y="4860495"/>
            <a:ext cx="1556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10</a:t>
            </a:r>
            <a:endParaRPr lang="en-GB" sz="2400" dirty="0">
              <a:solidFill>
                <a:srgbClr val="FF0000"/>
              </a:solidFill>
              <a:latin typeface="Myriad Pro Semibold" charset="0"/>
              <a:ea typeface="Myriad Pro Semibold" charset="0"/>
              <a:cs typeface="Myriad Pro Semibold" charset="0"/>
            </a:endParaRPr>
          </a:p>
        </p:txBody>
      </p:sp>
      <p:sp>
        <p:nvSpPr>
          <p:cNvPr id="11" name="TextBox 10">
            <a:extLst>
              <a:ext uri="{FF2B5EF4-FFF2-40B4-BE49-F238E27FC236}">
                <a16:creationId xmlns="" xmlns:a16="http://schemas.microsoft.com/office/drawing/2014/main" id="{9C5571AD-420F-4179-9CBD-90B6B5F3AA0A}"/>
              </a:ext>
            </a:extLst>
          </p:cNvPr>
          <p:cNvSpPr txBox="1"/>
          <p:nvPr/>
        </p:nvSpPr>
        <p:spPr bwMode="auto">
          <a:xfrm>
            <a:off x="4643221" y="5591677"/>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28</a:t>
            </a:r>
          </a:p>
        </p:txBody>
      </p:sp>
      <p:sp>
        <p:nvSpPr>
          <p:cNvPr id="12" name="TextBox 11">
            <a:extLst>
              <a:ext uri="{FF2B5EF4-FFF2-40B4-BE49-F238E27FC236}">
                <a16:creationId xmlns="" xmlns:a16="http://schemas.microsoft.com/office/drawing/2014/main" id="{E7A33B3C-CA76-41DD-A8E7-009C9706C605}"/>
              </a:ext>
            </a:extLst>
          </p:cNvPr>
          <p:cNvSpPr txBox="1"/>
          <p:nvPr/>
        </p:nvSpPr>
        <p:spPr bwMode="auto">
          <a:xfrm>
            <a:off x="4450890" y="4860495"/>
            <a:ext cx="16850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double 4</a:t>
            </a:r>
            <a:endParaRPr lang="en-GB" sz="2400" dirty="0">
              <a:solidFill>
                <a:srgbClr val="FF0000"/>
              </a:solidFill>
              <a:latin typeface="Myriad Pro Semibold" charset="0"/>
              <a:ea typeface="Myriad Pro Semibold" charset="0"/>
              <a:cs typeface="Myriad Pro Semibold" charset="0"/>
            </a:endParaRPr>
          </a:p>
        </p:txBody>
      </p:sp>
      <p:sp>
        <p:nvSpPr>
          <p:cNvPr id="13" name="TextBox 12">
            <a:extLst>
              <a:ext uri="{FF2B5EF4-FFF2-40B4-BE49-F238E27FC236}">
                <a16:creationId xmlns="" xmlns:a16="http://schemas.microsoft.com/office/drawing/2014/main" id="{1A981B93-EEA4-424C-9ACD-3F7D615E2D5E}"/>
              </a:ext>
            </a:extLst>
          </p:cNvPr>
          <p:cNvSpPr txBox="1"/>
          <p:nvPr/>
        </p:nvSpPr>
        <p:spPr bwMode="auto">
          <a:xfrm>
            <a:off x="3682975" y="5591678"/>
            <a:ext cx="1064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 + 8</a:t>
            </a:r>
            <a:endParaRPr lang="en-GB" sz="2400" dirty="0">
              <a:solidFill>
                <a:srgbClr val="FF0000"/>
              </a:solidFill>
              <a:latin typeface="Myriad Pro Semibold" charset="0"/>
              <a:ea typeface="Myriad Pro Semibold" charset="0"/>
              <a:cs typeface="Myriad Pro Semibold" charset="0"/>
            </a:endParaRPr>
          </a:p>
        </p:txBody>
      </p:sp>
      <p:pic>
        <p:nvPicPr>
          <p:cNvPr id="14" name="Picture 13">
            <a:extLst>
              <a:ext uri="{FF2B5EF4-FFF2-40B4-BE49-F238E27FC236}">
                <a16:creationId xmlns="" xmlns:a16="http://schemas.microsoft.com/office/drawing/2014/main" id="{E7787996-9F8D-40AC-AA1E-EC9417893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6759" y="2185745"/>
            <a:ext cx="187045" cy="1773191"/>
          </a:xfrm>
          <a:prstGeom prst="rect">
            <a:avLst/>
          </a:prstGeom>
        </p:spPr>
      </p:pic>
      <p:pic>
        <p:nvPicPr>
          <p:cNvPr id="15" name="Picture 14">
            <a:extLst>
              <a:ext uri="{FF2B5EF4-FFF2-40B4-BE49-F238E27FC236}">
                <a16:creationId xmlns="" xmlns:a16="http://schemas.microsoft.com/office/drawing/2014/main" id="{11494B02-361C-451B-A841-C091F66CF6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5846" y="2185744"/>
            <a:ext cx="187045" cy="867890"/>
          </a:xfrm>
          <a:prstGeom prst="rect">
            <a:avLst/>
          </a:prstGeom>
        </p:spPr>
      </p:pic>
      <p:pic>
        <p:nvPicPr>
          <p:cNvPr id="16" name="Picture 15">
            <a:extLst>
              <a:ext uri="{FF2B5EF4-FFF2-40B4-BE49-F238E27FC236}">
                <a16:creationId xmlns="" xmlns:a16="http://schemas.microsoft.com/office/drawing/2014/main" id="{A04F0960-9378-4C5F-BA4D-3CA3A104D2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4799" y="2185744"/>
            <a:ext cx="187045" cy="867890"/>
          </a:xfrm>
          <a:prstGeom prst="rect">
            <a:avLst/>
          </a:prstGeom>
        </p:spPr>
      </p:pic>
      <p:pic>
        <p:nvPicPr>
          <p:cNvPr id="17" name="Picture 16">
            <a:extLst>
              <a:ext uri="{FF2B5EF4-FFF2-40B4-BE49-F238E27FC236}">
                <a16:creationId xmlns="" xmlns:a16="http://schemas.microsoft.com/office/drawing/2014/main" id="{4A064C8E-ECBD-4D14-AF63-415FED70E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1688" y="2185744"/>
            <a:ext cx="187045" cy="1773191"/>
          </a:xfrm>
          <a:prstGeom prst="rect">
            <a:avLst/>
          </a:prstGeom>
        </p:spPr>
      </p:pic>
    </p:spTree>
    <p:extLst>
      <p:ext uri="{BB962C8B-B14F-4D97-AF65-F5344CB8AC3E}">
        <p14:creationId xmlns:p14="http://schemas.microsoft.com/office/powerpoint/2010/main" val="317895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500"/>
                            </p:stCondLst>
                            <p:childTnLst>
                              <p:par>
                                <p:cTn id="23" presetID="26" presetClass="emph" presetSubtype="0" fill="hold" nodeType="afterEffect">
                                  <p:stCondLst>
                                    <p:cond delay="0"/>
                                  </p:stCondLst>
                                  <p:childTnLst>
                                    <p:animEffect transition="out" filter="fade">
                                      <p:cBhvr>
                                        <p:cTn id="24" dur="1000" tmFilter="0, 0; .2, .5; .8, .5; 1, 0"/>
                                        <p:tgtEl>
                                          <p:spTgt spid="14"/>
                                        </p:tgtEl>
                                      </p:cBhvr>
                                    </p:animEffect>
                                    <p:animScale>
                                      <p:cBhvr>
                                        <p:cTn id="25" dur="500" autoRev="1" fill="hold"/>
                                        <p:tgtEl>
                                          <p:spTgt spid="14"/>
                                        </p:tgtEl>
                                      </p:cBhvr>
                                      <p:by x="105000" y="105000"/>
                                    </p:animScale>
                                  </p:childTnLst>
                                </p:cTn>
                              </p:par>
                              <p:par>
                                <p:cTn id="26" presetID="26" presetClass="emph" presetSubtype="0" fill="hold" nodeType="withEffect">
                                  <p:stCondLst>
                                    <p:cond delay="0"/>
                                  </p:stCondLst>
                                  <p:childTnLst>
                                    <p:animEffect transition="out" filter="fade">
                                      <p:cBhvr>
                                        <p:cTn id="27" dur="1000" tmFilter="0, 0; .2, .5; .8, .5; 1, 0"/>
                                        <p:tgtEl>
                                          <p:spTgt spid="17"/>
                                        </p:tgtEl>
                                      </p:cBhvr>
                                    </p:animEffect>
                                    <p:animScale>
                                      <p:cBhvr>
                                        <p:cTn id="28" dur="500" autoRev="1" fill="hold"/>
                                        <p:tgtEl>
                                          <p:spTgt spid="17"/>
                                        </p:tgtEl>
                                      </p:cBhvr>
                                      <p:by x="105000" y="105000"/>
                                    </p:animScale>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2000"/>
                            </p:stCondLst>
                            <p:childTnLst>
                              <p:par>
                                <p:cTn id="34" presetID="26" presetClass="emph" presetSubtype="0" fill="hold" nodeType="afterEffect">
                                  <p:stCondLst>
                                    <p:cond delay="0"/>
                                  </p:stCondLst>
                                  <p:childTnLst>
                                    <p:animEffect transition="out" filter="fade">
                                      <p:cBhvr>
                                        <p:cTn id="35" dur="1000" tmFilter="0, 0; .2, .5; .8, .5; 1, 0"/>
                                        <p:tgtEl>
                                          <p:spTgt spid="16"/>
                                        </p:tgtEl>
                                      </p:cBhvr>
                                    </p:animEffect>
                                    <p:animScale>
                                      <p:cBhvr>
                                        <p:cTn id="36" dur="500" autoRev="1" fill="hold"/>
                                        <p:tgtEl>
                                          <p:spTgt spid="16"/>
                                        </p:tgtEl>
                                      </p:cBhvr>
                                      <p:by x="105000" y="105000"/>
                                    </p:animScale>
                                  </p:childTnLst>
                                </p:cTn>
                              </p:par>
                              <p:par>
                                <p:cTn id="37" presetID="26" presetClass="emph" presetSubtype="0" fill="hold" nodeType="withEffect">
                                  <p:stCondLst>
                                    <p:cond delay="0"/>
                                  </p:stCondLst>
                                  <p:childTnLst>
                                    <p:animEffect transition="out" filter="fade">
                                      <p:cBhvr>
                                        <p:cTn id="38" dur="1000" tmFilter="0, 0; .2, .5; .8, .5; 1, 0"/>
                                        <p:tgtEl>
                                          <p:spTgt spid="15"/>
                                        </p:tgtEl>
                                      </p:cBhvr>
                                    </p:animEffect>
                                    <p:animScale>
                                      <p:cBhvr>
                                        <p:cTn id="39" dur="500" autoRev="1" fill="hold"/>
                                        <p:tgtEl>
                                          <p:spTgt spid="15"/>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63" presetClass="path" presetSubtype="0" accel="50000" fill="hold" nodeType="clickEffect">
                                  <p:stCondLst>
                                    <p:cond delay="0"/>
                                  </p:stCondLst>
                                  <p:childTnLst>
                                    <p:animMotion origin="layout" path="M -2.77778E-6 3.33333E-6 L 0.03368 3.33333E-6 " pathEditMode="relative" rAng="0" ptsTypes="AA">
                                      <p:cBhvr>
                                        <p:cTn id="43" dur="1250" fill="hold"/>
                                        <p:tgtEl>
                                          <p:spTgt spid="14"/>
                                        </p:tgtEl>
                                        <p:attrNameLst>
                                          <p:attrName>ppt_x</p:attrName>
                                          <p:attrName>ppt_y</p:attrName>
                                        </p:attrNameLst>
                                      </p:cBhvr>
                                      <p:rCtr x="1684" y="0"/>
                                    </p:animMotion>
                                  </p:childTnLst>
                                </p:cTn>
                              </p:par>
                              <p:par>
                                <p:cTn id="44" presetID="35" presetClass="path" presetSubtype="0" accel="50000" fill="hold" nodeType="withEffect">
                                  <p:stCondLst>
                                    <p:cond delay="0"/>
                                  </p:stCondLst>
                                  <p:childTnLst>
                                    <p:animMotion origin="layout" path="M 2.77778E-7 3.33333E-6 L -0.03316 3.33333E-6 " pathEditMode="relative" rAng="0" ptsTypes="AA">
                                      <p:cBhvr>
                                        <p:cTn id="45" dur="1250" fill="hold"/>
                                        <p:tgtEl>
                                          <p:spTgt spid="17"/>
                                        </p:tgtEl>
                                        <p:attrNameLst>
                                          <p:attrName>ppt_x</p:attrName>
                                          <p:attrName>ppt_y</p:attrName>
                                        </p:attrNameLst>
                                      </p:cBhvr>
                                      <p:rCtr x="-1667" y="0"/>
                                    </p:animMotion>
                                  </p:childTnLst>
                                </p:cTn>
                              </p:par>
                              <p:par>
                                <p:cTn id="46" presetID="35" presetClass="path" presetSubtype="0" accel="50000" fill="hold" nodeType="withEffect">
                                  <p:stCondLst>
                                    <p:cond delay="0"/>
                                  </p:stCondLst>
                                  <p:childTnLst>
                                    <p:animMotion origin="layout" path="M -2.77778E-6 -4.44444E-6 L -0.03298 0.13218 " pathEditMode="relative" rAng="0" ptsTypes="AA">
                                      <p:cBhvr>
                                        <p:cTn id="47" dur="1250" fill="hold"/>
                                        <p:tgtEl>
                                          <p:spTgt spid="16"/>
                                        </p:tgtEl>
                                        <p:attrNameLst>
                                          <p:attrName>ppt_x</p:attrName>
                                          <p:attrName>ppt_y</p:attrName>
                                        </p:attrNameLst>
                                      </p:cBhvr>
                                      <p:rCtr x="-1649" y="6597"/>
                                    </p:animMotion>
                                  </p:childTnLst>
                                </p:cTn>
                              </p:par>
                              <p:par>
                                <p:cTn id="48" presetID="63" presetClass="path" presetSubtype="0" accel="50000" fill="hold" nodeType="withEffect">
                                  <p:stCondLst>
                                    <p:cond delay="0"/>
                                  </p:stCondLst>
                                  <p:childTnLst>
                                    <p:animMotion origin="layout" path="M 1.38889E-6 -4.44444E-6 L 0.06979 0.0007 " pathEditMode="relative" rAng="0" ptsTypes="AA">
                                      <p:cBhvr>
                                        <p:cTn id="49" dur="1250" fill="hold"/>
                                        <p:tgtEl>
                                          <p:spTgt spid="15"/>
                                        </p:tgtEl>
                                        <p:attrNameLst>
                                          <p:attrName>ppt_x</p:attrName>
                                          <p:attrName>ppt_y</p:attrName>
                                        </p:attrNameLst>
                                      </p:cBhvr>
                                      <p:rCtr x="3490" y="23"/>
                                    </p:animMotion>
                                  </p:childTnLst>
                                </p:cTn>
                              </p:par>
                            </p:childTnLst>
                          </p:cTn>
                        </p:par>
                        <p:par>
                          <p:cTn id="50" fill="hold">
                            <p:stCondLst>
                              <p:cond delay="1250"/>
                            </p:stCondLst>
                            <p:childTnLst>
                              <p:par>
                                <p:cTn id="51" presetID="1" presetClass="exit" presetSubtype="0" fill="hold" nodeType="afterEffect">
                                  <p:stCondLst>
                                    <p:cond delay="0"/>
                                  </p:stCondLst>
                                  <p:childTnLst>
                                    <p:set>
                                      <p:cBhvr>
                                        <p:cTn id="52" dur="1" fill="hold">
                                          <p:stCondLst>
                                            <p:cond delay="0"/>
                                          </p:stCondLst>
                                        </p:cTn>
                                        <p:tgtEl>
                                          <p:spTgt spid="14"/>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7"/>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5"/>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 xmlns:a16="http://schemas.microsoft.com/office/drawing/2014/main" id="{D5483494-CB7C-4E75-995E-46B4CC03A9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2482" y="2185745"/>
            <a:ext cx="187045" cy="1773188"/>
          </a:xfrm>
          <a:prstGeom prst="rect">
            <a:avLst/>
          </a:prstGeom>
        </p:spPr>
      </p:pic>
      <p:pic>
        <p:nvPicPr>
          <p:cNvPr id="23" name="Picture 22" descr="A picture containing screenshot&#10;&#10;Description automatically generated">
            <a:extLst>
              <a:ext uri="{FF2B5EF4-FFF2-40B4-BE49-F238E27FC236}">
                <a16:creationId xmlns="" xmlns:a16="http://schemas.microsoft.com/office/drawing/2014/main" id="{A79D4406-9F27-4DED-8BBA-8D695125F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2482" y="2185744"/>
            <a:ext cx="187045" cy="187045"/>
          </a:xfrm>
          <a:prstGeom prst="rect">
            <a:avLst/>
          </a:prstGeom>
        </p:spPr>
      </p:pic>
      <p:pic>
        <p:nvPicPr>
          <p:cNvPr id="32" name="Picture 31" descr="A picture containing screenshot&#10;&#10;Description automatically generated">
            <a:extLst>
              <a:ext uri="{FF2B5EF4-FFF2-40B4-BE49-F238E27FC236}">
                <a16:creationId xmlns="" xmlns:a16="http://schemas.microsoft.com/office/drawing/2014/main" id="{379D5258-908B-4A52-8CE7-BFA5A41E3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799" y="2185744"/>
            <a:ext cx="187045" cy="187045"/>
          </a:xfrm>
          <a:prstGeom prst="rect">
            <a:avLst/>
          </a:prstGeom>
        </p:spPr>
      </p:pic>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2:6</a:t>
            </a:r>
          </a:p>
        </p:txBody>
      </p:sp>
      <p:grpSp>
        <p:nvGrpSpPr>
          <p:cNvPr id="34" name="Group 33">
            <a:extLst>
              <a:ext uri="{FF2B5EF4-FFF2-40B4-BE49-F238E27FC236}">
                <a16:creationId xmlns="" xmlns:a16="http://schemas.microsoft.com/office/drawing/2014/main" id="{AD6D8736-1124-4D57-B46A-846AA3B1B7FE}"/>
              </a:ext>
            </a:extLst>
          </p:cNvPr>
          <p:cNvGrpSpPr/>
          <p:nvPr/>
        </p:nvGrpSpPr>
        <p:grpSpPr>
          <a:xfrm>
            <a:off x="4146850" y="2185744"/>
            <a:ext cx="524861" cy="1773192"/>
            <a:chOff x="4146850" y="2185744"/>
            <a:chExt cx="524861" cy="1773192"/>
          </a:xfrm>
        </p:grpSpPr>
        <p:pic>
          <p:nvPicPr>
            <p:cNvPr id="4" name="Picture 3">
              <a:extLst>
                <a:ext uri="{FF2B5EF4-FFF2-40B4-BE49-F238E27FC236}">
                  <a16:creationId xmlns="" xmlns:a16="http://schemas.microsoft.com/office/drawing/2014/main" id="{8E4ECDB3-6A5A-4FD3-B539-CAA95C704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6850" y="2185745"/>
              <a:ext cx="187045" cy="1773191"/>
            </a:xfrm>
            <a:prstGeom prst="rect">
              <a:avLst/>
            </a:prstGeom>
          </p:spPr>
        </p:pic>
        <p:pic>
          <p:nvPicPr>
            <p:cNvPr id="5" name="Picture 4">
              <a:extLst>
                <a:ext uri="{FF2B5EF4-FFF2-40B4-BE49-F238E27FC236}">
                  <a16:creationId xmlns="" xmlns:a16="http://schemas.microsoft.com/office/drawing/2014/main" id="{44979D9E-293A-414D-AC14-3DE9AAF114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4666" y="2185744"/>
              <a:ext cx="187045" cy="1773191"/>
            </a:xfrm>
            <a:prstGeom prst="rect">
              <a:avLst/>
            </a:prstGeom>
          </p:spPr>
        </p:pic>
      </p:grpSp>
      <p:sp>
        <p:nvSpPr>
          <p:cNvPr id="8" name="TextBox 7">
            <a:extLst>
              <a:ext uri="{FF2B5EF4-FFF2-40B4-BE49-F238E27FC236}">
                <a16:creationId xmlns="" xmlns:a16="http://schemas.microsoft.com/office/drawing/2014/main" id="{D05C84BD-8404-4242-984B-AE4F2F99AD23}"/>
              </a:ext>
            </a:extLst>
          </p:cNvPr>
          <p:cNvSpPr txBox="1"/>
          <p:nvPr/>
        </p:nvSpPr>
        <p:spPr bwMode="auto">
          <a:xfrm>
            <a:off x="3080246" y="1069206"/>
            <a:ext cx="1556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15</a:t>
            </a:r>
            <a:endParaRPr lang="en-GB" sz="2400" dirty="0">
              <a:solidFill>
                <a:srgbClr val="FF0000"/>
              </a:solidFill>
              <a:latin typeface="Myriad Pro Semibold" charset="0"/>
              <a:ea typeface="Myriad Pro Semibold" charset="0"/>
              <a:cs typeface="Myriad Pro Semibold" charset="0"/>
            </a:endParaRPr>
          </a:p>
        </p:txBody>
      </p:sp>
      <p:sp>
        <p:nvSpPr>
          <p:cNvPr id="9" name="TextBox 8">
            <a:extLst>
              <a:ext uri="{FF2B5EF4-FFF2-40B4-BE49-F238E27FC236}">
                <a16:creationId xmlns="" xmlns:a16="http://schemas.microsoft.com/office/drawing/2014/main" id="{53FE604E-A965-4A92-A98B-D1FB2B9FD761}"/>
              </a:ext>
            </a:extLst>
          </p:cNvPr>
          <p:cNvSpPr txBox="1"/>
          <p:nvPr/>
        </p:nvSpPr>
        <p:spPr bwMode="auto">
          <a:xfrm>
            <a:off x="4530233" y="1069205"/>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30</a:t>
            </a:r>
          </a:p>
        </p:txBody>
      </p:sp>
      <p:sp>
        <p:nvSpPr>
          <p:cNvPr id="10" name="TextBox 9">
            <a:extLst>
              <a:ext uri="{FF2B5EF4-FFF2-40B4-BE49-F238E27FC236}">
                <a16:creationId xmlns="" xmlns:a16="http://schemas.microsoft.com/office/drawing/2014/main" id="{DEBC571A-E38B-41D6-8183-A8FCD52FF503}"/>
              </a:ext>
            </a:extLst>
          </p:cNvPr>
          <p:cNvSpPr txBox="1"/>
          <p:nvPr/>
        </p:nvSpPr>
        <p:spPr bwMode="auto">
          <a:xfrm>
            <a:off x="3000904" y="4860495"/>
            <a:ext cx="1556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10</a:t>
            </a:r>
            <a:endParaRPr lang="en-GB" sz="2400" dirty="0">
              <a:solidFill>
                <a:srgbClr val="FF0000"/>
              </a:solidFill>
              <a:latin typeface="Myriad Pro Semibold" charset="0"/>
              <a:ea typeface="Myriad Pro Semibold" charset="0"/>
              <a:cs typeface="Myriad Pro Semibold" charset="0"/>
            </a:endParaRPr>
          </a:p>
        </p:txBody>
      </p:sp>
      <p:sp>
        <p:nvSpPr>
          <p:cNvPr id="11" name="TextBox 10">
            <a:extLst>
              <a:ext uri="{FF2B5EF4-FFF2-40B4-BE49-F238E27FC236}">
                <a16:creationId xmlns="" xmlns:a16="http://schemas.microsoft.com/office/drawing/2014/main" id="{97D82118-222C-4A52-AA7C-D570D20715B5}"/>
              </a:ext>
            </a:extLst>
          </p:cNvPr>
          <p:cNvSpPr txBox="1"/>
          <p:nvPr/>
        </p:nvSpPr>
        <p:spPr bwMode="auto">
          <a:xfrm>
            <a:off x="4724189" y="5591677"/>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30</a:t>
            </a:r>
          </a:p>
        </p:txBody>
      </p:sp>
      <p:sp>
        <p:nvSpPr>
          <p:cNvPr id="12" name="TextBox 11">
            <a:extLst>
              <a:ext uri="{FF2B5EF4-FFF2-40B4-BE49-F238E27FC236}">
                <a16:creationId xmlns="" xmlns:a16="http://schemas.microsoft.com/office/drawing/2014/main" id="{4243D0C5-F002-4164-A343-4BCEB28B9730}"/>
              </a:ext>
            </a:extLst>
          </p:cNvPr>
          <p:cNvSpPr txBox="1"/>
          <p:nvPr/>
        </p:nvSpPr>
        <p:spPr bwMode="auto">
          <a:xfrm>
            <a:off x="4450890" y="4860495"/>
            <a:ext cx="16850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double 5</a:t>
            </a:r>
            <a:endParaRPr lang="en-GB" sz="2400" dirty="0">
              <a:solidFill>
                <a:srgbClr val="FF0000"/>
              </a:solidFill>
              <a:latin typeface="Myriad Pro Semibold" charset="0"/>
              <a:ea typeface="Myriad Pro Semibold" charset="0"/>
              <a:cs typeface="Myriad Pro Semibold" charset="0"/>
            </a:endParaRPr>
          </a:p>
        </p:txBody>
      </p:sp>
      <p:sp>
        <p:nvSpPr>
          <p:cNvPr id="13" name="TextBox 12">
            <a:extLst>
              <a:ext uri="{FF2B5EF4-FFF2-40B4-BE49-F238E27FC236}">
                <a16:creationId xmlns="" xmlns:a16="http://schemas.microsoft.com/office/drawing/2014/main" id="{C19B97C0-7E63-4536-A9D9-951EC589D2D0}"/>
              </a:ext>
            </a:extLst>
          </p:cNvPr>
          <p:cNvSpPr txBox="1"/>
          <p:nvPr/>
        </p:nvSpPr>
        <p:spPr bwMode="auto">
          <a:xfrm>
            <a:off x="3599618" y="5591678"/>
            <a:ext cx="12314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 + 10</a:t>
            </a:r>
            <a:endParaRPr lang="en-GB" sz="2400" dirty="0">
              <a:solidFill>
                <a:srgbClr val="FF0000"/>
              </a:solidFill>
              <a:latin typeface="Myriad Pro Semibold" charset="0"/>
              <a:ea typeface="Myriad Pro Semibold" charset="0"/>
              <a:cs typeface="Myriad Pro Semibold" charset="0"/>
            </a:endParaRPr>
          </a:p>
        </p:txBody>
      </p:sp>
      <p:pic>
        <p:nvPicPr>
          <p:cNvPr id="14" name="Picture 13">
            <a:extLst>
              <a:ext uri="{FF2B5EF4-FFF2-40B4-BE49-F238E27FC236}">
                <a16:creationId xmlns="" xmlns:a16="http://schemas.microsoft.com/office/drawing/2014/main" id="{4A8971A7-2160-4241-9AEF-787108D554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6759" y="2185745"/>
            <a:ext cx="187045" cy="1773191"/>
          </a:xfrm>
          <a:prstGeom prst="rect">
            <a:avLst/>
          </a:prstGeom>
        </p:spPr>
      </p:pic>
      <p:pic>
        <p:nvPicPr>
          <p:cNvPr id="15" name="Picture 14">
            <a:extLst>
              <a:ext uri="{FF2B5EF4-FFF2-40B4-BE49-F238E27FC236}">
                <a16:creationId xmlns="" xmlns:a16="http://schemas.microsoft.com/office/drawing/2014/main" id="{1F1CED91-363F-4FE7-BDA9-2B7C57798C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7539" y="2185744"/>
            <a:ext cx="187045" cy="1279390"/>
          </a:xfrm>
          <a:prstGeom prst="rect">
            <a:avLst/>
          </a:prstGeom>
        </p:spPr>
      </p:pic>
      <p:pic>
        <p:nvPicPr>
          <p:cNvPr id="16" name="Picture 15">
            <a:extLst>
              <a:ext uri="{FF2B5EF4-FFF2-40B4-BE49-F238E27FC236}">
                <a16:creationId xmlns="" xmlns:a16="http://schemas.microsoft.com/office/drawing/2014/main" id="{08728B2A-C221-4D83-A716-AE821B987B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4799" y="2185744"/>
            <a:ext cx="187045" cy="1279390"/>
          </a:xfrm>
          <a:prstGeom prst="rect">
            <a:avLst/>
          </a:prstGeom>
        </p:spPr>
      </p:pic>
      <p:pic>
        <p:nvPicPr>
          <p:cNvPr id="17" name="Picture 16">
            <a:extLst>
              <a:ext uri="{FF2B5EF4-FFF2-40B4-BE49-F238E27FC236}">
                <a16:creationId xmlns="" xmlns:a16="http://schemas.microsoft.com/office/drawing/2014/main" id="{E6B47E9F-B2BD-45DF-84AF-F172CB08A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1688" y="2185744"/>
            <a:ext cx="187045" cy="1773191"/>
          </a:xfrm>
          <a:prstGeom prst="rect">
            <a:avLst/>
          </a:prstGeom>
        </p:spPr>
      </p:pic>
      <p:pic>
        <p:nvPicPr>
          <p:cNvPr id="24" name="Picture 23" descr="A picture containing screenshot&#10;&#10;Description automatically generated">
            <a:extLst>
              <a:ext uri="{FF2B5EF4-FFF2-40B4-BE49-F238E27FC236}">
                <a16:creationId xmlns="" xmlns:a16="http://schemas.microsoft.com/office/drawing/2014/main" id="{3DD60AB5-F1BC-448C-8E78-8ACC7E707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2482" y="2458830"/>
            <a:ext cx="187045" cy="187045"/>
          </a:xfrm>
          <a:prstGeom prst="rect">
            <a:avLst/>
          </a:prstGeom>
        </p:spPr>
      </p:pic>
      <p:pic>
        <p:nvPicPr>
          <p:cNvPr id="25" name="Picture 24" descr="A picture containing screenshot&#10;&#10;Description automatically generated">
            <a:extLst>
              <a:ext uri="{FF2B5EF4-FFF2-40B4-BE49-F238E27FC236}">
                <a16:creationId xmlns="" xmlns:a16="http://schemas.microsoft.com/office/drawing/2014/main" id="{02A22F57-BCFB-49B5-B65C-E1C38C643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2482" y="2731916"/>
            <a:ext cx="187045" cy="187045"/>
          </a:xfrm>
          <a:prstGeom prst="rect">
            <a:avLst/>
          </a:prstGeom>
        </p:spPr>
      </p:pic>
      <p:pic>
        <p:nvPicPr>
          <p:cNvPr id="26" name="Picture 25" descr="A picture containing screenshot&#10;&#10;Description automatically generated">
            <a:extLst>
              <a:ext uri="{FF2B5EF4-FFF2-40B4-BE49-F238E27FC236}">
                <a16:creationId xmlns="" xmlns:a16="http://schemas.microsoft.com/office/drawing/2014/main" id="{07B272CE-9500-45E1-87DA-FF626E954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2482" y="3005002"/>
            <a:ext cx="187045" cy="187045"/>
          </a:xfrm>
          <a:prstGeom prst="rect">
            <a:avLst/>
          </a:prstGeom>
        </p:spPr>
      </p:pic>
      <p:pic>
        <p:nvPicPr>
          <p:cNvPr id="27" name="Picture 26" descr="A picture containing screenshot&#10;&#10;Description automatically generated">
            <a:extLst>
              <a:ext uri="{FF2B5EF4-FFF2-40B4-BE49-F238E27FC236}">
                <a16:creationId xmlns="" xmlns:a16="http://schemas.microsoft.com/office/drawing/2014/main" id="{52732480-06A3-4AFF-AF7A-794FF6B55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2482" y="3278089"/>
            <a:ext cx="187045" cy="187045"/>
          </a:xfrm>
          <a:prstGeom prst="rect">
            <a:avLst/>
          </a:prstGeom>
        </p:spPr>
      </p:pic>
      <p:pic>
        <p:nvPicPr>
          <p:cNvPr id="28" name="Picture 27" descr="A picture containing screenshot&#10;&#10;Description automatically generated">
            <a:extLst>
              <a:ext uri="{FF2B5EF4-FFF2-40B4-BE49-F238E27FC236}">
                <a16:creationId xmlns="" xmlns:a16="http://schemas.microsoft.com/office/drawing/2014/main" id="{AA69836B-DCD9-4C0F-8C99-4D48DB478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799" y="3278089"/>
            <a:ext cx="187045" cy="187045"/>
          </a:xfrm>
          <a:prstGeom prst="rect">
            <a:avLst/>
          </a:prstGeom>
        </p:spPr>
      </p:pic>
      <p:pic>
        <p:nvPicPr>
          <p:cNvPr id="29" name="Picture 28" descr="A picture containing screenshot&#10;&#10;Description automatically generated">
            <a:extLst>
              <a:ext uri="{FF2B5EF4-FFF2-40B4-BE49-F238E27FC236}">
                <a16:creationId xmlns="" xmlns:a16="http://schemas.microsoft.com/office/drawing/2014/main" id="{A7F56270-95E9-4BD1-99AA-3E672DA7E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799" y="3005002"/>
            <a:ext cx="187045" cy="187045"/>
          </a:xfrm>
          <a:prstGeom prst="rect">
            <a:avLst/>
          </a:prstGeom>
        </p:spPr>
      </p:pic>
      <p:pic>
        <p:nvPicPr>
          <p:cNvPr id="30" name="Picture 29" descr="A picture containing screenshot&#10;&#10;Description automatically generated">
            <a:extLst>
              <a:ext uri="{FF2B5EF4-FFF2-40B4-BE49-F238E27FC236}">
                <a16:creationId xmlns="" xmlns:a16="http://schemas.microsoft.com/office/drawing/2014/main" id="{1D6F1951-F776-48E1-9564-3E1DCB720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799" y="2731916"/>
            <a:ext cx="187045" cy="187045"/>
          </a:xfrm>
          <a:prstGeom prst="rect">
            <a:avLst/>
          </a:prstGeom>
        </p:spPr>
      </p:pic>
      <p:pic>
        <p:nvPicPr>
          <p:cNvPr id="31" name="Picture 30" descr="A picture containing screenshot&#10;&#10;Description automatically generated">
            <a:extLst>
              <a:ext uri="{FF2B5EF4-FFF2-40B4-BE49-F238E27FC236}">
                <a16:creationId xmlns="" xmlns:a16="http://schemas.microsoft.com/office/drawing/2014/main" id="{0DF95E2B-05FE-4E18-8583-975089C1E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799" y="2458830"/>
            <a:ext cx="187045" cy="187045"/>
          </a:xfrm>
          <a:prstGeom prst="rect">
            <a:avLst/>
          </a:prstGeom>
        </p:spPr>
      </p:pic>
    </p:spTree>
    <p:extLst>
      <p:ext uri="{BB962C8B-B14F-4D97-AF65-F5344CB8AC3E}">
        <p14:creationId xmlns:p14="http://schemas.microsoft.com/office/powerpoint/2010/main" val="23290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500"/>
                            </p:stCondLst>
                            <p:childTnLst>
                              <p:par>
                                <p:cTn id="23" presetID="26" presetClass="emph" presetSubtype="0" fill="hold" nodeType="afterEffect">
                                  <p:stCondLst>
                                    <p:cond delay="0"/>
                                  </p:stCondLst>
                                  <p:childTnLst>
                                    <p:animEffect transition="out" filter="fade">
                                      <p:cBhvr>
                                        <p:cTn id="24" dur="1000" tmFilter="0, 0; .2, .5; .8, .5; 1, 0"/>
                                        <p:tgtEl>
                                          <p:spTgt spid="14"/>
                                        </p:tgtEl>
                                      </p:cBhvr>
                                    </p:animEffect>
                                    <p:animScale>
                                      <p:cBhvr>
                                        <p:cTn id="25" dur="500" autoRev="1" fill="hold"/>
                                        <p:tgtEl>
                                          <p:spTgt spid="14"/>
                                        </p:tgtEl>
                                      </p:cBhvr>
                                      <p:by x="105000" y="105000"/>
                                    </p:animScale>
                                  </p:childTnLst>
                                </p:cTn>
                              </p:par>
                              <p:par>
                                <p:cTn id="26" presetID="26" presetClass="emph" presetSubtype="0" fill="hold" nodeType="withEffect">
                                  <p:stCondLst>
                                    <p:cond delay="0"/>
                                  </p:stCondLst>
                                  <p:childTnLst>
                                    <p:animEffect transition="out" filter="fade">
                                      <p:cBhvr>
                                        <p:cTn id="27" dur="1000" tmFilter="0, 0; .2, .5; .8, .5; 1, 0"/>
                                        <p:tgtEl>
                                          <p:spTgt spid="17"/>
                                        </p:tgtEl>
                                      </p:cBhvr>
                                    </p:animEffect>
                                    <p:animScale>
                                      <p:cBhvr>
                                        <p:cTn id="28" dur="500" autoRev="1" fill="hold"/>
                                        <p:tgtEl>
                                          <p:spTgt spid="17"/>
                                        </p:tgtEl>
                                      </p:cBhvr>
                                      <p:by x="105000" y="105000"/>
                                    </p:animScale>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2000"/>
                            </p:stCondLst>
                            <p:childTnLst>
                              <p:par>
                                <p:cTn id="34" presetID="26" presetClass="emph" presetSubtype="0" fill="hold" nodeType="afterEffect">
                                  <p:stCondLst>
                                    <p:cond delay="0"/>
                                  </p:stCondLst>
                                  <p:childTnLst>
                                    <p:animEffect transition="out" filter="fade">
                                      <p:cBhvr>
                                        <p:cTn id="35" dur="1000" tmFilter="0, 0; .2, .5; .8, .5; 1, 0"/>
                                        <p:tgtEl>
                                          <p:spTgt spid="16"/>
                                        </p:tgtEl>
                                      </p:cBhvr>
                                    </p:animEffect>
                                    <p:animScale>
                                      <p:cBhvr>
                                        <p:cTn id="36" dur="500" autoRev="1" fill="hold"/>
                                        <p:tgtEl>
                                          <p:spTgt spid="16"/>
                                        </p:tgtEl>
                                      </p:cBhvr>
                                      <p:by x="105000" y="105000"/>
                                    </p:animScale>
                                  </p:childTnLst>
                                </p:cTn>
                              </p:par>
                              <p:par>
                                <p:cTn id="37" presetID="26" presetClass="emph" presetSubtype="0" fill="hold" nodeType="withEffect">
                                  <p:stCondLst>
                                    <p:cond delay="0"/>
                                  </p:stCondLst>
                                  <p:childTnLst>
                                    <p:animEffect transition="out" filter="fade">
                                      <p:cBhvr>
                                        <p:cTn id="38" dur="1000" tmFilter="0, 0; .2, .5; .8, .5; 1, 0"/>
                                        <p:tgtEl>
                                          <p:spTgt spid="15"/>
                                        </p:tgtEl>
                                      </p:cBhvr>
                                    </p:animEffect>
                                    <p:animScale>
                                      <p:cBhvr>
                                        <p:cTn id="39" dur="500" autoRev="1" fill="hold"/>
                                        <p:tgtEl>
                                          <p:spTgt spid="15"/>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63" presetClass="path" presetSubtype="0" accel="50000" fill="hold" nodeType="clickEffect">
                                  <p:stCondLst>
                                    <p:cond delay="0"/>
                                  </p:stCondLst>
                                  <p:childTnLst>
                                    <p:animMotion origin="layout" path="M -2.77778E-6 3.33333E-6 L 0.03368 3.33333E-6 " pathEditMode="relative" rAng="0" ptsTypes="AA">
                                      <p:cBhvr>
                                        <p:cTn id="43" dur="1250" fill="hold"/>
                                        <p:tgtEl>
                                          <p:spTgt spid="14"/>
                                        </p:tgtEl>
                                        <p:attrNameLst>
                                          <p:attrName>ppt_x</p:attrName>
                                          <p:attrName>ppt_y</p:attrName>
                                        </p:attrNameLst>
                                      </p:cBhvr>
                                      <p:rCtr x="1684" y="0"/>
                                    </p:animMotion>
                                  </p:childTnLst>
                                </p:cTn>
                              </p:par>
                              <p:par>
                                <p:cTn id="44" presetID="35" presetClass="path" presetSubtype="0" accel="50000" fill="hold" nodeType="withEffect">
                                  <p:stCondLst>
                                    <p:cond delay="0"/>
                                  </p:stCondLst>
                                  <p:childTnLst>
                                    <p:animMotion origin="layout" path="M 2.77778E-7 3.33333E-6 L -0.03316 3.33333E-6 " pathEditMode="relative" rAng="0" ptsTypes="AA">
                                      <p:cBhvr>
                                        <p:cTn id="45" dur="1250" fill="hold"/>
                                        <p:tgtEl>
                                          <p:spTgt spid="17"/>
                                        </p:tgtEl>
                                        <p:attrNameLst>
                                          <p:attrName>ppt_x</p:attrName>
                                          <p:attrName>ppt_y</p:attrName>
                                        </p:attrNameLst>
                                      </p:cBhvr>
                                      <p:rCtr x="-1667" y="0"/>
                                    </p:animMotion>
                                  </p:childTnLst>
                                </p:cTn>
                              </p:par>
                              <p:par>
                                <p:cTn id="46" presetID="63" presetClass="path" presetSubtype="0" accel="50000" fill="hold" nodeType="withEffect">
                                  <p:stCondLst>
                                    <p:cond delay="0"/>
                                  </p:stCondLst>
                                  <p:childTnLst>
                                    <p:animMotion origin="layout" path="M -2.22222E-6 2.96296E-6 L 0.0717 1.48148E-6 " pathEditMode="relative" rAng="0" ptsTypes="AA">
                                      <p:cBhvr>
                                        <p:cTn id="47" dur="1250" fill="hold"/>
                                        <p:tgtEl>
                                          <p:spTgt spid="15"/>
                                        </p:tgtEl>
                                        <p:attrNameLst>
                                          <p:attrName>ppt_x</p:attrName>
                                          <p:attrName>ppt_y</p:attrName>
                                        </p:attrNameLst>
                                      </p:cBhvr>
                                      <p:rCtr x="3576" y="0"/>
                                    </p:animMotion>
                                  </p:childTnLst>
                                </p:cTn>
                              </p:par>
                            </p:childTnLst>
                          </p:cTn>
                        </p:par>
                        <p:par>
                          <p:cTn id="48" fill="hold">
                            <p:stCondLst>
                              <p:cond delay="1250"/>
                            </p:stCondLst>
                            <p:childTnLst>
                              <p:par>
                                <p:cTn id="49" presetID="1" presetClass="exit" presetSubtype="0" fill="hold" nodeType="afterEffect">
                                  <p:stCondLst>
                                    <p:cond delay="0"/>
                                  </p:stCondLst>
                                  <p:childTnLst>
                                    <p:set>
                                      <p:cBhvr>
                                        <p:cTn id="50" dur="1" fill="hold">
                                          <p:stCondLst>
                                            <p:cond delay="0"/>
                                          </p:stCondLst>
                                        </p:cTn>
                                        <p:tgtEl>
                                          <p:spTgt spid="14"/>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6"/>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5"/>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par>
                          <p:cTn id="79" fill="hold">
                            <p:stCondLst>
                              <p:cond delay="1250"/>
                            </p:stCondLst>
                            <p:childTnLst>
                              <p:par>
                                <p:cTn id="80" presetID="64" presetClass="path" presetSubtype="0" accel="50000" fill="hold" nodeType="afterEffect">
                                  <p:stCondLst>
                                    <p:cond delay="250"/>
                                  </p:stCondLst>
                                  <p:childTnLst>
                                    <p:animMotion origin="layout" path="M -3.61111E-6 -2.22222E-6 L -3.61111E-6 -0.01366 " pathEditMode="relative" rAng="0" ptsTypes="AA">
                                      <p:cBhvr>
                                        <p:cTn id="81" dur="1000" fill="hold"/>
                                        <p:tgtEl>
                                          <p:spTgt spid="24"/>
                                        </p:tgtEl>
                                        <p:attrNameLst>
                                          <p:attrName>ppt_x</p:attrName>
                                          <p:attrName>ppt_y</p:attrName>
                                        </p:attrNameLst>
                                      </p:cBhvr>
                                      <p:rCtr x="0" y="-694"/>
                                    </p:animMotion>
                                  </p:childTnLst>
                                </p:cTn>
                              </p:par>
                              <p:par>
                                <p:cTn id="82" presetID="64" presetClass="path" presetSubtype="0" accel="50000" fill="hold" nodeType="withEffect">
                                  <p:stCondLst>
                                    <p:cond delay="250"/>
                                  </p:stCondLst>
                                  <p:childTnLst>
                                    <p:animMotion origin="layout" path="M -3.61111E-6 2.96296E-6 L -3.61111E-6 -0.02732 " pathEditMode="relative" rAng="0" ptsTypes="AA">
                                      <p:cBhvr>
                                        <p:cTn id="83" dur="1000" fill="hold"/>
                                        <p:tgtEl>
                                          <p:spTgt spid="25"/>
                                        </p:tgtEl>
                                        <p:attrNameLst>
                                          <p:attrName>ppt_x</p:attrName>
                                          <p:attrName>ppt_y</p:attrName>
                                        </p:attrNameLst>
                                      </p:cBhvr>
                                      <p:rCtr x="0" y="-1366"/>
                                    </p:animMotion>
                                  </p:childTnLst>
                                </p:cTn>
                              </p:par>
                              <p:par>
                                <p:cTn id="84" presetID="64" presetClass="path" presetSubtype="0" accel="50000" fill="hold" nodeType="withEffect">
                                  <p:stCondLst>
                                    <p:cond delay="250"/>
                                  </p:stCondLst>
                                  <p:childTnLst>
                                    <p:animMotion origin="layout" path="M -3.61111E-6 -1.85185E-6 L -3.61111E-6 -0.04213 " pathEditMode="relative" rAng="0" ptsTypes="AA">
                                      <p:cBhvr>
                                        <p:cTn id="85" dur="1000" fill="hold"/>
                                        <p:tgtEl>
                                          <p:spTgt spid="26"/>
                                        </p:tgtEl>
                                        <p:attrNameLst>
                                          <p:attrName>ppt_x</p:attrName>
                                          <p:attrName>ppt_y</p:attrName>
                                        </p:attrNameLst>
                                      </p:cBhvr>
                                      <p:rCtr x="0" y="-2106"/>
                                    </p:animMotion>
                                  </p:childTnLst>
                                </p:cTn>
                              </p:par>
                              <p:par>
                                <p:cTn id="86" presetID="64" presetClass="path" presetSubtype="0" accel="50000" fill="hold" nodeType="withEffect">
                                  <p:stCondLst>
                                    <p:cond delay="250"/>
                                  </p:stCondLst>
                                  <p:childTnLst>
                                    <p:animMotion origin="layout" path="M -3.61111E-6 3.33333E-6 L 0.00018 -0.05695 " pathEditMode="relative" rAng="0" ptsTypes="AA">
                                      <p:cBhvr>
                                        <p:cTn id="87" dur="1000" fill="hold"/>
                                        <p:tgtEl>
                                          <p:spTgt spid="27"/>
                                        </p:tgtEl>
                                        <p:attrNameLst>
                                          <p:attrName>ppt_x</p:attrName>
                                          <p:attrName>ppt_y</p:attrName>
                                        </p:attrNameLst>
                                      </p:cBhvr>
                                      <p:rCtr x="0" y="-2847"/>
                                    </p:animMotion>
                                  </p:childTnLst>
                                </p:cTn>
                              </p:par>
                              <p:par>
                                <p:cTn id="88" presetID="42" presetClass="path" presetSubtype="0" accel="50000" fill="hold" nodeType="withEffect">
                                  <p:stCondLst>
                                    <p:cond delay="250"/>
                                  </p:stCondLst>
                                  <p:childTnLst>
                                    <p:animMotion origin="layout" path="M -2.77778E-6 3.33333E-6 L -0.03073 0.07245 " pathEditMode="relative" rAng="0" ptsTypes="AA">
                                      <p:cBhvr>
                                        <p:cTn id="89" dur="1000" fill="hold"/>
                                        <p:tgtEl>
                                          <p:spTgt spid="28"/>
                                        </p:tgtEl>
                                        <p:attrNameLst>
                                          <p:attrName>ppt_x</p:attrName>
                                          <p:attrName>ppt_y</p:attrName>
                                        </p:attrNameLst>
                                      </p:cBhvr>
                                      <p:rCtr x="-1545" y="3611"/>
                                    </p:animMotion>
                                  </p:childTnLst>
                                </p:cTn>
                              </p:par>
                              <p:par>
                                <p:cTn id="90" presetID="42" presetClass="path" presetSubtype="0" accel="50000" fill="hold" nodeType="withEffect">
                                  <p:stCondLst>
                                    <p:cond delay="250"/>
                                  </p:stCondLst>
                                  <p:childTnLst>
                                    <p:animMotion origin="layout" path="M -2.77778E-6 -1.85185E-6 L -0.0309 0.08588 " pathEditMode="relative" rAng="0" ptsTypes="AA">
                                      <p:cBhvr>
                                        <p:cTn id="91" dur="1000" fill="hold"/>
                                        <p:tgtEl>
                                          <p:spTgt spid="29"/>
                                        </p:tgtEl>
                                        <p:attrNameLst>
                                          <p:attrName>ppt_x</p:attrName>
                                          <p:attrName>ppt_y</p:attrName>
                                        </p:attrNameLst>
                                      </p:cBhvr>
                                      <p:rCtr x="-1545" y="4282"/>
                                    </p:animMotion>
                                  </p:childTnLst>
                                </p:cTn>
                              </p:par>
                              <p:par>
                                <p:cTn id="92" presetID="42" presetClass="path" presetSubtype="0" accel="50000" fill="hold" nodeType="withEffect">
                                  <p:stCondLst>
                                    <p:cond delay="250"/>
                                  </p:stCondLst>
                                  <p:childTnLst>
                                    <p:animMotion origin="layout" path="M -2.77778E-6 2.96296E-6 L -0.03073 0.10023 " pathEditMode="relative" rAng="0" ptsTypes="AA">
                                      <p:cBhvr>
                                        <p:cTn id="93" dur="1000" fill="hold"/>
                                        <p:tgtEl>
                                          <p:spTgt spid="30"/>
                                        </p:tgtEl>
                                        <p:attrNameLst>
                                          <p:attrName>ppt_x</p:attrName>
                                          <p:attrName>ppt_y</p:attrName>
                                        </p:attrNameLst>
                                      </p:cBhvr>
                                      <p:rCtr x="-1545" y="5000"/>
                                    </p:animMotion>
                                  </p:childTnLst>
                                </p:cTn>
                              </p:par>
                              <p:par>
                                <p:cTn id="94" presetID="42" presetClass="path" presetSubtype="0" accel="50000" fill="hold" nodeType="withEffect">
                                  <p:stCondLst>
                                    <p:cond delay="250"/>
                                  </p:stCondLst>
                                  <p:childTnLst>
                                    <p:animMotion origin="layout" path="M -2.77778E-6 -2.22222E-6 L -0.03073 0.11459 " pathEditMode="relative" rAng="0" ptsTypes="AA">
                                      <p:cBhvr>
                                        <p:cTn id="95" dur="1000" fill="hold"/>
                                        <p:tgtEl>
                                          <p:spTgt spid="31"/>
                                        </p:tgtEl>
                                        <p:attrNameLst>
                                          <p:attrName>ppt_x</p:attrName>
                                          <p:attrName>ppt_y</p:attrName>
                                        </p:attrNameLst>
                                      </p:cBhvr>
                                      <p:rCtr x="-1545" y="5718"/>
                                    </p:animMotion>
                                  </p:childTnLst>
                                </p:cTn>
                              </p:par>
                              <p:par>
                                <p:cTn id="96" presetID="42" presetClass="path" presetSubtype="0" accel="50000" fill="hold" nodeType="withEffect">
                                  <p:stCondLst>
                                    <p:cond delay="250"/>
                                  </p:stCondLst>
                                  <p:childTnLst>
                                    <p:animMotion origin="layout" path="M -2.77778E-6 2.59259E-6 L -0.03073 0.12801 " pathEditMode="relative" rAng="0" ptsTypes="AA">
                                      <p:cBhvr>
                                        <p:cTn id="97" dur="1000" fill="hold"/>
                                        <p:tgtEl>
                                          <p:spTgt spid="32"/>
                                        </p:tgtEl>
                                        <p:attrNameLst>
                                          <p:attrName>ppt_x</p:attrName>
                                          <p:attrName>ppt_y</p:attrName>
                                        </p:attrNameLst>
                                      </p:cBhvr>
                                      <p:rCtr x="-1545" y="6389"/>
                                    </p:animMotion>
                                  </p:childTnLst>
                                </p:cTn>
                              </p:par>
                            </p:childTnLst>
                          </p:cTn>
                        </p:par>
                        <p:par>
                          <p:cTn id="98" fill="hold">
                            <p:stCondLst>
                              <p:cond delay="2500"/>
                            </p:stCondLst>
                            <p:childTnLst>
                              <p:par>
                                <p:cTn id="99" presetID="1" presetClass="exit" presetSubtype="0" fill="hold" nodeType="afterEffect">
                                  <p:stCondLst>
                                    <p:cond delay="0"/>
                                  </p:stCondLst>
                                  <p:childTnLst>
                                    <p:set>
                                      <p:cBhvr>
                                        <p:cTn id="100" dur="1" fill="hold">
                                          <p:stCondLst>
                                            <p:cond delay="0"/>
                                          </p:stCondLst>
                                        </p:cTn>
                                        <p:tgtEl>
                                          <p:spTgt spid="24"/>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25"/>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26"/>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27"/>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28"/>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29"/>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30"/>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31"/>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32"/>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3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13"/>
                                        </p:tgtEl>
                                        <p:attrNameLst>
                                          <p:attrName>style.visibility</p:attrName>
                                        </p:attrNameLst>
                                      </p:cBhvr>
                                      <p:to>
                                        <p:strVal val="visible"/>
                                      </p:to>
                                    </p:set>
                                    <p:animEffect transition="in" filter="fade">
                                      <p:cBhvr>
                                        <p:cTn id="123" dur="500"/>
                                        <p:tgtEl>
                                          <p:spTgt spid="13"/>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11"/>
                                        </p:tgtEl>
                                        <p:attrNameLst>
                                          <p:attrName>style.visibility</p:attrName>
                                        </p:attrNameLst>
                                      </p:cBhvr>
                                      <p:to>
                                        <p:strVal val="visible"/>
                                      </p:to>
                                    </p:set>
                                    <p:animEffect transition="in" filter="fade">
                                      <p:cBhvr>
                                        <p:cTn id="128" dur="500"/>
                                        <p:tgtEl>
                                          <p:spTgt spid="11"/>
                                        </p:tgtEl>
                                      </p:cBhvr>
                                    </p:animEffect>
                                  </p:childTnLst>
                                </p:cTn>
                              </p:par>
                            </p:childTnLst>
                          </p:cTn>
                        </p:par>
                        <p:par>
                          <p:cTn id="129" fill="hold">
                            <p:stCondLst>
                              <p:cond delay="500"/>
                            </p:stCondLst>
                            <p:childTnLst>
                              <p:par>
                                <p:cTn id="130" presetID="10" presetClass="entr" presetSubtype="0" fill="hold" grpId="0" nodeType="afterEffect">
                                  <p:stCondLst>
                                    <p:cond delay="0"/>
                                  </p:stCondLst>
                                  <p:childTnLst>
                                    <p:set>
                                      <p:cBhvr>
                                        <p:cTn id="131" dur="1" fill="hold">
                                          <p:stCondLst>
                                            <p:cond delay="0"/>
                                          </p:stCondLst>
                                        </p:cTn>
                                        <p:tgtEl>
                                          <p:spTgt spid="9"/>
                                        </p:tgtEl>
                                        <p:attrNameLst>
                                          <p:attrName>style.visibility</p:attrName>
                                        </p:attrNameLst>
                                      </p:cBhvr>
                                      <p:to>
                                        <p:strVal val="visible"/>
                                      </p:to>
                                    </p:set>
                                    <p:animEffect transition="in" filter="fade">
                                      <p:cBhvr>
                                        <p:cTn id="1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2:6</a:t>
            </a:r>
          </a:p>
        </p:txBody>
      </p:sp>
      <p:sp>
        <p:nvSpPr>
          <p:cNvPr id="5" name="TextBox 4">
            <a:extLst>
              <a:ext uri="{FF2B5EF4-FFF2-40B4-BE49-F238E27FC236}">
                <a16:creationId xmlns="" xmlns:a16="http://schemas.microsoft.com/office/drawing/2014/main" id="{A6910584-36F3-4FC9-A2C8-37BDBC172971}"/>
              </a:ext>
            </a:extLst>
          </p:cNvPr>
          <p:cNvSpPr txBox="1"/>
          <p:nvPr/>
        </p:nvSpPr>
        <p:spPr bwMode="auto">
          <a:xfrm>
            <a:off x="3000897" y="4127632"/>
            <a:ext cx="3142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20 + double 5</a:t>
            </a:r>
          </a:p>
        </p:txBody>
      </p:sp>
      <p:sp>
        <p:nvSpPr>
          <p:cNvPr id="6" name="TextBox 5">
            <a:extLst>
              <a:ext uri="{FF2B5EF4-FFF2-40B4-BE49-F238E27FC236}">
                <a16:creationId xmlns="" xmlns:a16="http://schemas.microsoft.com/office/drawing/2014/main" id="{44E9EA6C-75CE-476D-9202-74929B8F57EC}"/>
              </a:ext>
            </a:extLst>
          </p:cNvPr>
          <p:cNvSpPr txBox="1"/>
          <p:nvPr/>
        </p:nvSpPr>
        <p:spPr bwMode="auto">
          <a:xfrm>
            <a:off x="3604142" y="4858814"/>
            <a:ext cx="12314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 + 10</a:t>
            </a:r>
            <a:endParaRPr lang="en-GB" sz="2400" dirty="0">
              <a:solidFill>
                <a:srgbClr val="FF0000"/>
              </a:solidFill>
              <a:latin typeface="Myriad Pro Semibold" charset="0"/>
              <a:ea typeface="Myriad Pro Semibold" charset="0"/>
              <a:cs typeface="Myriad Pro Semibold" charset="0"/>
            </a:endParaRPr>
          </a:p>
        </p:txBody>
      </p:sp>
      <p:sp>
        <p:nvSpPr>
          <p:cNvPr id="7" name="TextBox 6">
            <a:extLst>
              <a:ext uri="{FF2B5EF4-FFF2-40B4-BE49-F238E27FC236}">
                <a16:creationId xmlns="" xmlns:a16="http://schemas.microsoft.com/office/drawing/2014/main" id="{9AB46BDD-D4DC-45C0-AA67-71696FC043DC}"/>
              </a:ext>
            </a:extLst>
          </p:cNvPr>
          <p:cNvSpPr txBox="1"/>
          <p:nvPr/>
        </p:nvSpPr>
        <p:spPr bwMode="auto">
          <a:xfrm>
            <a:off x="4730590" y="4858814"/>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50</a:t>
            </a:r>
          </a:p>
        </p:txBody>
      </p:sp>
      <p:pic>
        <p:nvPicPr>
          <p:cNvPr id="8" name="Picture 7" descr="A picture containing object, photo, coin, showing&#10;&#10;Description automatically generated">
            <a:extLst>
              <a:ext uri="{FF2B5EF4-FFF2-40B4-BE49-F238E27FC236}">
                <a16:creationId xmlns="" xmlns:a16="http://schemas.microsoft.com/office/drawing/2014/main" id="{2CBD5890-1110-4AE6-A2FA-90EF6E66AF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9996" y="2723522"/>
            <a:ext cx="882000" cy="882000"/>
          </a:xfrm>
          <a:prstGeom prst="rect">
            <a:avLst/>
          </a:prstGeom>
        </p:spPr>
      </p:pic>
      <p:pic>
        <p:nvPicPr>
          <p:cNvPr id="9" name="Picture 8" descr="A picture containing object, photo, coin, showing&#10;&#10;Description automatically generated">
            <a:extLst>
              <a:ext uri="{FF2B5EF4-FFF2-40B4-BE49-F238E27FC236}">
                <a16:creationId xmlns="" xmlns:a16="http://schemas.microsoft.com/office/drawing/2014/main" id="{84863C22-0E93-45E3-BB02-3AACB4E140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7357" y="2723522"/>
            <a:ext cx="882000" cy="882000"/>
          </a:xfrm>
          <a:prstGeom prst="rect">
            <a:avLst/>
          </a:prstGeom>
        </p:spPr>
      </p:pic>
      <p:pic>
        <p:nvPicPr>
          <p:cNvPr id="12" name="Picture 11" descr="A picture containing object, photo, coin, showing&#10;&#10;Description automatically generated">
            <a:extLst>
              <a:ext uri="{FF2B5EF4-FFF2-40B4-BE49-F238E27FC236}">
                <a16:creationId xmlns="" xmlns:a16="http://schemas.microsoft.com/office/drawing/2014/main" id="{3258F678-088A-4EF0-AA6F-D78817094D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6151" y="2723522"/>
            <a:ext cx="882000" cy="882000"/>
          </a:xfrm>
          <a:prstGeom prst="rect">
            <a:avLst/>
          </a:prstGeom>
        </p:spPr>
      </p:pic>
      <p:pic>
        <p:nvPicPr>
          <p:cNvPr id="13" name="Picture 12" descr="A picture containing object, photo, coin, showing&#10;&#10;Description automatically generated">
            <a:extLst>
              <a:ext uri="{FF2B5EF4-FFF2-40B4-BE49-F238E27FC236}">
                <a16:creationId xmlns="" xmlns:a16="http://schemas.microsoft.com/office/drawing/2014/main" id="{259F5863-3CC7-43D7-8BC9-222B846285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5019" y="2723522"/>
            <a:ext cx="882000" cy="882000"/>
          </a:xfrm>
          <a:prstGeom prst="rect">
            <a:avLst/>
          </a:prstGeom>
        </p:spPr>
      </p:pic>
      <p:cxnSp>
        <p:nvCxnSpPr>
          <p:cNvPr id="14" name="Straight Connector 13">
            <a:extLst>
              <a:ext uri="{FF2B5EF4-FFF2-40B4-BE49-F238E27FC236}">
                <a16:creationId xmlns="" xmlns:a16="http://schemas.microsoft.com/office/drawing/2014/main" id="{937F6F99-8F01-4093-AC8B-2E37920C82A8}"/>
              </a:ext>
            </a:extLst>
          </p:cNvPr>
          <p:cNvCxnSpPr>
            <a:cxnSpLocks/>
          </p:cNvCxnSpPr>
          <p:nvPr/>
        </p:nvCxnSpPr>
        <p:spPr bwMode="auto">
          <a:xfrm>
            <a:off x="4572001" y="2615550"/>
            <a:ext cx="0" cy="1097945"/>
          </a:xfrm>
          <a:prstGeom prst="line">
            <a:avLst/>
          </a:prstGeom>
          <a:noFill/>
          <a:ln w="28575" cap="flat" cmpd="sng" algn="ctr">
            <a:solidFill>
              <a:srgbClr val="26A4D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a:extLst>
              <a:ext uri="{FF2B5EF4-FFF2-40B4-BE49-F238E27FC236}">
                <a16:creationId xmlns="" xmlns:a16="http://schemas.microsoft.com/office/drawing/2014/main" id="{25EF7A87-92BB-469F-B543-1E101FA5A2AD}"/>
              </a:ext>
            </a:extLst>
          </p:cNvPr>
          <p:cNvSpPr txBox="1"/>
          <p:nvPr/>
        </p:nvSpPr>
        <p:spPr bwMode="auto">
          <a:xfrm>
            <a:off x="3080246" y="1069206"/>
            <a:ext cx="1556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25</a:t>
            </a:r>
            <a:endParaRPr lang="en-GB" sz="2400" dirty="0">
              <a:solidFill>
                <a:srgbClr val="FF0000"/>
              </a:solidFill>
              <a:latin typeface="Myriad Pro Semibold" charset="0"/>
              <a:ea typeface="Myriad Pro Semibold" charset="0"/>
              <a:cs typeface="Myriad Pro Semibold" charset="0"/>
            </a:endParaRPr>
          </a:p>
        </p:txBody>
      </p:sp>
      <p:sp>
        <p:nvSpPr>
          <p:cNvPr id="22" name="TextBox 21">
            <a:extLst>
              <a:ext uri="{FF2B5EF4-FFF2-40B4-BE49-F238E27FC236}">
                <a16:creationId xmlns="" xmlns:a16="http://schemas.microsoft.com/office/drawing/2014/main" id="{A4D5937B-57B4-4279-A408-E6EDC01C7066}"/>
              </a:ext>
            </a:extLst>
          </p:cNvPr>
          <p:cNvSpPr txBox="1"/>
          <p:nvPr/>
        </p:nvSpPr>
        <p:spPr bwMode="auto">
          <a:xfrm>
            <a:off x="4530233" y="1069205"/>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50</a:t>
            </a:r>
          </a:p>
        </p:txBody>
      </p:sp>
      <p:pic>
        <p:nvPicPr>
          <p:cNvPr id="23" name="Picture 22" descr="A close up of a sign&#10;&#10;Description automatically generated">
            <a:extLst>
              <a:ext uri="{FF2B5EF4-FFF2-40B4-BE49-F238E27FC236}">
                <a16:creationId xmlns="" xmlns:a16="http://schemas.microsoft.com/office/drawing/2014/main" id="{10B0DFCD-9966-4B77-8DD5-DB48A8EE2A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942" y="2957522"/>
            <a:ext cx="653734" cy="648000"/>
          </a:xfrm>
          <a:prstGeom prst="rect">
            <a:avLst/>
          </a:prstGeom>
        </p:spPr>
      </p:pic>
      <p:pic>
        <p:nvPicPr>
          <p:cNvPr id="24" name="Picture 23" descr="A close up of a sign&#10;&#10;Description automatically generated">
            <a:extLst>
              <a:ext uri="{FF2B5EF4-FFF2-40B4-BE49-F238E27FC236}">
                <a16:creationId xmlns="" xmlns:a16="http://schemas.microsoft.com/office/drawing/2014/main" id="{85A5A971-70A0-49D9-A046-BE955848C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7339" y="2957522"/>
            <a:ext cx="653734" cy="648000"/>
          </a:xfrm>
          <a:prstGeom prst="rect">
            <a:avLst/>
          </a:prstGeom>
        </p:spPr>
      </p:pic>
      <p:sp>
        <p:nvSpPr>
          <p:cNvPr id="28" name="TextBox 27">
            <a:extLst>
              <a:ext uri="{FF2B5EF4-FFF2-40B4-BE49-F238E27FC236}">
                <a16:creationId xmlns="" xmlns:a16="http://schemas.microsoft.com/office/drawing/2014/main" id="{5A2DFB24-B34E-4EC8-816E-B4D21A801950}"/>
              </a:ext>
            </a:extLst>
          </p:cNvPr>
          <p:cNvSpPr txBox="1"/>
          <p:nvPr/>
        </p:nvSpPr>
        <p:spPr bwMode="auto">
          <a:xfrm>
            <a:off x="4312954" y="2114443"/>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30" name="Right Brace 29">
            <a:extLst>
              <a:ext uri="{FF2B5EF4-FFF2-40B4-BE49-F238E27FC236}">
                <a16:creationId xmlns="" xmlns:a16="http://schemas.microsoft.com/office/drawing/2014/main" id="{FA410036-101A-4A5A-9079-8A1ED8B67D87}"/>
              </a:ext>
            </a:extLst>
          </p:cNvPr>
          <p:cNvSpPr/>
          <p:nvPr/>
        </p:nvSpPr>
        <p:spPr bwMode="auto">
          <a:xfrm rot="16200000" flipV="1">
            <a:off x="4491007" y="1814464"/>
            <a:ext cx="161987" cy="1572337"/>
          </a:xfrm>
          <a:prstGeom prst="rightBrace">
            <a:avLst>
              <a:gd name="adj1" fmla="val 116265"/>
              <a:gd name="adj2" fmla="val 49899"/>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a:p>
        </p:txBody>
      </p:sp>
    </p:spTree>
    <p:extLst>
      <p:ext uri="{BB962C8B-B14F-4D97-AF65-F5344CB8AC3E}">
        <p14:creationId xmlns:p14="http://schemas.microsoft.com/office/powerpoint/2010/main" val="399359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2" grpId="0"/>
      <p:bldP spid="28" grpId="0"/>
      <p:bldP spid="3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2:6</a:t>
            </a:r>
          </a:p>
        </p:txBody>
      </p:sp>
      <p:sp>
        <p:nvSpPr>
          <p:cNvPr id="3" name="TextBox 2">
            <a:extLst>
              <a:ext uri="{FF2B5EF4-FFF2-40B4-BE49-F238E27FC236}">
                <a16:creationId xmlns="" xmlns:a16="http://schemas.microsoft.com/office/drawing/2014/main" id="{194D98B9-4844-4DF0-AED0-AD5E32FB0EDA}"/>
              </a:ext>
            </a:extLst>
          </p:cNvPr>
          <p:cNvSpPr txBox="1"/>
          <p:nvPr/>
        </p:nvSpPr>
        <p:spPr bwMode="auto">
          <a:xfrm>
            <a:off x="3000901" y="4127632"/>
            <a:ext cx="3142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30 + double 5</a:t>
            </a:r>
          </a:p>
        </p:txBody>
      </p:sp>
      <p:sp>
        <p:nvSpPr>
          <p:cNvPr id="4" name="TextBox 3">
            <a:extLst>
              <a:ext uri="{FF2B5EF4-FFF2-40B4-BE49-F238E27FC236}">
                <a16:creationId xmlns="" xmlns:a16="http://schemas.microsoft.com/office/drawing/2014/main" id="{08E4EC11-D07E-4BF2-B111-AA6FDB11AF3C}"/>
              </a:ext>
            </a:extLst>
          </p:cNvPr>
          <p:cNvSpPr txBox="1"/>
          <p:nvPr/>
        </p:nvSpPr>
        <p:spPr bwMode="auto">
          <a:xfrm>
            <a:off x="3599378" y="4858814"/>
            <a:ext cx="12314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 + 10</a:t>
            </a:r>
            <a:endParaRPr lang="en-GB" sz="2400" dirty="0">
              <a:solidFill>
                <a:srgbClr val="FF0000"/>
              </a:solidFill>
              <a:latin typeface="Myriad Pro Semibold" charset="0"/>
              <a:ea typeface="Myriad Pro Semibold" charset="0"/>
              <a:cs typeface="Myriad Pro Semibold" charset="0"/>
            </a:endParaRPr>
          </a:p>
        </p:txBody>
      </p:sp>
      <p:sp>
        <p:nvSpPr>
          <p:cNvPr id="5" name="TextBox 4">
            <a:extLst>
              <a:ext uri="{FF2B5EF4-FFF2-40B4-BE49-F238E27FC236}">
                <a16:creationId xmlns="" xmlns:a16="http://schemas.microsoft.com/office/drawing/2014/main" id="{C7BDC22A-BA93-45FA-8116-228391DBF1BB}"/>
              </a:ext>
            </a:extLst>
          </p:cNvPr>
          <p:cNvSpPr txBox="1"/>
          <p:nvPr/>
        </p:nvSpPr>
        <p:spPr bwMode="auto">
          <a:xfrm>
            <a:off x="4725826" y="4858814"/>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70</a:t>
            </a:r>
          </a:p>
        </p:txBody>
      </p:sp>
      <p:pic>
        <p:nvPicPr>
          <p:cNvPr id="6" name="Picture 5" descr="A picture containing object, photo, coin, showing&#10;&#10;Description automatically generated">
            <a:extLst>
              <a:ext uri="{FF2B5EF4-FFF2-40B4-BE49-F238E27FC236}">
                <a16:creationId xmlns="" xmlns:a16="http://schemas.microsoft.com/office/drawing/2014/main" id="{00E52767-50F0-407C-B8D2-5B9B3315D3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9996" y="2723522"/>
            <a:ext cx="882000" cy="882000"/>
          </a:xfrm>
          <a:prstGeom prst="rect">
            <a:avLst/>
          </a:prstGeom>
        </p:spPr>
      </p:pic>
      <p:pic>
        <p:nvPicPr>
          <p:cNvPr id="7" name="Picture 6" descr="A picture containing object, photo, coin, showing&#10;&#10;Description automatically generated">
            <a:extLst>
              <a:ext uri="{FF2B5EF4-FFF2-40B4-BE49-F238E27FC236}">
                <a16:creationId xmlns="" xmlns:a16="http://schemas.microsoft.com/office/drawing/2014/main" id="{AD9533A8-C2C5-4C64-B17B-D28F8C4378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7357" y="2723522"/>
            <a:ext cx="882000" cy="882000"/>
          </a:xfrm>
          <a:prstGeom prst="rect">
            <a:avLst/>
          </a:prstGeom>
        </p:spPr>
      </p:pic>
      <p:pic>
        <p:nvPicPr>
          <p:cNvPr id="8" name="Picture 7" descr="A picture containing object, photo, coin, showing&#10;&#10;Description automatically generated">
            <a:extLst>
              <a:ext uri="{FF2B5EF4-FFF2-40B4-BE49-F238E27FC236}">
                <a16:creationId xmlns="" xmlns:a16="http://schemas.microsoft.com/office/drawing/2014/main" id="{F39B6988-06A0-4ED7-B35C-47C64856E9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4718" y="2723522"/>
            <a:ext cx="882000" cy="882000"/>
          </a:xfrm>
          <a:prstGeom prst="rect">
            <a:avLst/>
          </a:prstGeom>
        </p:spPr>
      </p:pic>
      <p:pic>
        <p:nvPicPr>
          <p:cNvPr id="9" name="Picture 8" descr="A picture containing object, photo, coin, showing&#10;&#10;Description automatically generated">
            <a:extLst>
              <a:ext uri="{FF2B5EF4-FFF2-40B4-BE49-F238E27FC236}">
                <a16:creationId xmlns="" xmlns:a16="http://schemas.microsoft.com/office/drawing/2014/main" id="{8607E8B0-B33B-414D-8221-874673DD18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283" y="2723522"/>
            <a:ext cx="882000" cy="882000"/>
          </a:xfrm>
          <a:prstGeom prst="rect">
            <a:avLst/>
          </a:prstGeom>
        </p:spPr>
      </p:pic>
      <p:pic>
        <p:nvPicPr>
          <p:cNvPr id="10" name="Picture 9" descr="A picture containing object, photo, coin, showing&#10;&#10;Description automatically generated">
            <a:extLst>
              <a:ext uri="{FF2B5EF4-FFF2-40B4-BE49-F238E27FC236}">
                <a16:creationId xmlns="" xmlns:a16="http://schemas.microsoft.com/office/drawing/2014/main" id="{EB6546E1-621F-4236-951D-DE7C0F8A02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6151" y="2723522"/>
            <a:ext cx="882000" cy="882000"/>
          </a:xfrm>
          <a:prstGeom prst="rect">
            <a:avLst/>
          </a:prstGeom>
        </p:spPr>
      </p:pic>
      <p:pic>
        <p:nvPicPr>
          <p:cNvPr id="11" name="Picture 10" descr="A picture containing object, photo, coin, showing&#10;&#10;Description automatically generated">
            <a:extLst>
              <a:ext uri="{FF2B5EF4-FFF2-40B4-BE49-F238E27FC236}">
                <a16:creationId xmlns="" xmlns:a16="http://schemas.microsoft.com/office/drawing/2014/main" id="{50DB9499-DD9A-4057-86B8-2B169F9BDF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5019" y="2723522"/>
            <a:ext cx="882000" cy="882000"/>
          </a:xfrm>
          <a:prstGeom prst="rect">
            <a:avLst/>
          </a:prstGeom>
        </p:spPr>
      </p:pic>
      <p:cxnSp>
        <p:nvCxnSpPr>
          <p:cNvPr id="12" name="Straight Connector 11">
            <a:extLst>
              <a:ext uri="{FF2B5EF4-FFF2-40B4-BE49-F238E27FC236}">
                <a16:creationId xmlns="" xmlns:a16="http://schemas.microsoft.com/office/drawing/2014/main" id="{60A67E0D-61AC-438E-BC09-12322C484B21}"/>
              </a:ext>
            </a:extLst>
          </p:cNvPr>
          <p:cNvCxnSpPr>
            <a:cxnSpLocks/>
          </p:cNvCxnSpPr>
          <p:nvPr/>
        </p:nvCxnSpPr>
        <p:spPr bwMode="auto">
          <a:xfrm>
            <a:off x="4572001" y="2615550"/>
            <a:ext cx="0" cy="1097945"/>
          </a:xfrm>
          <a:prstGeom prst="line">
            <a:avLst/>
          </a:prstGeom>
          <a:noFill/>
          <a:ln w="28575" cap="flat" cmpd="sng" algn="ctr">
            <a:solidFill>
              <a:srgbClr val="26A4D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a:extLst>
              <a:ext uri="{FF2B5EF4-FFF2-40B4-BE49-F238E27FC236}">
                <a16:creationId xmlns="" xmlns:a16="http://schemas.microsoft.com/office/drawing/2014/main" id="{7F3B90C4-8E08-46C0-838D-1B7F279E54AA}"/>
              </a:ext>
            </a:extLst>
          </p:cNvPr>
          <p:cNvSpPr txBox="1"/>
          <p:nvPr/>
        </p:nvSpPr>
        <p:spPr bwMode="auto">
          <a:xfrm>
            <a:off x="3080246" y="1069206"/>
            <a:ext cx="1556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35</a:t>
            </a:r>
            <a:endParaRPr lang="en-GB" sz="2400" dirty="0">
              <a:solidFill>
                <a:srgbClr val="FF0000"/>
              </a:solidFill>
              <a:latin typeface="Myriad Pro Semibold" charset="0"/>
              <a:ea typeface="Myriad Pro Semibold" charset="0"/>
              <a:cs typeface="Myriad Pro Semibold" charset="0"/>
            </a:endParaRPr>
          </a:p>
        </p:txBody>
      </p:sp>
      <p:sp>
        <p:nvSpPr>
          <p:cNvPr id="14" name="TextBox 13">
            <a:extLst>
              <a:ext uri="{FF2B5EF4-FFF2-40B4-BE49-F238E27FC236}">
                <a16:creationId xmlns="" xmlns:a16="http://schemas.microsoft.com/office/drawing/2014/main" id="{6B9195BA-D98B-4BB6-826C-F97BC48D97D1}"/>
              </a:ext>
            </a:extLst>
          </p:cNvPr>
          <p:cNvSpPr txBox="1"/>
          <p:nvPr/>
        </p:nvSpPr>
        <p:spPr bwMode="auto">
          <a:xfrm>
            <a:off x="4530233" y="1069205"/>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70</a:t>
            </a:r>
          </a:p>
        </p:txBody>
      </p:sp>
      <p:pic>
        <p:nvPicPr>
          <p:cNvPr id="15" name="Picture 14" descr="A close up of a sign&#10;&#10;Description automatically generated">
            <a:extLst>
              <a:ext uri="{FF2B5EF4-FFF2-40B4-BE49-F238E27FC236}">
                <a16:creationId xmlns="" xmlns:a16="http://schemas.microsoft.com/office/drawing/2014/main" id="{3DAD2CFE-79AE-4EB1-B5E7-BB775AC64A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942" y="2957522"/>
            <a:ext cx="653734" cy="648000"/>
          </a:xfrm>
          <a:prstGeom prst="rect">
            <a:avLst/>
          </a:prstGeom>
        </p:spPr>
      </p:pic>
      <p:pic>
        <p:nvPicPr>
          <p:cNvPr id="16" name="Picture 15" descr="A close up of a sign&#10;&#10;Description automatically generated">
            <a:extLst>
              <a:ext uri="{FF2B5EF4-FFF2-40B4-BE49-F238E27FC236}">
                <a16:creationId xmlns="" xmlns:a16="http://schemas.microsoft.com/office/drawing/2014/main" id="{8E1267F2-2D41-4658-B3F6-B7839EFE3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7339" y="2957522"/>
            <a:ext cx="653734" cy="648000"/>
          </a:xfrm>
          <a:prstGeom prst="rect">
            <a:avLst/>
          </a:prstGeom>
        </p:spPr>
      </p:pic>
      <p:sp>
        <p:nvSpPr>
          <p:cNvPr id="17" name="TextBox 16">
            <a:extLst>
              <a:ext uri="{FF2B5EF4-FFF2-40B4-BE49-F238E27FC236}">
                <a16:creationId xmlns="" xmlns:a16="http://schemas.microsoft.com/office/drawing/2014/main" id="{3F4FF0C2-7BD6-4B87-A40F-C2259B15F3E8}"/>
              </a:ext>
            </a:extLst>
          </p:cNvPr>
          <p:cNvSpPr txBox="1"/>
          <p:nvPr/>
        </p:nvSpPr>
        <p:spPr bwMode="auto">
          <a:xfrm>
            <a:off x="4312954" y="2114443"/>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18" name="Right Brace 17">
            <a:extLst>
              <a:ext uri="{FF2B5EF4-FFF2-40B4-BE49-F238E27FC236}">
                <a16:creationId xmlns="" xmlns:a16="http://schemas.microsoft.com/office/drawing/2014/main" id="{F7883BE2-4141-4DB0-AA55-89EADE0AC465}"/>
              </a:ext>
            </a:extLst>
          </p:cNvPr>
          <p:cNvSpPr/>
          <p:nvPr/>
        </p:nvSpPr>
        <p:spPr bwMode="auto">
          <a:xfrm rot="16200000" flipV="1">
            <a:off x="4491007" y="1814464"/>
            <a:ext cx="161987" cy="1572337"/>
          </a:xfrm>
          <a:prstGeom prst="rightBrace">
            <a:avLst>
              <a:gd name="adj1" fmla="val 116265"/>
              <a:gd name="adj2" fmla="val 49899"/>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a:p>
        </p:txBody>
      </p:sp>
    </p:spTree>
    <p:extLst>
      <p:ext uri="{BB962C8B-B14F-4D97-AF65-F5344CB8AC3E}">
        <p14:creationId xmlns:p14="http://schemas.microsoft.com/office/powerpoint/2010/main" val="391052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3" grpId="0"/>
      <p:bldP spid="1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2:7</a:t>
            </a:r>
          </a:p>
        </p:txBody>
      </p:sp>
      <p:sp>
        <p:nvSpPr>
          <p:cNvPr id="10" name="TextBox 9">
            <a:extLst>
              <a:ext uri="{FF2B5EF4-FFF2-40B4-BE49-F238E27FC236}">
                <a16:creationId xmlns="" xmlns:a16="http://schemas.microsoft.com/office/drawing/2014/main" id="{C3900164-980A-4F35-9E56-5C498C219204}"/>
              </a:ext>
            </a:extLst>
          </p:cNvPr>
          <p:cNvSpPr txBox="1"/>
          <p:nvPr/>
        </p:nvSpPr>
        <p:spPr bwMode="auto">
          <a:xfrm>
            <a:off x="1374956" y="1069206"/>
            <a:ext cx="6394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packets, 6 bones in each. How many bones?</a:t>
            </a:r>
          </a:p>
        </p:txBody>
      </p:sp>
      <p:sp>
        <p:nvSpPr>
          <p:cNvPr id="12" name="TextBox 11">
            <a:extLst>
              <a:ext uri="{FF2B5EF4-FFF2-40B4-BE49-F238E27FC236}">
                <a16:creationId xmlns="" xmlns:a16="http://schemas.microsoft.com/office/drawing/2014/main" id="{15B3FEFC-B260-413C-84F8-60AA13A74596}"/>
              </a:ext>
            </a:extLst>
          </p:cNvPr>
          <p:cNvSpPr txBox="1"/>
          <p:nvPr/>
        </p:nvSpPr>
        <p:spPr bwMode="auto">
          <a:xfrm>
            <a:off x="3556473" y="5134631"/>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6  =</a:t>
            </a:r>
            <a:endParaRPr lang="en-GB" sz="2400" dirty="0">
              <a:solidFill>
                <a:srgbClr val="C00000"/>
              </a:solidFill>
              <a:latin typeface="Myriad Pro Semibold" charset="0"/>
              <a:ea typeface="Myriad Pro Semibold" charset="0"/>
              <a:cs typeface="Myriad Pro Semibold" charset="0"/>
            </a:endParaRPr>
          </a:p>
        </p:txBody>
      </p:sp>
      <p:sp>
        <p:nvSpPr>
          <p:cNvPr id="13" name="Rectangle 12">
            <a:extLst>
              <a:ext uri="{FF2B5EF4-FFF2-40B4-BE49-F238E27FC236}">
                <a16:creationId xmlns="" xmlns:a16="http://schemas.microsoft.com/office/drawing/2014/main" id="{3737C397-75F9-40E1-B1B4-E3A49AF5051E}"/>
              </a:ext>
            </a:extLst>
          </p:cNvPr>
          <p:cNvSpPr/>
          <p:nvPr/>
        </p:nvSpPr>
        <p:spPr bwMode="auto">
          <a:xfrm>
            <a:off x="5097542" y="513463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TextBox 13">
            <a:extLst>
              <a:ext uri="{FF2B5EF4-FFF2-40B4-BE49-F238E27FC236}">
                <a16:creationId xmlns="" xmlns:a16="http://schemas.microsoft.com/office/drawing/2014/main" id="{0C2BDFC3-A2C6-4E3B-A63E-E5AADCDF52B2}"/>
              </a:ext>
            </a:extLst>
          </p:cNvPr>
          <p:cNvSpPr txBox="1"/>
          <p:nvPr/>
        </p:nvSpPr>
        <p:spPr bwMode="auto">
          <a:xfrm>
            <a:off x="5069329" y="513463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grpSp>
        <p:nvGrpSpPr>
          <p:cNvPr id="26" name="Group 25">
            <a:extLst>
              <a:ext uri="{FF2B5EF4-FFF2-40B4-BE49-F238E27FC236}">
                <a16:creationId xmlns="" xmlns:a16="http://schemas.microsoft.com/office/drawing/2014/main" id="{0F5472EE-0F6F-49E5-AC4E-2A13F399AA65}"/>
              </a:ext>
            </a:extLst>
          </p:cNvPr>
          <p:cNvGrpSpPr/>
          <p:nvPr/>
        </p:nvGrpSpPr>
        <p:grpSpPr>
          <a:xfrm>
            <a:off x="2416889" y="3230975"/>
            <a:ext cx="4320000" cy="1656000"/>
            <a:chOff x="2412000" y="3479480"/>
            <a:chExt cx="4320000" cy="1656000"/>
          </a:xfrm>
        </p:grpSpPr>
        <p:sp>
          <p:nvSpPr>
            <p:cNvPr id="27" name="Rectangle 26">
              <a:extLst>
                <a:ext uri="{FF2B5EF4-FFF2-40B4-BE49-F238E27FC236}">
                  <a16:creationId xmlns="" xmlns:a16="http://schemas.microsoft.com/office/drawing/2014/main" id="{53A37622-93F9-4C9A-8465-1909E4F9949F}"/>
                </a:ext>
              </a:extLst>
            </p:cNvPr>
            <p:cNvSpPr/>
            <p:nvPr/>
          </p:nvSpPr>
          <p:spPr bwMode="auto">
            <a:xfrm>
              <a:off x="2412000" y="3479480"/>
              <a:ext cx="4320000" cy="1656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28" name="Straight Connector 27">
              <a:extLst>
                <a:ext uri="{FF2B5EF4-FFF2-40B4-BE49-F238E27FC236}">
                  <a16:creationId xmlns="" xmlns:a16="http://schemas.microsoft.com/office/drawing/2014/main" id="{5EE46129-0D30-4FD4-BD20-46D319A6AC10}"/>
                </a:ext>
              </a:extLst>
            </p:cNvPr>
            <p:cNvCxnSpPr/>
            <p:nvPr/>
          </p:nvCxnSpPr>
          <p:spPr bwMode="auto">
            <a:xfrm>
              <a:off x="2412000" y="4317005"/>
              <a:ext cx="432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a:extLst>
                <a:ext uri="{FF2B5EF4-FFF2-40B4-BE49-F238E27FC236}">
                  <a16:creationId xmlns="" xmlns:a16="http://schemas.microsoft.com/office/drawing/2014/main" id="{8DE48352-3B45-4B82-9333-8BCBE6F5837C}"/>
                </a:ext>
              </a:extLst>
            </p:cNvPr>
            <p:cNvCxnSpPr/>
            <p:nvPr/>
          </p:nvCxnSpPr>
          <p:spPr bwMode="auto">
            <a:xfrm>
              <a:off x="4572000" y="4306805"/>
              <a:ext cx="0" cy="82867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a:extLst>
                <a:ext uri="{FF2B5EF4-FFF2-40B4-BE49-F238E27FC236}">
                  <a16:creationId xmlns="" xmlns:a16="http://schemas.microsoft.com/office/drawing/2014/main" id="{B1A19EB8-7F48-49F3-AFC4-CBDB5D6F7A58}"/>
                </a:ext>
              </a:extLst>
            </p:cNvPr>
            <p:cNvSpPr txBox="1"/>
            <p:nvPr/>
          </p:nvSpPr>
          <p:spPr bwMode="auto">
            <a:xfrm>
              <a:off x="3305598" y="449031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endParaRPr lang="en-GB" sz="2400" dirty="0">
                <a:solidFill>
                  <a:srgbClr val="C00000"/>
                </a:solidFill>
                <a:latin typeface="Myriad Pro Semibold" charset="0"/>
                <a:ea typeface="Myriad Pro Semibold" charset="0"/>
                <a:cs typeface="Myriad Pro Semibold" charset="0"/>
              </a:endParaRPr>
            </a:p>
          </p:txBody>
        </p:sp>
        <p:sp>
          <p:nvSpPr>
            <p:cNvPr id="31" name="TextBox 30">
              <a:extLst>
                <a:ext uri="{FF2B5EF4-FFF2-40B4-BE49-F238E27FC236}">
                  <a16:creationId xmlns="" xmlns:a16="http://schemas.microsoft.com/office/drawing/2014/main" id="{5454DD6A-7F9C-4865-A6D3-ED1E1FFFD12D}"/>
                </a:ext>
              </a:extLst>
            </p:cNvPr>
            <p:cNvSpPr txBox="1"/>
            <p:nvPr/>
          </p:nvSpPr>
          <p:spPr bwMode="auto">
            <a:xfrm>
              <a:off x="5476311" y="449031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endParaRPr lang="en-GB" sz="2400" dirty="0">
                <a:solidFill>
                  <a:srgbClr val="C00000"/>
                </a:solidFill>
                <a:latin typeface="Myriad Pro Semibold" charset="0"/>
                <a:ea typeface="Myriad Pro Semibold" charset="0"/>
                <a:cs typeface="Myriad Pro Semibold" charset="0"/>
              </a:endParaRPr>
            </a:p>
          </p:txBody>
        </p:sp>
      </p:grpSp>
      <p:sp>
        <p:nvSpPr>
          <p:cNvPr id="32" name="TextBox 31">
            <a:extLst>
              <a:ext uri="{FF2B5EF4-FFF2-40B4-BE49-F238E27FC236}">
                <a16:creationId xmlns="" xmlns:a16="http://schemas.microsoft.com/office/drawing/2014/main" id="{98CB9743-5499-44DA-9C9F-F47B34A25F47}"/>
              </a:ext>
            </a:extLst>
          </p:cNvPr>
          <p:cNvSpPr txBox="1"/>
          <p:nvPr/>
        </p:nvSpPr>
        <p:spPr bwMode="auto">
          <a:xfrm>
            <a:off x="4415627" y="3422296"/>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33" name="TextBox 32">
            <a:extLst>
              <a:ext uri="{FF2B5EF4-FFF2-40B4-BE49-F238E27FC236}">
                <a16:creationId xmlns="" xmlns:a16="http://schemas.microsoft.com/office/drawing/2014/main" id="{AE8EA79B-0C13-40A3-81C1-05435B3F92BF}"/>
              </a:ext>
            </a:extLst>
          </p:cNvPr>
          <p:cNvSpPr txBox="1"/>
          <p:nvPr/>
        </p:nvSpPr>
        <p:spPr bwMode="auto">
          <a:xfrm>
            <a:off x="4312279" y="342229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sp>
        <p:nvSpPr>
          <p:cNvPr id="43" name="TextBox 42">
            <a:extLst>
              <a:ext uri="{FF2B5EF4-FFF2-40B4-BE49-F238E27FC236}">
                <a16:creationId xmlns="" xmlns:a16="http://schemas.microsoft.com/office/drawing/2014/main" id="{8CB5A8A9-A770-437A-9A98-ADB70895D4B0}"/>
              </a:ext>
            </a:extLst>
          </p:cNvPr>
          <p:cNvSpPr txBox="1"/>
          <p:nvPr/>
        </p:nvSpPr>
        <p:spPr bwMode="auto">
          <a:xfrm>
            <a:off x="1942971" y="5788794"/>
            <a:ext cx="52693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6 is 12, so 2 groups of 6 is 12.</a:t>
            </a:r>
          </a:p>
        </p:txBody>
      </p:sp>
      <p:pic>
        <p:nvPicPr>
          <p:cNvPr id="11" name="Picture 10">
            <a:extLst>
              <a:ext uri="{FF2B5EF4-FFF2-40B4-BE49-F238E27FC236}">
                <a16:creationId xmlns="" xmlns:a16="http://schemas.microsoft.com/office/drawing/2014/main" id="{10A86159-E89B-479C-A8F3-C941F4497B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245254" y="1597651"/>
            <a:ext cx="2653493" cy="1406581"/>
          </a:xfrm>
          <a:prstGeom prst="rect">
            <a:avLst/>
          </a:prstGeom>
        </p:spPr>
      </p:pic>
      <p:pic>
        <p:nvPicPr>
          <p:cNvPr id="4" name="Picture 3">
            <a:extLst>
              <a:ext uri="{FF2B5EF4-FFF2-40B4-BE49-F238E27FC236}">
                <a16:creationId xmlns="" xmlns:a16="http://schemas.microsoft.com/office/drawing/2014/main" id="{846905FA-BC54-43DD-B7D7-2DE98D01266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18811" y="816866"/>
            <a:ext cx="713467" cy="1155525"/>
          </a:xfrm>
          <a:prstGeom prst="rect">
            <a:avLst/>
          </a:prstGeom>
        </p:spPr>
      </p:pic>
    </p:spTree>
    <p:extLst>
      <p:ext uri="{BB962C8B-B14F-4D97-AF65-F5344CB8AC3E}">
        <p14:creationId xmlns:p14="http://schemas.microsoft.com/office/powerpoint/2010/main" val="183663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32"/>
                                        </p:tgtEl>
                                      </p:cBhvr>
                                    </p:animEffect>
                                    <p:set>
                                      <p:cBhvr>
                                        <p:cTn id="28" dur="1" fill="hold">
                                          <p:stCondLst>
                                            <p:cond delay="499"/>
                                          </p:stCondLst>
                                        </p:cTn>
                                        <p:tgtEl>
                                          <p:spTgt spid="32"/>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P spid="32" grpId="0"/>
      <p:bldP spid="32" grpId="1"/>
      <p:bldP spid="33" grpId="0"/>
      <p:bldP spid="4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59385F1B-D988-4A2E-8939-248E03A335C4}"/>
              </a:ext>
            </a:extLst>
          </p:cNvPr>
          <p:cNvSpPr txBox="1"/>
          <p:nvPr/>
        </p:nvSpPr>
        <p:spPr bwMode="auto">
          <a:xfrm>
            <a:off x="4312279" y="279232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2:9</a:t>
            </a:r>
          </a:p>
        </p:txBody>
      </p:sp>
      <p:sp>
        <p:nvSpPr>
          <p:cNvPr id="6" name="Rectangle 5">
            <a:extLst>
              <a:ext uri="{FF2B5EF4-FFF2-40B4-BE49-F238E27FC236}">
                <a16:creationId xmlns="" xmlns:a16="http://schemas.microsoft.com/office/drawing/2014/main" id="{4C95145B-AB8D-4594-BB65-B10F949DB04E}"/>
              </a:ext>
            </a:extLst>
          </p:cNvPr>
          <p:cNvSpPr/>
          <p:nvPr/>
        </p:nvSpPr>
        <p:spPr bwMode="auto">
          <a:xfrm>
            <a:off x="2416889" y="2601000"/>
            <a:ext cx="4320000" cy="1656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7" name="Straight Connector 6">
            <a:extLst>
              <a:ext uri="{FF2B5EF4-FFF2-40B4-BE49-F238E27FC236}">
                <a16:creationId xmlns="" xmlns:a16="http://schemas.microsoft.com/office/drawing/2014/main" id="{8225AB5F-6CC1-48CD-81E6-77F6C0D0BF92}"/>
              </a:ext>
            </a:extLst>
          </p:cNvPr>
          <p:cNvCxnSpPr/>
          <p:nvPr/>
        </p:nvCxnSpPr>
        <p:spPr bwMode="auto">
          <a:xfrm>
            <a:off x="2416889" y="3438525"/>
            <a:ext cx="432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 xmlns:a16="http://schemas.microsoft.com/office/drawing/2014/main" id="{53A775F3-2086-4162-9466-8B152DA86484}"/>
              </a:ext>
            </a:extLst>
          </p:cNvPr>
          <p:cNvCxnSpPr/>
          <p:nvPr/>
        </p:nvCxnSpPr>
        <p:spPr bwMode="auto">
          <a:xfrm>
            <a:off x="4576889" y="3428325"/>
            <a:ext cx="0" cy="82867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a:extLst>
              <a:ext uri="{FF2B5EF4-FFF2-40B4-BE49-F238E27FC236}">
                <a16:creationId xmlns="" xmlns:a16="http://schemas.microsoft.com/office/drawing/2014/main" id="{F349ADF1-A323-46BB-963B-0968A95BF5EC}"/>
              </a:ext>
            </a:extLst>
          </p:cNvPr>
          <p:cNvSpPr txBox="1"/>
          <p:nvPr/>
        </p:nvSpPr>
        <p:spPr bwMode="auto">
          <a:xfrm>
            <a:off x="3310487" y="361183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endParaRPr lang="en-GB" sz="2400" dirty="0">
              <a:solidFill>
                <a:srgbClr val="C00000"/>
              </a:solidFill>
              <a:latin typeface="Myriad Pro Semibold" charset="0"/>
              <a:ea typeface="Myriad Pro Semibold" charset="0"/>
              <a:cs typeface="Myriad Pro Semibold" charset="0"/>
            </a:endParaRPr>
          </a:p>
        </p:txBody>
      </p:sp>
      <p:sp>
        <p:nvSpPr>
          <p:cNvPr id="10" name="TextBox 9">
            <a:extLst>
              <a:ext uri="{FF2B5EF4-FFF2-40B4-BE49-F238E27FC236}">
                <a16:creationId xmlns="" xmlns:a16="http://schemas.microsoft.com/office/drawing/2014/main" id="{20237071-606C-47D1-9728-1F77BB3C3D6A}"/>
              </a:ext>
            </a:extLst>
          </p:cNvPr>
          <p:cNvSpPr txBox="1"/>
          <p:nvPr/>
        </p:nvSpPr>
        <p:spPr bwMode="auto">
          <a:xfrm>
            <a:off x="5481200" y="361183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endParaRPr lang="en-GB" sz="2400" dirty="0">
              <a:solidFill>
                <a:srgbClr val="C00000"/>
              </a:solidFill>
              <a:latin typeface="Myriad Pro Semibold" charset="0"/>
              <a:ea typeface="Myriad Pro Semibold" charset="0"/>
              <a:cs typeface="Myriad Pro Semibold" charset="0"/>
            </a:endParaRPr>
          </a:p>
        </p:txBody>
      </p:sp>
      <p:sp>
        <p:nvSpPr>
          <p:cNvPr id="11" name="TextBox 10">
            <a:extLst>
              <a:ext uri="{FF2B5EF4-FFF2-40B4-BE49-F238E27FC236}">
                <a16:creationId xmlns="" xmlns:a16="http://schemas.microsoft.com/office/drawing/2014/main" id="{C05C483F-366A-424A-96F2-D1D751D9A3B7}"/>
              </a:ext>
            </a:extLst>
          </p:cNvPr>
          <p:cNvSpPr txBox="1"/>
          <p:nvPr/>
        </p:nvSpPr>
        <p:spPr bwMode="auto">
          <a:xfrm>
            <a:off x="3327580" y="3611829"/>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13" name="TextBox 12">
            <a:extLst>
              <a:ext uri="{FF2B5EF4-FFF2-40B4-BE49-F238E27FC236}">
                <a16:creationId xmlns="" xmlns:a16="http://schemas.microsoft.com/office/drawing/2014/main" id="{2C51DF07-2527-4400-AB2B-FB88DF295E45}"/>
              </a:ext>
            </a:extLst>
          </p:cNvPr>
          <p:cNvSpPr txBox="1"/>
          <p:nvPr/>
        </p:nvSpPr>
        <p:spPr bwMode="auto">
          <a:xfrm>
            <a:off x="5491914" y="3609343"/>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3" name="Rectangle 2"/>
          <p:cNvSpPr/>
          <p:nvPr/>
        </p:nvSpPr>
        <p:spPr>
          <a:xfrm>
            <a:off x="377190" y="875556"/>
            <a:ext cx="8389620" cy="461665"/>
          </a:xfrm>
          <a:prstGeom prst="rect">
            <a:avLst/>
          </a:prstGeom>
        </p:spPr>
        <p:txBody>
          <a:bodyPr wrap="square">
            <a:spAutoFit/>
          </a:bodyPr>
          <a:lstStyle/>
          <a:p>
            <a:pPr algn="ctr">
              <a:buNone/>
            </a:pPr>
            <a:r>
              <a:rPr lang="en-GB" sz="2400" dirty="0">
                <a:latin typeface="Myriad Pro Semibold"/>
              </a:rPr>
              <a:t>The parts are equal. Fill in the missing numbers.</a:t>
            </a:r>
          </a:p>
        </p:txBody>
      </p:sp>
    </p:spTree>
    <p:extLst>
      <p:ext uri="{BB962C8B-B14F-4D97-AF65-F5344CB8AC3E}">
        <p14:creationId xmlns:p14="http://schemas.microsoft.com/office/powerpoint/2010/main" val="45130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1"/>
      <p:bldP spid="13"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2:9</a:t>
            </a:r>
          </a:p>
        </p:txBody>
      </p:sp>
      <p:sp>
        <p:nvSpPr>
          <p:cNvPr id="3" name="TextBox 2">
            <a:extLst>
              <a:ext uri="{FF2B5EF4-FFF2-40B4-BE49-F238E27FC236}">
                <a16:creationId xmlns="" xmlns:a16="http://schemas.microsoft.com/office/drawing/2014/main" id="{77CBB591-AB9B-4663-B53D-72ABF610B4A6}"/>
              </a:ext>
            </a:extLst>
          </p:cNvPr>
          <p:cNvSpPr txBox="1"/>
          <p:nvPr/>
        </p:nvSpPr>
        <p:spPr bwMode="auto">
          <a:xfrm>
            <a:off x="4312279" y="279232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4" name="Rectangle 3">
            <a:extLst>
              <a:ext uri="{FF2B5EF4-FFF2-40B4-BE49-F238E27FC236}">
                <a16:creationId xmlns="" xmlns:a16="http://schemas.microsoft.com/office/drawing/2014/main" id="{0F84BD4C-30E4-4E55-8411-4DE9C60F9215}"/>
              </a:ext>
            </a:extLst>
          </p:cNvPr>
          <p:cNvSpPr/>
          <p:nvPr/>
        </p:nvSpPr>
        <p:spPr bwMode="auto">
          <a:xfrm>
            <a:off x="2416889" y="2601000"/>
            <a:ext cx="4320000" cy="1656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5" name="Straight Connector 4">
            <a:extLst>
              <a:ext uri="{FF2B5EF4-FFF2-40B4-BE49-F238E27FC236}">
                <a16:creationId xmlns="" xmlns:a16="http://schemas.microsoft.com/office/drawing/2014/main" id="{4D6328E9-7D90-4F41-895E-870358788A93}"/>
              </a:ext>
            </a:extLst>
          </p:cNvPr>
          <p:cNvCxnSpPr/>
          <p:nvPr/>
        </p:nvCxnSpPr>
        <p:spPr bwMode="auto">
          <a:xfrm>
            <a:off x="2416889" y="3438525"/>
            <a:ext cx="432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a:extLst>
              <a:ext uri="{FF2B5EF4-FFF2-40B4-BE49-F238E27FC236}">
                <a16:creationId xmlns="" xmlns:a16="http://schemas.microsoft.com/office/drawing/2014/main" id="{23E17829-23FF-4539-B094-577E39D37202}"/>
              </a:ext>
            </a:extLst>
          </p:cNvPr>
          <p:cNvCxnSpPr/>
          <p:nvPr/>
        </p:nvCxnSpPr>
        <p:spPr bwMode="auto">
          <a:xfrm>
            <a:off x="4576889" y="3428325"/>
            <a:ext cx="0" cy="82867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a:extLst>
              <a:ext uri="{FF2B5EF4-FFF2-40B4-BE49-F238E27FC236}">
                <a16:creationId xmlns="" xmlns:a16="http://schemas.microsoft.com/office/drawing/2014/main" id="{EDA191B2-A834-4397-9C70-E5642D7EE770}"/>
              </a:ext>
            </a:extLst>
          </p:cNvPr>
          <p:cNvSpPr txBox="1"/>
          <p:nvPr/>
        </p:nvSpPr>
        <p:spPr bwMode="auto">
          <a:xfrm>
            <a:off x="3227130" y="361183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endParaRPr lang="en-GB" sz="2400" dirty="0">
              <a:solidFill>
                <a:srgbClr val="C00000"/>
              </a:solidFill>
              <a:latin typeface="Myriad Pro Semibold" charset="0"/>
              <a:ea typeface="Myriad Pro Semibold" charset="0"/>
              <a:cs typeface="Myriad Pro Semibold" charset="0"/>
            </a:endParaRPr>
          </a:p>
        </p:txBody>
      </p:sp>
      <p:sp>
        <p:nvSpPr>
          <p:cNvPr id="8" name="TextBox 7">
            <a:extLst>
              <a:ext uri="{FF2B5EF4-FFF2-40B4-BE49-F238E27FC236}">
                <a16:creationId xmlns="" xmlns:a16="http://schemas.microsoft.com/office/drawing/2014/main" id="{67250AF2-88F8-4868-99FC-5FFAFA938C4F}"/>
              </a:ext>
            </a:extLst>
          </p:cNvPr>
          <p:cNvSpPr txBox="1"/>
          <p:nvPr/>
        </p:nvSpPr>
        <p:spPr bwMode="auto">
          <a:xfrm>
            <a:off x="5397843" y="361183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endParaRPr lang="en-GB" sz="2400" dirty="0">
              <a:solidFill>
                <a:srgbClr val="C00000"/>
              </a:solidFill>
              <a:latin typeface="Myriad Pro Semibold" charset="0"/>
              <a:ea typeface="Myriad Pro Semibold" charset="0"/>
              <a:cs typeface="Myriad Pro Semibold" charset="0"/>
            </a:endParaRPr>
          </a:p>
        </p:txBody>
      </p:sp>
      <p:sp>
        <p:nvSpPr>
          <p:cNvPr id="9" name="TextBox 8">
            <a:extLst>
              <a:ext uri="{FF2B5EF4-FFF2-40B4-BE49-F238E27FC236}">
                <a16:creationId xmlns="" xmlns:a16="http://schemas.microsoft.com/office/drawing/2014/main" id="{8F313D98-DE9D-41A7-A8C0-5F835C2E96CF}"/>
              </a:ext>
            </a:extLst>
          </p:cNvPr>
          <p:cNvSpPr txBox="1"/>
          <p:nvPr/>
        </p:nvSpPr>
        <p:spPr bwMode="auto">
          <a:xfrm>
            <a:off x="4410063" y="2788930"/>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10" name="Rectangle 9"/>
          <p:cNvSpPr/>
          <p:nvPr/>
        </p:nvSpPr>
        <p:spPr>
          <a:xfrm>
            <a:off x="377190" y="875556"/>
            <a:ext cx="8389620" cy="461665"/>
          </a:xfrm>
          <a:prstGeom prst="rect">
            <a:avLst/>
          </a:prstGeom>
        </p:spPr>
        <p:txBody>
          <a:bodyPr wrap="square">
            <a:spAutoFit/>
          </a:bodyPr>
          <a:lstStyle/>
          <a:p>
            <a:pPr algn="ctr">
              <a:buNone/>
            </a:pPr>
            <a:r>
              <a:rPr lang="en-GB" sz="2400" dirty="0">
                <a:latin typeface="Myriad Pro Semibold"/>
              </a:rPr>
              <a:t>The parts are equal. Fill in the missing numbers.</a:t>
            </a:r>
          </a:p>
        </p:txBody>
      </p:sp>
    </p:spTree>
    <p:extLst>
      <p:ext uri="{BB962C8B-B14F-4D97-AF65-F5344CB8AC3E}">
        <p14:creationId xmlns:p14="http://schemas.microsoft.com/office/powerpoint/2010/main" val="406597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7AD21D63-9996-4CDF-BDAE-006B80757199}"/>
              </a:ext>
            </a:extLst>
          </p:cNvPr>
          <p:cNvSpPr txBox="1"/>
          <p:nvPr/>
        </p:nvSpPr>
        <p:spPr bwMode="auto">
          <a:xfrm>
            <a:off x="4410063" y="2788930"/>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2:9</a:t>
            </a:r>
          </a:p>
        </p:txBody>
      </p:sp>
      <p:sp>
        <p:nvSpPr>
          <p:cNvPr id="3" name="TextBox 2">
            <a:extLst>
              <a:ext uri="{FF2B5EF4-FFF2-40B4-BE49-F238E27FC236}">
                <a16:creationId xmlns="" xmlns:a16="http://schemas.microsoft.com/office/drawing/2014/main" id="{EF1D09F1-AC5F-4008-940F-13C18AB163D2}"/>
              </a:ext>
            </a:extLst>
          </p:cNvPr>
          <p:cNvSpPr txBox="1"/>
          <p:nvPr/>
        </p:nvSpPr>
        <p:spPr bwMode="auto">
          <a:xfrm>
            <a:off x="4312279" y="279232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14</a:t>
            </a:r>
          </a:p>
        </p:txBody>
      </p:sp>
      <p:sp>
        <p:nvSpPr>
          <p:cNvPr id="4" name="Rectangle 3">
            <a:extLst>
              <a:ext uri="{FF2B5EF4-FFF2-40B4-BE49-F238E27FC236}">
                <a16:creationId xmlns="" xmlns:a16="http://schemas.microsoft.com/office/drawing/2014/main" id="{E3760CA2-7863-4AAE-9C80-8F99B841602F}"/>
              </a:ext>
            </a:extLst>
          </p:cNvPr>
          <p:cNvSpPr/>
          <p:nvPr/>
        </p:nvSpPr>
        <p:spPr bwMode="auto">
          <a:xfrm>
            <a:off x="2416889" y="2601000"/>
            <a:ext cx="4320000" cy="1656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5" name="Straight Connector 4">
            <a:extLst>
              <a:ext uri="{FF2B5EF4-FFF2-40B4-BE49-F238E27FC236}">
                <a16:creationId xmlns="" xmlns:a16="http://schemas.microsoft.com/office/drawing/2014/main" id="{F96A46AF-3B56-4A77-B956-0CB056D1F779}"/>
              </a:ext>
            </a:extLst>
          </p:cNvPr>
          <p:cNvCxnSpPr/>
          <p:nvPr/>
        </p:nvCxnSpPr>
        <p:spPr bwMode="auto">
          <a:xfrm>
            <a:off x="2416889" y="3438525"/>
            <a:ext cx="432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a:extLst>
              <a:ext uri="{FF2B5EF4-FFF2-40B4-BE49-F238E27FC236}">
                <a16:creationId xmlns="" xmlns:a16="http://schemas.microsoft.com/office/drawing/2014/main" id="{77B11A8A-9A8C-4449-8144-180695E4B8ED}"/>
              </a:ext>
            </a:extLst>
          </p:cNvPr>
          <p:cNvCxnSpPr/>
          <p:nvPr/>
        </p:nvCxnSpPr>
        <p:spPr bwMode="auto">
          <a:xfrm>
            <a:off x="4576889" y="3428325"/>
            <a:ext cx="0" cy="82867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a:extLst>
              <a:ext uri="{FF2B5EF4-FFF2-40B4-BE49-F238E27FC236}">
                <a16:creationId xmlns="" xmlns:a16="http://schemas.microsoft.com/office/drawing/2014/main" id="{4280C3DB-D16D-4144-BBB5-041E14EB48C9}"/>
              </a:ext>
            </a:extLst>
          </p:cNvPr>
          <p:cNvSpPr txBox="1"/>
          <p:nvPr/>
        </p:nvSpPr>
        <p:spPr bwMode="auto">
          <a:xfrm>
            <a:off x="3310487" y="361183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endParaRPr lang="en-GB" sz="2400" dirty="0">
              <a:solidFill>
                <a:srgbClr val="C00000"/>
              </a:solidFill>
              <a:latin typeface="Myriad Pro Semibold" charset="0"/>
              <a:ea typeface="Myriad Pro Semibold" charset="0"/>
              <a:cs typeface="Myriad Pro Semibold" charset="0"/>
            </a:endParaRPr>
          </a:p>
        </p:txBody>
      </p:sp>
      <p:sp>
        <p:nvSpPr>
          <p:cNvPr id="8" name="TextBox 7">
            <a:extLst>
              <a:ext uri="{FF2B5EF4-FFF2-40B4-BE49-F238E27FC236}">
                <a16:creationId xmlns="" xmlns:a16="http://schemas.microsoft.com/office/drawing/2014/main" id="{CA26246E-ED84-4482-82C8-2952CFB2A475}"/>
              </a:ext>
            </a:extLst>
          </p:cNvPr>
          <p:cNvSpPr txBox="1"/>
          <p:nvPr/>
        </p:nvSpPr>
        <p:spPr bwMode="auto">
          <a:xfrm>
            <a:off x="5481200" y="361183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endParaRPr lang="en-GB" sz="2400" dirty="0">
              <a:solidFill>
                <a:srgbClr val="C00000"/>
              </a:solidFill>
              <a:latin typeface="Myriad Pro Semibold" charset="0"/>
              <a:ea typeface="Myriad Pro Semibold" charset="0"/>
              <a:cs typeface="Myriad Pro Semibold" charset="0"/>
            </a:endParaRPr>
          </a:p>
        </p:txBody>
      </p:sp>
      <p:sp>
        <p:nvSpPr>
          <p:cNvPr id="10" name="Rectangle 9"/>
          <p:cNvSpPr/>
          <p:nvPr/>
        </p:nvSpPr>
        <p:spPr>
          <a:xfrm>
            <a:off x="377190" y="875556"/>
            <a:ext cx="8389620" cy="461665"/>
          </a:xfrm>
          <a:prstGeom prst="rect">
            <a:avLst/>
          </a:prstGeom>
        </p:spPr>
        <p:txBody>
          <a:bodyPr wrap="square">
            <a:spAutoFit/>
          </a:bodyPr>
          <a:lstStyle/>
          <a:p>
            <a:pPr algn="ctr">
              <a:buNone/>
            </a:pPr>
            <a:r>
              <a:rPr lang="en-GB" sz="2400" dirty="0">
                <a:latin typeface="Myriad Pro Semibold"/>
              </a:rPr>
              <a:t>The parts are equal. Fill in the missing numbers.</a:t>
            </a:r>
          </a:p>
        </p:txBody>
      </p:sp>
    </p:spTree>
    <p:extLst>
      <p:ext uri="{BB962C8B-B14F-4D97-AF65-F5344CB8AC3E}">
        <p14:creationId xmlns:p14="http://schemas.microsoft.com/office/powerpoint/2010/main" val="60122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1:2</a:t>
            </a:r>
          </a:p>
        </p:txBody>
      </p:sp>
      <p:sp>
        <p:nvSpPr>
          <p:cNvPr id="3" name="TextBox 2">
            <a:extLst>
              <a:ext uri="{FF2B5EF4-FFF2-40B4-BE49-F238E27FC236}">
                <a16:creationId xmlns="" xmlns:a16="http://schemas.microsoft.com/office/drawing/2014/main" id="{333D392F-DC3F-4E31-87DA-CC441707F21D}"/>
              </a:ext>
            </a:extLst>
          </p:cNvPr>
          <p:cNvSpPr txBox="1"/>
          <p:nvPr/>
        </p:nvSpPr>
        <p:spPr bwMode="auto">
          <a:xfrm>
            <a:off x="3766331" y="4509112"/>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5 = 10</a:t>
            </a:r>
          </a:p>
        </p:txBody>
      </p:sp>
      <p:sp>
        <p:nvSpPr>
          <p:cNvPr id="4" name="TextBox 3">
            <a:extLst>
              <a:ext uri="{FF2B5EF4-FFF2-40B4-BE49-F238E27FC236}">
                <a16:creationId xmlns="" xmlns:a16="http://schemas.microsoft.com/office/drawing/2014/main" id="{F09E4741-E2CE-4E66-A994-72A2F3BAC8E2}"/>
              </a:ext>
            </a:extLst>
          </p:cNvPr>
          <p:cNvSpPr txBox="1"/>
          <p:nvPr/>
        </p:nvSpPr>
        <p:spPr bwMode="auto">
          <a:xfrm>
            <a:off x="3573971" y="5103699"/>
            <a:ext cx="19960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groups of 5</a:t>
            </a:r>
          </a:p>
        </p:txBody>
      </p:sp>
      <p:sp>
        <p:nvSpPr>
          <p:cNvPr id="5" name="TextBox 4">
            <a:extLst>
              <a:ext uri="{FF2B5EF4-FFF2-40B4-BE49-F238E27FC236}">
                <a16:creationId xmlns="" xmlns:a16="http://schemas.microsoft.com/office/drawing/2014/main" id="{40A8951B-BCAB-4BE3-967C-20000577CD38}"/>
              </a:ext>
            </a:extLst>
          </p:cNvPr>
          <p:cNvSpPr txBox="1"/>
          <p:nvPr/>
        </p:nvSpPr>
        <p:spPr bwMode="auto">
          <a:xfrm>
            <a:off x="3656974" y="5698287"/>
            <a:ext cx="18300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two times</a:t>
            </a:r>
          </a:p>
        </p:txBody>
      </p:sp>
      <p:pic>
        <p:nvPicPr>
          <p:cNvPr id="6" name="Picture 5" descr="A picture containing brass knucks, weapon, wheel&#10;&#10;Description automatically generated">
            <a:extLst>
              <a:ext uri="{FF2B5EF4-FFF2-40B4-BE49-F238E27FC236}">
                <a16:creationId xmlns="" xmlns:a16="http://schemas.microsoft.com/office/drawing/2014/main" id="{9E66DF63-3898-443F-8E31-0230328C3E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5035" y="1316423"/>
            <a:ext cx="953931" cy="2737098"/>
          </a:xfrm>
          <a:prstGeom prst="rect">
            <a:avLst/>
          </a:prstGeom>
        </p:spPr>
      </p:pic>
      <p:grpSp>
        <p:nvGrpSpPr>
          <p:cNvPr id="7" name="Group 6">
            <a:extLst>
              <a:ext uri="{FF2B5EF4-FFF2-40B4-BE49-F238E27FC236}">
                <a16:creationId xmlns="" xmlns:a16="http://schemas.microsoft.com/office/drawing/2014/main" id="{1103A8D7-C40D-49D3-ABE1-7753896E3F7D}"/>
              </a:ext>
            </a:extLst>
          </p:cNvPr>
          <p:cNvGrpSpPr/>
          <p:nvPr/>
        </p:nvGrpSpPr>
        <p:grpSpPr>
          <a:xfrm>
            <a:off x="4038921" y="1251407"/>
            <a:ext cx="1071531" cy="2861795"/>
            <a:chOff x="4038921" y="1251407"/>
            <a:chExt cx="1071531" cy="2861795"/>
          </a:xfrm>
        </p:grpSpPr>
        <p:pic>
          <p:nvPicPr>
            <p:cNvPr id="8" name="Picture 7">
              <a:extLst>
                <a:ext uri="{FF2B5EF4-FFF2-40B4-BE49-F238E27FC236}">
                  <a16:creationId xmlns="" xmlns:a16="http://schemas.microsoft.com/office/drawing/2014/main" id="{6E9D1FD9-B44B-48F0-9267-29A3AB604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921" y="1251407"/>
              <a:ext cx="480083" cy="2861795"/>
            </a:xfrm>
            <a:prstGeom prst="rect">
              <a:avLst/>
            </a:prstGeom>
          </p:spPr>
        </p:pic>
        <p:pic>
          <p:nvPicPr>
            <p:cNvPr id="9" name="Picture 8">
              <a:extLst>
                <a:ext uri="{FF2B5EF4-FFF2-40B4-BE49-F238E27FC236}">
                  <a16:creationId xmlns="" xmlns:a16="http://schemas.microsoft.com/office/drawing/2014/main" id="{33F3FA01-C3FF-4C3C-9D37-95473B8CC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369" y="1251407"/>
              <a:ext cx="480083" cy="2861795"/>
            </a:xfrm>
            <a:prstGeom prst="rect">
              <a:avLst/>
            </a:prstGeom>
          </p:spPr>
        </p:pic>
      </p:grpSp>
    </p:spTree>
    <p:extLst>
      <p:ext uri="{BB962C8B-B14F-4D97-AF65-F5344CB8AC3E}">
        <p14:creationId xmlns:p14="http://schemas.microsoft.com/office/powerpoint/2010/main" val="290254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2:9</a:t>
            </a:r>
          </a:p>
        </p:txBody>
      </p:sp>
      <p:sp>
        <p:nvSpPr>
          <p:cNvPr id="3" name="TextBox 2">
            <a:extLst>
              <a:ext uri="{FF2B5EF4-FFF2-40B4-BE49-F238E27FC236}">
                <a16:creationId xmlns="" xmlns:a16="http://schemas.microsoft.com/office/drawing/2014/main" id="{12FDF5C8-D5F5-4F0A-A715-323AF1D4ED7F}"/>
              </a:ext>
            </a:extLst>
          </p:cNvPr>
          <p:cNvSpPr txBox="1"/>
          <p:nvPr/>
        </p:nvSpPr>
        <p:spPr bwMode="auto">
          <a:xfrm>
            <a:off x="4410063" y="2788930"/>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4" name="TextBox 3">
            <a:extLst>
              <a:ext uri="{FF2B5EF4-FFF2-40B4-BE49-F238E27FC236}">
                <a16:creationId xmlns="" xmlns:a16="http://schemas.microsoft.com/office/drawing/2014/main" id="{2ED42D0F-F756-4577-A1DC-C792399CF42E}"/>
              </a:ext>
            </a:extLst>
          </p:cNvPr>
          <p:cNvSpPr txBox="1"/>
          <p:nvPr/>
        </p:nvSpPr>
        <p:spPr bwMode="auto">
          <a:xfrm>
            <a:off x="4395636" y="279232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5" name="Rectangle 4">
            <a:extLst>
              <a:ext uri="{FF2B5EF4-FFF2-40B4-BE49-F238E27FC236}">
                <a16:creationId xmlns="" xmlns:a16="http://schemas.microsoft.com/office/drawing/2014/main" id="{9F931BB8-C8CB-4B1E-A36C-771D4EB13630}"/>
              </a:ext>
            </a:extLst>
          </p:cNvPr>
          <p:cNvSpPr/>
          <p:nvPr/>
        </p:nvSpPr>
        <p:spPr bwMode="auto">
          <a:xfrm>
            <a:off x="2416889" y="2601000"/>
            <a:ext cx="4320000" cy="1656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6" name="Straight Connector 5">
            <a:extLst>
              <a:ext uri="{FF2B5EF4-FFF2-40B4-BE49-F238E27FC236}">
                <a16:creationId xmlns="" xmlns:a16="http://schemas.microsoft.com/office/drawing/2014/main" id="{C420D8EA-8805-4CE3-A699-7C03A743F0CA}"/>
              </a:ext>
            </a:extLst>
          </p:cNvPr>
          <p:cNvCxnSpPr/>
          <p:nvPr/>
        </p:nvCxnSpPr>
        <p:spPr bwMode="auto">
          <a:xfrm>
            <a:off x="2416889" y="3438525"/>
            <a:ext cx="432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 xmlns:a16="http://schemas.microsoft.com/office/drawing/2014/main" id="{0A0DC9BD-DB28-4E55-8208-20FB71B7E16D}"/>
              </a:ext>
            </a:extLst>
          </p:cNvPr>
          <p:cNvCxnSpPr/>
          <p:nvPr/>
        </p:nvCxnSpPr>
        <p:spPr bwMode="auto">
          <a:xfrm>
            <a:off x="4576889" y="3428325"/>
            <a:ext cx="0" cy="82867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 xmlns:a16="http://schemas.microsoft.com/office/drawing/2014/main" id="{88453EE6-58A3-4767-B37B-F56D1E83D7CA}"/>
              </a:ext>
            </a:extLst>
          </p:cNvPr>
          <p:cNvSpPr txBox="1"/>
          <p:nvPr/>
        </p:nvSpPr>
        <p:spPr bwMode="auto">
          <a:xfrm>
            <a:off x="3310487" y="361183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endParaRPr lang="en-GB" sz="2400" dirty="0">
              <a:solidFill>
                <a:srgbClr val="C00000"/>
              </a:solidFill>
              <a:latin typeface="Myriad Pro Semibold" charset="0"/>
              <a:ea typeface="Myriad Pro Semibold" charset="0"/>
              <a:cs typeface="Myriad Pro Semibold" charset="0"/>
            </a:endParaRPr>
          </a:p>
        </p:txBody>
      </p:sp>
      <p:sp>
        <p:nvSpPr>
          <p:cNvPr id="9" name="TextBox 8">
            <a:extLst>
              <a:ext uri="{FF2B5EF4-FFF2-40B4-BE49-F238E27FC236}">
                <a16:creationId xmlns="" xmlns:a16="http://schemas.microsoft.com/office/drawing/2014/main" id="{EA6FDAA3-9A5D-4E2A-B387-4590A3C053F5}"/>
              </a:ext>
            </a:extLst>
          </p:cNvPr>
          <p:cNvSpPr txBox="1"/>
          <p:nvPr/>
        </p:nvSpPr>
        <p:spPr bwMode="auto">
          <a:xfrm>
            <a:off x="5481200" y="361183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endParaRPr lang="en-GB" sz="2400" dirty="0">
              <a:solidFill>
                <a:srgbClr val="C00000"/>
              </a:solidFill>
              <a:latin typeface="Myriad Pro Semibold" charset="0"/>
              <a:ea typeface="Myriad Pro Semibold" charset="0"/>
              <a:cs typeface="Myriad Pro Semibold" charset="0"/>
            </a:endParaRPr>
          </a:p>
        </p:txBody>
      </p:sp>
      <p:sp>
        <p:nvSpPr>
          <p:cNvPr id="10" name="Rectangle 9"/>
          <p:cNvSpPr/>
          <p:nvPr/>
        </p:nvSpPr>
        <p:spPr>
          <a:xfrm>
            <a:off x="377190" y="875556"/>
            <a:ext cx="8389620" cy="461665"/>
          </a:xfrm>
          <a:prstGeom prst="rect">
            <a:avLst/>
          </a:prstGeom>
        </p:spPr>
        <p:txBody>
          <a:bodyPr wrap="square">
            <a:spAutoFit/>
          </a:bodyPr>
          <a:lstStyle/>
          <a:p>
            <a:pPr algn="ctr">
              <a:buNone/>
            </a:pPr>
            <a:r>
              <a:rPr lang="en-GB" sz="2400" dirty="0">
                <a:latin typeface="Myriad Pro Semibold"/>
              </a:rPr>
              <a:t>The parts are equal. Fill in the missing numbers.</a:t>
            </a:r>
          </a:p>
        </p:txBody>
      </p:sp>
    </p:spTree>
    <p:extLst>
      <p:ext uri="{BB962C8B-B14F-4D97-AF65-F5344CB8AC3E}">
        <p14:creationId xmlns:p14="http://schemas.microsoft.com/office/powerpoint/2010/main" val="330458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596CECE-92EC-4C5C-84F2-9D4A049FAF68}"/>
              </a:ext>
            </a:extLst>
          </p:cNvPr>
          <p:cNvSpPr txBox="1"/>
          <p:nvPr/>
        </p:nvSpPr>
        <p:spPr bwMode="auto">
          <a:xfrm>
            <a:off x="4312279" y="279232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2:9</a:t>
            </a:r>
          </a:p>
        </p:txBody>
      </p:sp>
      <p:sp>
        <p:nvSpPr>
          <p:cNvPr id="3" name="TextBox 2">
            <a:extLst>
              <a:ext uri="{FF2B5EF4-FFF2-40B4-BE49-F238E27FC236}">
                <a16:creationId xmlns="" xmlns:a16="http://schemas.microsoft.com/office/drawing/2014/main" id="{555C05C5-3EB2-43FC-B152-DCEA32A8BA37}"/>
              </a:ext>
            </a:extLst>
          </p:cNvPr>
          <p:cNvSpPr txBox="1"/>
          <p:nvPr/>
        </p:nvSpPr>
        <p:spPr bwMode="auto">
          <a:xfrm>
            <a:off x="4410063" y="2788930"/>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5" name="Rectangle 4">
            <a:extLst>
              <a:ext uri="{FF2B5EF4-FFF2-40B4-BE49-F238E27FC236}">
                <a16:creationId xmlns="" xmlns:a16="http://schemas.microsoft.com/office/drawing/2014/main" id="{79A5FF6A-1E64-4990-B379-5871C8BEC084}"/>
              </a:ext>
            </a:extLst>
          </p:cNvPr>
          <p:cNvSpPr/>
          <p:nvPr/>
        </p:nvSpPr>
        <p:spPr bwMode="auto">
          <a:xfrm>
            <a:off x="2416889" y="2601000"/>
            <a:ext cx="4320000" cy="1656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6" name="Straight Connector 5">
            <a:extLst>
              <a:ext uri="{FF2B5EF4-FFF2-40B4-BE49-F238E27FC236}">
                <a16:creationId xmlns="" xmlns:a16="http://schemas.microsoft.com/office/drawing/2014/main" id="{56665284-46EB-4EA7-9FEC-24DBC76F382E}"/>
              </a:ext>
            </a:extLst>
          </p:cNvPr>
          <p:cNvCxnSpPr/>
          <p:nvPr/>
        </p:nvCxnSpPr>
        <p:spPr bwMode="auto">
          <a:xfrm>
            <a:off x="2416889" y="3438525"/>
            <a:ext cx="432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 xmlns:a16="http://schemas.microsoft.com/office/drawing/2014/main" id="{7FB35CB2-1A2B-4103-A0CD-51ECE13D53C4}"/>
              </a:ext>
            </a:extLst>
          </p:cNvPr>
          <p:cNvCxnSpPr/>
          <p:nvPr/>
        </p:nvCxnSpPr>
        <p:spPr bwMode="auto">
          <a:xfrm>
            <a:off x="4576889" y="3428325"/>
            <a:ext cx="0" cy="82867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 xmlns:a16="http://schemas.microsoft.com/office/drawing/2014/main" id="{9AE9F6E5-D092-4C64-ADF6-CCF5773F0FE2}"/>
              </a:ext>
            </a:extLst>
          </p:cNvPr>
          <p:cNvSpPr txBox="1"/>
          <p:nvPr/>
        </p:nvSpPr>
        <p:spPr bwMode="auto">
          <a:xfrm>
            <a:off x="3310487" y="361183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endParaRPr lang="en-GB" sz="2400" dirty="0">
              <a:solidFill>
                <a:srgbClr val="C00000"/>
              </a:solidFill>
              <a:latin typeface="Myriad Pro Semibold" charset="0"/>
              <a:ea typeface="Myriad Pro Semibold" charset="0"/>
              <a:cs typeface="Myriad Pro Semibold" charset="0"/>
            </a:endParaRPr>
          </a:p>
        </p:txBody>
      </p:sp>
      <p:sp>
        <p:nvSpPr>
          <p:cNvPr id="9" name="TextBox 8">
            <a:extLst>
              <a:ext uri="{FF2B5EF4-FFF2-40B4-BE49-F238E27FC236}">
                <a16:creationId xmlns="" xmlns:a16="http://schemas.microsoft.com/office/drawing/2014/main" id="{F4972E6F-004A-4717-9F05-34F4FA7BD7FF}"/>
              </a:ext>
            </a:extLst>
          </p:cNvPr>
          <p:cNvSpPr txBox="1"/>
          <p:nvPr/>
        </p:nvSpPr>
        <p:spPr bwMode="auto">
          <a:xfrm>
            <a:off x="5481200" y="361183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endParaRPr lang="en-GB" sz="2400" dirty="0">
              <a:solidFill>
                <a:srgbClr val="C00000"/>
              </a:solidFill>
              <a:latin typeface="Myriad Pro Semibold" charset="0"/>
              <a:ea typeface="Myriad Pro Semibold" charset="0"/>
              <a:cs typeface="Myriad Pro Semibold" charset="0"/>
            </a:endParaRPr>
          </a:p>
        </p:txBody>
      </p:sp>
      <p:sp>
        <p:nvSpPr>
          <p:cNvPr id="11" name="TextBox 10">
            <a:extLst>
              <a:ext uri="{FF2B5EF4-FFF2-40B4-BE49-F238E27FC236}">
                <a16:creationId xmlns="" xmlns:a16="http://schemas.microsoft.com/office/drawing/2014/main" id="{DEA2EF31-1866-4F0F-ADF1-D45C8F12EF11}"/>
              </a:ext>
            </a:extLst>
          </p:cNvPr>
          <p:cNvSpPr txBox="1"/>
          <p:nvPr/>
        </p:nvSpPr>
        <p:spPr bwMode="auto">
          <a:xfrm>
            <a:off x="3324914" y="3611829"/>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12" name="Rectangle 11"/>
          <p:cNvSpPr/>
          <p:nvPr/>
        </p:nvSpPr>
        <p:spPr>
          <a:xfrm>
            <a:off x="377190" y="875556"/>
            <a:ext cx="8389620" cy="461665"/>
          </a:xfrm>
          <a:prstGeom prst="rect">
            <a:avLst/>
          </a:prstGeom>
        </p:spPr>
        <p:txBody>
          <a:bodyPr wrap="square">
            <a:spAutoFit/>
          </a:bodyPr>
          <a:lstStyle/>
          <a:p>
            <a:pPr algn="ctr">
              <a:buNone/>
            </a:pPr>
            <a:r>
              <a:rPr lang="en-GB" sz="2400" dirty="0">
                <a:latin typeface="Myriad Pro Semibold"/>
              </a:rPr>
              <a:t>The parts are equal. Fill in the missing numbers.</a:t>
            </a:r>
          </a:p>
        </p:txBody>
      </p:sp>
    </p:spTree>
    <p:extLst>
      <p:ext uri="{BB962C8B-B14F-4D97-AF65-F5344CB8AC3E}">
        <p14:creationId xmlns:p14="http://schemas.microsoft.com/office/powerpoint/2010/main" val="345405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8" grpId="0"/>
      <p:bldP spid="1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2:9</a:t>
            </a:r>
          </a:p>
        </p:txBody>
      </p:sp>
      <p:sp>
        <p:nvSpPr>
          <p:cNvPr id="3" name="TextBox 2">
            <a:extLst>
              <a:ext uri="{FF2B5EF4-FFF2-40B4-BE49-F238E27FC236}">
                <a16:creationId xmlns="" xmlns:a16="http://schemas.microsoft.com/office/drawing/2014/main" id="{C24E497D-F577-4EBC-9D20-3969FBB194B2}"/>
              </a:ext>
            </a:extLst>
          </p:cNvPr>
          <p:cNvSpPr txBox="1"/>
          <p:nvPr/>
        </p:nvSpPr>
        <p:spPr bwMode="auto">
          <a:xfrm>
            <a:off x="4145568" y="2792321"/>
            <a:ext cx="8515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1000</a:t>
            </a:r>
          </a:p>
        </p:txBody>
      </p:sp>
      <p:sp>
        <p:nvSpPr>
          <p:cNvPr id="5" name="Rectangle 4">
            <a:extLst>
              <a:ext uri="{FF2B5EF4-FFF2-40B4-BE49-F238E27FC236}">
                <a16:creationId xmlns="" xmlns:a16="http://schemas.microsoft.com/office/drawing/2014/main" id="{9AFD4878-D795-4A61-A76E-9C70F4A2F524}"/>
              </a:ext>
            </a:extLst>
          </p:cNvPr>
          <p:cNvSpPr/>
          <p:nvPr/>
        </p:nvSpPr>
        <p:spPr bwMode="auto">
          <a:xfrm>
            <a:off x="2416889" y="2601000"/>
            <a:ext cx="4320000" cy="1656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6" name="Straight Connector 5">
            <a:extLst>
              <a:ext uri="{FF2B5EF4-FFF2-40B4-BE49-F238E27FC236}">
                <a16:creationId xmlns="" xmlns:a16="http://schemas.microsoft.com/office/drawing/2014/main" id="{A341307F-2D4B-4A84-A14D-87B5AE086514}"/>
              </a:ext>
            </a:extLst>
          </p:cNvPr>
          <p:cNvCxnSpPr/>
          <p:nvPr/>
        </p:nvCxnSpPr>
        <p:spPr bwMode="auto">
          <a:xfrm>
            <a:off x="2416889" y="3438525"/>
            <a:ext cx="432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 xmlns:a16="http://schemas.microsoft.com/office/drawing/2014/main" id="{FA1051B4-426D-4E8F-9C5E-7EDC3FAC6D94}"/>
              </a:ext>
            </a:extLst>
          </p:cNvPr>
          <p:cNvCxnSpPr/>
          <p:nvPr/>
        </p:nvCxnSpPr>
        <p:spPr bwMode="auto">
          <a:xfrm>
            <a:off x="4576889" y="3428325"/>
            <a:ext cx="0" cy="82867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 xmlns:a16="http://schemas.microsoft.com/office/drawing/2014/main" id="{11AE0BA6-E4AD-443F-8145-45B9C8A49045}"/>
              </a:ext>
            </a:extLst>
          </p:cNvPr>
          <p:cNvSpPr txBox="1"/>
          <p:nvPr/>
        </p:nvSpPr>
        <p:spPr bwMode="auto">
          <a:xfrm>
            <a:off x="3143776" y="3611830"/>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500</a:t>
            </a:r>
            <a:endParaRPr lang="en-GB" sz="2400" dirty="0">
              <a:solidFill>
                <a:srgbClr val="C00000"/>
              </a:solidFill>
              <a:latin typeface="Myriad Pro Semibold" charset="0"/>
              <a:ea typeface="Myriad Pro Semibold" charset="0"/>
              <a:cs typeface="Myriad Pro Semibold" charset="0"/>
            </a:endParaRPr>
          </a:p>
        </p:txBody>
      </p:sp>
      <p:sp>
        <p:nvSpPr>
          <p:cNvPr id="9" name="TextBox 8">
            <a:extLst>
              <a:ext uri="{FF2B5EF4-FFF2-40B4-BE49-F238E27FC236}">
                <a16:creationId xmlns="" xmlns:a16="http://schemas.microsoft.com/office/drawing/2014/main" id="{777FAB58-078E-4982-934E-9E6D6A55132B}"/>
              </a:ext>
            </a:extLst>
          </p:cNvPr>
          <p:cNvSpPr txBox="1"/>
          <p:nvPr/>
        </p:nvSpPr>
        <p:spPr bwMode="auto">
          <a:xfrm>
            <a:off x="5314488" y="3611830"/>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500</a:t>
            </a:r>
            <a:endParaRPr lang="en-GB" sz="2400" dirty="0">
              <a:solidFill>
                <a:srgbClr val="C00000"/>
              </a:solidFill>
              <a:latin typeface="Myriad Pro Semibold" charset="0"/>
              <a:ea typeface="Myriad Pro Semibold" charset="0"/>
              <a:cs typeface="Myriad Pro Semibold" charset="0"/>
            </a:endParaRPr>
          </a:p>
        </p:txBody>
      </p:sp>
      <p:sp>
        <p:nvSpPr>
          <p:cNvPr id="11" name="TextBox 10">
            <a:extLst>
              <a:ext uri="{FF2B5EF4-FFF2-40B4-BE49-F238E27FC236}">
                <a16:creationId xmlns="" xmlns:a16="http://schemas.microsoft.com/office/drawing/2014/main" id="{DE19446D-1310-4B4E-8213-A0261B901FB3}"/>
              </a:ext>
            </a:extLst>
          </p:cNvPr>
          <p:cNvSpPr txBox="1"/>
          <p:nvPr/>
        </p:nvSpPr>
        <p:spPr bwMode="auto">
          <a:xfrm>
            <a:off x="5491914" y="3611829"/>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10" name="Rectangle 9"/>
          <p:cNvSpPr/>
          <p:nvPr/>
        </p:nvSpPr>
        <p:spPr>
          <a:xfrm>
            <a:off x="377190" y="875556"/>
            <a:ext cx="8389620" cy="461665"/>
          </a:xfrm>
          <a:prstGeom prst="rect">
            <a:avLst/>
          </a:prstGeom>
        </p:spPr>
        <p:txBody>
          <a:bodyPr wrap="square">
            <a:spAutoFit/>
          </a:bodyPr>
          <a:lstStyle/>
          <a:p>
            <a:pPr algn="ctr">
              <a:buNone/>
            </a:pPr>
            <a:r>
              <a:rPr lang="en-GB" sz="2400" dirty="0">
                <a:latin typeface="Myriad Pro Semibold"/>
              </a:rPr>
              <a:t>The parts are equal. Fill in the missing numbers.</a:t>
            </a:r>
          </a:p>
        </p:txBody>
      </p:sp>
    </p:spTree>
    <p:extLst>
      <p:ext uri="{BB962C8B-B14F-4D97-AF65-F5344CB8AC3E}">
        <p14:creationId xmlns:p14="http://schemas.microsoft.com/office/powerpoint/2010/main" val="374563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2:9</a:t>
            </a:r>
          </a:p>
        </p:txBody>
      </p:sp>
      <p:sp>
        <p:nvSpPr>
          <p:cNvPr id="4" name="Oval 3">
            <a:extLst>
              <a:ext uri="{FF2B5EF4-FFF2-40B4-BE49-F238E27FC236}">
                <a16:creationId xmlns="" xmlns:a16="http://schemas.microsoft.com/office/drawing/2014/main" id="{735B9019-959F-41F4-8D07-84C22C519269}"/>
              </a:ext>
            </a:extLst>
          </p:cNvPr>
          <p:cNvSpPr/>
          <p:nvPr/>
        </p:nvSpPr>
        <p:spPr bwMode="auto">
          <a:xfrm>
            <a:off x="3893911" y="1856039"/>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Oval 4">
            <a:extLst>
              <a:ext uri="{FF2B5EF4-FFF2-40B4-BE49-F238E27FC236}">
                <a16:creationId xmlns="" xmlns:a16="http://schemas.microsoft.com/office/drawing/2014/main" id="{5DFA6A52-EF91-485F-B76D-36D01A961F04}"/>
              </a:ext>
            </a:extLst>
          </p:cNvPr>
          <p:cNvSpPr/>
          <p:nvPr/>
        </p:nvSpPr>
        <p:spPr bwMode="auto">
          <a:xfrm>
            <a:off x="2744608" y="3802153"/>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Oval 5">
            <a:extLst>
              <a:ext uri="{FF2B5EF4-FFF2-40B4-BE49-F238E27FC236}">
                <a16:creationId xmlns="" xmlns:a16="http://schemas.microsoft.com/office/drawing/2014/main" id="{422DD910-9A81-462E-83B0-AB0E36742740}"/>
              </a:ext>
            </a:extLst>
          </p:cNvPr>
          <p:cNvSpPr/>
          <p:nvPr/>
        </p:nvSpPr>
        <p:spPr bwMode="auto">
          <a:xfrm>
            <a:off x="5043214" y="3802153"/>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7" name="Straight Connector 6">
            <a:extLst>
              <a:ext uri="{FF2B5EF4-FFF2-40B4-BE49-F238E27FC236}">
                <a16:creationId xmlns="" xmlns:a16="http://schemas.microsoft.com/office/drawing/2014/main" id="{C72C42B7-8459-4330-BBE0-E870CF5B934E}"/>
              </a:ext>
            </a:extLst>
          </p:cNvPr>
          <p:cNvCxnSpPr>
            <a:cxnSpLocks/>
            <a:stCxn id="4" idx="3"/>
          </p:cNvCxnSpPr>
          <p:nvPr/>
        </p:nvCxnSpPr>
        <p:spPr bwMode="auto">
          <a:xfrm rot="5400000">
            <a:off x="3425761" y="3153973"/>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 xmlns:a16="http://schemas.microsoft.com/office/drawing/2014/main" id="{3B003D3F-E1CF-49B0-BB2E-25F89F4FDAD2}"/>
              </a:ext>
            </a:extLst>
          </p:cNvPr>
          <p:cNvCxnSpPr>
            <a:cxnSpLocks/>
            <a:stCxn id="4" idx="5"/>
          </p:cNvCxnSpPr>
          <p:nvPr/>
        </p:nvCxnSpPr>
        <p:spPr bwMode="auto">
          <a:xfrm rot="5400000" flipV="1">
            <a:off x="4936726" y="3132916"/>
            <a:ext cx="802569" cy="5730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a:extLst>
              <a:ext uri="{FF2B5EF4-FFF2-40B4-BE49-F238E27FC236}">
                <a16:creationId xmlns="" xmlns:a16="http://schemas.microsoft.com/office/drawing/2014/main" id="{D99EC8C6-470C-4521-AA4A-74324026EFFD}"/>
              </a:ext>
            </a:extLst>
          </p:cNvPr>
          <p:cNvSpPr txBox="1"/>
          <p:nvPr/>
        </p:nvSpPr>
        <p:spPr bwMode="auto">
          <a:xfrm>
            <a:off x="4312953" y="230596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14</a:t>
            </a:r>
          </a:p>
        </p:txBody>
      </p:sp>
      <p:sp>
        <p:nvSpPr>
          <p:cNvPr id="10" name="TextBox 9">
            <a:extLst>
              <a:ext uri="{FF2B5EF4-FFF2-40B4-BE49-F238E27FC236}">
                <a16:creationId xmlns="" xmlns:a16="http://schemas.microsoft.com/office/drawing/2014/main" id="{7FE53186-F452-4984-B5F9-5D60C86F416B}"/>
              </a:ext>
            </a:extLst>
          </p:cNvPr>
          <p:cNvSpPr txBox="1"/>
          <p:nvPr/>
        </p:nvSpPr>
        <p:spPr bwMode="auto">
          <a:xfrm>
            <a:off x="5545614" y="424620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11" name="TextBox 10">
            <a:extLst>
              <a:ext uri="{FF2B5EF4-FFF2-40B4-BE49-F238E27FC236}">
                <a16:creationId xmlns="" xmlns:a16="http://schemas.microsoft.com/office/drawing/2014/main" id="{F4139CA1-F7B0-4AE8-940E-C6579A19ED7B}"/>
              </a:ext>
            </a:extLst>
          </p:cNvPr>
          <p:cNvSpPr txBox="1"/>
          <p:nvPr/>
        </p:nvSpPr>
        <p:spPr bwMode="auto">
          <a:xfrm>
            <a:off x="3248290" y="424620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13" name="TextBox 12">
            <a:extLst>
              <a:ext uri="{FF2B5EF4-FFF2-40B4-BE49-F238E27FC236}">
                <a16:creationId xmlns="" xmlns:a16="http://schemas.microsoft.com/office/drawing/2014/main" id="{14ED0661-4AD2-4D5C-8D3F-F81A36F17913}"/>
              </a:ext>
            </a:extLst>
          </p:cNvPr>
          <p:cNvSpPr txBox="1"/>
          <p:nvPr/>
        </p:nvSpPr>
        <p:spPr bwMode="auto">
          <a:xfrm>
            <a:off x="3262717" y="4246205"/>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14" name="TextBox 13">
            <a:extLst>
              <a:ext uri="{FF2B5EF4-FFF2-40B4-BE49-F238E27FC236}">
                <a16:creationId xmlns="" xmlns:a16="http://schemas.microsoft.com/office/drawing/2014/main" id="{CA25AE17-77E2-4E91-B4C4-495646D96314}"/>
              </a:ext>
            </a:extLst>
          </p:cNvPr>
          <p:cNvSpPr txBox="1"/>
          <p:nvPr/>
        </p:nvSpPr>
        <p:spPr bwMode="auto">
          <a:xfrm>
            <a:off x="5560041" y="4246205"/>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15" name="Rectangle 14"/>
          <p:cNvSpPr/>
          <p:nvPr/>
        </p:nvSpPr>
        <p:spPr>
          <a:xfrm>
            <a:off x="377190" y="875556"/>
            <a:ext cx="8389620" cy="461665"/>
          </a:xfrm>
          <a:prstGeom prst="rect">
            <a:avLst/>
          </a:prstGeom>
        </p:spPr>
        <p:txBody>
          <a:bodyPr wrap="square">
            <a:spAutoFit/>
          </a:bodyPr>
          <a:lstStyle/>
          <a:p>
            <a:pPr algn="ctr">
              <a:buNone/>
            </a:pPr>
            <a:r>
              <a:rPr lang="en-GB" sz="2400" dirty="0">
                <a:latin typeface="Myriad Pro Semibold"/>
              </a:rPr>
              <a:t>The parts are equal. Fill in the missing numbers.</a:t>
            </a:r>
          </a:p>
        </p:txBody>
      </p:sp>
    </p:spTree>
    <p:extLst>
      <p:ext uri="{BB962C8B-B14F-4D97-AF65-F5344CB8AC3E}">
        <p14:creationId xmlns:p14="http://schemas.microsoft.com/office/powerpoint/2010/main" val="211419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2:9</a:t>
            </a:r>
          </a:p>
        </p:txBody>
      </p:sp>
      <p:sp>
        <p:nvSpPr>
          <p:cNvPr id="4" name="Oval 3">
            <a:extLst>
              <a:ext uri="{FF2B5EF4-FFF2-40B4-BE49-F238E27FC236}">
                <a16:creationId xmlns="" xmlns:a16="http://schemas.microsoft.com/office/drawing/2014/main" id="{E687DE15-A36E-410C-9418-FAF07FE8D74B}"/>
              </a:ext>
            </a:extLst>
          </p:cNvPr>
          <p:cNvSpPr/>
          <p:nvPr/>
        </p:nvSpPr>
        <p:spPr bwMode="auto">
          <a:xfrm>
            <a:off x="3893911" y="1856039"/>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Oval 4">
            <a:extLst>
              <a:ext uri="{FF2B5EF4-FFF2-40B4-BE49-F238E27FC236}">
                <a16:creationId xmlns="" xmlns:a16="http://schemas.microsoft.com/office/drawing/2014/main" id="{B844ADFB-0C1E-48C0-848E-C42887C92C40}"/>
              </a:ext>
            </a:extLst>
          </p:cNvPr>
          <p:cNvSpPr/>
          <p:nvPr/>
        </p:nvSpPr>
        <p:spPr bwMode="auto">
          <a:xfrm>
            <a:off x="2744608" y="3802153"/>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Oval 5">
            <a:extLst>
              <a:ext uri="{FF2B5EF4-FFF2-40B4-BE49-F238E27FC236}">
                <a16:creationId xmlns="" xmlns:a16="http://schemas.microsoft.com/office/drawing/2014/main" id="{5F8A6F1C-C783-4C1C-8925-772C6C399042}"/>
              </a:ext>
            </a:extLst>
          </p:cNvPr>
          <p:cNvSpPr/>
          <p:nvPr/>
        </p:nvSpPr>
        <p:spPr bwMode="auto">
          <a:xfrm>
            <a:off x="5043214" y="3802153"/>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7" name="Straight Connector 6">
            <a:extLst>
              <a:ext uri="{FF2B5EF4-FFF2-40B4-BE49-F238E27FC236}">
                <a16:creationId xmlns="" xmlns:a16="http://schemas.microsoft.com/office/drawing/2014/main" id="{228EF939-6071-46B6-AA0E-B4E0C9D10333}"/>
              </a:ext>
            </a:extLst>
          </p:cNvPr>
          <p:cNvCxnSpPr>
            <a:cxnSpLocks/>
            <a:stCxn id="4" idx="3"/>
          </p:cNvCxnSpPr>
          <p:nvPr/>
        </p:nvCxnSpPr>
        <p:spPr bwMode="auto">
          <a:xfrm rot="5400000">
            <a:off x="3425761" y="3153973"/>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 xmlns:a16="http://schemas.microsoft.com/office/drawing/2014/main" id="{580CECF7-6FDC-4B72-85D2-72F0C0F4F6F5}"/>
              </a:ext>
            </a:extLst>
          </p:cNvPr>
          <p:cNvCxnSpPr>
            <a:cxnSpLocks/>
            <a:stCxn id="4" idx="5"/>
          </p:cNvCxnSpPr>
          <p:nvPr/>
        </p:nvCxnSpPr>
        <p:spPr bwMode="auto">
          <a:xfrm rot="5400000" flipV="1">
            <a:off x="4936726" y="3132916"/>
            <a:ext cx="802569" cy="5730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a:extLst>
              <a:ext uri="{FF2B5EF4-FFF2-40B4-BE49-F238E27FC236}">
                <a16:creationId xmlns="" xmlns:a16="http://schemas.microsoft.com/office/drawing/2014/main" id="{B6FBA221-C07B-421C-803C-0C154791B632}"/>
              </a:ext>
            </a:extLst>
          </p:cNvPr>
          <p:cNvSpPr txBox="1"/>
          <p:nvPr/>
        </p:nvSpPr>
        <p:spPr bwMode="auto">
          <a:xfrm>
            <a:off x="4312953" y="230596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18</a:t>
            </a:r>
          </a:p>
        </p:txBody>
      </p:sp>
      <p:sp>
        <p:nvSpPr>
          <p:cNvPr id="10" name="TextBox 9">
            <a:extLst>
              <a:ext uri="{FF2B5EF4-FFF2-40B4-BE49-F238E27FC236}">
                <a16:creationId xmlns="" xmlns:a16="http://schemas.microsoft.com/office/drawing/2014/main" id="{86AE8767-71DD-47EB-99A1-0CD38BE09C8D}"/>
              </a:ext>
            </a:extLst>
          </p:cNvPr>
          <p:cNvSpPr txBox="1"/>
          <p:nvPr/>
        </p:nvSpPr>
        <p:spPr bwMode="auto">
          <a:xfrm>
            <a:off x="5545614" y="4246205"/>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sp>
        <p:nvSpPr>
          <p:cNvPr id="11" name="TextBox 10">
            <a:extLst>
              <a:ext uri="{FF2B5EF4-FFF2-40B4-BE49-F238E27FC236}">
                <a16:creationId xmlns="" xmlns:a16="http://schemas.microsoft.com/office/drawing/2014/main" id="{E64C2C88-CD05-451C-A9AE-67691128B9A8}"/>
              </a:ext>
            </a:extLst>
          </p:cNvPr>
          <p:cNvSpPr txBox="1"/>
          <p:nvPr/>
        </p:nvSpPr>
        <p:spPr bwMode="auto">
          <a:xfrm>
            <a:off x="3248290" y="424620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sp>
        <p:nvSpPr>
          <p:cNvPr id="12" name="TextBox 11">
            <a:extLst>
              <a:ext uri="{FF2B5EF4-FFF2-40B4-BE49-F238E27FC236}">
                <a16:creationId xmlns="" xmlns:a16="http://schemas.microsoft.com/office/drawing/2014/main" id="{B797F7ED-E14C-410F-9B70-48FD250BA45A}"/>
              </a:ext>
            </a:extLst>
          </p:cNvPr>
          <p:cNvSpPr txBox="1"/>
          <p:nvPr/>
        </p:nvSpPr>
        <p:spPr bwMode="auto">
          <a:xfrm>
            <a:off x="4410737" y="2305961"/>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13" name="Rectangle 12"/>
          <p:cNvSpPr/>
          <p:nvPr/>
        </p:nvSpPr>
        <p:spPr>
          <a:xfrm>
            <a:off x="377190" y="875556"/>
            <a:ext cx="8389620" cy="461665"/>
          </a:xfrm>
          <a:prstGeom prst="rect">
            <a:avLst/>
          </a:prstGeom>
        </p:spPr>
        <p:txBody>
          <a:bodyPr wrap="square">
            <a:spAutoFit/>
          </a:bodyPr>
          <a:lstStyle/>
          <a:p>
            <a:pPr algn="ctr">
              <a:buNone/>
            </a:pPr>
            <a:r>
              <a:rPr lang="en-GB" sz="2400" dirty="0">
                <a:latin typeface="Myriad Pro Semibold"/>
              </a:rPr>
              <a:t>The parts are equal. Fill in the missing numbers.</a:t>
            </a:r>
          </a:p>
        </p:txBody>
      </p:sp>
    </p:spTree>
    <p:extLst>
      <p:ext uri="{BB962C8B-B14F-4D97-AF65-F5344CB8AC3E}">
        <p14:creationId xmlns:p14="http://schemas.microsoft.com/office/powerpoint/2010/main" val="77372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2:9</a:t>
            </a:r>
          </a:p>
        </p:txBody>
      </p:sp>
      <p:sp>
        <p:nvSpPr>
          <p:cNvPr id="4" name="TextBox 3">
            <a:extLst>
              <a:ext uri="{FF2B5EF4-FFF2-40B4-BE49-F238E27FC236}">
                <a16:creationId xmlns="" xmlns:a16="http://schemas.microsoft.com/office/drawing/2014/main" id="{4A518A97-47E9-4389-BF42-30F29111E398}"/>
              </a:ext>
            </a:extLst>
          </p:cNvPr>
          <p:cNvSpPr txBox="1"/>
          <p:nvPr/>
        </p:nvSpPr>
        <p:spPr bwMode="auto">
          <a:xfrm>
            <a:off x="2816551" y="1069206"/>
            <a:ext cx="35108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4 – true or false?</a:t>
            </a:r>
            <a:endParaRPr lang="en-GB" sz="2400" dirty="0">
              <a:solidFill>
                <a:srgbClr val="FF0000"/>
              </a:solidFill>
              <a:latin typeface="Myriad Pro Semibold" charset="0"/>
              <a:ea typeface="Myriad Pro Semibold" charset="0"/>
              <a:cs typeface="Myriad Pro Semibold" charset="0"/>
            </a:endParaRPr>
          </a:p>
        </p:txBody>
      </p:sp>
      <p:sp>
        <p:nvSpPr>
          <p:cNvPr id="6" name="TextBox 5">
            <a:extLst>
              <a:ext uri="{FF2B5EF4-FFF2-40B4-BE49-F238E27FC236}">
                <a16:creationId xmlns="" xmlns:a16="http://schemas.microsoft.com/office/drawing/2014/main" id="{55412CF4-AEEE-4B07-BFFA-341F6D8301CA}"/>
              </a:ext>
            </a:extLst>
          </p:cNvPr>
          <p:cNvSpPr txBox="1"/>
          <p:nvPr/>
        </p:nvSpPr>
        <p:spPr bwMode="auto">
          <a:xfrm>
            <a:off x="4122999" y="3071095"/>
            <a:ext cx="898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2</a:t>
            </a:r>
            <a:endParaRPr lang="en-GB" sz="2400" dirty="0">
              <a:solidFill>
                <a:srgbClr val="FF0000"/>
              </a:solidFill>
              <a:latin typeface="Myriad Pro Semibold" charset="0"/>
              <a:ea typeface="Myriad Pro Semibold" charset="0"/>
              <a:cs typeface="Myriad Pro Semibold" charset="0"/>
            </a:endParaRPr>
          </a:p>
        </p:txBody>
      </p:sp>
      <p:grpSp>
        <p:nvGrpSpPr>
          <p:cNvPr id="3" name="Group 2">
            <a:extLst>
              <a:ext uri="{FF2B5EF4-FFF2-40B4-BE49-F238E27FC236}">
                <a16:creationId xmlns="" xmlns:a16="http://schemas.microsoft.com/office/drawing/2014/main" id="{AA2AC52D-94F8-4223-88A8-E230844E8831}"/>
              </a:ext>
            </a:extLst>
          </p:cNvPr>
          <p:cNvGrpSpPr/>
          <p:nvPr/>
        </p:nvGrpSpPr>
        <p:grpSpPr>
          <a:xfrm>
            <a:off x="6327449" y="2947985"/>
            <a:ext cx="1293600" cy="707886"/>
            <a:chOff x="6327449" y="2947985"/>
            <a:chExt cx="1293600" cy="707886"/>
          </a:xfrm>
        </p:grpSpPr>
        <p:sp>
          <p:nvSpPr>
            <p:cNvPr id="8" name="TextBox 7">
              <a:extLst>
                <a:ext uri="{FF2B5EF4-FFF2-40B4-BE49-F238E27FC236}">
                  <a16:creationId xmlns="" xmlns:a16="http://schemas.microsoft.com/office/drawing/2014/main" id="{2A0E4116-2E8D-4342-AA9F-F7B1ED5ABEF2}"/>
                </a:ext>
              </a:extLst>
            </p:cNvPr>
            <p:cNvSpPr txBox="1"/>
            <p:nvPr/>
          </p:nvSpPr>
          <p:spPr bwMode="auto">
            <a:xfrm>
              <a:off x="6327449" y="2947985"/>
              <a:ext cx="587020"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7" name="TextBox 6">
              <a:extLst>
                <a:ext uri="{FF2B5EF4-FFF2-40B4-BE49-F238E27FC236}">
                  <a16:creationId xmlns="" xmlns:a16="http://schemas.microsoft.com/office/drawing/2014/main" id="{7DFF505B-A952-4825-98DE-ADCFBD6D2874}"/>
                </a:ext>
              </a:extLst>
            </p:cNvPr>
            <p:cNvSpPr txBox="1"/>
            <p:nvPr/>
          </p:nvSpPr>
          <p:spPr bwMode="auto">
            <a:xfrm>
              <a:off x="6817624" y="3029148"/>
              <a:ext cx="803425"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Semibold"/>
                  <a:ea typeface="Myriad Pro Semibold" charset="0"/>
                  <a:cs typeface="Myriad Pro Semibold" charset="0"/>
                  <a:sym typeface="Wingdings" panose="05000000000000000000" pitchFamily="2" charset="2"/>
                </a:rPr>
                <a:t>true</a:t>
              </a:r>
              <a:endParaRPr lang="en-GB" sz="2400" dirty="0">
                <a:solidFill>
                  <a:srgbClr val="00B050"/>
                </a:solidFill>
                <a:latin typeface="Myriad Pro Semibold"/>
                <a:ea typeface="Myriad Pro Semibold" charset="0"/>
                <a:cs typeface="Myriad Pro Semibold" charset="0"/>
              </a:endParaRPr>
            </a:p>
          </p:txBody>
        </p:sp>
      </p:grpSp>
    </p:spTree>
    <p:extLst>
      <p:ext uri="{BB962C8B-B14F-4D97-AF65-F5344CB8AC3E}">
        <p14:creationId xmlns:p14="http://schemas.microsoft.com/office/powerpoint/2010/main" val="276287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2:9</a:t>
            </a:r>
          </a:p>
        </p:txBody>
      </p:sp>
      <p:sp>
        <p:nvSpPr>
          <p:cNvPr id="3" name="TextBox 2">
            <a:extLst>
              <a:ext uri="{FF2B5EF4-FFF2-40B4-BE49-F238E27FC236}">
                <a16:creationId xmlns="" xmlns:a16="http://schemas.microsoft.com/office/drawing/2014/main" id="{05215DD8-3215-4EDB-A972-042F75225143}"/>
              </a:ext>
            </a:extLst>
          </p:cNvPr>
          <p:cNvSpPr txBox="1"/>
          <p:nvPr/>
        </p:nvSpPr>
        <p:spPr bwMode="auto">
          <a:xfrm>
            <a:off x="2816551" y="1069206"/>
            <a:ext cx="35108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4 – true or false?</a:t>
            </a:r>
            <a:endParaRPr lang="en-GB" sz="2400" dirty="0">
              <a:solidFill>
                <a:srgbClr val="FF0000"/>
              </a:solidFill>
              <a:latin typeface="Myriad Pro Semibold" charset="0"/>
              <a:ea typeface="Myriad Pro Semibold" charset="0"/>
              <a:cs typeface="Myriad Pro Semibold" charset="0"/>
            </a:endParaRPr>
          </a:p>
        </p:txBody>
      </p:sp>
      <p:sp>
        <p:nvSpPr>
          <p:cNvPr id="4" name="TextBox 3">
            <a:extLst>
              <a:ext uri="{FF2B5EF4-FFF2-40B4-BE49-F238E27FC236}">
                <a16:creationId xmlns="" xmlns:a16="http://schemas.microsoft.com/office/drawing/2014/main" id="{0E04786D-5E26-4BE9-8FC6-599196A491C3}"/>
              </a:ext>
            </a:extLst>
          </p:cNvPr>
          <p:cNvSpPr txBox="1"/>
          <p:nvPr/>
        </p:nvSpPr>
        <p:spPr bwMode="auto">
          <a:xfrm>
            <a:off x="4122999" y="3071095"/>
            <a:ext cx="898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+ 4</a:t>
            </a:r>
            <a:endParaRPr lang="en-GB" sz="2400" dirty="0">
              <a:solidFill>
                <a:srgbClr val="FF0000"/>
              </a:solidFill>
              <a:latin typeface="Myriad Pro Semibold" charset="0"/>
              <a:ea typeface="Myriad Pro Semibold" charset="0"/>
              <a:cs typeface="Myriad Pro Semibold" charset="0"/>
            </a:endParaRPr>
          </a:p>
        </p:txBody>
      </p:sp>
      <p:grpSp>
        <p:nvGrpSpPr>
          <p:cNvPr id="12" name="Group 11">
            <a:extLst>
              <a:ext uri="{FF2B5EF4-FFF2-40B4-BE49-F238E27FC236}">
                <a16:creationId xmlns="" xmlns:a16="http://schemas.microsoft.com/office/drawing/2014/main" id="{2722A31C-0AD9-4777-9A86-AA3F28BF17C2}"/>
              </a:ext>
            </a:extLst>
          </p:cNvPr>
          <p:cNvGrpSpPr/>
          <p:nvPr/>
        </p:nvGrpSpPr>
        <p:grpSpPr>
          <a:xfrm>
            <a:off x="6327449" y="2947985"/>
            <a:ext cx="1293600" cy="707886"/>
            <a:chOff x="6327449" y="2947985"/>
            <a:chExt cx="1293600" cy="707886"/>
          </a:xfrm>
        </p:grpSpPr>
        <p:sp>
          <p:nvSpPr>
            <p:cNvPr id="13" name="TextBox 12">
              <a:extLst>
                <a:ext uri="{FF2B5EF4-FFF2-40B4-BE49-F238E27FC236}">
                  <a16:creationId xmlns="" xmlns:a16="http://schemas.microsoft.com/office/drawing/2014/main" id="{E041A7C1-D96B-4DE8-928A-82C8EEF78896}"/>
                </a:ext>
              </a:extLst>
            </p:cNvPr>
            <p:cNvSpPr txBox="1"/>
            <p:nvPr/>
          </p:nvSpPr>
          <p:spPr bwMode="auto">
            <a:xfrm>
              <a:off x="6327449" y="2947985"/>
              <a:ext cx="587020"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14" name="TextBox 13">
              <a:extLst>
                <a:ext uri="{FF2B5EF4-FFF2-40B4-BE49-F238E27FC236}">
                  <a16:creationId xmlns="" xmlns:a16="http://schemas.microsoft.com/office/drawing/2014/main" id="{7F376D97-B6F4-4718-BC1F-204A7E8E351C}"/>
                </a:ext>
              </a:extLst>
            </p:cNvPr>
            <p:cNvSpPr txBox="1"/>
            <p:nvPr/>
          </p:nvSpPr>
          <p:spPr bwMode="auto">
            <a:xfrm>
              <a:off x="6817624" y="3029148"/>
              <a:ext cx="803425"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Semibold"/>
                  <a:ea typeface="Myriad Pro Semibold" charset="0"/>
                  <a:cs typeface="Myriad Pro Semibold" charset="0"/>
                  <a:sym typeface="Wingdings" panose="05000000000000000000" pitchFamily="2" charset="2"/>
                </a:rPr>
                <a:t>true</a:t>
              </a:r>
              <a:endParaRPr lang="en-GB" sz="2400" dirty="0">
                <a:solidFill>
                  <a:srgbClr val="00B050"/>
                </a:solidFill>
                <a:latin typeface="Myriad Pro Semibold"/>
                <a:ea typeface="Myriad Pro Semibold" charset="0"/>
                <a:cs typeface="Myriad Pro Semibold" charset="0"/>
              </a:endParaRPr>
            </a:p>
          </p:txBody>
        </p:sp>
      </p:grpSp>
    </p:spTree>
    <p:extLst>
      <p:ext uri="{BB962C8B-B14F-4D97-AF65-F5344CB8AC3E}">
        <p14:creationId xmlns:p14="http://schemas.microsoft.com/office/powerpoint/2010/main" val="103989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2:9</a:t>
            </a:r>
          </a:p>
        </p:txBody>
      </p:sp>
      <p:pic>
        <p:nvPicPr>
          <p:cNvPr id="3" name="Picture 2">
            <a:extLst>
              <a:ext uri="{FF2B5EF4-FFF2-40B4-BE49-F238E27FC236}">
                <a16:creationId xmlns="" xmlns:a16="http://schemas.microsoft.com/office/drawing/2014/main" id="{27D62934-F703-4A20-A05C-1F7BF946E2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524" y="2821115"/>
            <a:ext cx="3104953" cy="2035052"/>
          </a:xfrm>
          <a:prstGeom prst="rect">
            <a:avLst/>
          </a:prstGeom>
        </p:spPr>
      </p:pic>
      <p:sp>
        <p:nvSpPr>
          <p:cNvPr id="4" name="TextBox 3">
            <a:extLst>
              <a:ext uri="{FF2B5EF4-FFF2-40B4-BE49-F238E27FC236}">
                <a16:creationId xmlns="" xmlns:a16="http://schemas.microsoft.com/office/drawing/2014/main" id="{DAEBE24E-A158-4AF2-A883-E0B30FE32EFA}"/>
              </a:ext>
            </a:extLst>
          </p:cNvPr>
          <p:cNvSpPr txBox="1"/>
          <p:nvPr/>
        </p:nvSpPr>
        <p:spPr bwMode="auto">
          <a:xfrm>
            <a:off x="2816551" y="1069206"/>
            <a:ext cx="35108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4 – true or false?</a:t>
            </a:r>
            <a:endParaRPr lang="en-GB" sz="2400" dirty="0">
              <a:solidFill>
                <a:srgbClr val="FF0000"/>
              </a:solidFill>
              <a:latin typeface="Myriad Pro Semibold" charset="0"/>
              <a:ea typeface="Myriad Pro Semibold" charset="0"/>
              <a:cs typeface="Myriad Pro Semibold" charset="0"/>
            </a:endParaRPr>
          </a:p>
        </p:txBody>
      </p:sp>
      <p:grpSp>
        <p:nvGrpSpPr>
          <p:cNvPr id="7" name="Group 6">
            <a:extLst>
              <a:ext uri="{FF2B5EF4-FFF2-40B4-BE49-F238E27FC236}">
                <a16:creationId xmlns="" xmlns:a16="http://schemas.microsoft.com/office/drawing/2014/main" id="{B5952F4B-8F74-4D0C-89CE-3D745D484791}"/>
              </a:ext>
            </a:extLst>
          </p:cNvPr>
          <p:cNvGrpSpPr/>
          <p:nvPr/>
        </p:nvGrpSpPr>
        <p:grpSpPr>
          <a:xfrm>
            <a:off x="6327449" y="3484698"/>
            <a:ext cx="1293600" cy="707886"/>
            <a:chOff x="6327449" y="2947985"/>
            <a:chExt cx="1293600" cy="707886"/>
          </a:xfrm>
        </p:grpSpPr>
        <p:sp>
          <p:nvSpPr>
            <p:cNvPr id="8" name="TextBox 7">
              <a:extLst>
                <a:ext uri="{FF2B5EF4-FFF2-40B4-BE49-F238E27FC236}">
                  <a16:creationId xmlns="" xmlns:a16="http://schemas.microsoft.com/office/drawing/2014/main" id="{B758EAD8-D385-472A-8DCE-B04BC93D4879}"/>
                </a:ext>
              </a:extLst>
            </p:cNvPr>
            <p:cNvSpPr txBox="1"/>
            <p:nvPr/>
          </p:nvSpPr>
          <p:spPr bwMode="auto">
            <a:xfrm>
              <a:off x="6327449" y="2947985"/>
              <a:ext cx="587020"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9" name="TextBox 8">
              <a:extLst>
                <a:ext uri="{FF2B5EF4-FFF2-40B4-BE49-F238E27FC236}">
                  <a16:creationId xmlns="" xmlns:a16="http://schemas.microsoft.com/office/drawing/2014/main" id="{CFF41928-FAD1-40E0-8E35-C922DD0E1FBE}"/>
                </a:ext>
              </a:extLst>
            </p:cNvPr>
            <p:cNvSpPr txBox="1"/>
            <p:nvPr/>
          </p:nvSpPr>
          <p:spPr bwMode="auto">
            <a:xfrm>
              <a:off x="6817624" y="3029148"/>
              <a:ext cx="803425"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Semibold"/>
                  <a:ea typeface="Myriad Pro Semibold" charset="0"/>
                  <a:cs typeface="Myriad Pro Semibold" charset="0"/>
                  <a:sym typeface="Wingdings" panose="05000000000000000000" pitchFamily="2" charset="2"/>
                </a:rPr>
                <a:t>true</a:t>
              </a:r>
              <a:endParaRPr lang="en-GB" sz="2400" dirty="0">
                <a:solidFill>
                  <a:srgbClr val="00B050"/>
                </a:solidFill>
                <a:latin typeface="Myriad Pro Semibold"/>
                <a:ea typeface="Myriad Pro Semibold" charset="0"/>
                <a:cs typeface="Myriad Pro Semibold" charset="0"/>
              </a:endParaRPr>
            </a:p>
          </p:txBody>
        </p:sp>
      </p:grpSp>
    </p:spTree>
    <p:extLst>
      <p:ext uri="{BB962C8B-B14F-4D97-AF65-F5344CB8AC3E}">
        <p14:creationId xmlns:p14="http://schemas.microsoft.com/office/powerpoint/2010/main" val="126216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2:9</a:t>
            </a:r>
          </a:p>
        </p:txBody>
      </p:sp>
      <p:pic>
        <p:nvPicPr>
          <p:cNvPr id="3" name="Picture 2">
            <a:extLst>
              <a:ext uri="{FF2B5EF4-FFF2-40B4-BE49-F238E27FC236}">
                <a16:creationId xmlns="" xmlns:a16="http://schemas.microsoft.com/office/drawing/2014/main" id="{33621C24-21E6-43CB-8503-3D206BFBAA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524" y="2521842"/>
            <a:ext cx="3104953" cy="2633599"/>
          </a:xfrm>
          <a:prstGeom prst="rect">
            <a:avLst/>
          </a:prstGeom>
        </p:spPr>
      </p:pic>
      <p:sp>
        <p:nvSpPr>
          <p:cNvPr id="4" name="TextBox 3">
            <a:extLst>
              <a:ext uri="{FF2B5EF4-FFF2-40B4-BE49-F238E27FC236}">
                <a16:creationId xmlns="" xmlns:a16="http://schemas.microsoft.com/office/drawing/2014/main" id="{6754499E-6D8F-42AA-BFE2-FFE9A3372AD7}"/>
              </a:ext>
            </a:extLst>
          </p:cNvPr>
          <p:cNvSpPr txBox="1"/>
          <p:nvPr/>
        </p:nvSpPr>
        <p:spPr bwMode="auto">
          <a:xfrm>
            <a:off x="2816551" y="1069206"/>
            <a:ext cx="35108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4 – true or false?</a:t>
            </a:r>
            <a:endParaRPr lang="en-GB" sz="2400" dirty="0">
              <a:solidFill>
                <a:srgbClr val="FF0000"/>
              </a:solidFill>
              <a:latin typeface="Myriad Pro Semibold" charset="0"/>
              <a:ea typeface="Myriad Pro Semibold" charset="0"/>
              <a:cs typeface="Myriad Pro Semibold" charset="0"/>
            </a:endParaRPr>
          </a:p>
        </p:txBody>
      </p:sp>
      <p:grpSp>
        <p:nvGrpSpPr>
          <p:cNvPr id="7" name="Group 6">
            <a:extLst>
              <a:ext uri="{FF2B5EF4-FFF2-40B4-BE49-F238E27FC236}">
                <a16:creationId xmlns="" xmlns:a16="http://schemas.microsoft.com/office/drawing/2014/main" id="{510B3AE8-FB48-4D8D-8E5D-49980DDD7D26}"/>
              </a:ext>
            </a:extLst>
          </p:cNvPr>
          <p:cNvGrpSpPr/>
          <p:nvPr/>
        </p:nvGrpSpPr>
        <p:grpSpPr>
          <a:xfrm>
            <a:off x="6327449" y="3484698"/>
            <a:ext cx="1252480" cy="707886"/>
            <a:chOff x="6327449" y="3497398"/>
            <a:chExt cx="1252480" cy="707886"/>
          </a:xfrm>
        </p:grpSpPr>
        <p:sp>
          <p:nvSpPr>
            <p:cNvPr id="8" name="TextBox 7">
              <a:extLst>
                <a:ext uri="{FF2B5EF4-FFF2-40B4-BE49-F238E27FC236}">
                  <a16:creationId xmlns="" xmlns:a16="http://schemas.microsoft.com/office/drawing/2014/main" id="{E2860E87-CC00-45A8-B0B8-80D67CB1E007}"/>
                </a:ext>
              </a:extLst>
            </p:cNvPr>
            <p:cNvSpPr txBox="1"/>
            <p:nvPr/>
          </p:nvSpPr>
          <p:spPr bwMode="auto">
            <a:xfrm>
              <a:off x="6327449" y="3497398"/>
              <a:ext cx="510076"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
          <p:nvSpPr>
            <p:cNvPr id="9" name="TextBox 8">
              <a:extLst>
                <a:ext uri="{FF2B5EF4-FFF2-40B4-BE49-F238E27FC236}">
                  <a16:creationId xmlns="" xmlns:a16="http://schemas.microsoft.com/office/drawing/2014/main" id="{98E85288-8666-4F78-B542-CFD0B2B69967}"/>
                </a:ext>
              </a:extLst>
            </p:cNvPr>
            <p:cNvSpPr txBox="1"/>
            <p:nvPr/>
          </p:nvSpPr>
          <p:spPr bwMode="auto">
            <a:xfrm>
              <a:off x="6744444" y="3607809"/>
              <a:ext cx="835485"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Semibold"/>
                  <a:ea typeface="Myriad Pro Semibold" charset="0"/>
                  <a:cs typeface="Myriad Pro Semibold" charset="0"/>
                  <a:sym typeface="Wingdings" panose="05000000000000000000" pitchFamily="2" charset="2"/>
                </a:rPr>
                <a:t>false</a:t>
              </a:r>
              <a:endParaRPr lang="en-GB" sz="2400" dirty="0">
                <a:solidFill>
                  <a:srgbClr val="FF0000"/>
                </a:solidFill>
                <a:latin typeface="Myriad Pro Semibold"/>
                <a:ea typeface="Myriad Pro Semibold" charset="0"/>
                <a:cs typeface="Myriad Pro Semibold" charset="0"/>
              </a:endParaRPr>
            </a:p>
          </p:txBody>
        </p:sp>
      </p:grpSp>
    </p:spTree>
    <p:extLst>
      <p:ext uri="{BB962C8B-B14F-4D97-AF65-F5344CB8AC3E}">
        <p14:creationId xmlns:p14="http://schemas.microsoft.com/office/powerpoint/2010/main" val="219845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2:9</a:t>
            </a:r>
          </a:p>
        </p:txBody>
      </p:sp>
      <p:sp>
        <p:nvSpPr>
          <p:cNvPr id="3" name="TextBox 2">
            <a:extLst>
              <a:ext uri="{FF2B5EF4-FFF2-40B4-BE49-F238E27FC236}">
                <a16:creationId xmlns="" xmlns:a16="http://schemas.microsoft.com/office/drawing/2014/main" id="{9F2551E4-D02B-4280-B802-401603FD26CE}"/>
              </a:ext>
            </a:extLst>
          </p:cNvPr>
          <p:cNvSpPr txBox="1"/>
          <p:nvPr/>
        </p:nvSpPr>
        <p:spPr bwMode="auto">
          <a:xfrm>
            <a:off x="2816551" y="1069206"/>
            <a:ext cx="35108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4 – true or false?</a:t>
            </a:r>
            <a:endParaRPr lang="en-GB" sz="2400" dirty="0">
              <a:solidFill>
                <a:srgbClr val="FF0000"/>
              </a:solidFill>
              <a:latin typeface="Myriad Pro Semibold" charset="0"/>
              <a:ea typeface="Myriad Pro Semibold" charset="0"/>
              <a:cs typeface="Myriad Pro Semibold" charset="0"/>
            </a:endParaRPr>
          </a:p>
        </p:txBody>
      </p:sp>
      <p:sp>
        <p:nvSpPr>
          <p:cNvPr id="4" name="TextBox 3">
            <a:extLst>
              <a:ext uri="{FF2B5EF4-FFF2-40B4-BE49-F238E27FC236}">
                <a16:creationId xmlns="" xmlns:a16="http://schemas.microsoft.com/office/drawing/2014/main" id="{213CA566-16D8-419D-869F-2A74B9E8F425}"/>
              </a:ext>
            </a:extLst>
          </p:cNvPr>
          <p:cNvSpPr txBox="1"/>
          <p:nvPr/>
        </p:nvSpPr>
        <p:spPr bwMode="auto">
          <a:xfrm>
            <a:off x="4122999" y="3071095"/>
            <a:ext cx="898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4</a:t>
            </a:r>
            <a:endParaRPr lang="en-GB" sz="2400" dirty="0">
              <a:solidFill>
                <a:srgbClr val="FF0000"/>
              </a:solidFill>
              <a:latin typeface="Myriad Pro Semibold" charset="0"/>
              <a:ea typeface="Myriad Pro Semibold" charset="0"/>
              <a:cs typeface="Myriad Pro Semibold" charset="0"/>
            </a:endParaRPr>
          </a:p>
        </p:txBody>
      </p:sp>
      <p:grpSp>
        <p:nvGrpSpPr>
          <p:cNvPr id="9" name="Group 8">
            <a:extLst>
              <a:ext uri="{FF2B5EF4-FFF2-40B4-BE49-F238E27FC236}">
                <a16:creationId xmlns="" xmlns:a16="http://schemas.microsoft.com/office/drawing/2014/main" id="{D099F2EA-6062-4010-A9DB-DC7075AB0DC4}"/>
              </a:ext>
            </a:extLst>
          </p:cNvPr>
          <p:cNvGrpSpPr/>
          <p:nvPr/>
        </p:nvGrpSpPr>
        <p:grpSpPr>
          <a:xfrm>
            <a:off x="6327449" y="2947985"/>
            <a:ext cx="1293600" cy="707886"/>
            <a:chOff x="6327449" y="2947985"/>
            <a:chExt cx="1293600" cy="707886"/>
          </a:xfrm>
        </p:grpSpPr>
        <p:sp>
          <p:nvSpPr>
            <p:cNvPr id="10" name="TextBox 9">
              <a:extLst>
                <a:ext uri="{FF2B5EF4-FFF2-40B4-BE49-F238E27FC236}">
                  <a16:creationId xmlns="" xmlns:a16="http://schemas.microsoft.com/office/drawing/2014/main" id="{A41C1D82-0B3D-4BD3-9908-AED7334F974C}"/>
                </a:ext>
              </a:extLst>
            </p:cNvPr>
            <p:cNvSpPr txBox="1"/>
            <p:nvPr/>
          </p:nvSpPr>
          <p:spPr bwMode="auto">
            <a:xfrm>
              <a:off x="6327449" y="2947985"/>
              <a:ext cx="587020"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11" name="TextBox 10">
              <a:extLst>
                <a:ext uri="{FF2B5EF4-FFF2-40B4-BE49-F238E27FC236}">
                  <a16:creationId xmlns="" xmlns:a16="http://schemas.microsoft.com/office/drawing/2014/main" id="{25E9B3EF-D280-46A0-8BDB-6D9F03EB391B}"/>
                </a:ext>
              </a:extLst>
            </p:cNvPr>
            <p:cNvSpPr txBox="1"/>
            <p:nvPr/>
          </p:nvSpPr>
          <p:spPr bwMode="auto">
            <a:xfrm>
              <a:off x="6817624" y="3029148"/>
              <a:ext cx="803425"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Semibold"/>
                  <a:ea typeface="Myriad Pro Semibold" charset="0"/>
                  <a:cs typeface="Myriad Pro Semibold" charset="0"/>
                  <a:sym typeface="Wingdings" panose="05000000000000000000" pitchFamily="2" charset="2"/>
                </a:rPr>
                <a:t>true</a:t>
              </a:r>
              <a:endParaRPr lang="en-GB" sz="2400" dirty="0">
                <a:solidFill>
                  <a:srgbClr val="00B050"/>
                </a:solidFill>
                <a:latin typeface="Myriad Pro Semibold"/>
                <a:ea typeface="Myriad Pro Semibold" charset="0"/>
                <a:cs typeface="Myriad Pro Semibold" charset="0"/>
              </a:endParaRPr>
            </a:p>
          </p:txBody>
        </p:sp>
      </p:grpSp>
    </p:spTree>
    <p:extLst>
      <p:ext uri="{BB962C8B-B14F-4D97-AF65-F5344CB8AC3E}">
        <p14:creationId xmlns:p14="http://schemas.microsoft.com/office/powerpoint/2010/main" val="363489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1:2</a:t>
            </a:r>
          </a:p>
        </p:txBody>
      </p:sp>
      <p:sp>
        <p:nvSpPr>
          <p:cNvPr id="3" name="TextBox 2">
            <a:extLst>
              <a:ext uri="{FF2B5EF4-FFF2-40B4-BE49-F238E27FC236}">
                <a16:creationId xmlns="" xmlns:a16="http://schemas.microsoft.com/office/drawing/2014/main" id="{0EBEC1CB-1486-47C9-AF82-9D426999CCE8}"/>
              </a:ext>
            </a:extLst>
          </p:cNvPr>
          <p:cNvSpPr txBox="1"/>
          <p:nvPr/>
        </p:nvSpPr>
        <p:spPr bwMode="auto">
          <a:xfrm>
            <a:off x="3766331" y="4509112"/>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5 = 10</a:t>
            </a:r>
          </a:p>
        </p:txBody>
      </p:sp>
      <p:sp>
        <p:nvSpPr>
          <p:cNvPr id="4" name="TextBox 3">
            <a:extLst>
              <a:ext uri="{FF2B5EF4-FFF2-40B4-BE49-F238E27FC236}">
                <a16:creationId xmlns="" xmlns:a16="http://schemas.microsoft.com/office/drawing/2014/main" id="{BA0B7623-3C17-4AF1-9FEF-62149E4D7E84}"/>
              </a:ext>
            </a:extLst>
          </p:cNvPr>
          <p:cNvSpPr txBox="1"/>
          <p:nvPr/>
        </p:nvSpPr>
        <p:spPr bwMode="auto">
          <a:xfrm>
            <a:off x="3573971" y="5103699"/>
            <a:ext cx="19960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groups of 2</a:t>
            </a:r>
          </a:p>
        </p:txBody>
      </p:sp>
      <p:sp>
        <p:nvSpPr>
          <p:cNvPr id="5" name="TextBox 4">
            <a:extLst>
              <a:ext uri="{FF2B5EF4-FFF2-40B4-BE49-F238E27FC236}">
                <a16:creationId xmlns="" xmlns:a16="http://schemas.microsoft.com/office/drawing/2014/main" id="{1EB81AF0-DD50-4934-98C1-32D74682EA66}"/>
              </a:ext>
            </a:extLst>
          </p:cNvPr>
          <p:cNvSpPr txBox="1"/>
          <p:nvPr/>
        </p:nvSpPr>
        <p:spPr bwMode="auto">
          <a:xfrm>
            <a:off x="3671850" y="5698287"/>
            <a:ext cx="1800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five times</a:t>
            </a:r>
          </a:p>
        </p:txBody>
      </p:sp>
      <p:pic>
        <p:nvPicPr>
          <p:cNvPr id="6" name="Picture 5" descr="A picture containing brass knucks, weapon, wheel&#10;&#10;Description automatically generated">
            <a:extLst>
              <a:ext uri="{FF2B5EF4-FFF2-40B4-BE49-F238E27FC236}">
                <a16:creationId xmlns="" xmlns:a16="http://schemas.microsoft.com/office/drawing/2014/main" id="{AB8BB245-4F5E-415C-A588-34978A91AB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5035" y="1316423"/>
            <a:ext cx="953931" cy="2737098"/>
          </a:xfrm>
          <a:prstGeom prst="rect">
            <a:avLst/>
          </a:prstGeom>
        </p:spPr>
      </p:pic>
      <p:grpSp>
        <p:nvGrpSpPr>
          <p:cNvPr id="7" name="Group 6">
            <a:extLst>
              <a:ext uri="{FF2B5EF4-FFF2-40B4-BE49-F238E27FC236}">
                <a16:creationId xmlns="" xmlns:a16="http://schemas.microsoft.com/office/drawing/2014/main" id="{A4A399CF-896B-4620-818F-866692780A26}"/>
              </a:ext>
            </a:extLst>
          </p:cNvPr>
          <p:cNvGrpSpPr/>
          <p:nvPr/>
        </p:nvGrpSpPr>
        <p:grpSpPr>
          <a:xfrm>
            <a:off x="4038921" y="1254074"/>
            <a:ext cx="1066158" cy="2859128"/>
            <a:chOff x="4038921" y="1254074"/>
            <a:chExt cx="1066158" cy="2859128"/>
          </a:xfrm>
        </p:grpSpPr>
        <p:pic>
          <p:nvPicPr>
            <p:cNvPr id="8" name="Picture 7">
              <a:extLst>
                <a:ext uri="{FF2B5EF4-FFF2-40B4-BE49-F238E27FC236}">
                  <a16:creationId xmlns="" xmlns:a16="http://schemas.microsoft.com/office/drawing/2014/main" id="{782F835F-6C99-4847-944C-5BE47C2E7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921" y="1254074"/>
              <a:ext cx="1066158" cy="480083"/>
            </a:xfrm>
            <a:prstGeom prst="rect">
              <a:avLst/>
            </a:prstGeom>
          </p:spPr>
        </p:pic>
        <p:pic>
          <p:nvPicPr>
            <p:cNvPr id="9" name="Picture 8">
              <a:extLst>
                <a:ext uri="{FF2B5EF4-FFF2-40B4-BE49-F238E27FC236}">
                  <a16:creationId xmlns="" xmlns:a16="http://schemas.microsoft.com/office/drawing/2014/main" id="{6338F94F-D1ED-4C91-BA95-4F65E3389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921" y="1847205"/>
              <a:ext cx="1066158" cy="480083"/>
            </a:xfrm>
            <a:prstGeom prst="rect">
              <a:avLst/>
            </a:prstGeom>
          </p:spPr>
        </p:pic>
        <p:pic>
          <p:nvPicPr>
            <p:cNvPr id="10" name="Picture 9">
              <a:extLst>
                <a:ext uri="{FF2B5EF4-FFF2-40B4-BE49-F238E27FC236}">
                  <a16:creationId xmlns="" xmlns:a16="http://schemas.microsoft.com/office/drawing/2014/main" id="{E5D98061-C470-4A70-96E8-4B264BE628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921" y="2445279"/>
              <a:ext cx="1066158" cy="480083"/>
            </a:xfrm>
            <a:prstGeom prst="rect">
              <a:avLst/>
            </a:prstGeom>
          </p:spPr>
        </p:pic>
        <p:pic>
          <p:nvPicPr>
            <p:cNvPr id="11" name="Picture 10">
              <a:extLst>
                <a:ext uri="{FF2B5EF4-FFF2-40B4-BE49-F238E27FC236}">
                  <a16:creationId xmlns="" xmlns:a16="http://schemas.microsoft.com/office/drawing/2014/main" id="{830581CE-2B94-4889-B77E-0642A6D139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921" y="3036739"/>
              <a:ext cx="1066158" cy="480083"/>
            </a:xfrm>
            <a:prstGeom prst="rect">
              <a:avLst/>
            </a:prstGeom>
          </p:spPr>
        </p:pic>
        <p:pic>
          <p:nvPicPr>
            <p:cNvPr id="12" name="Picture 11">
              <a:extLst>
                <a:ext uri="{FF2B5EF4-FFF2-40B4-BE49-F238E27FC236}">
                  <a16:creationId xmlns="" xmlns:a16="http://schemas.microsoft.com/office/drawing/2014/main" id="{6185DE71-7A12-4177-B154-1C47E984B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921" y="3633119"/>
              <a:ext cx="1066158" cy="480083"/>
            </a:xfrm>
            <a:prstGeom prst="rect">
              <a:avLst/>
            </a:prstGeom>
          </p:spPr>
        </p:pic>
      </p:grpSp>
    </p:spTree>
    <p:extLst>
      <p:ext uri="{BB962C8B-B14F-4D97-AF65-F5344CB8AC3E}">
        <p14:creationId xmlns:p14="http://schemas.microsoft.com/office/powerpoint/2010/main" val="38499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2:9</a:t>
            </a:r>
          </a:p>
        </p:txBody>
      </p:sp>
      <p:pic>
        <p:nvPicPr>
          <p:cNvPr id="3" name="Picture 2">
            <a:extLst>
              <a:ext uri="{FF2B5EF4-FFF2-40B4-BE49-F238E27FC236}">
                <a16:creationId xmlns="" xmlns:a16="http://schemas.microsoft.com/office/drawing/2014/main" id="{D36DB63F-2631-4F6D-8F62-78A50FF43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524" y="2996937"/>
            <a:ext cx="3104953" cy="1683408"/>
          </a:xfrm>
          <a:prstGeom prst="rect">
            <a:avLst/>
          </a:prstGeom>
        </p:spPr>
      </p:pic>
      <p:sp>
        <p:nvSpPr>
          <p:cNvPr id="4" name="TextBox 3">
            <a:extLst>
              <a:ext uri="{FF2B5EF4-FFF2-40B4-BE49-F238E27FC236}">
                <a16:creationId xmlns="" xmlns:a16="http://schemas.microsoft.com/office/drawing/2014/main" id="{DB23BACC-CEDF-4928-B6FB-C53C95FF8B75}"/>
              </a:ext>
            </a:extLst>
          </p:cNvPr>
          <p:cNvSpPr txBox="1"/>
          <p:nvPr/>
        </p:nvSpPr>
        <p:spPr bwMode="auto">
          <a:xfrm>
            <a:off x="2816551" y="1069206"/>
            <a:ext cx="35108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4 – true or false?</a:t>
            </a:r>
            <a:endParaRPr lang="en-GB" sz="2400" dirty="0">
              <a:solidFill>
                <a:srgbClr val="FF0000"/>
              </a:solidFill>
              <a:latin typeface="Myriad Pro Semibold" charset="0"/>
              <a:ea typeface="Myriad Pro Semibold" charset="0"/>
              <a:cs typeface="Myriad Pro Semibold" charset="0"/>
            </a:endParaRPr>
          </a:p>
        </p:txBody>
      </p:sp>
      <p:grpSp>
        <p:nvGrpSpPr>
          <p:cNvPr id="8" name="Group 7">
            <a:extLst>
              <a:ext uri="{FF2B5EF4-FFF2-40B4-BE49-F238E27FC236}">
                <a16:creationId xmlns="" xmlns:a16="http://schemas.microsoft.com/office/drawing/2014/main" id="{460122FD-FB4B-4626-A94B-12AD3646FFCC}"/>
              </a:ext>
            </a:extLst>
          </p:cNvPr>
          <p:cNvGrpSpPr/>
          <p:nvPr/>
        </p:nvGrpSpPr>
        <p:grpSpPr>
          <a:xfrm>
            <a:off x="6327449" y="3484698"/>
            <a:ext cx="1252480" cy="707886"/>
            <a:chOff x="6327449" y="3497398"/>
            <a:chExt cx="1252480" cy="707886"/>
          </a:xfrm>
        </p:grpSpPr>
        <p:sp>
          <p:nvSpPr>
            <p:cNvPr id="9" name="TextBox 8">
              <a:extLst>
                <a:ext uri="{FF2B5EF4-FFF2-40B4-BE49-F238E27FC236}">
                  <a16:creationId xmlns="" xmlns:a16="http://schemas.microsoft.com/office/drawing/2014/main" id="{35596342-DBB2-4591-A2A2-F7E3AD89A5A2}"/>
                </a:ext>
              </a:extLst>
            </p:cNvPr>
            <p:cNvSpPr txBox="1"/>
            <p:nvPr/>
          </p:nvSpPr>
          <p:spPr bwMode="auto">
            <a:xfrm>
              <a:off x="6327449" y="3497398"/>
              <a:ext cx="510076"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
          <p:nvSpPr>
            <p:cNvPr id="10" name="TextBox 9">
              <a:extLst>
                <a:ext uri="{FF2B5EF4-FFF2-40B4-BE49-F238E27FC236}">
                  <a16:creationId xmlns="" xmlns:a16="http://schemas.microsoft.com/office/drawing/2014/main" id="{8F251F24-3482-43A2-AF2E-8F2A4E7FB9F4}"/>
                </a:ext>
              </a:extLst>
            </p:cNvPr>
            <p:cNvSpPr txBox="1"/>
            <p:nvPr/>
          </p:nvSpPr>
          <p:spPr bwMode="auto">
            <a:xfrm>
              <a:off x="6744444" y="3607809"/>
              <a:ext cx="835485"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Semibold"/>
                  <a:ea typeface="Myriad Pro Semibold" charset="0"/>
                  <a:cs typeface="Myriad Pro Semibold" charset="0"/>
                  <a:sym typeface="Wingdings" panose="05000000000000000000" pitchFamily="2" charset="2"/>
                </a:rPr>
                <a:t>false</a:t>
              </a:r>
              <a:endParaRPr lang="en-GB" sz="2400" dirty="0">
                <a:solidFill>
                  <a:srgbClr val="FF0000"/>
                </a:solidFill>
                <a:latin typeface="Myriad Pro Semibold"/>
                <a:ea typeface="Myriad Pro Semibold" charset="0"/>
                <a:cs typeface="Myriad Pro Semibold" charset="0"/>
              </a:endParaRPr>
            </a:p>
          </p:txBody>
        </p:sp>
      </p:grpSp>
    </p:spTree>
    <p:extLst>
      <p:ext uri="{BB962C8B-B14F-4D97-AF65-F5344CB8AC3E}">
        <p14:creationId xmlns:p14="http://schemas.microsoft.com/office/powerpoint/2010/main" val="55289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2:9</a:t>
            </a:r>
          </a:p>
        </p:txBody>
      </p:sp>
      <p:sp>
        <p:nvSpPr>
          <p:cNvPr id="3" name="TextBox 2">
            <a:extLst>
              <a:ext uri="{FF2B5EF4-FFF2-40B4-BE49-F238E27FC236}">
                <a16:creationId xmlns="" xmlns:a16="http://schemas.microsoft.com/office/drawing/2014/main" id="{B2FCB612-552A-41FC-96D2-2783EA556143}"/>
              </a:ext>
            </a:extLst>
          </p:cNvPr>
          <p:cNvSpPr txBox="1"/>
          <p:nvPr/>
        </p:nvSpPr>
        <p:spPr bwMode="auto">
          <a:xfrm>
            <a:off x="1164352" y="1069206"/>
            <a:ext cx="6815327"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There are double the number of children outside</a:t>
            </a:r>
          </a:p>
          <a:p>
            <a:pPr algn="ctr">
              <a:buClr>
                <a:srgbClr val="82CBDD"/>
              </a:buClr>
              <a:buNone/>
            </a:pPr>
            <a:r>
              <a:rPr lang="en-GB" sz="2400" dirty="0">
                <a:latin typeface="Myriad Pro Semibold" charset="0"/>
                <a:ea typeface="Myriad Pro Semibold" charset="0"/>
                <a:cs typeface="Myriad Pro Semibold" charset="0"/>
              </a:rPr>
              <a:t>as there are inside. There are 20 children outside.</a:t>
            </a:r>
          </a:p>
          <a:p>
            <a:pPr algn="ctr">
              <a:buClr>
                <a:srgbClr val="82CBDD"/>
              </a:buClr>
              <a:buNone/>
            </a:pPr>
            <a:r>
              <a:rPr lang="en-GB" sz="2400" dirty="0">
                <a:latin typeface="Myriad Pro Semibold" charset="0"/>
                <a:ea typeface="Myriad Pro Semibold" charset="0"/>
                <a:cs typeface="Myriad Pro Semibold" charset="0"/>
              </a:rPr>
              <a:t>Which diagram shows this?</a:t>
            </a:r>
          </a:p>
        </p:txBody>
      </p:sp>
      <p:grpSp>
        <p:nvGrpSpPr>
          <p:cNvPr id="27" name="Group 26">
            <a:extLst>
              <a:ext uri="{FF2B5EF4-FFF2-40B4-BE49-F238E27FC236}">
                <a16:creationId xmlns="" xmlns:a16="http://schemas.microsoft.com/office/drawing/2014/main" id="{3FF3BDCB-3AAB-41D9-8BAF-F3971A93CE08}"/>
              </a:ext>
            </a:extLst>
          </p:cNvPr>
          <p:cNvGrpSpPr/>
          <p:nvPr/>
        </p:nvGrpSpPr>
        <p:grpSpPr>
          <a:xfrm>
            <a:off x="358137" y="3085993"/>
            <a:ext cx="3600000" cy="1656000"/>
            <a:chOff x="252000" y="2996540"/>
            <a:chExt cx="3600000" cy="1656000"/>
          </a:xfrm>
        </p:grpSpPr>
        <p:sp>
          <p:nvSpPr>
            <p:cNvPr id="7" name="Rectangle 6">
              <a:extLst>
                <a:ext uri="{FF2B5EF4-FFF2-40B4-BE49-F238E27FC236}">
                  <a16:creationId xmlns="" xmlns:a16="http://schemas.microsoft.com/office/drawing/2014/main" id="{853B1DF2-1C4E-4047-BEA9-B18DD8F76352}"/>
                </a:ext>
              </a:extLst>
            </p:cNvPr>
            <p:cNvSpPr/>
            <p:nvPr/>
          </p:nvSpPr>
          <p:spPr bwMode="auto">
            <a:xfrm>
              <a:off x="252000" y="2996540"/>
              <a:ext cx="3600000" cy="1656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8" name="Straight Connector 7">
              <a:extLst>
                <a:ext uri="{FF2B5EF4-FFF2-40B4-BE49-F238E27FC236}">
                  <a16:creationId xmlns="" xmlns:a16="http://schemas.microsoft.com/office/drawing/2014/main" id="{78AA2674-D003-403D-BA20-D32B1D8DC385}"/>
                </a:ext>
              </a:extLst>
            </p:cNvPr>
            <p:cNvCxnSpPr/>
            <p:nvPr/>
          </p:nvCxnSpPr>
          <p:spPr bwMode="auto">
            <a:xfrm>
              <a:off x="252000" y="3834065"/>
              <a:ext cx="360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 xmlns:a16="http://schemas.microsoft.com/office/drawing/2014/main" id="{8D42AAF1-D478-44A1-B8A2-3F7BC8897FA9}"/>
                </a:ext>
              </a:extLst>
            </p:cNvPr>
            <p:cNvCxnSpPr/>
            <p:nvPr/>
          </p:nvCxnSpPr>
          <p:spPr bwMode="auto">
            <a:xfrm>
              <a:off x="2052000" y="3823865"/>
              <a:ext cx="0" cy="82867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 name="TextBox 5">
            <a:extLst>
              <a:ext uri="{FF2B5EF4-FFF2-40B4-BE49-F238E27FC236}">
                <a16:creationId xmlns="" xmlns:a16="http://schemas.microsoft.com/office/drawing/2014/main" id="{2DAB2AB5-51CC-4298-87E5-2C24388A7186}"/>
              </a:ext>
            </a:extLst>
          </p:cNvPr>
          <p:cNvSpPr txBox="1"/>
          <p:nvPr/>
        </p:nvSpPr>
        <p:spPr bwMode="auto">
          <a:xfrm>
            <a:off x="1899091" y="327731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
        <p:nvSpPr>
          <p:cNvPr id="10" name="TextBox 9">
            <a:extLst>
              <a:ext uri="{FF2B5EF4-FFF2-40B4-BE49-F238E27FC236}">
                <a16:creationId xmlns="" xmlns:a16="http://schemas.microsoft.com/office/drawing/2014/main" id="{83AABA79-F031-491D-8CA2-5B41808F51C3}"/>
              </a:ext>
            </a:extLst>
          </p:cNvPr>
          <p:cNvSpPr txBox="1"/>
          <p:nvPr/>
        </p:nvSpPr>
        <p:spPr bwMode="auto">
          <a:xfrm>
            <a:off x="1001360" y="4096823"/>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endParaRPr lang="en-GB" sz="2400" dirty="0">
              <a:solidFill>
                <a:srgbClr val="C00000"/>
              </a:solidFill>
              <a:latin typeface="Myriad Pro Semibold" charset="0"/>
              <a:ea typeface="Myriad Pro Semibold" charset="0"/>
              <a:cs typeface="Myriad Pro Semibold" charset="0"/>
            </a:endParaRPr>
          </a:p>
        </p:txBody>
      </p:sp>
      <p:sp>
        <p:nvSpPr>
          <p:cNvPr id="11" name="TextBox 10">
            <a:extLst>
              <a:ext uri="{FF2B5EF4-FFF2-40B4-BE49-F238E27FC236}">
                <a16:creationId xmlns="" xmlns:a16="http://schemas.microsoft.com/office/drawing/2014/main" id="{FF4D305B-5EE9-4EBB-8060-82D5F96C5B70}"/>
              </a:ext>
            </a:extLst>
          </p:cNvPr>
          <p:cNvSpPr txBox="1"/>
          <p:nvPr/>
        </p:nvSpPr>
        <p:spPr bwMode="auto">
          <a:xfrm>
            <a:off x="2798152" y="4096823"/>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endParaRPr lang="en-GB" sz="2400" dirty="0">
              <a:solidFill>
                <a:srgbClr val="C00000"/>
              </a:solidFill>
              <a:latin typeface="Myriad Pro Semibold" charset="0"/>
              <a:ea typeface="Myriad Pro Semibold" charset="0"/>
              <a:cs typeface="Myriad Pro Semibold" charset="0"/>
            </a:endParaRPr>
          </a:p>
        </p:txBody>
      </p:sp>
      <p:grpSp>
        <p:nvGrpSpPr>
          <p:cNvPr id="20" name="Group 19">
            <a:extLst>
              <a:ext uri="{FF2B5EF4-FFF2-40B4-BE49-F238E27FC236}">
                <a16:creationId xmlns="" xmlns:a16="http://schemas.microsoft.com/office/drawing/2014/main" id="{1C027C75-A194-480A-B792-BB9DB7F89764}"/>
              </a:ext>
            </a:extLst>
          </p:cNvPr>
          <p:cNvGrpSpPr/>
          <p:nvPr/>
        </p:nvGrpSpPr>
        <p:grpSpPr>
          <a:xfrm>
            <a:off x="4804864" y="3095518"/>
            <a:ext cx="3600000" cy="1656000"/>
            <a:chOff x="4749426" y="2876940"/>
            <a:chExt cx="3600000" cy="1656000"/>
          </a:xfrm>
        </p:grpSpPr>
        <p:sp>
          <p:nvSpPr>
            <p:cNvPr id="14" name="Rectangle 13">
              <a:extLst>
                <a:ext uri="{FF2B5EF4-FFF2-40B4-BE49-F238E27FC236}">
                  <a16:creationId xmlns="" xmlns:a16="http://schemas.microsoft.com/office/drawing/2014/main" id="{EA469B71-B457-44C0-9A3C-DB15BD7D1789}"/>
                </a:ext>
              </a:extLst>
            </p:cNvPr>
            <p:cNvSpPr/>
            <p:nvPr/>
          </p:nvSpPr>
          <p:spPr bwMode="auto">
            <a:xfrm>
              <a:off x="4749426" y="2876940"/>
              <a:ext cx="3600000" cy="1656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5" name="Straight Connector 14">
              <a:extLst>
                <a:ext uri="{FF2B5EF4-FFF2-40B4-BE49-F238E27FC236}">
                  <a16:creationId xmlns="" xmlns:a16="http://schemas.microsoft.com/office/drawing/2014/main" id="{94EEDD5D-D83B-4409-8111-93727395B800}"/>
                </a:ext>
              </a:extLst>
            </p:cNvPr>
            <p:cNvCxnSpPr/>
            <p:nvPr/>
          </p:nvCxnSpPr>
          <p:spPr bwMode="auto">
            <a:xfrm>
              <a:off x="4749426" y="3714465"/>
              <a:ext cx="360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 xmlns:a16="http://schemas.microsoft.com/office/drawing/2014/main" id="{B1DAA5D2-85CE-4C11-83B4-E24BCD4E8100}"/>
                </a:ext>
              </a:extLst>
            </p:cNvPr>
            <p:cNvCxnSpPr/>
            <p:nvPr/>
          </p:nvCxnSpPr>
          <p:spPr bwMode="auto">
            <a:xfrm>
              <a:off x="6549426" y="3704265"/>
              <a:ext cx="0" cy="82867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TextBox 12">
            <a:extLst>
              <a:ext uri="{FF2B5EF4-FFF2-40B4-BE49-F238E27FC236}">
                <a16:creationId xmlns="" xmlns:a16="http://schemas.microsoft.com/office/drawing/2014/main" id="{CC67DE20-634D-4296-BE1E-AAC85FDA578F}"/>
              </a:ext>
            </a:extLst>
          </p:cNvPr>
          <p:cNvSpPr txBox="1"/>
          <p:nvPr/>
        </p:nvSpPr>
        <p:spPr bwMode="auto">
          <a:xfrm>
            <a:off x="6345818" y="328683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17" name="TextBox 16">
            <a:extLst>
              <a:ext uri="{FF2B5EF4-FFF2-40B4-BE49-F238E27FC236}">
                <a16:creationId xmlns="" xmlns:a16="http://schemas.microsoft.com/office/drawing/2014/main" id="{A1E460A4-C4D0-4614-A19B-495EE0A3D9A9}"/>
              </a:ext>
            </a:extLst>
          </p:cNvPr>
          <p:cNvSpPr txBox="1"/>
          <p:nvPr/>
        </p:nvSpPr>
        <p:spPr bwMode="auto">
          <a:xfrm>
            <a:off x="5456031" y="410634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endParaRPr lang="en-GB" sz="2400" dirty="0">
              <a:solidFill>
                <a:srgbClr val="C00000"/>
              </a:solidFill>
              <a:latin typeface="Myriad Pro Semibold" charset="0"/>
              <a:ea typeface="Myriad Pro Semibold" charset="0"/>
              <a:cs typeface="Myriad Pro Semibold" charset="0"/>
            </a:endParaRPr>
          </a:p>
        </p:txBody>
      </p:sp>
      <p:sp>
        <p:nvSpPr>
          <p:cNvPr id="18" name="TextBox 17">
            <a:extLst>
              <a:ext uri="{FF2B5EF4-FFF2-40B4-BE49-F238E27FC236}">
                <a16:creationId xmlns="" xmlns:a16="http://schemas.microsoft.com/office/drawing/2014/main" id="{73F2DC6B-E46E-4B9E-9C3E-1FA5ACFC1857}"/>
              </a:ext>
            </a:extLst>
          </p:cNvPr>
          <p:cNvSpPr txBox="1"/>
          <p:nvPr/>
        </p:nvSpPr>
        <p:spPr bwMode="auto">
          <a:xfrm>
            <a:off x="7249222" y="410610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endParaRPr lang="en-GB" sz="2400" dirty="0">
              <a:solidFill>
                <a:srgbClr val="C00000"/>
              </a:solidFill>
              <a:latin typeface="Myriad Pro Semibold" charset="0"/>
              <a:ea typeface="Myriad Pro Semibold" charset="0"/>
              <a:cs typeface="Myriad Pro Semibold" charset="0"/>
            </a:endParaRPr>
          </a:p>
        </p:txBody>
      </p:sp>
      <p:sp>
        <p:nvSpPr>
          <p:cNvPr id="4" name="Oval 3"/>
          <p:cNvSpPr/>
          <p:nvPr/>
        </p:nvSpPr>
        <p:spPr bwMode="auto">
          <a:xfrm>
            <a:off x="4252104" y="2399944"/>
            <a:ext cx="4697586" cy="3109316"/>
          </a:xfrm>
          <a:prstGeom prst="ellipse">
            <a:avLst/>
          </a:prstGeom>
          <a:noFill/>
          <a:ln w="381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336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7" grpId="0"/>
      <p:bldP spid="18" grpId="0"/>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2:9</a:t>
            </a:r>
          </a:p>
        </p:txBody>
      </p:sp>
      <p:sp>
        <p:nvSpPr>
          <p:cNvPr id="3" name="TextBox 2">
            <a:extLst>
              <a:ext uri="{FF2B5EF4-FFF2-40B4-BE49-F238E27FC236}">
                <a16:creationId xmlns="" xmlns:a16="http://schemas.microsoft.com/office/drawing/2014/main" id="{9782C816-B822-429E-966B-6A187683A01D}"/>
              </a:ext>
            </a:extLst>
          </p:cNvPr>
          <p:cNvSpPr txBox="1"/>
          <p:nvPr/>
        </p:nvSpPr>
        <p:spPr bwMode="auto">
          <a:xfrm>
            <a:off x="497513" y="1069206"/>
            <a:ext cx="8149026"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This diagram shows doubling, because there are two parts.</a:t>
            </a:r>
          </a:p>
          <a:p>
            <a:pPr algn="ctr">
              <a:buClr>
                <a:srgbClr val="82CBDD"/>
              </a:buClr>
              <a:buNone/>
            </a:pPr>
            <a:r>
              <a:rPr lang="en-GB" sz="2400" dirty="0">
                <a:latin typeface="Myriad Pro Semibold" charset="0"/>
                <a:ea typeface="Myriad Pro Semibold" charset="0"/>
                <a:cs typeface="Myriad Pro Semibold" charset="0"/>
              </a:rPr>
              <a:t>True or false?</a:t>
            </a:r>
          </a:p>
        </p:txBody>
      </p:sp>
      <p:grpSp>
        <p:nvGrpSpPr>
          <p:cNvPr id="16" name="Group 15">
            <a:extLst>
              <a:ext uri="{FF2B5EF4-FFF2-40B4-BE49-F238E27FC236}">
                <a16:creationId xmlns="" xmlns:a16="http://schemas.microsoft.com/office/drawing/2014/main" id="{18708D06-4ED8-467F-BA45-B6044F921E26}"/>
              </a:ext>
            </a:extLst>
          </p:cNvPr>
          <p:cNvGrpSpPr/>
          <p:nvPr/>
        </p:nvGrpSpPr>
        <p:grpSpPr>
          <a:xfrm>
            <a:off x="2744608" y="2413275"/>
            <a:ext cx="3654784" cy="3307625"/>
            <a:chOff x="2744608" y="2413275"/>
            <a:chExt cx="3654784" cy="3307625"/>
          </a:xfrm>
        </p:grpSpPr>
        <p:sp>
          <p:nvSpPr>
            <p:cNvPr id="4" name="Oval 3">
              <a:extLst>
                <a:ext uri="{FF2B5EF4-FFF2-40B4-BE49-F238E27FC236}">
                  <a16:creationId xmlns="" xmlns:a16="http://schemas.microsoft.com/office/drawing/2014/main" id="{B2CDB9C3-F97D-454B-BDC7-047627B87A27}"/>
                </a:ext>
              </a:extLst>
            </p:cNvPr>
            <p:cNvSpPr/>
            <p:nvPr/>
          </p:nvSpPr>
          <p:spPr bwMode="auto">
            <a:xfrm>
              <a:off x="3893911" y="2413275"/>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Oval 4">
              <a:extLst>
                <a:ext uri="{FF2B5EF4-FFF2-40B4-BE49-F238E27FC236}">
                  <a16:creationId xmlns="" xmlns:a16="http://schemas.microsoft.com/office/drawing/2014/main" id="{2CAD6754-BB5E-42BC-89D7-B131C7901003}"/>
                </a:ext>
              </a:extLst>
            </p:cNvPr>
            <p:cNvSpPr/>
            <p:nvPr/>
          </p:nvSpPr>
          <p:spPr bwMode="auto">
            <a:xfrm>
              <a:off x="2744608" y="4359389"/>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Oval 5">
              <a:extLst>
                <a:ext uri="{FF2B5EF4-FFF2-40B4-BE49-F238E27FC236}">
                  <a16:creationId xmlns="" xmlns:a16="http://schemas.microsoft.com/office/drawing/2014/main" id="{437C1491-8E93-4620-8234-8472166F0F5E}"/>
                </a:ext>
              </a:extLst>
            </p:cNvPr>
            <p:cNvSpPr/>
            <p:nvPr/>
          </p:nvSpPr>
          <p:spPr bwMode="auto">
            <a:xfrm>
              <a:off x="5043214" y="4359389"/>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7" name="Straight Connector 6">
              <a:extLst>
                <a:ext uri="{FF2B5EF4-FFF2-40B4-BE49-F238E27FC236}">
                  <a16:creationId xmlns="" xmlns:a16="http://schemas.microsoft.com/office/drawing/2014/main" id="{BF1DD638-47BE-495B-A879-4D201B0854B4}"/>
                </a:ext>
              </a:extLst>
            </p:cNvPr>
            <p:cNvCxnSpPr>
              <a:cxnSpLocks/>
              <a:stCxn id="4" idx="3"/>
            </p:cNvCxnSpPr>
            <p:nvPr/>
          </p:nvCxnSpPr>
          <p:spPr bwMode="auto">
            <a:xfrm rot="5400000">
              <a:off x="3425761" y="3711209"/>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 xmlns:a16="http://schemas.microsoft.com/office/drawing/2014/main" id="{54CC6303-8481-4F16-A23F-87B9120A276B}"/>
                </a:ext>
              </a:extLst>
            </p:cNvPr>
            <p:cNvCxnSpPr>
              <a:cxnSpLocks/>
              <a:stCxn id="4" idx="5"/>
            </p:cNvCxnSpPr>
            <p:nvPr/>
          </p:nvCxnSpPr>
          <p:spPr bwMode="auto">
            <a:xfrm rot="5400000" flipV="1">
              <a:off x="4936726" y="3690152"/>
              <a:ext cx="802569" cy="5730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 xmlns:a16="http://schemas.microsoft.com/office/drawing/2014/main" id="{36A47412-C908-40D3-A098-3C43F05AC289}"/>
                </a:ext>
              </a:extLst>
            </p:cNvPr>
            <p:cNvSpPr txBox="1"/>
            <p:nvPr/>
          </p:nvSpPr>
          <p:spPr bwMode="auto">
            <a:xfrm>
              <a:off x="5545614" y="4803441"/>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11" name="TextBox 10">
              <a:extLst>
                <a:ext uri="{FF2B5EF4-FFF2-40B4-BE49-F238E27FC236}">
                  <a16:creationId xmlns="" xmlns:a16="http://schemas.microsoft.com/office/drawing/2014/main" id="{45DCFABB-9E2B-46F2-AF68-F4C46792C857}"/>
                </a:ext>
              </a:extLst>
            </p:cNvPr>
            <p:cNvSpPr txBox="1"/>
            <p:nvPr/>
          </p:nvSpPr>
          <p:spPr bwMode="auto">
            <a:xfrm>
              <a:off x="3248290" y="480344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sp>
          <p:nvSpPr>
            <p:cNvPr id="15" name="TextBox 14">
              <a:extLst>
                <a:ext uri="{FF2B5EF4-FFF2-40B4-BE49-F238E27FC236}">
                  <a16:creationId xmlns="" xmlns:a16="http://schemas.microsoft.com/office/drawing/2014/main" id="{1DF4A91A-0896-4552-9458-BE84D37930DE}"/>
                </a:ext>
              </a:extLst>
            </p:cNvPr>
            <p:cNvSpPr txBox="1"/>
            <p:nvPr/>
          </p:nvSpPr>
          <p:spPr bwMode="auto">
            <a:xfrm>
              <a:off x="4410737" y="2863197"/>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grpSp>
      <p:grpSp>
        <p:nvGrpSpPr>
          <p:cNvPr id="14" name="Group 13">
            <a:extLst>
              <a:ext uri="{FF2B5EF4-FFF2-40B4-BE49-F238E27FC236}">
                <a16:creationId xmlns="" xmlns:a16="http://schemas.microsoft.com/office/drawing/2014/main" id="{1A7F6EA8-CB81-41F3-8493-A633F874B18A}"/>
              </a:ext>
            </a:extLst>
          </p:cNvPr>
          <p:cNvGrpSpPr/>
          <p:nvPr/>
        </p:nvGrpSpPr>
        <p:grpSpPr>
          <a:xfrm>
            <a:off x="6327449" y="3484698"/>
            <a:ext cx="1252480" cy="707886"/>
            <a:chOff x="6327449" y="3497398"/>
            <a:chExt cx="1252480" cy="707886"/>
          </a:xfrm>
        </p:grpSpPr>
        <p:sp>
          <p:nvSpPr>
            <p:cNvPr id="18" name="TextBox 17">
              <a:extLst>
                <a:ext uri="{FF2B5EF4-FFF2-40B4-BE49-F238E27FC236}">
                  <a16:creationId xmlns="" xmlns:a16="http://schemas.microsoft.com/office/drawing/2014/main" id="{B9373CC9-8E3D-4E9B-AF8C-95C8C689A119}"/>
                </a:ext>
              </a:extLst>
            </p:cNvPr>
            <p:cNvSpPr txBox="1"/>
            <p:nvPr/>
          </p:nvSpPr>
          <p:spPr bwMode="auto">
            <a:xfrm>
              <a:off x="6327449" y="3497398"/>
              <a:ext cx="510076"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
          <p:nvSpPr>
            <p:cNvPr id="19" name="TextBox 18">
              <a:extLst>
                <a:ext uri="{FF2B5EF4-FFF2-40B4-BE49-F238E27FC236}">
                  <a16:creationId xmlns="" xmlns:a16="http://schemas.microsoft.com/office/drawing/2014/main" id="{D0B15DA1-231F-4298-8758-CDF9DE6052E8}"/>
                </a:ext>
              </a:extLst>
            </p:cNvPr>
            <p:cNvSpPr txBox="1"/>
            <p:nvPr/>
          </p:nvSpPr>
          <p:spPr bwMode="auto">
            <a:xfrm>
              <a:off x="6744444" y="3607809"/>
              <a:ext cx="835485"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Semibold"/>
                  <a:ea typeface="Myriad Pro Semibold" charset="0"/>
                  <a:cs typeface="Myriad Pro Semibold" charset="0"/>
                  <a:sym typeface="Wingdings" panose="05000000000000000000" pitchFamily="2" charset="2"/>
                </a:rPr>
                <a:t>false</a:t>
              </a:r>
              <a:endParaRPr lang="en-GB" sz="2400" dirty="0">
                <a:solidFill>
                  <a:srgbClr val="FF0000"/>
                </a:solidFill>
                <a:latin typeface="Myriad Pro Semibold"/>
                <a:ea typeface="Myriad Pro Semibold" charset="0"/>
                <a:cs typeface="Myriad Pro Semibold" charset="0"/>
              </a:endParaRPr>
            </a:p>
          </p:txBody>
        </p:sp>
      </p:grpSp>
    </p:spTree>
    <p:extLst>
      <p:ext uri="{BB962C8B-B14F-4D97-AF65-F5344CB8AC3E}">
        <p14:creationId xmlns:p14="http://schemas.microsoft.com/office/powerpoint/2010/main" val="372661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a:extLst>
              <a:ext uri="{FF2B5EF4-FFF2-40B4-BE49-F238E27FC236}">
                <a16:creationId xmlns="" xmlns:a16="http://schemas.microsoft.com/office/drawing/2014/main" id="{EF5C1E05-6DDB-4371-807E-81E64B35A886}"/>
              </a:ext>
            </a:extLst>
          </p:cNvPr>
          <p:cNvSpPr/>
          <p:nvPr/>
        </p:nvSpPr>
        <p:spPr bwMode="auto">
          <a:xfrm>
            <a:off x="3255125" y="2459113"/>
            <a:ext cx="2633750" cy="2556000"/>
          </a:xfrm>
          <a:prstGeom prst="triangle">
            <a:avLst>
              <a:gd name="adj" fmla="val 0"/>
            </a:avLst>
          </a:prstGeom>
          <a:solidFill>
            <a:srgbClr val="FFE2D8"/>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Isosceles Triangle 8">
            <a:extLst>
              <a:ext uri="{FF2B5EF4-FFF2-40B4-BE49-F238E27FC236}">
                <a16:creationId xmlns="" xmlns:a16="http://schemas.microsoft.com/office/drawing/2014/main" id="{FB3F2676-F183-49A3-8E73-894A938956B7}"/>
              </a:ext>
            </a:extLst>
          </p:cNvPr>
          <p:cNvSpPr/>
          <p:nvPr/>
        </p:nvSpPr>
        <p:spPr bwMode="auto">
          <a:xfrm rot="10800000">
            <a:off x="3236844" y="2459113"/>
            <a:ext cx="2633750" cy="2556000"/>
          </a:xfrm>
          <a:prstGeom prst="triangle">
            <a:avLst>
              <a:gd name="adj" fmla="val 0"/>
            </a:avLst>
          </a:prstGeom>
          <a:solidFill>
            <a:srgbClr val="DCE48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3:1</a:t>
            </a:r>
          </a:p>
        </p:txBody>
      </p:sp>
      <p:sp>
        <p:nvSpPr>
          <p:cNvPr id="5" name="Rectangle 4">
            <a:extLst>
              <a:ext uri="{FF2B5EF4-FFF2-40B4-BE49-F238E27FC236}">
                <a16:creationId xmlns="" xmlns:a16="http://schemas.microsoft.com/office/drawing/2014/main" id="{8DA9B202-6FA1-4889-A97F-6888176DEA57}"/>
              </a:ext>
            </a:extLst>
          </p:cNvPr>
          <p:cNvSpPr>
            <a:spLocks noChangeAspect="1"/>
          </p:cNvSpPr>
          <p:nvPr/>
        </p:nvSpPr>
        <p:spPr bwMode="auto">
          <a:xfrm>
            <a:off x="3255125" y="2459113"/>
            <a:ext cx="2633750" cy="2556000"/>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7" name="Straight Connector 6">
            <a:extLst>
              <a:ext uri="{FF2B5EF4-FFF2-40B4-BE49-F238E27FC236}">
                <a16:creationId xmlns="" xmlns:a16="http://schemas.microsoft.com/office/drawing/2014/main" id="{7739F823-1551-4136-88FE-D0A0467C2C7B}"/>
              </a:ext>
            </a:extLst>
          </p:cNvPr>
          <p:cNvCxnSpPr/>
          <p:nvPr/>
        </p:nvCxnSpPr>
        <p:spPr bwMode="auto">
          <a:xfrm>
            <a:off x="3255125" y="2459113"/>
            <a:ext cx="2633750" cy="255600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 xmlns:a16="http://schemas.microsoft.com/office/drawing/2014/main" id="{396B8328-8352-4E53-9BF6-F7D15E4082B0}"/>
              </a:ext>
            </a:extLst>
          </p:cNvPr>
          <p:cNvSpPr txBox="1"/>
          <p:nvPr/>
        </p:nvSpPr>
        <p:spPr bwMode="auto">
          <a:xfrm>
            <a:off x="4072503" y="1802631"/>
            <a:ext cx="9989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whole</a:t>
            </a:r>
          </a:p>
        </p:txBody>
      </p:sp>
      <p:sp>
        <p:nvSpPr>
          <p:cNvPr id="11" name="TextBox 10">
            <a:extLst>
              <a:ext uri="{FF2B5EF4-FFF2-40B4-BE49-F238E27FC236}">
                <a16:creationId xmlns="" xmlns:a16="http://schemas.microsoft.com/office/drawing/2014/main" id="{E2C16FE9-6894-4959-B47E-41D927ECF4AC}"/>
              </a:ext>
            </a:extLst>
          </p:cNvPr>
          <p:cNvSpPr txBox="1"/>
          <p:nvPr/>
        </p:nvSpPr>
        <p:spPr bwMode="auto">
          <a:xfrm>
            <a:off x="4847721" y="2975262"/>
            <a:ext cx="6880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half</a:t>
            </a:r>
          </a:p>
        </p:txBody>
      </p:sp>
      <p:sp>
        <p:nvSpPr>
          <p:cNvPr id="14" name="TextBox 13">
            <a:extLst>
              <a:ext uri="{FF2B5EF4-FFF2-40B4-BE49-F238E27FC236}">
                <a16:creationId xmlns="" xmlns:a16="http://schemas.microsoft.com/office/drawing/2014/main" id="{09D939AA-1B13-4C4A-8E67-C9F0A5CA1BB3}"/>
              </a:ext>
            </a:extLst>
          </p:cNvPr>
          <p:cNvSpPr txBox="1"/>
          <p:nvPr/>
        </p:nvSpPr>
        <p:spPr bwMode="auto">
          <a:xfrm>
            <a:off x="3728498" y="4093409"/>
            <a:ext cx="6880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half</a:t>
            </a:r>
          </a:p>
        </p:txBody>
      </p:sp>
    </p:spTree>
    <p:extLst>
      <p:ext uri="{BB962C8B-B14F-4D97-AF65-F5344CB8AC3E}">
        <p14:creationId xmlns:p14="http://schemas.microsoft.com/office/powerpoint/2010/main" val="241582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750"/>
                                        <p:tgtEl>
                                          <p:spTgt spid="7"/>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eapon&#10;&#10;Description automatically generated">
            <a:extLst>
              <a:ext uri="{FF2B5EF4-FFF2-40B4-BE49-F238E27FC236}">
                <a16:creationId xmlns="" xmlns:a16="http://schemas.microsoft.com/office/drawing/2014/main" id="{8921FFA0-C929-457E-8F34-856D20E900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8080" y="1692282"/>
            <a:ext cx="447413" cy="875373"/>
          </a:xfrm>
          <a:prstGeom prst="rect">
            <a:avLst/>
          </a:prstGeom>
        </p:spPr>
      </p:pic>
      <p:pic>
        <p:nvPicPr>
          <p:cNvPr id="77" name="Picture 76" descr="A picture containing weapon&#10;&#10;Description automatically generated">
            <a:extLst>
              <a:ext uri="{FF2B5EF4-FFF2-40B4-BE49-F238E27FC236}">
                <a16:creationId xmlns="" xmlns:a16="http://schemas.microsoft.com/office/drawing/2014/main" id="{B2B5BAFD-E720-46F5-9719-48C887ABC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0165" y="1692282"/>
            <a:ext cx="447413" cy="875373"/>
          </a:xfrm>
          <a:prstGeom prst="rect">
            <a:avLst/>
          </a:prstGeom>
        </p:spPr>
      </p:pic>
      <p:pic>
        <p:nvPicPr>
          <p:cNvPr id="78" name="Picture 77" descr="A picture containing weapon&#10;&#10;Description automatically generated">
            <a:extLst>
              <a:ext uri="{FF2B5EF4-FFF2-40B4-BE49-F238E27FC236}">
                <a16:creationId xmlns="" xmlns:a16="http://schemas.microsoft.com/office/drawing/2014/main" id="{5BF1B52D-0B94-46FF-86E2-2CEC3D9628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2250" y="1692282"/>
            <a:ext cx="447413" cy="875373"/>
          </a:xfrm>
          <a:prstGeom prst="rect">
            <a:avLst/>
          </a:prstGeom>
        </p:spPr>
      </p:pic>
      <p:pic>
        <p:nvPicPr>
          <p:cNvPr id="84" name="Picture 83" descr="A picture containing weapon&#10;&#10;Description automatically generated">
            <a:extLst>
              <a:ext uri="{FF2B5EF4-FFF2-40B4-BE49-F238E27FC236}">
                <a16:creationId xmlns="" xmlns:a16="http://schemas.microsoft.com/office/drawing/2014/main" id="{03B3685A-C23B-4151-9836-9DA8C94D6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4335" y="1692281"/>
            <a:ext cx="447413" cy="875373"/>
          </a:xfrm>
          <a:prstGeom prst="rect">
            <a:avLst/>
          </a:prstGeom>
        </p:spPr>
      </p:pic>
      <p:pic>
        <p:nvPicPr>
          <p:cNvPr id="85" name="Picture 84" descr="A picture containing weapon&#10;&#10;Description automatically generated">
            <a:extLst>
              <a:ext uri="{FF2B5EF4-FFF2-40B4-BE49-F238E27FC236}">
                <a16:creationId xmlns="" xmlns:a16="http://schemas.microsoft.com/office/drawing/2014/main" id="{F3EC0AD5-5642-4A2E-A57A-B7AB04539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6420" y="1692281"/>
            <a:ext cx="447413" cy="875373"/>
          </a:xfrm>
          <a:prstGeom prst="rect">
            <a:avLst/>
          </a:prstGeom>
        </p:spPr>
      </p:pic>
      <p:pic>
        <p:nvPicPr>
          <p:cNvPr id="86" name="Picture 85" descr="A picture containing weapon&#10;&#10;Description automatically generated">
            <a:extLst>
              <a:ext uri="{FF2B5EF4-FFF2-40B4-BE49-F238E27FC236}">
                <a16:creationId xmlns="" xmlns:a16="http://schemas.microsoft.com/office/drawing/2014/main" id="{D39749F3-D1EC-478D-8276-878A153B0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8507" y="1692281"/>
            <a:ext cx="447413" cy="875373"/>
          </a:xfrm>
          <a:prstGeom prst="rect">
            <a:avLst/>
          </a:prstGeom>
        </p:spPr>
      </p:pic>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3:1</a:t>
            </a:r>
          </a:p>
        </p:txBody>
      </p:sp>
      <p:sp>
        <p:nvSpPr>
          <p:cNvPr id="3" name="TextBox 2">
            <a:extLst>
              <a:ext uri="{FF2B5EF4-FFF2-40B4-BE49-F238E27FC236}">
                <a16:creationId xmlns="" xmlns:a16="http://schemas.microsoft.com/office/drawing/2014/main" id="{CDC807A7-9742-408A-9925-63C3BF39F147}"/>
              </a:ext>
            </a:extLst>
          </p:cNvPr>
          <p:cNvSpPr txBox="1"/>
          <p:nvPr/>
        </p:nvSpPr>
        <p:spPr bwMode="auto">
          <a:xfrm>
            <a:off x="2354923" y="1069206"/>
            <a:ext cx="44342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is half of 6 children?</a:t>
            </a:r>
          </a:p>
        </p:txBody>
      </p:sp>
      <p:grpSp>
        <p:nvGrpSpPr>
          <p:cNvPr id="52" name="Group 51">
            <a:extLst>
              <a:ext uri="{FF2B5EF4-FFF2-40B4-BE49-F238E27FC236}">
                <a16:creationId xmlns="" xmlns:a16="http://schemas.microsoft.com/office/drawing/2014/main" id="{FA4B9272-6779-404D-A8AB-2DA7E0FC04BC}"/>
              </a:ext>
            </a:extLst>
          </p:cNvPr>
          <p:cNvGrpSpPr/>
          <p:nvPr/>
        </p:nvGrpSpPr>
        <p:grpSpPr>
          <a:xfrm>
            <a:off x="5248307" y="2971693"/>
            <a:ext cx="3600000" cy="1656000"/>
            <a:chOff x="662937" y="2971693"/>
            <a:chExt cx="3600000" cy="1656000"/>
          </a:xfrm>
        </p:grpSpPr>
        <p:sp>
          <p:nvSpPr>
            <p:cNvPr id="8" name="Rectangle 7">
              <a:extLst>
                <a:ext uri="{FF2B5EF4-FFF2-40B4-BE49-F238E27FC236}">
                  <a16:creationId xmlns="" xmlns:a16="http://schemas.microsoft.com/office/drawing/2014/main" id="{915EEB78-68EF-42CF-A888-E42DA324E943}"/>
                </a:ext>
              </a:extLst>
            </p:cNvPr>
            <p:cNvSpPr/>
            <p:nvPr/>
          </p:nvSpPr>
          <p:spPr bwMode="auto">
            <a:xfrm>
              <a:off x="662937" y="2971693"/>
              <a:ext cx="3600000" cy="1656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9" name="Straight Connector 8">
              <a:extLst>
                <a:ext uri="{FF2B5EF4-FFF2-40B4-BE49-F238E27FC236}">
                  <a16:creationId xmlns="" xmlns:a16="http://schemas.microsoft.com/office/drawing/2014/main" id="{1D5CD97B-AEFE-4763-B563-B6B8BE82EE2F}"/>
                </a:ext>
              </a:extLst>
            </p:cNvPr>
            <p:cNvCxnSpPr/>
            <p:nvPr/>
          </p:nvCxnSpPr>
          <p:spPr bwMode="auto">
            <a:xfrm>
              <a:off x="662937" y="3809218"/>
              <a:ext cx="360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 xmlns:a16="http://schemas.microsoft.com/office/drawing/2014/main" id="{CDEA82A6-92F7-4DE6-A433-6EBAF2E24528}"/>
                </a:ext>
              </a:extLst>
            </p:cNvPr>
            <p:cNvCxnSpPr/>
            <p:nvPr/>
          </p:nvCxnSpPr>
          <p:spPr bwMode="auto">
            <a:xfrm>
              <a:off x="2462937" y="3799018"/>
              <a:ext cx="0" cy="82867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1" name="Picture 10" descr="A close up of a logo&#10;&#10;Description automatically generated">
            <a:extLst>
              <a:ext uri="{FF2B5EF4-FFF2-40B4-BE49-F238E27FC236}">
                <a16:creationId xmlns="" xmlns:a16="http://schemas.microsoft.com/office/drawing/2014/main" id="{246D18CA-DDF8-4743-97E3-B4366025B4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7237" y="3169742"/>
            <a:ext cx="441427" cy="441427"/>
          </a:xfrm>
          <a:prstGeom prst="rect">
            <a:avLst/>
          </a:prstGeom>
        </p:spPr>
      </p:pic>
      <p:pic>
        <p:nvPicPr>
          <p:cNvPr id="12" name="Picture 11" descr="A close up of a logo&#10;&#10;Description automatically generated">
            <a:extLst>
              <a:ext uri="{FF2B5EF4-FFF2-40B4-BE49-F238E27FC236}">
                <a16:creationId xmlns="" xmlns:a16="http://schemas.microsoft.com/office/drawing/2014/main" id="{AF3F39A3-9A18-4563-A1E6-C5EEF92364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7237" y="3169742"/>
            <a:ext cx="441427" cy="441427"/>
          </a:xfrm>
          <a:prstGeom prst="rect">
            <a:avLst/>
          </a:prstGeom>
        </p:spPr>
      </p:pic>
      <p:pic>
        <p:nvPicPr>
          <p:cNvPr id="13" name="Picture 12" descr="A close up of a logo&#10;&#10;Description automatically generated">
            <a:extLst>
              <a:ext uri="{FF2B5EF4-FFF2-40B4-BE49-F238E27FC236}">
                <a16:creationId xmlns="" xmlns:a16="http://schemas.microsoft.com/office/drawing/2014/main" id="{B406A98A-26F8-4F9B-9221-ACA8A60278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7951" y="3169742"/>
            <a:ext cx="441427" cy="441427"/>
          </a:xfrm>
          <a:prstGeom prst="rect">
            <a:avLst/>
          </a:prstGeom>
        </p:spPr>
      </p:pic>
      <p:pic>
        <p:nvPicPr>
          <p:cNvPr id="14" name="Picture 13" descr="A close up of a logo&#10;&#10;Description automatically generated">
            <a:extLst>
              <a:ext uri="{FF2B5EF4-FFF2-40B4-BE49-F238E27FC236}">
                <a16:creationId xmlns="" xmlns:a16="http://schemas.microsoft.com/office/drawing/2014/main" id="{95148B0A-553C-4D91-BA0D-11EF335C60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7951" y="3169742"/>
            <a:ext cx="441427" cy="441427"/>
          </a:xfrm>
          <a:prstGeom prst="rect">
            <a:avLst/>
          </a:prstGeom>
        </p:spPr>
      </p:pic>
      <p:pic>
        <p:nvPicPr>
          <p:cNvPr id="15" name="Picture 14" descr="A close up of a logo&#10;&#10;Description automatically generated">
            <a:extLst>
              <a:ext uri="{FF2B5EF4-FFF2-40B4-BE49-F238E27FC236}">
                <a16:creationId xmlns="" xmlns:a16="http://schemas.microsoft.com/office/drawing/2014/main" id="{C1C5126C-60BA-4EC1-A887-61A07660C6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7594" y="3169742"/>
            <a:ext cx="441427" cy="441427"/>
          </a:xfrm>
          <a:prstGeom prst="rect">
            <a:avLst/>
          </a:prstGeom>
        </p:spPr>
      </p:pic>
      <p:pic>
        <p:nvPicPr>
          <p:cNvPr id="16" name="Picture 15" descr="A close up of a logo&#10;&#10;Description automatically generated">
            <a:extLst>
              <a:ext uri="{FF2B5EF4-FFF2-40B4-BE49-F238E27FC236}">
                <a16:creationId xmlns="" xmlns:a16="http://schemas.microsoft.com/office/drawing/2014/main" id="{D6832F29-6242-45A8-A3C3-EE8192BEFE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7594" y="3169742"/>
            <a:ext cx="441427" cy="441427"/>
          </a:xfrm>
          <a:prstGeom prst="rect">
            <a:avLst/>
          </a:prstGeom>
        </p:spPr>
      </p:pic>
      <p:sp>
        <p:nvSpPr>
          <p:cNvPr id="17" name="TextBox 16">
            <a:extLst>
              <a:ext uri="{FF2B5EF4-FFF2-40B4-BE49-F238E27FC236}">
                <a16:creationId xmlns="" xmlns:a16="http://schemas.microsoft.com/office/drawing/2014/main" id="{F361BB4F-9812-40C8-9013-E18B9054B6EB}"/>
              </a:ext>
            </a:extLst>
          </p:cNvPr>
          <p:cNvSpPr txBox="1"/>
          <p:nvPr/>
        </p:nvSpPr>
        <p:spPr bwMode="auto">
          <a:xfrm>
            <a:off x="3675901" y="580922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grpSp>
        <p:nvGrpSpPr>
          <p:cNvPr id="54" name="Group 53">
            <a:extLst>
              <a:ext uri="{FF2B5EF4-FFF2-40B4-BE49-F238E27FC236}">
                <a16:creationId xmlns="" xmlns:a16="http://schemas.microsoft.com/office/drawing/2014/main" id="{DC15CA5F-FE88-4863-986D-715FB1209773}"/>
              </a:ext>
            </a:extLst>
          </p:cNvPr>
          <p:cNvGrpSpPr/>
          <p:nvPr/>
        </p:nvGrpSpPr>
        <p:grpSpPr>
          <a:xfrm>
            <a:off x="3620758" y="5809221"/>
            <a:ext cx="1980606" cy="461665"/>
            <a:chOff x="3620758" y="5809221"/>
            <a:chExt cx="1980606" cy="461665"/>
          </a:xfrm>
        </p:grpSpPr>
        <p:sp>
          <p:nvSpPr>
            <p:cNvPr id="18" name="Rectangle 17">
              <a:extLst>
                <a:ext uri="{FF2B5EF4-FFF2-40B4-BE49-F238E27FC236}">
                  <a16:creationId xmlns="" xmlns:a16="http://schemas.microsoft.com/office/drawing/2014/main" id="{515A873A-F76D-4581-9A0F-92D93E32820E}"/>
                </a:ext>
              </a:extLst>
            </p:cNvPr>
            <p:cNvSpPr/>
            <p:nvPr/>
          </p:nvSpPr>
          <p:spPr bwMode="auto">
            <a:xfrm>
              <a:off x="3620758" y="580922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TextBox 18">
              <a:extLst>
                <a:ext uri="{FF2B5EF4-FFF2-40B4-BE49-F238E27FC236}">
                  <a16:creationId xmlns="" xmlns:a16="http://schemas.microsoft.com/office/drawing/2014/main" id="{2ED63B39-E8B8-4CBF-9527-D7D612E99F3C}"/>
                </a:ext>
              </a:extLst>
            </p:cNvPr>
            <p:cNvSpPr txBox="1"/>
            <p:nvPr/>
          </p:nvSpPr>
          <p:spPr bwMode="auto">
            <a:xfrm>
              <a:off x="4153532" y="5809221"/>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  =  6</a:t>
              </a:r>
              <a:endParaRPr lang="en-GB" sz="2400" dirty="0">
                <a:solidFill>
                  <a:srgbClr val="C00000"/>
                </a:solidFill>
                <a:latin typeface="Myriad Pro Semibold" charset="0"/>
                <a:ea typeface="Myriad Pro Semibold" charset="0"/>
                <a:cs typeface="Myriad Pro Semibold" charset="0"/>
              </a:endParaRPr>
            </a:p>
          </p:txBody>
        </p:sp>
      </p:grpSp>
      <p:grpSp>
        <p:nvGrpSpPr>
          <p:cNvPr id="53" name="Group 52">
            <a:extLst>
              <a:ext uri="{FF2B5EF4-FFF2-40B4-BE49-F238E27FC236}">
                <a16:creationId xmlns="" xmlns:a16="http://schemas.microsoft.com/office/drawing/2014/main" id="{5F74B0E8-1578-4387-A322-690ECEBE09A0}"/>
              </a:ext>
            </a:extLst>
          </p:cNvPr>
          <p:cNvGrpSpPr/>
          <p:nvPr/>
        </p:nvGrpSpPr>
        <p:grpSpPr>
          <a:xfrm>
            <a:off x="3509612" y="5141090"/>
            <a:ext cx="2127505" cy="461665"/>
            <a:chOff x="3509612" y="5141090"/>
            <a:chExt cx="2127505" cy="461665"/>
          </a:xfrm>
        </p:grpSpPr>
        <p:sp>
          <p:nvSpPr>
            <p:cNvPr id="20" name="TextBox 19">
              <a:extLst>
                <a:ext uri="{FF2B5EF4-FFF2-40B4-BE49-F238E27FC236}">
                  <a16:creationId xmlns="" xmlns:a16="http://schemas.microsoft.com/office/drawing/2014/main" id="{6A03DC28-A28A-4EAC-B63F-A91E46F9B2F9}"/>
                </a:ext>
              </a:extLst>
            </p:cNvPr>
            <p:cNvSpPr txBox="1"/>
            <p:nvPr/>
          </p:nvSpPr>
          <p:spPr bwMode="auto">
            <a:xfrm>
              <a:off x="3509612" y="5141090"/>
              <a:ext cx="21275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2  ×          =  6</a:t>
              </a:r>
              <a:endParaRPr lang="en-GB" sz="2400" dirty="0">
                <a:solidFill>
                  <a:srgbClr val="C00000"/>
                </a:solidFill>
                <a:latin typeface="Myriad Pro Semibold" charset="0"/>
                <a:ea typeface="Myriad Pro Semibold" charset="0"/>
                <a:cs typeface="Myriad Pro Semibold" charset="0"/>
              </a:endParaRPr>
            </a:p>
          </p:txBody>
        </p:sp>
        <p:sp>
          <p:nvSpPr>
            <p:cNvPr id="21" name="Rectangle 20">
              <a:extLst>
                <a:ext uri="{FF2B5EF4-FFF2-40B4-BE49-F238E27FC236}">
                  <a16:creationId xmlns="" xmlns:a16="http://schemas.microsoft.com/office/drawing/2014/main" id="{ADC78047-A134-4C64-89DA-B7AA93C3C73E}"/>
                </a:ext>
              </a:extLst>
            </p:cNvPr>
            <p:cNvSpPr/>
            <p:nvPr/>
          </p:nvSpPr>
          <p:spPr bwMode="auto">
            <a:xfrm>
              <a:off x="4330612" y="514109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22" name="TextBox 21">
            <a:extLst>
              <a:ext uri="{FF2B5EF4-FFF2-40B4-BE49-F238E27FC236}">
                <a16:creationId xmlns="" xmlns:a16="http://schemas.microsoft.com/office/drawing/2014/main" id="{8E709827-BB0D-4C1B-87B5-9DE11376181A}"/>
              </a:ext>
            </a:extLst>
          </p:cNvPr>
          <p:cNvSpPr txBox="1"/>
          <p:nvPr/>
        </p:nvSpPr>
        <p:spPr bwMode="auto">
          <a:xfrm>
            <a:off x="4385755" y="5141089"/>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pic>
        <p:nvPicPr>
          <p:cNvPr id="31" name="Picture 30">
            <a:extLst>
              <a:ext uri="{FF2B5EF4-FFF2-40B4-BE49-F238E27FC236}">
                <a16:creationId xmlns="" xmlns:a16="http://schemas.microsoft.com/office/drawing/2014/main" id="{33A6A1EE-4AC2-4928-B267-675C2510D1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572" y="3439062"/>
            <a:ext cx="3861365" cy="1089352"/>
          </a:xfrm>
          <a:prstGeom prst="rect">
            <a:avLst/>
          </a:prstGeom>
        </p:spPr>
      </p:pic>
      <p:grpSp>
        <p:nvGrpSpPr>
          <p:cNvPr id="43" name="Group 42" hidden="1">
            <a:extLst>
              <a:ext uri="{FF2B5EF4-FFF2-40B4-BE49-F238E27FC236}">
                <a16:creationId xmlns="" xmlns:a16="http://schemas.microsoft.com/office/drawing/2014/main" id="{75016223-9C3D-4C32-8315-4CE44CDCA43C}"/>
              </a:ext>
            </a:extLst>
          </p:cNvPr>
          <p:cNvGrpSpPr/>
          <p:nvPr/>
        </p:nvGrpSpPr>
        <p:grpSpPr>
          <a:xfrm>
            <a:off x="3288783" y="3107556"/>
            <a:ext cx="910654" cy="914278"/>
            <a:chOff x="7770984" y="2802756"/>
            <a:chExt cx="910654" cy="914278"/>
          </a:xfrm>
        </p:grpSpPr>
        <p:pic>
          <p:nvPicPr>
            <p:cNvPr id="34" name="Picture 33" descr="A close up of a logo&#10;&#10;Description automatically generated">
              <a:extLst>
                <a:ext uri="{FF2B5EF4-FFF2-40B4-BE49-F238E27FC236}">
                  <a16:creationId xmlns="" xmlns:a16="http://schemas.microsoft.com/office/drawing/2014/main" id="{4C0FDA16-09FD-40C6-BAD6-2F798DA28D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399574" y="2802756"/>
              <a:ext cx="282064" cy="914278"/>
            </a:xfrm>
            <a:prstGeom prst="rect">
              <a:avLst/>
            </a:prstGeom>
          </p:spPr>
        </p:pic>
        <p:pic>
          <p:nvPicPr>
            <p:cNvPr id="37" name="Picture 36" descr="A close up of a logo&#10;&#10;Description automatically generated">
              <a:extLst>
                <a:ext uri="{FF2B5EF4-FFF2-40B4-BE49-F238E27FC236}">
                  <a16:creationId xmlns="" xmlns:a16="http://schemas.microsoft.com/office/drawing/2014/main" id="{C88D761C-E994-41B0-90B1-9FCE388F13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085279" y="2802756"/>
              <a:ext cx="282064" cy="914278"/>
            </a:xfrm>
            <a:prstGeom prst="rect">
              <a:avLst/>
            </a:prstGeom>
          </p:spPr>
        </p:pic>
        <p:pic>
          <p:nvPicPr>
            <p:cNvPr id="38" name="Picture 37" descr="A close up of a logo&#10;&#10;Description automatically generated">
              <a:extLst>
                <a:ext uri="{FF2B5EF4-FFF2-40B4-BE49-F238E27FC236}">
                  <a16:creationId xmlns="" xmlns:a16="http://schemas.microsoft.com/office/drawing/2014/main" id="{4ACB8D14-00D1-47C8-A576-CDF4A6CBC3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770984" y="2802756"/>
              <a:ext cx="282064" cy="914278"/>
            </a:xfrm>
            <a:prstGeom prst="rect">
              <a:avLst/>
            </a:prstGeom>
          </p:spPr>
        </p:pic>
      </p:grpSp>
      <p:grpSp>
        <p:nvGrpSpPr>
          <p:cNvPr id="42" name="Group 41" hidden="1">
            <a:extLst>
              <a:ext uri="{FF2B5EF4-FFF2-40B4-BE49-F238E27FC236}">
                <a16:creationId xmlns="" xmlns:a16="http://schemas.microsoft.com/office/drawing/2014/main" id="{6C7B9116-05CF-4524-B1C0-D95A4CC1FDB7}"/>
              </a:ext>
            </a:extLst>
          </p:cNvPr>
          <p:cNvGrpSpPr/>
          <p:nvPr/>
        </p:nvGrpSpPr>
        <p:grpSpPr>
          <a:xfrm flipH="1">
            <a:off x="465072" y="3107556"/>
            <a:ext cx="910654" cy="914278"/>
            <a:chOff x="7923384" y="2955156"/>
            <a:chExt cx="910654" cy="914278"/>
          </a:xfrm>
        </p:grpSpPr>
        <p:pic>
          <p:nvPicPr>
            <p:cNvPr id="39" name="Picture 38" descr="A close up of a logo&#10;&#10;Description automatically generated">
              <a:extLst>
                <a:ext uri="{FF2B5EF4-FFF2-40B4-BE49-F238E27FC236}">
                  <a16:creationId xmlns="" xmlns:a16="http://schemas.microsoft.com/office/drawing/2014/main" id="{1AA31FCF-84FA-4E35-BD21-3853B11BEB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551974" y="2955156"/>
              <a:ext cx="282064" cy="914278"/>
            </a:xfrm>
            <a:prstGeom prst="rect">
              <a:avLst/>
            </a:prstGeom>
          </p:spPr>
        </p:pic>
        <p:pic>
          <p:nvPicPr>
            <p:cNvPr id="40" name="Picture 39" descr="A close up of a logo&#10;&#10;Description automatically generated">
              <a:extLst>
                <a:ext uri="{FF2B5EF4-FFF2-40B4-BE49-F238E27FC236}">
                  <a16:creationId xmlns="" xmlns:a16="http://schemas.microsoft.com/office/drawing/2014/main" id="{A4074901-363C-48BE-9D84-81D2CFE319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237679" y="2955156"/>
              <a:ext cx="282064" cy="914278"/>
            </a:xfrm>
            <a:prstGeom prst="rect">
              <a:avLst/>
            </a:prstGeom>
          </p:spPr>
        </p:pic>
        <p:pic>
          <p:nvPicPr>
            <p:cNvPr id="41" name="Picture 40" descr="A close up of a logo&#10;&#10;Description automatically generated">
              <a:extLst>
                <a:ext uri="{FF2B5EF4-FFF2-40B4-BE49-F238E27FC236}">
                  <a16:creationId xmlns="" xmlns:a16="http://schemas.microsoft.com/office/drawing/2014/main" id="{E3E9BFEF-EA97-48B9-BF79-662F51DFB6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923384" y="2955156"/>
              <a:ext cx="282064" cy="914278"/>
            </a:xfrm>
            <a:prstGeom prst="rect">
              <a:avLst/>
            </a:prstGeom>
          </p:spPr>
        </p:pic>
      </p:grpSp>
      <p:grpSp>
        <p:nvGrpSpPr>
          <p:cNvPr id="60" name="Group 59">
            <a:extLst>
              <a:ext uri="{FF2B5EF4-FFF2-40B4-BE49-F238E27FC236}">
                <a16:creationId xmlns="" xmlns:a16="http://schemas.microsoft.com/office/drawing/2014/main" id="{AD05FCEA-01A9-4D22-8386-7B445A653D2C}"/>
              </a:ext>
            </a:extLst>
          </p:cNvPr>
          <p:cNvGrpSpPr/>
          <p:nvPr/>
        </p:nvGrpSpPr>
        <p:grpSpPr>
          <a:xfrm flipH="1">
            <a:off x="462247" y="3107247"/>
            <a:ext cx="910654" cy="914278"/>
            <a:chOff x="7923384" y="2955156"/>
            <a:chExt cx="910654" cy="914278"/>
          </a:xfrm>
        </p:grpSpPr>
        <p:pic>
          <p:nvPicPr>
            <p:cNvPr id="61" name="Picture 60" descr="A close up of a logo&#10;&#10;Description automatically generated">
              <a:extLst>
                <a:ext uri="{FF2B5EF4-FFF2-40B4-BE49-F238E27FC236}">
                  <a16:creationId xmlns="" xmlns:a16="http://schemas.microsoft.com/office/drawing/2014/main" id="{C84154A6-2B1B-412C-A046-A2C4386F6E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551974" y="2955156"/>
              <a:ext cx="282064" cy="914278"/>
            </a:xfrm>
            <a:prstGeom prst="rect">
              <a:avLst/>
            </a:prstGeom>
          </p:spPr>
        </p:pic>
        <p:pic>
          <p:nvPicPr>
            <p:cNvPr id="62" name="Picture 61" descr="A close up of a logo&#10;&#10;Description automatically generated">
              <a:extLst>
                <a:ext uri="{FF2B5EF4-FFF2-40B4-BE49-F238E27FC236}">
                  <a16:creationId xmlns="" xmlns:a16="http://schemas.microsoft.com/office/drawing/2014/main" id="{BE9ACE1E-F07D-4641-BDFA-35F089D0F5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237679" y="2955156"/>
              <a:ext cx="282064" cy="914278"/>
            </a:xfrm>
            <a:prstGeom prst="rect">
              <a:avLst/>
            </a:prstGeom>
          </p:spPr>
        </p:pic>
        <p:pic>
          <p:nvPicPr>
            <p:cNvPr id="63" name="Picture 62" descr="A close up of a logo&#10;&#10;Description automatically generated">
              <a:extLst>
                <a:ext uri="{FF2B5EF4-FFF2-40B4-BE49-F238E27FC236}">
                  <a16:creationId xmlns="" xmlns:a16="http://schemas.microsoft.com/office/drawing/2014/main" id="{A2D00785-2D03-40AF-A30B-F64B31EE71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923384" y="2955156"/>
              <a:ext cx="282064" cy="914278"/>
            </a:xfrm>
            <a:prstGeom prst="rect">
              <a:avLst/>
            </a:prstGeom>
          </p:spPr>
        </p:pic>
      </p:grpSp>
      <p:grpSp>
        <p:nvGrpSpPr>
          <p:cNvPr id="68" name="Group 67">
            <a:extLst>
              <a:ext uri="{FF2B5EF4-FFF2-40B4-BE49-F238E27FC236}">
                <a16:creationId xmlns="" xmlns:a16="http://schemas.microsoft.com/office/drawing/2014/main" id="{63ECAC92-B227-4A52-B8D1-5F785A49BF70}"/>
              </a:ext>
            </a:extLst>
          </p:cNvPr>
          <p:cNvGrpSpPr/>
          <p:nvPr/>
        </p:nvGrpSpPr>
        <p:grpSpPr>
          <a:xfrm>
            <a:off x="3294723" y="3107247"/>
            <a:ext cx="910654" cy="914278"/>
            <a:chOff x="7770984" y="2802756"/>
            <a:chExt cx="910654" cy="914278"/>
          </a:xfrm>
        </p:grpSpPr>
        <p:pic>
          <p:nvPicPr>
            <p:cNvPr id="69" name="Picture 68" descr="A close up of a logo&#10;&#10;Description automatically generated">
              <a:extLst>
                <a:ext uri="{FF2B5EF4-FFF2-40B4-BE49-F238E27FC236}">
                  <a16:creationId xmlns="" xmlns:a16="http://schemas.microsoft.com/office/drawing/2014/main" id="{D5D252FC-89CB-4544-BD36-D606C33B19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399574" y="2802756"/>
              <a:ext cx="282064" cy="914278"/>
            </a:xfrm>
            <a:prstGeom prst="rect">
              <a:avLst/>
            </a:prstGeom>
          </p:spPr>
        </p:pic>
        <p:pic>
          <p:nvPicPr>
            <p:cNvPr id="70" name="Picture 69" descr="A close up of a logo&#10;&#10;Description automatically generated">
              <a:extLst>
                <a:ext uri="{FF2B5EF4-FFF2-40B4-BE49-F238E27FC236}">
                  <a16:creationId xmlns="" xmlns:a16="http://schemas.microsoft.com/office/drawing/2014/main" id="{67E75ACB-B7BC-44C4-A23B-9A37A8DD06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085279" y="2802756"/>
              <a:ext cx="282064" cy="914278"/>
            </a:xfrm>
            <a:prstGeom prst="rect">
              <a:avLst/>
            </a:prstGeom>
          </p:spPr>
        </p:pic>
        <p:pic>
          <p:nvPicPr>
            <p:cNvPr id="71" name="Picture 70" descr="A close up of a logo&#10;&#10;Description automatically generated">
              <a:extLst>
                <a:ext uri="{FF2B5EF4-FFF2-40B4-BE49-F238E27FC236}">
                  <a16:creationId xmlns="" xmlns:a16="http://schemas.microsoft.com/office/drawing/2014/main" id="{EE9778F0-A6D9-4396-8B78-26259A9C69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770984" y="2802756"/>
              <a:ext cx="282064" cy="914278"/>
            </a:xfrm>
            <a:prstGeom prst="rect">
              <a:avLst/>
            </a:prstGeom>
          </p:spPr>
        </p:pic>
      </p:grpSp>
    </p:spTree>
    <p:extLst>
      <p:ext uri="{BB962C8B-B14F-4D97-AF65-F5344CB8AC3E}">
        <p14:creationId xmlns:p14="http://schemas.microsoft.com/office/powerpoint/2010/main" val="114224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500"/>
                                        <p:tgtEl>
                                          <p:spTgt spid="53"/>
                                        </p:tgtEl>
                                      </p:cBhvr>
                                    </p:animEffect>
                                  </p:childTnLst>
                                </p:cTn>
                              </p:par>
                              <p:par>
                                <p:cTn id="31" presetID="10" presetClass="entr" presetSubtype="0"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500"/>
                                        <p:tgtEl>
                                          <p:spTgt spid="5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fill="hold" nodeType="clickEffect">
                                  <p:stCondLst>
                                    <p:cond delay="0"/>
                                  </p:stCondLst>
                                  <p:childTnLst>
                                    <p:animMotion origin="layout" path="M 4.16667E-6 3.33333E-6 L -0.30278 0.20486 " pathEditMode="relative" rAng="0" ptsTypes="AA">
                                      <p:cBhvr>
                                        <p:cTn id="37" dur="1500" fill="hold"/>
                                        <p:tgtEl>
                                          <p:spTgt spid="5"/>
                                        </p:tgtEl>
                                        <p:attrNameLst>
                                          <p:attrName>ppt_x</p:attrName>
                                          <p:attrName>ppt_y</p:attrName>
                                        </p:attrNameLst>
                                      </p:cBhvr>
                                      <p:rCtr x="-15139" y="10231"/>
                                    </p:animMotion>
                                  </p:childTnLst>
                                </p:cTn>
                              </p:par>
                              <p:par>
                                <p:cTn id="38" presetID="42" presetClass="path" presetSubtype="0" accel="50000" fill="hold" nodeType="withEffect">
                                  <p:stCondLst>
                                    <p:cond delay="0"/>
                                  </p:stCondLst>
                                  <p:childTnLst>
                                    <p:animMotion origin="layout" path="M -2.22222E-6 3.33333E-6 L -0.32465 0.20486 " pathEditMode="relative" rAng="0" ptsTypes="AA">
                                      <p:cBhvr>
                                        <p:cTn id="39" dur="1500" fill="hold"/>
                                        <p:tgtEl>
                                          <p:spTgt spid="77"/>
                                        </p:tgtEl>
                                        <p:attrNameLst>
                                          <p:attrName>ppt_x</p:attrName>
                                          <p:attrName>ppt_y</p:attrName>
                                        </p:attrNameLst>
                                      </p:cBhvr>
                                      <p:rCtr x="-16233" y="10231"/>
                                    </p:animMotion>
                                  </p:childTnLst>
                                </p:cTn>
                              </p:par>
                              <p:par>
                                <p:cTn id="40" presetID="42" presetClass="path" presetSubtype="0" accel="50000" fill="hold" nodeType="withEffect">
                                  <p:stCondLst>
                                    <p:cond delay="0"/>
                                  </p:stCondLst>
                                  <p:childTnLst>
                                    <p:animMotion origin="layout" path="M 1.38889E-6 3.33333E-6 L -0.34583 0.20509 " pathEditMode="relative" rAng="0" ptsTypes="AA">
                                      <p:cBhvr>
                                        <p:cTn id="41" dur="1500" fill="hold"/>
                                        <p:tgtEl>
                                          <p:spTgt spid="78"/>
                                        </p:tgtEl>
                                        <p:attrNameLst>
                                          <p:attrName>ppt_x</p:attrName>
                                          <p:attrName>ppt_y</p:attrName>
                                        </p:attrNameLst>
                                      </p:cBhvr>
                                      <p:rCtr x="-17292" y="10255"/>
                                    </p:animMotion>
                                  </p:childTnLst>
                                </p:cTn>
                              </p:par>
                              <p:par>
                                <p:cTn id="42" presetID="42" presetClass="path" presetSubtype="0" accel="50000" fill="hold" nodeType="withEffect">
                                  <p:stCondLst>
                                    <p:cond delay="0"/>
                                  </p:stCondLst>
                                  <p:childTnLst>
                                    <p:animMotion origin="layout" path="M -1.38889E-6 3.33333E-6 L -0.15486 0.20486 " pathEditMode="relative" rAng="0" ptsTypes="AA">
                                      <p:cBhvr>
                                        <p:cTn id="43" dur="1500" fill="hold"/>
                                        <p:tgtEl>
                                          <p:spTgt spid="84"/>
                                        </p:tgtEl>
                                        <p:attrNameLst>
                                          <p:attrName>ppt_x</p:attrName>
                                          <p:attrName>ppt_y</p:attrName>
                                        </p:attrNameLst>
                                      </p:cBhvr>
                                      <p:rCtr x="-7743" y="10231"/>
                                    </p:animMotion>
                                  </p:childTnLst>
                                </p:cTn>
                              </p:par>
                              <p:par>
                                <p:cTn id="44" presetID="42" presetClass="path" presetSubtype="0" accel="50000" fill="hold" nodeType="withEffect">
                                  <p:stCondLst>
                                    <p:cond delay="0"/>
                                  </p:stCondLst>
                                  <p:childTnLst>
                                    <p:animMotion origin="layout" path="M 2.22222E-6 3.33333E-6 L -0.17587 0.20509 " pathEditMode="relative" rAng="0" ptsTypes="AA">
                                      <p:cBhvr>
                                        <p:cTn id="45" dur="1500" fill="hold"/>
                                        <p:tgtEl>
                                          <p:spTgt spid="85"/>
                                        </p:tgtEl>
                                        <p:attrNameLst>
                                          <p:attrName>ppt_x</p:attrName>
                                          <p:attrName>ppt_y</p:attrName>
                                        </p:attrNameLst>
                                      </p:cBhvr>
                                      <p:rCtr x="-8802" y="10255"/>
                                    </p:animMotion>
                                  </p:childTnLst>
                                </p:cTn>
                              </p:par>
                              <p:par>
                                <p:cTn id="46" presetID="42" presetClass="path" presetSubtype="0" accel="50000" fill="hold" nodeType="withEffect">
                                  <p:stCondLst>
                                    <p:cond delay="0"/>
                                  </p:stCondLst>
                                  <p:childTnLst>
                                    <p:animMotion origin="layout" path="M -5.55556E-7 3.33333E-6 L -0.19774 0.20555 " pathEditMode="relative" rAng="0" ptsTypes="AA">
                                      <p:cBhvr>
                                        <p:cTn id="47" dur="1500" fill="hold"/>
                                        <p:tgtEl>
                                          <p:spTgt spid="86"/>
                                        </p:tgtEl>
                                        <p:attrNameLst>
                                          <p:attrName>ppt_x</p:attrName>
                                          <p:attrName>ppt_y</p:attrName>
                                        </p:attrNameLst>
                                      </p:cBhvr>
                                      <p:rCtr x="-9896" y="10278"/>
                                    </p:animMotion>
                                  </p:childTnLst>
                                </p:cTn>
                              </p:par>
                            </p:childTnLst>
                          </p:cTn>
                        </p:par>
                        <p:par>
                          <p:cTn id="48" fill="hold">
                            <p:stCondLst>
                              <p:cond delay="1500"/>
                            </p:stCondLst>
                            <p:childTnLst>
                              <p:par>
                                <p:cTn id="49" presetID="10" presetClass="exit" presetSubtype="0" fill="hold" nodeType="afterEffect">
                                  <p:stCondLst>
                                    <p:cond delay="0"/>
                                  </p:stCondLst>
                                  <p:childTnLst>
                                    <p:animEffect transition="out" filter="fade">
                                      <p:cBhvr>
                                        <p:cTn id="50" dur="500"/>
                                        <p:tgtEl>
                                          <p:spTgt spid="5"/>
                                        </p:tgtEl>
                                      </p:cBhvr>
                                    </p:animEffect>
                                    <p:set>
                                      <p:cBhvr>
                                        <p:cTn id="51" dur="1" fill="hold">
                                          <p:stCondLst>
                                            <p:cond delay="499"/>
                                          </p:stCondLst>
                                        </p:cTn>
                                        <p:tgtEl>
                                          <p:spTgt spid="5"/>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77"/>
                                        </p:tgtEl>
                                      </p:cBhvr>
                                    </p:animEffect>
                                    <p:set>
                                      <p:cBhvr>
                                        <p:cTn id="54" dur="1" fill="hold">
                                          <p:stCondLst>
                                            <p:cond delay="499"/>
                                          </p:stCondLst>
                                        </p:cTn>
                                        <p:tgtEl>
                                          <p:spTgt spid="77"/>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78"/>
                                        </p:tgtEl>
                                      </p:cBhvr>
                                    </p:animEffect>
                                    <p:set>
                                      <p:cBhvr>
                                        <p:cTn id="57" dur="1" fill="hold">
                                          <p:stCondLst>
                                            <p:cond delay="499"/>
                                          </p:stCondLst>
                                        </p:cTn>
                                        <p:tgtEl>
                                          <p:spTgt spid="78"/>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84"/>
                                        </p:tgtEl>
                                      </p:cBhvr>
                                    </p:animEffect>
                                    <p:set>
                                      <p:cBhvr>
                                        <p:cTn id="60" dur="1" fill="hold">
                                          <p:stCondLst>
                                            <p:cond delay="499"/>
                                          </p:stCondLst>
                                        </p:cTn>
                                        <p:tgtEl>
                                          <p:spTgt spid="84"/>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85"/>
                                        </p:tgtEl>
                                      </p:cBhvr>
                                    </p:animEffect>
                                    <p:set>
                                      <p:cBhvr>
                                        <p:cTn id="63" dur="1" fill="hold">
                                          <p:stCondLst>
                                            <p:cond delay="499"/>
                                          </p:stCondLst>
                                        </p:cTn>
                                        <p:tgtEl>
                                          <p:spTgt spid="85"/>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86"/>
                                        </p:tgtEl>
                                      </p:cBhvr>
                                    </p:animEffect>
                                    <p:set>
                                      <p:cBhvr>
                                        <p:cTn id="66" dur="1" fill="hold">
                                          <p:stCondLst>
                                            <p:cond delay="499"/>
                                          </p:stCondLst>
                                        </p:cTn>
                                        <p:tgtEl>
                                          <p:spTgt spid="86"/>
                                        </p:tgtEl>
                                        <p:attrNameLst>
                                          <p:attrName>style.visibility</p:attrName>
                                        </p:attrNameLst>
                                      </p:cBhvr>
                                      <p:to>
                                        <p:strVal val="hidden"/>
                                      </p:to>
                                    </p:set>
                                  </p:childTnLst>
                                </p:cTn>
                              </p:par>
                              <p:par>
                                <p:cTn id="67" presetID="10" presetClass="entr" presetSubtype="0" fill="hold"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childTnLst>
                                </p:cTn>
                              </p:par>
                              <p:par>
                                <p:cTn id="70" presetID="10" presetClass="entr" presetSubtype="0" fill="hold" nodeType="with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fade">
                                      <p:cBhvr>
                                        <p:cTn id="72" dur="500"/>
                                        <p:tgtEl>
                                          <p:spTgt spid="68"/>
                                        </p:tgtEl>
                                      </p:cBhvr>
                                    </p:animEffect>
                                  </p:childTnLst>
                                </p:cTn>
                              </p:par>
                            </p:childTnLst>
                          </p:cTn>
                        </p:par>
                        <p:par>
                          <p:cTn id="73" fill="hold">
                            <p:stCondLst>
                              <p:cond delay="2000"/>
                            </p:stCondLst>
                            <p:childTnLst>
                              <p:par>
                                <p:cTn id="74" presetID="42" presetClass="path" presetSubtype="0" accel="49000" fill="hold" nodeType="afterEffect">
                                  <p:stCondLst>
                                    <p:cond delay="0"/>
                                  </p:stCondLst>
                                  <p:childTnLst>
                                    <p:animMotion origin="layout" path="M -1.11111E-6 -4.44444E-6 L -1.11111E-6 0.12084 " pathEditMode="relative" rAng="0" ptsTypes="AA">
                                      <p:cBhvr>
                                        <p:cTn id="75" dur="1000" fill="hold"/>
                                        <p:tgtEl>
                                          <p:spTgt spid="12"/>
                                        </p:tgtEl>
                                        <p:attrNameLst>
                                          <p:attrName>ppt_x</p:attrName>
                                          <p:attrName>ppt_y</p:attrName>
                                        </p:attrNameLst>
                                      </p:cBhvr>
                                      <p:rCtr x="0" y="6042"/>
                                    </p:animMotion>
                                  </p:childTnLst>
                                </p:cTn>
                              </p:par>
                              <p:par>
                                <p:cTn id="76" presetID="42" presetClass="path" presetSubtype="0" accel="49000" fill="hold" nodeType="withEffect">
                                  <p:stCondLst>
                                    <p:cond delay="0"/>
                                  </p:stCondLst>
                                  <p:childTnLst>
                                    <p:animMotion origin="layout" path="M 3.88889E-6 -4.44444E-6 L 3.88889E-6 0.12084 " pathEditMode="relative" rAng="0" ptsTypes="AA">
                                      <p:cBhvr>
                                        <p:cTn id="77" dur="1000" fill="hold"/>
                                        <p:tgtEl>
                                          <p:spTgt spid="11"/>
                                        </p:tgtEl>
                                        <p:attrNameLst>
                                          <p:attrName>ppt_x</p:attrName>
                                          <p:attrName>ppt_y</p:attrName>
                                        </p:attrNameLst>
                                      </p:cBhvr>
                                      <p:rCtr x="0" y="6042"/>
                                    </p:animMotion>
                                  </p:childTnLst>
                                </p:cTn>
                              </p:par>
                              <p:par>
                                <p:cTn id="78" presetID="42" presetClass="path" presetSubtype="0" accel="49000" fill="hold" nodeType="withEffect">
                                  <p:stCondLst>
                                    <p:cond delay="0"/>
                                  </p:stCondLst>
                                  <p:childTnLst>
                                    <p:animMotion origin="layout" path="M -5.55556E-7 -4.44444E-6 L -5.55556E-7 0.12084 " pathEditMode="relative" rAng="0" ptsTypes="AA">
                                      <p:cBhvr>
                                        <p:cTn id="79" dur="1000" fill="hold"/>
                                        <p:tgtEl>
                                          <p:spTgt spid="13"/>
                                        </p:tgtEl>
                                        <p:attrNameLst>
                                          <p:attrName>ppt_x</p:attrName>
                                          <p:attrName>ppt_y</p:attrName>
                                        </p:attrNameLst>
                                      </p:cBhvr>
                                      <p:rCtr x="0" y="6042"/>
                                    </p:animMotion>
                                  </p:childTnLst>
                                </p:cTn>
                              </p:par>
                              <p:par>
                                <p:cTn id="80" presetID="42" presetClass="path" presetSubtype="0" accel="49000" fill="hold" nodeType="withEffect">
                                  <p:stCondLst>
                                    <p:cond delay="0"/>
                                  </p:stCondLst>
                                  <p:childTnLst>
                                    <p:animMotion origin="layout" path="M 4.44444E-6 -4.44444E-6 L 4.44444E-6 0.12084 " pathEditMode="relative" rAng="0" ptsTypes="AA">
                                      <p:cBhvr>
                                        <p:cTn id="81" dur="1000" fill="hold"/>
                                        <p:tgtEl>
                                          <p:spTgt spid="14"/>
                                        </p:tgtEl>
                                        <p:attrNameLst>
                                          <p:attrName>ppt_x</p:attrName>
                                          <p:attrName>ppt_y</p:attrName>
                                        </p:attrNameLst>
                                      </p:cBhvr>
                                      <p:rCtr x="0" y="6042"/>
                                    </p:animMotion>
                                  </p:childTnLst>
                                </p:cTn>
                              </p:par>
                              <p:par>
                                <p:cTn id="82" presetID="42" presetClass="path" presetSubtype="0" accel="49000" fill="hold" nodeType="withEffect">
                                  <p:stCondLst>
                                    <p:cond delay="0"/>
                                  </p:stCondLst>
                                  <p:childTnLst>
                                    <p:animMotion origin="layout" path="M 4.16667E-6 -4.44444E-6 L 4.16667E-6 0.12084 " pathEditMode="relative" rAng="0" ptsTypes="AA">
                                      <p:cBhvr>
                                        <p:cTn id="83" dur="1000" fill="hold"/>
                                        <p:tgtEl>
                                          <p:spTgt spid="15"/>
                                        </p:tgtEl>
                                        <p:attrNameLst>
                                          <p:attrName>ppt_x</p:attrName>
                                          <p:attrName>ppt_y</p:attrName>
                                        </p:attrNameLst>
                                      </p:cBhvr>
                                      <p:rCtr x="0" y="6042"/>
                                    </p:animMotion>
                                  </p:childTnLst>
                                </p:cTn>
                              </p:par>
                              <p:par>
                                <p:cTn id="84" presetID="42" presetClass="path" presetSubtype="0" accel="49000" fill="hold" nodeType="withEffect">
                                  <p:stCondLst>
                                    <p:cond delay="0"/>
                                  </p:stCondLst>
                                  <p:childTnLst>
                                    <p:animMotion origin="layout" path="M -8.33333E-7 -4.44444E-6 L -8.33333E-7 0.12084 " pathEditMode="relative" rAng="0" ptsTypes="AA">
                                      <p:cBhvr>
                                        <p:cTn id="85" dur="1000" fill="hold"/>
                                        <p:tgtEl>
                                          <p:spTgt spid="16"/>
                                        </p:tgtEl>
                                        <p:attrNameLst>
                                          <p:attrName>ppt_x</p:attrName>
                                          <p:attrName>ppt_y</p:attrName>
                                        </p:attrNameLst>
                                      </p:cBhvr>
                                      <p:rCtr x="0" y="6042"/>
                                    </p:animMotion>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4A7B2E97-8DD0-4D63-9308-FA0C155D6697}"/>
              </a:ext>
            </a:extLst>
          </p:cNvPr>
          <p:cNvGrpSpPr/>
          <p:nvPr/>
        </p:nvGrpSpPr>
        <p:grpSpPr>
          <a:xfrm>
            <a:off x="739137" y="2273193"/>
            <a:ext cx="3600000" cy="1656000"/>
            <a:chOff x="739137" y="2273193"/>
            <a:chExt cx="3600000" cy="1656000"/>
          </a:xfrm>
        </p:grpSpPr>
        <p:sp>
          <p:nvSpPr>
            <p:cNvPr id="13" name="Rectangle 12">
              <a:extLst>
                <a:ext uri="{FF2B5EF4-FFF2-40B4-BE49-F238E27FC236}">
                  <a16:creationId xmlns="" xmlns:a16="http://schemas.microsoft.com/office/drawing/2014/main" id="{2CA54A27-022B-4B65-87D0-57B0145475EE}"/>
                </a:ext>
              </a:extLst>
            </p:cNvPr>
            <p:cNvSpPr/>
            <p:nvPr/>
          </p:nvSpPr>
          <p:spPr bwMode="auto">
            <a:xfrm>
              <a:off x="739137" y="2273193"/>
              <a:ext cx="3600000" cy="1656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4" name="Straight Connector 13">
              <a:extLst>
                <a:ext uri="{FF2B5EF4-FFF2-40B4-BE49-F238E27FC236}">
                  <a16:creationId xmlns="" xmlns:a16="http://schemas.microsoft.com/office/drawing/2014/main" id="{B62AA2AD-3AA0-4B7D-989F-3CDB1C97C23E}"/>
                </a:ext>
              </a:extLst>
            </p:cNvPr>
            <p:cNvCxnSpPr/>
            <p:nvPr/>
          </p:nvCxnSpPr>
          <p:spPr bwMode="auto">
            <a:xfrm>
              <a:off x="739137" y="3110718"/>
              <a:ext cx="360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 xmlns:a16="http://schemas.microsoft.com/office/drawing/2014/main" id="{127970E0-5E50-43F3-9A2F-C6F7D65FCB20}"/>
                </a:ext>
              </a:extLst>
            </p:cNvPr>
            <p:cNvCxnSpPr/>
            <p:nvPr/>
          </p:nvCxnSpPr>
          <p:spPr bwMode="auto">
            <a:xfrm>
              <a:off x="2539137" y="3100518"/>
              <a:ext cx="0" cy="82867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3:2</a:t>
            </a:r>
          </a:p>
        </p:txBody>
      </p:sp>
      <p:sp>
        <p:nvSpPr>
          <p:cNvPr id="17" name="TextBox 16">
            <a:extLst>
              <a:ext uri="{FF2B5EF4-FFF2-40B4-BE49-F238E27FC236}">
                <a16:creationId xmlns="" xmlns:a16="http://schemas.microsoft.com/office/drawing/2014/main" id="{F76C6B4C-2775-4449-9A5C-E5F56F6947AD}"/>
              </a:ext>
            </a:extLst>
          </p:cNvPr>
          <p:cNvSpPr txBox="1"/>
          <p:nvPr/>
        </p:nvSpPr>
        <p:spPr bwMode="auto">
          <a:xfrm>
            <a:off x="2996889" y="4637475"/>
            <a:ext cx="3150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Half of 2 is equal to 1.</a:t>
            </a:r>
          </a:p>
        </p:txBody>
      </p:sp>
      <p:grpSp>
        <p:nvGrpSpPr>
          <p:cNvPr id="19" name="Group 18">
            <a:extLst>
              <a:ext uri="{FF2B5EF4-FFF2-40B4-BE49-F238E27FC236}">
                <a16:creationId xmlns="" xmlns:a16="http://schemas.microsoft.com/office/drawing/2014/main" id="{32E80B2B-4E6C-4CDF-A60B-B20D5EC4BBEE}"/>
              </a:ext>
            </a:extLst>
          </p:cNvPr>
          <p:cNvGrpSpPr/>
          <p:nvPr/>
        </p:nvGrpSpPr>
        <p:grpSpPr>
          <a:xfrm>
            <a:off x="4804864" y="2282718"/>
            <a:ext cx="3600000" cy="1656000"/>
            <a:chOff x="4749426" y="2876940"/>
            <a:chExt cx="3600000" cy="1656000"/>
          </a:xfrm>
        </p:grpSpPr>
        <p:sp>
          <p:nvSpPr>
            <p:cNvPr id="20" name="Rectangle 19">
              <a:extLst>
                <a:ext uri="{FF2B5EF4-FFF2-40B4-BE49-F238E27FC236}">
                  <a16:creationId xmlns="" xmlns:a16="http://schemas.microsoft.com/office/drawing/2014/main" id="{A3976527-725A-4494-A06F-D39B112BBC76}"/>
                </a:ext>
              </a:extLst>
            </p:cNvPr>
            <p:cNvSpPr/>
            <p:nvPr/>
          </p:nvSpPr>
          <p:spPr bwMode="auto">
            <a:xfrm>
              <a:off x="4749426" y="2876940"/>
              <a:ext cx="3600000" cy="1656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21" name="Straight Connector 20">
              <a:extLst>
                <a:ext uri="{FF2B5EF4-FFF2-40B4-BE49-F238E27FC236}">
                  <a16:creationId xmlns="" xmlns:a16="http://schemas.microsoft.com/office/drawing/2014/main" id="{1D3B316E-C3B7-45F3-AB85-4EBC3F5510DB}"/>
                </a:ext>
              </a:extLst>
            </p:cNvPr>
            <p:cNvCxnSpPr/>
            <p:nvPr/>
          </p:nvCxnSpPr>
          <p:spPr bwMode="auto">
            <a:xfrm>
              <a:off x="4749426" y="3714465"/>
              <a:ext cx="360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 xmlns:a16="http://schemas.microsoft.com/office/drawing/2014/main" id="{63DCCF4E-DC59-43F1-8BBF-324D31ADB68B}"/>
                </a:ext>
              </a:extLst>
            </p:cNvPr>
            <p:cNvCxnSpPr/>
            <p:nvPr/>
          </p:nvCxnSpPr>
          <p:spPr bwMode="auto">
            <a:xfrm>
              <a:off x="6549426" y="3704265"/>
              <a:ext cx="0" cy="82867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3" name="TextBox 22">
            <a:extLst>
              <a:ext uri="{FF2B5EF4-FFF2-40B4-BE49-F238E27FC236}">
                <a16:creationId xmlns="" xmlns:a16="http://schemas.microsoft.com/office/drawing/2014/main" id="{6AAAD1F1-3454-4A6C-BBD7-DDCFBADDB658}"/>
              </a:ext>
            </a:extLst>
          </p:cNvPr>
          <p:cNvSpPr txBox="1"/>
          <p:nvPr/>
        </p:nvSpPr>
        <p:spPr bwMode="auto">
          <a:xfrm>
            <a:off x="6429175" y="247403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24" name="TextBox 23">
            <a:extLst>
              <a:ext uri="{FF2B5EF4-FFF2-40B4-BE49-F238E27FC236}">
                <a16:creationId xmlns="" xmlns:a16="http://schemas.microsoft.com/office/drawing/2014/main" id="{D78AB4A2-F98F-4B29-821A-E8A22857BB80}"/>
              </a:ext>
            </a:extLst>
          </p:cNvPr>
          <p:cNvSpPr txBox="1"/>
          <p:nvPr/>
        </p:nvSpPr>
        <p:spPr bwMode="auto">
          <a:xfrm>
            <a:off x="5539388" y="329354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endParaRPr lang="en-GB" sz="2400" dirty="0">
              <a:solidFill>
                <a:srgbClr val="C00000"/>
              </a:solidFill>
              <a:latin typeface="Myriad Pro Semibold" charset="0"/>
              <a:ea typeface="Myriad Pro Semibold" charset="0"/>
              <a:cs typeface="Myriad Pro Semibold" charset="0"/>
            </a:endParaRPr>
          </a:p>
        </p:txBody>
      </p:sp>
      <p:sp>
        <p:nvSpPr>
          <p:cNvPr id="25" name="TextBox 24">
            <a:extLst>
              <a:ext uri="{FF2B5EF4-FFF2-40B4-BE49-F238E27FC236}">
                <a16:creationId xmlns="" xmlns:a16="http://schemas.microsoft.com/office/drawing/2014/main" id="{2F208C8F-53DD-41E0-80B7-013C11D34EDA}"/>
              </a:ext>
            </a:extLst>
          </p:cNvPr>
          <p:cNvSpPr txBox="1"/>
          <p:nvPr/>
        </p:nvSpPr>
        <p:spPr bwMode="auto">
          <a:xfrm>
            <a:off x="7332579" y="329330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endParaRPr lang="en-GB" sz="2400" dirty="0">
              <a:solidFill>
                <a:srgbClr val="C00000"/>
              </a:solidFill>
              <a:latin typeface="Myriad Pro Semibold" charset="0"/>
              <a:ea typeface="Myriad Pro Semibold" charset="0"/>
              <a:cs typeface="Myriad Pro Semibold" charset="0"/>
            </a:endParaRPr>
          </a:p>
        </p:txBody>
      </p:sp>
      <p:pic>
        <p:nvPicPr>
          <p:cNvPr id="29" name="Picture 28" descr="A close up of a logo&#10;&#10;Description automatically generated">
            <a:extLst>
              <a:ext uri="{FF2B5EF4-FFF2-40B4-BE49-F238E27FC236}">
                <a16:creationId xmlns="" xmlns:a16="http://schemas.microsoft.com/office/drawing/2014/main" id="{2F91AAFA-651C-45F0-AD9D-6E4DD288C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4023" y="2471242"/>
            <a:ext cx="441427" cy="441427"/>
          </a:xfrm>
          <a:prstGeom prst="rect">
            <a:avLst/>
          </a:prstGeom>
        </p:spPr>
      </p:pic>
      <p:pic>
        <p:nvPicPr>
          <p:cNvPr id="30" name="Picture 29" descr="A close up of a logo&#10;&#10;Description automatically generated">
            <a:extLst>
              <a:ext uri="{FF2B5EF4-FFF2-40B4-BE49-F238E27FC236}">
                <a16:creationId xmlns="" xmlns:a16="http://schemas.microsoft.com/office/drawing/2014/main" id="{27A005CB-9C7F-450E-933C-A381EE7FF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2824" y="2471242"/>
            <a:ext cx="441427" cy="441427"/>
          </a:xfrm>
          <a:prstGeom prst="rect">
            <a:avLst/>
          </a:prstGeom>
        </p:spPr>
      </p:pic>
      <p:sp>
        <p:nvSpPr>
          <p:cNvPr id="41" name="TextBox 40">
            <a:extLst>
              <a:ext uri="{FF2B5EF4-FFF2-40B4-BE49-F238E27FC236}">
                <a16:creationId xmlns="" xmlns:a16="http://schemas.microsoft.com/office/drawing/2014/main" id="{967DF538-4C14-4608-83F1-5E1CA2B74C3C}"/>
              </a:ext>
            </a:extLst>
          </p:cNvPr>
          <p:cNvSpPr txBox="1"/>
          <p:nvPr/>
        </p:nvSpPr>
        <p:spPr bwMode="auto">
          <a:xfrm>
            <a:off x="2954025" y="5368658"/>
            <a:ext cx="323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1 is equal to 2.</a:t>
            </a:r>
          </a:p>
        </p:txBody>
      </p:sp>
      <p:pic>
        <p:nvPicPr>
          <p:cNvPr id="18" name="Picture 17" descr="A close up of a logo&#10;&#10;Description automatically generated">
            <a:extLst>
              <a:ext uri="{FF2B5EF4-FFF2-40B4-BE49-F238E27FC236}">
                <a16:creationId xmlns="" xmlns:a16="http://schemas.microsoft.com/office/drawing/2014/main" id="{5B12D23E-24E2-4C8B-8BE2-F7DFF2EF7A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424" y="3299242"/>
            <a:ext cx="441427" cy="441427"/>
          </a:xfrm>
          <a:prstGeom prst="rect">
            <a:avLst/>
          </a:prstGeom>
        </p:spPr>
      </p:pic>
      <p:pic>
        <p:nvPicPr>
          <p:cNvPr id="28" name="Picture 27" descr="A close up of a logo&#10;&#10;Description automatically generated">
            <a:extLst>
              <a:ext uri="{FF2B5EF4-FFF2-40B4-BE49-F238E27FC236}">
                <a16:creationId xmlns="" xmlns:a16="http://schemas.microsoft.com/office/drawing/2014/main" id="{2578C058-A160-4A41-87EC-ED90223227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8424" y="3299242"/>
            <a:ext cx="441427" cy="441427"/>
          </a:xfrm>
          <a:prstGeom prst="rect">
            <a:avLst/>
          </a:prstGeom>
        </p:spPr>
      </p:pic>
    </p:spTree>
    <p:extLst>
      <p:ext uri="{BB962C8B-B14F-4D97-AF65-F5344CB8AC3E}">
        <p14:creationId xmlns:p14="http://schemas.microsoft.com/office/powerpoint/2010/main" val="221323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49000" fill="hold" nodeType="clickEffect">
                                  <p:stCondLst>
                                    <p:cond delay="0"/>
                                  </p:stCondLst>
                                  <p:childTnLst>
                                    <p:animMotion origin="layout" path="M -2.22222E-6 -2.59259E-6 L -0.0618 0.12153 " pathEditMode="relative" rAng="0" ptsTypes="AA">
                                      <p:cBhvr>
                                        <p:cTn id="6" dur="1000" fill="hold"/>
                                        <p:tgtEl>
                                          <p:spTgt spid="30"/>
                                        </p:tgtEl>
                                        <p:attrNameLst>
                                          <p:attrName>ppt_x</p:attrName>
                                          <p:attrName>ppt_y</p:attrName>
                                        </p:attrNameLst>
                                      </p:cBhvr>
                                      <p:rCtr x="-3090" y="6065"/>
                                    </p:animMotion>
                                  </p:childTnLst>
                                </p:cTn>
                              </p:par>
                              <p:par>
                                <p:cTn id="7" presetID="42" presetClass="path" presetSubtype="0" accel="49000" fill="hold" nodeType="withEffect">
                                  <p:stCondLst>
                                    <p:cond delay="0"/>
                                  </p:stCondLst>
                                  <p:childTnLst>
                                    <p:animMotion origin="layout" path="M 2.77778E-7 -2.59259E-6 L 0.06146 0.12107 " pathEditMode="relative" rAng="0" ptsTypes="AA">
                                      <p:cBhvr>
                                        <p:cTn id="8" dur="1000" fill="hold"/>
                                        <p:tgtEl>
                                          <p:spTgt spid="29"/>
                                        </p:tgtEl>
                                        <p:attrNameLst>
                                          <p:attrName>ppt_x</p:attrName>
                                          <p:attrName>ppt_y</p:attrName>
                                        </p:attrNameLst>
                                      </p:cBhvr>
                                      <p:rCtr x="3073" y="6042"/>
                                    </p:animMotion>
                                  </p:childTnLst>
                                </p:cTn>
                              </p:par>
                            </p:childTnLst>
                          </p:cTn>
                        </p:par>
                        <p:par>
                          <p:cTn id="9" fill="hold">
                            <p:stCondLst>
                              <p:cond delay="1000"/>
                            </p:stCondLst>
                            <p:childTnLst>
                              <p:par>
                                <p:cTn id="10" presetID="1" presetClass="exit" presetSubtype="0" fill="hold" nodeType="afterEffect">
                                  <p:stCondLst>
                                    <p:cond delay="0"/>
                                  </p:stCondLst>
                                  <p:childTnLst>
                                    <p:set>
                                      <p:cBhvr>
                                        <p:cTn id="11" dur="1" fill="hold">
                                          <p:stCondLst>
                                            <p:cond delay="0"/>
                                          </p:stCondLst>
                                        </p:cTn>
                                        <p:tgtEl>
                                          <p:spTgt spid="30"/>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29"/>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P spid="25" grpId="0"/>
      <p:bldP spid="4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 xmlns:a16="http://schemas.microsoft.com/office/drawing/2014/main" id="{0083171A-F336-432A-9872-DB0B2C91F515}"/>
              </a:ext>
            </a:extLst>
          </p:cNvPr>
          <p:cNvGrpSpPr/>
          <p:nvPr/>
        </p:nvGrpSpPr>
        <p:grpSpPr>
          <a:xfrm>
            <a:off x="739137" y="2273193"/>
            <a:ext cx="3600000" cy="1656000"/>
            <a:chOff x="739137" y="2273193"/>
            <a:chExt cx="3600000" cy="1656000"/>
          </a:xfrm>
        </p:grpSpPr>
        <p:sp>
          <p:nvSpPr>
            <p:cNvPr id="4" name="Rectangle 3">
              <a:extLst>
                <a:ext uri="{FF2B5EF4-FFF2-40B4-BE49-F238E27FC236}">
                  <a16:creationId xmlns="" xmlns:a16="http://schemas.microsoft.com/office/drawing/2014/main" id="{4DFA8EF6-C1BE-44FE-BCCB-0BA8975A0331}"/>
                </a:ext>
              </a:extLst>
            </p:cNvPr>
            <p:cNvSpPr/>
            <p:nvPr/>
          </p:nvSpPr>
          <p:spPr bwMode="auto">
            <a:xfrm>
              <a:off x="739137" y="2273193"/>
              <a:ext cx="3600000" cy="1656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5" name="Straight Connector 4">
              <a:extLst>
                <a:ext uri="{FF2B5EF4-FFF2-40B4-BE49-F238E27FC236}">
                  <a16:creationId xmlns="" xmlns:a16="http://schemas.microsoft.com/office/drawing/2014/main" id="{7D01A993-6D7A-44BD-918A-E5C053921FCA}"/>
                </a:ext>
              </a:extLst>
            </p:cNvPr>
            <p:cNvCxnSpPr/>
            <p:nvPr/>
          </p:nvCxnSpPr>
          <p:spPr bwMode="auto">
            <a:xfrm>
              <a:off x="739137" y="3110718"/>
              <a:ext cx="360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a:extLst>
                <a:ext uri="{FF2B5EF4-FFF2-40B4-BE49-F238E27FC236}">
                  <a16:creationId xmlns="" xmlns:a16="http://schemas.microsoft.com/office/drawing/2014/main" id="{889A7322-CB2A-404F-B997-8C593427DA41}"/>
                </a:ext>
              </a:extLst>
            </p:cNvPr>
            <p:cNvCxnSpPr/>
            <p:nvPr/>
          </p:nvCxnSpPr>
          <p:spPr bwMode="auto">
            <a:xfrm>
              <a:off x="2539137" y="3100518"/>
              <a:ext cx="0" cy="82867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3:2</a:t>
            </a:r>
          </a:p>
        </p:txBody>
      </p:sp>
      <p:grpSp>
        <p:nvGrpSpPr>
          <p:cNvPr id="8" name="Group 7">
            <a:extLst>
              <a:ext uri="{FF2B5EF4-FFF2-40B4-BE49-F238E27FC236}">
                <a16:creationId xmlns="" xmlns:a16="http://schemas.microsoft.com/office/drawing/2014/main" id="{3ABE13B2-E2AB-4073-A1F8-54C5901DD0DB}"/>
              </a:ext>
            </a:extLst>
          </p:cNvPr>
          <p:cNvGrpSpPr/>
          <p:nvPr/>
        </p:nvGrpSpPr>
        <p:grpSpPr>
          <a:xfrm>
            <a:off x="4804864" y="2282718"/>
            <a:ext cx="3600000" cy="1656000"/>
            <a:chOff x="4749426" y="2876940"/>
            <a:chExt cx="3600000" cy="1656000"/>
          </a:xfrm>
        </p:grpSpPr>
        <p:sp>
          <p:nvSpPr>
            <p:cNvPr id="9" name="Rectangle 8">
              <a:extLst>
                <a:ext uri="{FF2B5EF4-FFF2-40B4-BE49-F238E27FC236}">
                  <a16:creationId xmlns="" xmlns:a16="http://schemas.microsoft.com/office/drawing/2014/main" id="{3B084B8E-6A26-4E5B-A126-B91257001E04}"/>
                </a:ext>
              </a:extLst>
            </p:cNvPr>
            <p:cNvSpPr/>
            <p:nvPr/>
          </p:nvSpPr>
          <p:spPr bwMode="auto">
            <a:xfrm>
              <a:off x="4749426" y="2876940"/>
              <a:ext cx="3600000" cy="1656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0" name="Straight Connector 9">
              <a:extLst>
                <a:ext uri="{FF2B5EF4-FFF2-40B4-BE49-F238E27FC236}">
                  <a16:creationId xmlns="" xmlns:a16="http://schemas.microsoft.com/office/drawing/2014/main" id="{61D694A2-063E-4143-BB2F-92C5947B366B}"/>
                </a:ext>
              </a:extLst>
            </p:cNvPr>
            <p:cNvCxnSpPr/>
            <p:nvPr/>
          </p:nvCxnSpPr>
          <p:spPr bwMode="auto">
            <a:xfrm>
              <a:off x="4749426" y="3714465"/>
              <a:ext cx="360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 xmlns:a16="http://schemas.microsoft.com/office/drawing/2014/main" id="{58DBDE69-7124-406D-86AB-2C1C638A56D8}"/>
                </a:ext>
              </a:extLst>
            </p:cNvPr>
            <p:cNvCxnSpPr/>
            <p:nvPr/>
          </p:nvCxnSpPr>
          <p:spPr bwMode="auto">
            <a:xfrm>
              <a:off x="6549426" y="3704265"/>
              <a:ext cx="0" cy="82867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TextBox 11">
            <a:extLst>
              <a:ext uri="{FF2B5EF4-FFF2-40B4-BE49-F238E27FC236}">
                <a16:creationId xmlns="" xmlns:a16="http://schemas.microsoft.com/office/drawing/2014/main" id="{F8910CEE-1B86-4724-803A-E5815F6A8AEF}"/>
              </a:ext>
            </a:extLst>
          </p:cNvPr>
          <p:cNvSpPr txBox="1"/>
          <p:nvPr/>
        </p:nvSpPr>
        <p:spPr bwMode="auto">
          <a:xfrm>
            <a:off x="6429175" y="247403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13" name="TextBox 12">
            <a:extLst>
              <a:ext uri="{FF2B5EF4-FFF2-40B4-BE49-F238E27FC236}">
                <a16:creationId xmlns="" xmlns:a16="http://schemas.microsoft.com/office/drawing/2014/main" id="{1B2AFB78-C2E2-44D6-AD85-E8046D192DB2}"/>
              </a:ext>
            </a:extLst>
          </p:cNvPr>
          <p:cNvSpPr txBox="1"/>
          <p:nvPr/>
        </p:nvSpPr>
        <p:spPr bwMode="auto">
          <a:xfrm>
            <a:off x="5539388" y="329354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endParaRPr lang="en-GB" sz="2400" dirty="0">
              <a:solidFill>
                <a:srgbClr val="C00000"/>
              </a:solidFill>
              <a:latin typeface="Myriad Pro Semibold" charset="0"/>
              <a:ea typeface="Myriad Pro Semibold" charset="0"/>
              <a:cs typeface="Myriad Pro Semibold" charset="0"/>
            </a:endParaRPr>
          </a:p>
        </p:txBody>
      </p:sp>
      <p:sp>
        <p:nvSpPr>
          <p:cNvPr id="14" name="TextBox 13">
            <a:extLst>
              <a:ext uri="{FF2B5EF4-FFF2-40B4-BE49-F238E27FC236}">
                <a16:creationId xmlns="" xmlns:a16="http://schemas.microsoft.com/office/drawing/2014/main" id="{8CB2CB43-EB02-4D4A-836C-DA9C76964DEC}"/>
              </a:ext>
            </a:extLst>
          </p:cNvPr>
          <p:cNvSpPr txBox="1"/>
          <p:nvPr/>
        </p:nvSpPr>
        <p:spPr bwMode="auto">
          <a:xfrm>
            <a:off x="7332579" y="329330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endParaRPr lang="en-GB" sz="2400" dirty="0">
              <a:solidFill>
                <a:srgbClr val="C00000"/>
              </a:solidFill>
              <a:latin typeface="Myriad Pro Semibold" charset="0"/>
              <a:ea typeface="Myriad Pro Semibold" charset="0"/>
              <a:cs typeface="Myriad Pro Semibold" charset="0"/>
            </a:endParaRPr>
          </a:p>
        </p:txBody>
      </p:sp>
      <p:pic>
        <p:nvPicPr>
          <p:cNvPr id="15" name="Picture 14" descr="A close up of a logo&#10;&#10;Description automatically generated">
            <a:extLst>
              <a:ext uri="{FF2B5EF4-FFF2-40B4-BE49-F238E27FC236}">
                <a16:creationId xmlns="" xmlns:a16="http://schemas.microsoft.com/office/drawing/2014/main" id="{1C3B0DCE-7B06-4B03-A251-6B5670C966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2111" y="2471242"/>
            <a:ext cx="441427" cy="441427"/>
          </a:xfrm>
          <a:prstGeom prst="rect">
            <a:avLst/>
          </a:prstGeom>
        </p:spPr>
      </p:pic>
      <p:pic>
        <p:nvPicPr>
          <p:cNvPr id="16" name="Picture 15" descr="A close up of a logo&#10;&#10;Description automatically generated">
            <a:extLst>
              <a:ext uri="{FF2B5EF4-FFF2-40B4-BE49-F238E27FC236}">
                <a16:creationId xmlns="" xmlns:a16="http://schemas.microsoft.com/office/drawing/2014/main" id="{46038D0A-27B4-4363-9CF3-4C8894D52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538" y="2471242"/>
            <a:ext cx="441427" cy="441427"/>
          </a:xfrm>
          <a:prstGeom prst="rect">
            <a:avLst/>
          </a:prstGeom>
        </p:spPr>
      </p:pic>
      <p:pic>
        <p:nvPicPr>
          <p:cNvPr id="27" name="Picture 26" descr="A close up of a logo&#10;&#10;Description automatically generated">
            <a:extLst>
              <a:ext uri="{FF2B5EF4-FFF2-40B4-BE49-F238E27FC236}">
                <a16:creationId xmlns="" xmlns:a16="http://schemas.microsoft.com/office/drawing/2014/main" id="{655FDF12-61C5-4750-93AE-C58750D90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4737" y="2471242"/>
            <a:ext cx="441427" cy="441427"/>
          </a:xfrm>
          <a:prstGeom prst="rect">
            <a:avLst/>
          </a:prstGeom>
        </p:spPr>
      </p:pic>
      <p:pic>
        <p:nvPicPr>
          <p:cNvPr id="28" name="Picture 27" descr="A close up of a logo&#10;&#10;Description automatically generated">
            <a:extLst>
              <a:ext uri="{FF2B5EF4-FFF2-40B4-BE49-F238E27FC236}">
                <a16:creationId xmlns="" xmlns:a16="http://schemas.microsoft.com/office/drawing/2014/main" id="{69E394D2-E038-45D3-A48F-1CE4C84AA7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310" y="2471242"/>
            <a:ext cx="441427" cy="441427"/>
          </a:xfrm>
          <a:prstGeom prst="rect">
            <a:avLst/>
          </a:prstGeom>
        </p:spPr>
      </p:pic>
      <p:sp>
        <p:nvSpPr>
          <p:cNvPr id="30" name="TextBox 29">
            <a:extLst>
              <a:ext uri="{FF2B5EF4-FFF2-40B4-BE49-F238E27FC236}">
                <a16:creationId xmlns="" xmlns:a16="http://schemas.microsoft.com/office/drawing/2014/main" id="{BEE82FBF-D9F6-4A04-AB55-01AC66605BAF}"/>
              </a:ext>
            </a:extLst>
          </p:cNvPr>
          <p:cNvSpPr txBox="1"/>
          <p:nvPr/>
        </p:nvSpPr>
        <p:spPr bwMode="auto">
          <a:xfrm>
            <a:off x="2996889" y="4637475"/>
            <a:ext cx="31502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Half of 4 is equal to 2.</a:t>
            </a:r>
          </a:p>
        </p:txBody>
      </p:sp>
      <p:sp>
        <p:nvSpPr>
          <p:cNvPr id="31" name="TextBox 30">
            <a:extLst>
              <a:ext uri="{FF2B5EF4-FFF2-40B4-BE49-F238E27FC236}">
                <a16:creationId xmlns="" xmlns:a16="http://schemas.microsoft.com/office/drawing/2014/main" id="{26D21406-F313-43F8-B8E3-ED545E7AC563}"/>
              </a:ext>
            </a:extLst>
          </p:cNvPr>
          <p:cNvSpPr txBox="1"/>
          <p:nvPr/>
        </p:nvSpPr>
        <p:spPr bwMode="auto">
          <a:xfrm>
            <a:off x="2954025" y="5368658"/>
            <a:ext cx="323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2 is equal to 4.</a:t>
            </a:r>
          </a:p>
        </p:txBody>
      </p:sp>
      <p:grpSp>
        <p:nvGrpSpPr>
          <p:cNvPr id="3" name="Group 2">
            <a:extLst>
              <a:ext uri="{FF2B5EF4-FFF2-40B4-BE49-F238E27FC236}">
                <a16:creationId xmlns="" xmlns:a16="http://schemas.microsoft.com/office/drawing/2014/main" id="{CD81193C-AA45-487A-A1E3-0B8969423650}"/>
              </a:ext>
            </a:extLst>
          </p:cNvPr>
          <p:cNvGrpSpPr/>
          <p:nvPr/>
        </p:nvGrpSpPr>
        <p:grpSpPr>
          <a:xfrm>
            <a:off x="1044853" y="3299242"/>
            <a:ext cx="2988569" cy="441427"/>
            <a:chOff x="1197252" y="2623642"/>
            <a:chExt cx="2988569" cy="441427"/>
          </a:xfrm>
        </p:grpSpPr>
        <p:pic>
          <p:nvPicPr>
            <p:cNvPr id="23" name="Picture 22" descr="A close up of a logo&#10;&#10;Description automatically generated">
              <a:extLst>
                <a:ext uri="{FF2B5EF4-FFF2-40B4-BE49-F238E27FC236}">
                  <a16:creationId xmlns="" xmlns:a16="http://schemas.microsoft.com/office/drawing/2014/main" id="{42673382-03AC-4164-A2C0-03E88858EA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7252" y="2623642"/>
              <a:ext cx="441427" cy="441427"/>
            </a:xfrm>
            <a:prstGeom prst="rect">
              <a:avLst/>
            </a:prstGeom>
          </p:spPr>
        </p:pic>
        <p:pic>
          <p:nvPicPr>
            <p:cNvPr id="24" name="Picture 23" descr="A close up of a logo&#10;&#10;Description automatically generated">
              <a:extLst>
                <a:ext uri="{FF2B5EF4-FFF2-40B4-BE49-F238E27FC236}">
                  <a16:creationId xmlns="" xmlns:a16="http://schemas.microsoft.com/office/drawing/2014/main" id="{4812752F-CC42-41EC-90AD-B39395DA7B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252" y="2623642"/>
              <a:ext cx="441427" cy="441427"/>
            </a:xfrm>
            <a:prstGeom prst="rect">
              <a:avLst/>
            </a:prstGeom>
          </p:spPr>
        </p:pic>
        <p:pic>
          <p:nvPicPr>
            <p:cNvPr id="25" name="Picture 24" descr="A close up of a logo&#10;&#10;Description automatically generated">
              <a:extLst>
                <a:ext uri="{FF2B5EF4-FFF2-40B4-BE49-F238E27FC236}">
                  <a16:creationId xmlns="" xmlns:a16="http://schemas.microsoft.com/office/drawing/2014/main" id="{8F44841E-5A58-4792-A00F-9A45E9A1F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394" y="2623642"/>
              <a:ext cx="441427" cy="441427"/>
            </a:xfrm>
            <a:prstGeom prst="rect">
              <a:avLst/>
            </a:prstGeom>
          </p:spPr>
        </p:pic>
        <p:pic>
          <p:nvPicPr>
            <p:cNvPr id="26" name="Picture 25" descr="A close up of a logo&#10;&#10;Description automatically generated">
              <a:extLst>
                <a:ext uri="{FF2B5EF4-FFF2-40B4-BE49-F238E27FC236}">
                  <a16:creationId xmlns="" xmlns:a16="http://schemas.microsoft.com/office/drawing/2014/main" id="{ADFDCBC7-DAAC-4E03-B39C-6361573E42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4394" y="2623642"/>
              <a:ext cx="441427" cy="441427"/>
            </a:xfrm>
            <a:prstGeom prst="rect">
              <a:avLst/>
            </a:prstGeom>
          </p:spPr>
        </p:pic>
      </p:grpSp>
    </p:spTree>
    <p:extLst>
      <p:ext uri="{BB962C8B-B14F-4D97-AF65-F5344CB8AC3E}">
        <p14:creationId xmlns:p14="http://schemas.microsoft.com/office/powerpoint/2010/main" val="360777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49000" fill="hold" nodeType="clickEffect">
                                  <p:stCondLst>
                                    <p:cond delay="0"/>
                                  </p:stCondLst>
                                  <p:childTnLst>
                                    <p:animMotion origin="layout" path="M 3.33333E-6 -2.59259E-6 L -0.029 0.12037 " pathEditMode="relative" rAng="0" ptsTypes="AA">
                                      <p:cBhvr>
                                        <p:cTn id="6" dur="1000" fill="hold"/>
                                        <p:tgtEl>
                                          <p:spTgt spid="16"/>
                                        </p:tgtEl>
                                        <p:attrNameLst>
                                          <p:attrName>ppt_x</p:attrName>
                                          <p:attrName>ppt_y</p:attrName>
                                        </p:attrNameLst>
                                      </p:cBhvr>
                                      <p:rCtr x="-1458" y="6019"/>
                                    </p:animMotion>
                                  </p:childTnLst>
                                </p:cTn>
                              </p:par>
                              <p:par>
                                <p:cTn id="7" presetID="42" presetClass="path" presetSubtype="0" accel="49000" fill="hold" nodeType="withEffect">
                                  <p:stCondLst>
                                    <p:cond delay="0"/>
                                  </p:stCondLst>
                                  <p:childTnLst>
                                    <p:animMotion origin="layout" path="M 2.22222E-6 -2.59259E-6 L 0.02031 0.12107 " pathEditMode="relative" rAng="0" ptsTypes="AA">
                                      <p:cBhvr>
                                        <p:cTn id="8" dur="1000" fill="hold"/>
                                        <p:tgtEl>
                                          <p:spTgt spid="15"/>
                                        </p:tgtEl>
                                        <p:attrNameLst>
                                          <p:attrName>ppt_x</p:attrName>
                                          <p:attrName>ppt_y</p:attrName>
                                        </p:attrNameLst>
                                      </p:cBhvr>
                                      <p:rCtr x="1007" y="6042"/>
                                    </p:animMotion>
                                  </p:childTnLst>
                                </p:cTn>
                              </p:par>
                              <p:par>
                                <p:cTn id="9" presetID="42" presetClass="path" presetSubtype="0" accel="49000" fill="hold" nodeType="withEffect">
                                  <p:stCondLst>
                                    <p:cond delay="0"/>
                                  </p:stCondLst>
                                  <p:childTnLst>
                                    <p:animMotion origin="layout" path="M -4.16667E-6 -2.59259E-6 L -0.02031 0.1213 " pathEditMode="relative" rAng="0" ptsTypes="AA">
                                      <p:cBhvr>
                                        <p:cTn id="10" dur="1000" fill="hold"/>
                                        <p:tgtEl>
                                          <p:spTgt spid="27"/>
                                        </p:tgtEl>
                                        <p:attrNameLst>
                                          <p:attrName>ppt_x</p:attrName>
                                          <p:attrName>ppt_y</p:attrName>
                                        </p:attrNameLst>
                                      </p:cBhvr>
                                      <p:rCtr x="-1024" y="6065"/>
                                    </p:animMotion>
                                  </p:childTnLst>
                                </p:cTn>
                              </p:par>
                              <p:par>
                                <p:cTn id="11" presetID="42" presetClass="path" presetSubtype="0" accel="49000" fill="hold" nodeType="withEffect">
                                  <p:stCondLst>
                                    <p:cond delay="0"/>
                                  </p:stCondLst>
                                  <p:childTnLst>
                                    <p:animMotion origin="layout" path="M 4.72222E-6 -2.59259E-6 L 0.02795 0.1206 " pathEditMode="relative" rAng="0" ptsTypes="AA">
                                      <p:cBhvr>
                                        <p:cTn id="12" dur="1000" fill="hold"/>
                                        <p:tgtEl>
                                          <p:spTgt spid="28"/>
                                        </p:tgtEl>
                                        <p:attrNameLst>
                                          <p:attrName>ppt_x</p:attrName>
                                          <p:attrName>ppt_y</p:attrName>
                                        </p:attrNameLst>
                                      </p:cBhvr>
                                      <p:rCtr x="1389" y="6019"/>
                                    </p:animMotion>
                                  </p:childTnLst>
                                </p:cTn>
                              </p:par>
                            </p:childTnLst>
                          </p:cTn>
                        </p:par>
                        <p:par>
                          <p:cTn id="13" fill="hold">
                            <p:stCondLst>
                              <p:cond delay="1000"/>
                            </p:stCondLst>
                            <p:childTnLst>
                              <p:par>
                                <p:cTn id="14" presetID="1" presetClass="exit" presetSubtype="0" fill="hold" nodeType="afterEffect">
                                  <p:stCondLst>
                                    <p:cond delay="0"/>
                                  </p:stCondLst>
                                  <p:childTnLst>
                                    <p:set>
                                      <p:cBhvr>
                                        <p:cTn id="15" dur="1" fill="hold">
                                          <p:stCondLst>
                                            <p:cond delay="0"/>
                                          </p:stCondLst>
                                        </p:cTn>
                                        <p:tgtEl>
                                          <p:spTgt spid="16"/>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15"/>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27"/>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28"/>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30" grpId="0"/>
      <p:bldP spid="31"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3:2</a:t>
            </a:r>
          </a:p>
        </p:txBody>
      </p:sp>
      <p:grpSp>
        <p:nvGrpSpPr>
          <p:cNvPr id="8" name="Group 7">
            <a:extLst>
              <a:ext uri="{FF2B5EF4-FFF2-40B4-BE49-F238E27FC236}">
                <a16:creationId xmlns="" xmlns:a16="http://schemas.microsoft.com/office/drawing/2014/main" id="{54C2AB41-0ABC-4C8B-BCC1-E8398D3BF033}"/>
              </a:ext>
            </a:extLst>
          </p:cNvPr>
          <p:cNvGrpSpPr/>
          <p:nvPr/>
        </p:nvGrpSpPr>
        <p:grpSpPr>
          <a:xfrm>
            <a:off x="4804864" y="2282718"/>
            <a:ext cx="3600000" cy="1656000"/>
            <a:chOff x="4749426" y="2876940"/>
            <a:chExt cx="3600000" cy="1656000"/>
          </a:xfrm>
        </p:grpSpPr>
        <p:sp>
          <p:nvSpPr>
            <p:cNvPr id="9" name="Rectangle 8">
              <a:extLst>
                <a:ext uri="{FF2B5EF4-FFF2-40B4-BE49-F238E27FC236}">
                  <a16:creationId xmlns="" xmlns:a16="http://schemas.microsoft.com/office/drawing/2014/main" id="{D58A4513-D5AA-41F3-B8D3-348DE02BEE23}"/>
                </a:ext>
              </a:extLst>
            </p:cNvPr>
            <p:cNvSpPr/>
            <p:nvPr/>
          </p:nvSpPr>
          <p:spPr bwMode="auto">
            <a:xfrm>
              <a:off x="4749426" y="2876940"/>
              <a:ext cx="3600000" cy="1656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0" name="Straight Connector 9">
              <a:extLst>
                <a:ext uri="{FF2B5EF4-FFF2-40B4-BE49-F238E27FC236}">
                  <a16:creationId xmlns="" xmlns:a16="http://schemas.microsoft.com/office/drawing/2014/main" id="{47FC2457-1041-4BF6-A396-090561304292}"/>
                </a:ext>
              </a:extLst>
            </p:cNvPr>
            <p:cNvCxnSpPr/>
            <p:nvPr/>
          </p:nvCxnSpPr>
          <p:spPr bwMode="auto">
            <a:xfrm>
              <a:off x="4749426" y="3714465"/>
              <a:ext cx="360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 xmlns:a16="http://schemas.microsoft.com/office/drawing/2014/main" id="{A121DB71-AE67-47D7-8D95-B9ABC922E83D}"/>
                </a:ext>
              </a:extLst>
            </p:cNvPr>
            <p:cNvCxnSpPr/>
            <p:nvPr/>
          </p:nvCxnSpPr>
          <p:spPr bwMode="auto">
            <a:xfrm>
              <a:off x="6549426" y="3704265"/>
              <a:ext cx="0" cy="82867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TextBox 11">
            <a:extLst>
              <a:ext uri="{FF2B5EF4-FFF2-40B4-BE49-F238E27FC236}">
                <a16:creationId xmlns="" xmlns:a16="http://schemas.microsoft.com/office/drawing/2014/main" id="{A425A77F-1647-44D9-B771-61B08BD4846F}"/>
              </a:ext>
            </a:extLst>
          </p:cNvPr>
          <p:cNvSpPr txBox="1"/>
          <p:nvPr/>
        </p:nvSpPr>
        <p:spPr bwMode="auto">
          <a:xfrm>
            <a:off x="6429175" y="2474039"/>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13" name="TextBox 12">
            <a:extLst>
              <a:ext uri="{FF2B5EF4-FFF2-40B4-BE49-F238E27FC236}">
                <a16:creationId xmlns="" xmlns:a16="http://schemas.microsoft.com/office/drawing/2014/main" id="{46B552ED-9B1A-4943-8873-320C290DE534}"/>
              </a:ext>
            </a:extLst>
          </p:cNvPr>
          <p:cNvSpPr txBox="1"/>
          <p:nvPr/>
        </p:nvSpPr>
        <p:spPr bwMode="auto">
          <a:xfrm>
            <a:off x="5539388" y="3293548"/>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endParaRPr lang="en-GB" sz="2400" dirty="0">
              <a:solidFill>
                <a:srgbClr val="C00000"/>
              </a:solidFill>
              <a:latin typeface="Myriad Pro Semibold" charset="0"/>
              <a:ea typeface="Myriad Pro Semibold" charset="0"/>
              <a:cs typeface="Myriad Pro Semibold" charset="0"/>
            </a:endParaRPr>
          </a:p>
        </p:txBody>
      </p:sp>
      <p:sp>
        <p:nvSpPr>
          <p:cNvPr id="14" name="TextBox 13">
            <a:extLst>
              <a:ext uri="{FF2B5EF4-FFF2-40B4-BE49-F238E27FC236}">
                <a16:creationId xmlns="" xmlns:a16="http://schemas.microsoft.com/office/drawing/2014/main" id="{4FD1A9CC-922E-474C-8ED1-ACE5074545C5}"/>
              </a:ext>
            </a:extLst>
          </p:cNvPr>
          <p:cNvSpPr txBox="1"/>
          <p:nvPr/>
        </p:nvSpPr>
        <p:spPr bwMode="auto">
          <a:xfrm>
            <a:off x="7332579" y="3293304"/>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grpSp>
        <p:nvGrpSpPr>
          <p:cNvPr id="4" name="Group 3">
            <a:extLst>
              <a:ext uri="{FF2B5EF4-FFF2-40B4-BE49-F238E27FC236}">
                <a16:creationId xmlns="" xmlns:a16="http://schemas.microsoft.com/office/drawing/2014/main" id="{1239204B-6612-4025-BF9B-B561D38CD0AB}"/>
              </a:ext>
            </a:extLst>
          </p:cNvPr>
          <p:cNvGrpSpPr/>
          <p:nvPr/>
        </p:nvGrpSpPr>
        <p:grpSpPr>
          <a:xfrm>
            <a:off x="739137" y="2273193"/>
            <a:ext cx="3600000" cy="1656000"/>
            <a:chOff x="739137" y="2273193"/>
            <a:chExt cx="3600000" cy="1656000"/>
          </a:xfrm>
        </p:grpSpPr>
        <p:sp>
          <p:nvSpPr>
            <p:cNvPr id="19" name="Rectangle 18">
              <a:extLst>
                <a:ext uri="{FF2B5EF4-FFF2-40B4-BE49-F238E27FC236}">
                  <a16:creationId xmlns="" xmlns:a16="http://schemas.microsoft.com/office/drawing/2014/main" id="{94664ECE-5803-4269-9B47-ECDE88A17D3C}"/>
                </a:ext>
              </a:extLst>
            </p:cNvPr>
            <p:cNvSpPr/>
            <p:nvPr/>
          </p:nvSpPr>
          <p:spPr bwMode="auto">
            <a:xfrm>
              <a:off x="739137" y="2273193"/>
              <a:ext cx="3600000" cy="1656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20" name="Straight Connector 19">
              <a:extLst>
                <a:ext uri="{FF2B5EF4-FFF2-40B4-BE49-F238E27FC236}">
                  <a16:creationId xmlns="" xmlns:a16="http://schemas.microsoft.com/office/drawing/2014/main" id="{E2FBBB5B-C295-4540-BBC8-AB24C5F536E5}"/>
                </a:ext>
              </a:extLst>
            </p:cNvPr>
            <p:cNvCxnSpPr/>
            <p:nvPr/>
          </p:nvCxnSpPr>
          <p:spPr bwMode="auto">
            <a:xfrm>
              <a:off x="739137" y="3110718"/>
              <a:ext cx="360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a:extLst>
                <a:ext uri="{FF2B5EF4-FFF2-40B4-BE49-F238E27FC236}">
                  <a16:creationId xmlns="" xmlns:a16="http://schemas.microsoft.com/office/drawing/2014/main" id="{2FA8FD50-F160-4127-8BB8-C99199F286CD}"/>
                </a:ext>
              </a:extLst>
            </p:cNvPr>
            <p:cNvCxnSpPr/>
            <p:nvPr/>
          </p:nvCxnSpPr>
          <p:spPr bwMode="auto">
            <a:xfrm>
              <a:off x="2539137" y="3100518"/>
              <a:ext cx="0" cy="82867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2" name="Picture 21" descr="A close up of a logo&#10;&#10;Description automatically generated">
            <a:extLst>
              <a:ext uri="{FF2B5EF4-FFF2-40B4-BE49-F238E27FC236}">
                <a16:creationId xmlns="" xmlns:a16="http://schemas.microsoft.com/office/drawing/2014/main" id="{91E4C604-42C1-4C71-8957-F09D3ABF0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796" y="2471242"/>
            <a:ext cx="441427" cy="441427"/>
          </a:xfrm>
          <a:prstGeom prst="rect">
            <a:avLst/>
          </a:prstGeom>
        </p:spPr>
      </p:pic>
      <p:pic>
        <p:nvPicPr>
          <p:cNvPr id="23" name="Picture 22" descr="A close up of a logo&#10;&#10;Description automatically generated">
            <a:extLst>
              <a:ext uri="{FF2B5EF4-FFF2-40B4-BE49-F238E27FC236}">
                <a16:creationId xmlns="" xmlns:a16="http://schemas.microsoft.com/office/drawing/2014/main" id="{87EF9032-2D2F-4092-93AB-86933C306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567" y="2471242"/>
            <a:ext cx="441427" cy="441427"/>
          </a:xfrm>
          <a:prstGeom prst="rect">
            <a:avLst/>
          </a:prstGeom>
        </p:spPr>
      </p:pic>
      <p:pic>
        <p:nvPicPr>
          <p:cNvPr id="34" name="Picture 33" descr="A close up of a logo&#10;&#10;Description automatically generated">
            <a:extLst>
              <a:ext uri="{FF2B5EF4-FFF2-40B4-BE49-F238E27FC236}">
                <a16:creationId xmlns="" xmlns:a16="http://schemas.microsoft.com/office/drawing/2014/main" id="{E7EB05E5-BF12-478D-8DFD-509EE76960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9053" y="2471242"/>
            <a:ext cx="441427" cy="441427"/>
          </a:xfrm>
          <a:prstGeom prst="rect">
            <a:avLst/>
          </a:prstGeom>
        </p:spPr>
      </p:pic>
      <p:pic>
        <p:nvPicPr>
          <p:cNvPr id="35" name="Picture 34" descr="A close up of a logo&#10;&#10;Description automatically generated">
            <a:extLst>
              <a:ext uri="{FF2B5EF4-FFF2-40B4-BE49-F238E27FC236}">
                <a16:creationId xmlns="" xmlns:a16="http://schemas.microsoft.com/office/drawing/2014/main" id="{81E21A12-D103-4188-92CF-DE269F943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5281" y="2471242"/>
            <a:ext cx="441427" cy="441427"/>
          </a:xfrm>
          <a:prstGeom prst="rect">
            <a:avLst/>
          </a:prstGeom>
        </p:spPr>
      </p:pic>
      <p:pic>
        <p:nvPicPr>
          <p:cNvPr id="36" name="Picture 35" descr="A close up of a logo&#10;&#10;Description automatically generated">
            <a:extLst>
              <a:ext uri="{FF2B5EF4-FFF2-40B4-BE49-F238E27FC236}">
                <a16:creationId xmlns="" xmlns:a16="http://schemas.microsoft.com/office/drawing/2014/main" id="{68184523-C779-4140-A2D8-D477358C0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310" y="2471242"/>
            <a:ext cx="441427" cy="441427"/>
          </a:xfrm>
          <a:prstGeom prst="rect">
            <a:avLst/>
          </a:prstGeom>
        </p:spPr>
      </p:pic>
      <p:pic>
        <p:nvPicPr>
          <p:cNvPr id="39" name="Picture 38" descr="A close up of a logo&#10;&#10;Description automatically generated">
            <a:extLst>
              <a:ext uri="{FF2B5EF4-FFF2-40B4-BE49-F238E27FC236}">
                <a16:creationId xmlns="" xmlns:a16="http://schemas.microsoft.com/office/drawing/2014/main" id="{22AC3D24-C663-4A09-B1FC-E9D5A29DF7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6539" y="2471242"/>
            <a:ext cx="441427" cy="441427"/>
          </a:xfrm>
          <a:prstGeom prst="rect">
            <a:avLst/>
          </a:prstGeom>
        </p:spPr>
      </p:pic>
      <p:sp>
        <p:nvSpPr>
          <p:cNvPr id="40" name="TextBox 39">
            <a:extLst>
              <a:ext uri="{FF2B5EF4-FFF2-40B4-BE49-F238E27FC236}">
                <a16:creationId xmlns="" xmlns:a16="http://schemas.microsoft.com/office/drawing/2014/main" id="{2F629564-24AC-48BB-9520-359830184720}"/>
              </a:ext>
            </a:extLst>
          </p:cNvPr>
          <p:cNvSpPr txBox="1"/>
          <p:nvPr/>
        </p:nvSpPr>
        <p:spPr bwMode="auto">
          <a:xfrm>
            <a:off x="2996889" y="4637475"/>
            <a:ext cx="31502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Half of 6 is equal to 3.</a:t>
            </a:r>
          </a:p>
        </p:txBody>
      </p:sp>
      <p:sp>
        <p:nvSpPr>
          <p:cNvPr id="41" name="TextBox 40">
            <a:extLst>
              <a:ext uri="{FF2B5EF4-FFF2-40B4-BE49-F238E27FC236}">
                <a16:creationId xmlns="" xmlns:a16="http://schemas.microsoft.com/office/drawing/2014/main" id="{03F06AC8-2278-4AE9-873A-922B5D9BF89E}"/>
              </a:ext>
            </a:extLst>
          </p:cNvPr>
          <p:cNvSpPr txBox="1"/>
          <p:nvPr/>
        </p:nvSpPr>
        <p:spPr bwMode="auto">
          <a:xfrm>
            <a:off x="2954025" y="5368658"/>
            <a:ext cx="323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3 is equal to 6.</a:t>
            </a:r>
          </a:p>
        </p:txBody>
      </p:sp>
      <p:grpSp>
        <p:nvGrpSpPr>
          <p:cNvPr id="3" name="Group 2">
            <a:extLst>
              <a:ext uri="{FF2B5EF4-FFF2-40B4-BE49-F238E27FC236}">
                <a16:creationId xmlns="" xmlns:a16="http://schemas.microsoft.com/office/drawing/2014/main" id="{864465F7-B4E4-463A-992A-69EC921C1330}"/>
              </a:ext>
            </a:extLst>
          </p:cNvPr>
          <p:cNvGrpSpPr/>
          <p:nvPr/>
        </p:nvGrpSpPr>
        <p:grpSpPr>
          <a:xfrm>
            <a:off x="858067" y="3299242"/>
            <a:ext cx="3362141" cy="441427"/>
            <a:chOff x="1010467" y="2623642"/>
            <a:chExt cx="3362141" cy="441427"/>
          </a:xfrm>
        </p:grpSpPr>
        <p:pic>
          <p:nvPicPr>
            <p:cNvPr id="46" name="Picture 45" descr="A close up of a logo&#10;&#10;Description automatically generated">
              <a:extLst>
                <a:ext uri="{FF2B5EF4-FFF2-40B4-BE49-F238E27FC236}">
                  <a16:creationId xmlns="" xmlns:a16="http://schemas.microsoft.com/office/drawing/2014/main" id="{413C4B18-C5F9-42D9-BB25-E89E7E73D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467" y="2623642"/>
              <a:ext cx="441427" cy="441427"/>
            </a:xfrm>
            <a:prstGeom prst="rect">
              <a:avLst/>
            </a:prstGeom>
          </p:spPr>
        </p:pic>
        <p:pic>
          <p:nvPicPr>
            <p:cNvPr id="45" name="Picture 44" descr="A close up of a logo&#10;&#10;Description automatically generated">
              <a:extLst>
                <a:ext uri="{FF2B5EF4-FFF2-40B4-BE49-F238E27FC236}">
                  <a16:creationId xmlns="" xmlns:a16="http://schemas.microsoft.com/office/drawing/2014/main" id="{E4829D0E-6118-475A-B45A-B8565861F9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0467" y="2623642"/>
              <a:ext cx="441427" cy="441427"/>
            </a:xfrm>
            <a:prstGeom prst="rect">
              <a:avLst/>
            </a:prstGeom>
          </p:spPr>
        </p:pic>
        <p:pic>
          <p:nvPicPr>
            <p:cNvPr id="47" name="Picture 46" descr="A close up of a logo&#10;&#10;Description automatically generated">
              <a:extLst>
                <a:ext uri="{FF2B5EF4-FFF2-40B4-BE49-F238E27FC236}">
                  <a16:creationId xmlns="" xmlns:a16="http://schemas.microsoft.com/office/drawing/2014/main" id="{A7EF3D57-2401-4AF5-AC6F-E90A3F690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1181" y="2623642"/>
              <a:ext cx="441427" cy="441427"/>
            </a:xfrm>
            <a:prstGeom prst="rect">
              <a:avLst/>
            </a:prstGeom>
          </p:spPr>
        </p:pic>
        <p:pic>
          <p:nvPicPr>
            <p:cNvPr id="48" name="Picture 47" descr="A close up of a logo&#10;&#10;Description automatically generated">
              <a:extLst>
                <a:ext uri="{FF2B5EF4-FFF2-40B4-BE49-F238E27FC236}">
                  <a16:creationId xmlns="" xmlns:a16="http://schemas.microsoft.com/office/drawing/2014/main" id="{2C00A4D9-5991-4A8B-848F-493AEA10B5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1181" y="2623642"/>
              <a:ext cx="441427" cy="441427"/>
            </a:xfrm>
            <a:prstGeom prst="rect">
              <a:avLst/>
            </a:prstGeom>
          </p:spPr>
        </p:pic>
        <p:pic>
          <p:nvPicPr>
            <p:cNvPr id="49" name="Picture 48" descr="A close up of a logo&#10;&#10;Description automatically generated">
              <a:extLst>
                <a:ext uri="{FF2B5EF4-FFF2-40B4-BE49-F238E27FC236}">
                  <a16:creationId xmlns="" xmlns:a16="http://schemas.microsoft.com/office/drawing/2014/main" id="{2059E349-94CE-4008-AFAF-29BE1B28C6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0824" y="2623642"/>
              <a:ext cx="441427" cy="441427"/>
            </a:xfrm>
            <a:prstGeom prst="rect">
              <a:avLst/>
            </a:prstGeom>
          </p:spPr>
        </p:pic>
        <p:pic>
          <p:nvPicPr>
            <p:cNvPr id="50" name="Picture 49" descr="A close up of a logo&#10;&#10;Description automatically generated">
              <a:extLst>
                <a:ext uri="{FF2B5EF4-FFF2-40B4-BE49-F238E27FC236}">
                  <a16:creationId xmlns="" xmlns:a16="http://schemas.microsoft.com/office/drawing/2014/main" id="{79A5E47A-C39F-4E6E-BC63-0C7F843A0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0824" y="2623642"/>
              <a:ext cx="441427" cy="441427"/>
            </a:xfrm>
            <a:prstGeom prst="rect">
              <a:avLst/>
            </a:prstGeom>
          </p:spPr>
        </p:pic>
      </p:grpSp>
    </p:spTree>
    <p:extLst>
      <p:ext uri="{BB962C8B-B14F-4D97-AF65-F5344CB8AC3E}">
        <p14:creationId xmlns:p14="http://schemas.microsoft.com/office/powerpoint/2010/main" val="175911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49000" fill="hold" nodeType="clickEffect">
                                  <p:stCondLst>
                                    <p:cond delay="0"/>
                                  </p:stCondLst>
                                  <p:childTnLst>
                                    <p:animMotion origin="layout" path="M 0 -2.59259E-6 L -0.00799 0.12084 " pathEditMode="relative" rAng="0" ptsTypes="AA">
                                      <p:cBhvr>
                                        <p:cTn id="6" dur="1000" fill="hold"/>
                                        <p:tgtEl>
                                          <p:spTgt spid="23"/>
                                        </p:tgtEl>
                                        <p:attrNameLst>
                                          <p:attrName>ppt_x</p:attrName>
                                          <p:attrName>ppt_y</p:attrName>
                                        </p:attrNameLst>
                                      </p:cBhvr>
                                      <p:rCtr x="-399" y="6042"/>
                                    </p:animMotion>
                                  </p:childTnLst>
                                </p:cTn>
                              </p:par>
                              <p:par>
                                <p:cTn id="7" presetID="42" presetClass="path" presetSubtype="0" accel="49000" fill="hold" nodeType="withEffect">
                                  <p:stCondLst>
                                    <p:cond delay="0"/>
                                  </p:stCondLst>
                                  <p:childTnLst>
                                    <p:animMotion origin="layout" path="M 2.77778E-7 -2.59259E-6 L 0.00677 0.1213 " pathEditMode="relative" rAng="0" ptsTypes="AA">
                                      <p:cBhvr>
                                        <p:cTn id="8" dur="1000" fill="hold"/>
                                        <p:tgtEl>
                                          <p:spTgt spid="22"/>
                                        </p:tgtEl>
                                        <p:attrNameLst>
                                          <p:attrName>ppt_x</p:attrName>
                                          <p:attrName>ppt_y</p:attrName>
                                        </p:attrNameLst>
                                      </p:cBhvr>
                                      <p:rCtr x="330" y="6065"/>
                                    </p:animMotion>
                                  </p:childTnLst>
                                </p:cTn>
                              </p:par>
                              <p:par>
                                <p:cTn id="9" presetID="42" presetClass="path" presetSubtype="0" accel="49000" fill="hold" nodeType="withEffect">
                                  <p:stCondLst>
                                    <p:cond delay="0"/>
                                  </p:stCondLst>
                                  <p:childTnLst>
                                    <p:animMotion origin="layout" path="M 1.38889E-6 -2.59259E-6 L -0.00608 0.1213 " pathEditMode="relative" rAng="0" ptsTypes="AA">
                                      <p:cBhvr>
                                        <p:cTn id="10" dur="1000" fill="hold"/>
                                        <p:tgtEl>
                                          <p:spTgt spid="34"/>
                                        </p:tgtEl>
                                        <p:attrNameLst>
                                          <p:attrName>ppt_x</p:attrName>
                                          <p:attrName>ppt_y</p:attrName>
                                        </p:attrNameLst>
                                      </p:cBhvr>
                                      <p:rCtr x="-313" y="6065"/>
                                    </p:animMotion>
                                  </p:childTnLst>
                                </p:cTn>
                              </p:par>
                              <p:par>
                                <p:cTn id="11" presetID="42" presetClass="path" presetSubtype="0" accel="49000" fill="hold" nodeType="withEffect">
                                  <p:stCondLst>
                                    <p:cond delay="0"/>
                                  </p:stCondLst>
                                  <p:childTnLst>
                                    <p:animMotion origin="layout" path="M -1.94444E-6 -2.59259E-6 L 0.00712 0.1213 " pathEditMode="relative" rAng="0" ptsTypes="AA">
                                      <p:cBhvr>
                                        <p:cTn id="12" dur="1000" fill="hold"/>
                                        <p:tgtEl>
                                          <p:spTgt spid="35"/>
                                        </p:tgtEl>
                                        <p:attrNameLst>
                                          <p:attrName>ppt_x</p:attrName>
                                          <p:attrName>ppt_y</p:attrName>
                                        </p:attrNameLst>
                                      </p:cBhvr>
                                      <p:rCtr x="347" y="6065"/>
                                    </p:animMotion>
                                  </p:childTnLst>
                                </p:cTn>
                              </p:par>
                              <p:par>
                                <p:cTn id="13" presetID="42" presetClass="path" presetSubtype="0" accel="49000" fill="hold" nodeType="withEffect">
                                  <p:stCondLst>
                                    <p:cond delay="0"/>
                                  </p:stCondLst>
                                  <p:childTnLst>
                                    <p:animMotion origin="layout" path="M 2.5E-6 -2.59259E-6 L -0.00677 0.1213 " pathEditMode="relative" rAng="0" ptsTypes="AA">
                                      <p:cBhvr>
                                        <p:cTn id="14" dur="1000" fill="hold"/>
                                        <p:tgtEl>
                                          <p:spTgt spid="36"/>
                                        </p:tgtEl>
                                        <p:attrNameLst>
                                          <p:attrName>ppt_x</p:attrName>
                                          <p:attrName>ppt_y</p:attrName>
                                        </p:attrNameLst>
                                      </p:cBhvr>
                                      <p:rCtr x="-347" y="6065"/>
                                    </p:animMotion>
                                  </p:childTnLst>
                                </p:cTn>
                              </p:par>
                              <p:par>
                                <p:cTn id="15" presetID="42" presetClass="path" presetSubtype="0" accel="49000" fill="hold" nodeType="withEffect">
                                  <p:stCondLst>
                                    <p:cond delay="0"/>
                                  </p:stCondLst>
                                  <p:childTnLst>
                                    <p:animMotion origin="layout" path="M -8.33333E-7 -2.59259E-6 L 0.00677 0.1213 " pathEditMode="relative" rAng="0" ptsTypes="AA">
                                      <p:cBhvr>
                                        <p:cTn id="16" dur="1000" fill="hold"/>
                                        <p:tgtEl>
                                          <p:spTgt spid="39"/>
                                        </p:tgtEl>
                                        <p:attrNameLst>
                                          <p:attrName>ppt_x</p:attrName>
                                          <p:attrName>ppt_y</p:attrName>
                                        </p:attrNameLst>
                                      </p:cBhvr>
                                      <p:rCtr x="330" y="6065"/>
                                    </p:animMotion>
                                  </p:childTnLst>
                                </p:cTn>
                              </p:par>
                            </p:childTnLst>
                          </p:cTn>
                        </p:par>
                        <p:par>
                          <p:cTn id="17" fill="hold">
                            <p:stCondLst>
                              <p:cond delay="1000"/>
                            </p:stCondLst>
                            <p:childTnLst>
                              <p:par>
                                <p:cTn id="18" presetID="1" presetClass="exit" presetSubtype="0" fill="hold" nodeType="afterEffect">
                                  <p:stCondLst>
                                    <p:cond delay="0"/>
                                  </p:stCondLst>
                                  <p:childTnLst>
                                    <p:set>
                                      <p:cBhvr>
                                        <p:cTn id="19" dur="1" fill="hold">
                                          <p:stCondLst>
                                            <p:cond delay="0"/>
                                          </p:stCondLst>
                                        </p:cTn>
                                        <p:tgtEl>
                                          <p:spTgt spid="23"/>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22"/>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34"/>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35"/>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36"/>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9"/>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40" grpId="0"/>
      <p:bldP spid="41"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3:3</a:t>
            </a:r>
          </a:p>
        </p:txBody>
      </p:sp>
      <p:grpSp>
        <p:nvGrpSpPr>
          <p:cNvPr id="12" name="Group 11">
            <a:extLst>
              <a:ext uri="{FF2B5EF4-FFF2-40B4-BE49-F238E27FC236}">
                <a16:creationId xmlns="" xmlns:a16="http://schemas.microsoft.com/office/drawing/2014/main" id="{8B1846CA-3844-42C1-91E5-7D309A9C5687}"/>
              </a:ext>
            </a:extLst>
          </p:cNvPr>
          <p:cNvGrpSpPr/>
          <p:nvPr/>
        </p:nvGrpSpPr>
        <p:grpSpPr>
          <a:xfrm>
            <a:off x="2416889" y="1853873"/>
            <a:ext cx="4320000" cy="1656000"/>
            <a:chOff x="2416889" y="2076893"/>
            <a:chExt cx="4320000" cy="1656000"/>
          </a:xfrm>
        </p:grpSpPr>
        <p:sp>
          <p:nvSpPr>
            <p:cNvPr id="5" name="TextBox 4">
              <a:extLst>
                <a:ext uri="{FF2B5EF4-FFF2-40B4-BE49-F238E27FC236}">
                  <a16:creationId xmlns="" xmlns:a16="http://schemas.microsoft.com/office/drawing/2014/main" id="{7A58FED2-7FA2-41F8-B17F-F4BFA45CA8B4}"/>
                </a:ext>
              </a:extLst>
            </p:cNvPr>
            <p:cNvSpPr txBox="1"/>
            <p:nvPr/>
          </p:nvSpPr>
          <p:spPr bwMode="auto">
            <a:xfrm>
              <a:off x="4395636" y="226821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6" name="Rectangle 5">
              <a:extLst>
                <a:ext uri="{FF2B5EF4-FFF2-40B4-BE49-F238E27FC236}">
                  <a16:creationId xmlns="" xmlns:a16="http://schemas.microsoft.com/office/drawing/2014/main" id="{EE8E39EE-7FDC-4E89-9D3C-23EEF295ADE9}"/>
                </a:ext>
              </a:extLst>
            </p:cNvPr>
            <p:cNvSpPr/>
            <p:nvPr/>
          </p:nvSpPr>
          <p:spPr bwMode="auto">
            <a:xfrm>
              <a:off x="2416889" y="2076893"/>
              <a:ext cx="4320000" cy="1656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7" name="Straight Connector 6">
              <a:extLst>
                <a:ext uri="{FF2B5EF4-FFF2-40B4-BE49-F238E27FC236}">
                  <a16:creationId xmlns="" xmlns:a16="http://schemas.microsoft.com/office/drawing/2014/main" id="{D0B3AB76-C586-493F-B111-3BD0A7926D41}"/>
                </a:ext>
              </a:extLst>
            </p:cNvPr>
            <p:cNvCxnSpPr/>
            <p:nvPr/>
          </p:nvCxnSpPr>
          <p:spPr bwMode="auto">
            <a:xfrm>
              <a:off x="2416889" y="2914418"/>
              <a:ext cx="432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 xmlns:a16="http://schemas.microsoft.com/office/drawing/2014/main" id="{3C6E84BA-26CE-4892-8D75-7098FB04FACA}"/>
                </a:ext>
              </a:extLst>
            </p:cNvPr>
            <p:cNvCxnSpPr/>
            <p:nvPr/>
          </p:nvCxnSpPr>
          <p:spPr bwMode="auto">
            <a:xfrm>
              <a:off x="4576889" y="2904218"/>
              <a:ext cx="0" cy="82867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a:extLst>
                <a:ext uri="{FF2B5EF4-FFF2-40B4-BE49-F238E27FC236}">
                  <a16:creationId xmlns="" xmlns:a16="http://schemas.microsoft.com/office/drawing/2014/main" id="{659AB1AA-DD38-4B4E-9B8D-22622103030A}"/>
                </a:ext>
              </a:extLst>
            </p:cNvPr>
            <p:cNvSpPr txBox="1"/>
            <p:nvPr/>
          </p:nvSpPr>
          <p:spPr bwMode="auto">
            <a:xfrm>
              <a:off x="3310488" y="308772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endParaRPr lang="en-GB" sz="2400" dirty="0">
                <a:solidFill>
                  <a:srgbClr val="C00000"/>
                </a:solidFill>
                <a:latin typeface="Myriad Pro Semibold" charset="0"/>
                <a:ea typeface="Myriad Pro Semibold" charset="0"/>
                <a:cs typeface="Myriad Pro Semibold" charset="0"/>
              </a:endParaRPr>
            </a:p>
          </p:txBody>
        </p:sp>
        <p:sp>
          <p:nvSpPr>
            <p:cNvPr id="10" name="TextBox 9">
              <a:extLst>
                <a:ext uri="{FF2B5EF4-FFF2-40B4-BE49-F238E27FC236}">
                  <a16:creationId xmlns="" xmlns:a16="http://schemas.microsoft.com/office/drawing/2014/main" id="{53649868-B89E-4FA7-88F2-5C00DA7C54C3}"/>
                </a:ext>
              </a:extLst>
            </p:cNvPr>
            <p:cNvSpPr txBox="1"/>
            <p:nvPr/>
          </p:nvSpPr>
          <p:spPr bwMode="auto">
            <a:xfrm>
              <a:off x="5481200" y="308772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endParaRPr lang="en-GB" sz="2400" dirty="0">
                <a:solidFill>
                  <a:srgbClr val="C00000"/>
                </a:solidFill>
                <a:latin typeface="Myriad Pro Semibold" charset="0"/>
                <a:ea typeface="Myriad Pro Semibold" charset="0"/>
                <a:cs typeface="Myriad Pro Semibold" charset="0"/>
              </a:endParaRPr>
            </a:p>
          </p:txBody>
        </p:sp>
      </p:grpSp>
      <p:sp>
        <p:nvSpPr>
          <p:cNvPr id="13" name="TextBox 12">
            <a:extLst>
              <a:ext uri="{FF2B5EF4-FFF2-40B4-BE49-F238E27FC236}">
                <a16:creationId xmlns="" xmlns:a16="http://schemas.microsoft.com/office/drawing/2014/main" id="{7DCF6DB1-0FC8-41A0-A21D-39DCE9CE0E5E}"/>
              </a:ext>
            </a:extLst>
          </p:cNvPr>
          <p:cNvSpPr txBox="1"/>
          <p:nvPr/>
        </p:nvSpPr>
        <p:spPr bwMode="auto">
          <a:xfrm>
            <a:off x="3849688" y="3906293"/>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1 = 2</a:t>
            </a:r>
          </a:p>
        </p:txBody>
      </p:sp>
      <p:sp>
        <p:nvSpPr>
          <p:cNvPr id="14" name="TextBox 13">
            <a:extLst>
              <a:ext uri="{FF2B5EF4-FFF2-40B4-BE49-F238E27FC236}">
                <a16:creationId xmlns="" xmlns:a16="http://schemas.microsoft.com/office/drawing/2014/main" id="{D6AF7104-69EF-44C6-B686-482D74C657A5}"/>
              </a:ext>
            </a:extLst>
          </p:cNvPr>
          <p:cNvSpPr txBox="1"/>
          <p:nvPr/>
        </p:nvSpPr>
        <p:spPr bwMode="auto">
          <a:xfrm>
            <a:off x="2996893" y="4637475"/>
            <a:ext cx="3150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Half of 2 is equal to 1.</a:t>
            </a:r>
          </a:p>
        </p:txBody>
      </p:sp>
      <p:sp>
        <p:nvSpPr>
          <p:cNvPr id="15" name="TextBox 14">
            <a:extLst>
              <a:ext uri="{FF2B5EF4-FFF2-40B4-BE49-F238E27FC236}">
                <a16:creationId xmlns="" xmlns:a16="http://schemas.microsoft.com/office/drawing/2014/main" id="{37EB62BB-3A53-404F-87F0-C5454D457DBA}"/>
              </a:ext>
            </a:extLst>
          </p:cNvPr>
          <p:cNvSpPr txBox="1"/>
          <p:nvPr/>
        </p:nvSpPr>
        <p:spPr bwMode="auto">
          <a:xfrm>
            <a:off x="2954029" y="5368658"/>
            <a:ext cx="323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1 is equal to 2.</a:t>
            </a:r>
          </a:p>
        </p:txBody>
      </p:sp>
    </p:spTree>
    <p:extLst>
      <p:ext uri="{BB962C8B-B14F-4D97-AF65-F5344CB8AC3E}">
        <p14:creationId xmlns:p14="http://schemas.microsoft.com/office/powerpoint/2010/main" val="146831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3:3</a:t>
            </a:r>
          </a:p>
        </p:txBody>
      </p:sp>
      <p:grpSp>
        <p:nvGrpSpPr>
          <p:cNvPr id="3" name="Group 2">
            <a:extLst>
              <a:ext uri="{FF2B5EF4-FFF2-40B4-BE49-F238E27FC236}">
                <a16:creationId xmlns="" xmlns:a16="http://schemas.microsoft.com/office/drawing/2014/main" id="{DCC01C45-1106-4B66-A849-D9B7FA6842E6}"/>
              </a:ext>
            </a:extLst>
          </p:cNvPr>
          <p:cNvGrpSpPr/>
          <p:nvPr/>
        </p:nvGrpSpPr>
        <p:grpSpPr>
          <a:xfrm>
            <a:off x="2416889" y="1853873"/>
            <a:ext cx="4320000" cy="1656000"/>
            <a:chOff x="2416889" y="2076893"/>
            <a:chExt cx="4320000" cy="1656000"/>
          </a:xfrm>
        </p:grpSpPr>
        <p:sp>
          <p:nvSpPr>
            <p:cNvPr id="4" name="TextBox 3">
              <a:extLst>
                <a:ext uri="{FF2B5EF4-FFF2-40B4-BE49-F238E27FC236}">
                  <a16:creationId xmlns="" xmlns:a16="http://schemas.microsoft.com/office/drawing/2014/main" id="{8723B870-176D-4250-9C81-6BC0F197DBFB}"/>
                </a:ext>
              </a:extLst>
            </p:cNvPr>
            <p:cNvSpPr txBox="1"/>
            <p:nvPr/>
          </p:nvSpPr>
          <p:spPr bwMode="auto">
            <a:xfrm>
              <a:off x="4395636" y="2268214"/>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5" name="Rectangle 4">
              <a:extLst>
                <a:ext uri="{FF2B5EF4-FFF2-40B4-BE49-F238E27FC236}">
                  <a16:creationId xmlns="" xmlns:a16="http://schemas.microsoft.com/office/drawing/2014/main" id="{DA31785E-0130-4908-8E2C-31F1F4283812}"/>
                </a:ext>
              </a:extLst>
            </p:cNvPr>
            <p:cNvSpPr/>
            <p:nvPr/>
          </p:nvSpPr>
          <p:spPr bwMode="auto">
            <a:xfrm>
              <a:off x="2416889" y="2076893"/>
              <a:ext cx="4320000" cy="1656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6" name="Straight Connector 5">
              <a:extLst>
                <a:ext uri="{FF2B5EF4-FFF2-40B4-BE49-F238E27FC236}">
                  <a16:creationId xmlns="" xmlns:a16="http://schemas.microsoft.com/office/drawing/2014/main" id="{06D0FE3E-BA8E-4756-BB08-ED11D0F6C107}"/>
                </a:ext>
              </a:extLst>
            </p:cNvPr>
            <p:cNvCxnSpPr/>
            <p:nvPr/>
          </p:nvCxnSpPr>
          <p:spPr bwMode="auto">
            <a:xfrm>
              <a:off x="2416889" y="2914418"/>
              <a:ext cx="432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 xmlns:a16="http://schemas.microsoft.com/office/drawing/2014/main" id="{9A3800DD-36E7-4A8F-8DFF-5D413E63C912}"/>
                </a:ext>
              </a:extLst>
            </p:cNvPr>
            <p:cNvCxnSpPr/>
            <p:nvPr/>
          </p:nvCxnSpPr>
          <p:spPr bwMode="auto">
            <a:xfrm>
              <a:off x="4576889" y="2904218"/>
              <a:ext cx="0" cy="82867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 xmlns:a16="http://schemas.microsoft.com/office/drawing/2014/main" id="{6FE7FF40-B8E8-4864-810F-0F9216843B52}"/>
                </a:ext>
              </a:extLst>
            </p:cNvPr>
            <p:cNvSpPr txBox="1"/>
            <p:nvPr/>
          </p:nvSpPr>
          <p:spPr bwMode="auto">
            <a:xfrm>
              <a:off x="3310488" y="3087723"/>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9" name="TextBox 8">
              <a:extLst>
                <a:ext uri="{FF2B5EF4-FFF2-40B4-BE49-F238E27FC236}">
                  <a16:creationId xmlns="" xmlns:a16="http://schemas.microsoft.com/office/drawing/2014/main" id="{9142C716-4A0A-4B4C-B77E-C8DD114DB65A}"/>
                </a:ext>
              </a:extLst>
            </p:cNvPr>
            <p:cNvSpPr txBox="1"/>
            <p:nvPr/>
          </p:nvSpPr>
          <p:spPr bwMode="auto">
            <a:xfrm>
              <a:off x="5481200" y="3087723"/>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grpSp>
      <p:sp>
        <p:nvSpPr>
          <p:cNvPr id="10" name="TextBox 9">
            <a:extLst>
              <a:ext uri="{FF2B5EF4-FFF2-40B4-BE49-F238E27FC236}">
                <a16:creationId xmlns="" xmlns:a16="http://schemas.microsoft.com/office/drawing/2014/main" id="{F88EA604-3DBB-45E2-B57E-EC9950931494}"/>
              </a:ext>
            </a:extLst>
          </p:cNvPr>
          <p:cNvSpPr txBox="1"/>
          <p:nvPr/>
        </p:nvSpPr>
        <p:spPr bwMode="auto">
          <a:xfrm>
            <a:off x="3849688" y="3906293"/>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2 = 4</a:t>
            </a:r>
          </a:p>
        </p:txBody>
      </p:sp>
      <p:sp>
        <p:nvSpPr>
          <p:cNvPr id="11" name="TextBox 10">
            <a:extLst>
              <a:ext uri="{FF2B5EF4-FFF2-40B4-BE49-F238E27FC236}">
                <a16:creationId xmlns="" xmlns:a16="http://schemas.microsoft.com/office/drawing/2014/main" id="{59D57FC3-4AC8-4B92-A938-3CC0C65DF7EF}"/>
              </a:ext>
            </a:extLst>
          </p:cNvPr>
          <p:cNvSpPr txBox="1"/>
          <p:nvPr/>
        </p:nvSpPr>
        <p:spPr bwMode="auto">
          <a:xfrm>
            <a:off x="2996893" y="4637475"/>
            <a:ext cx="31502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Half of 4 is equal to 2.</a:t>
            </a:r>
          </a:p>
        </p:txBody>
      </p:sp>
      <p:sp>
        <p:nvSpPr>
          <p:cNvPr id="12" name="TextBox 11">
            <a:extLst>
              <a:ext uri="{FF2B5EF4-FFF2-40B4-BE49-F238E27FC236}">
                <a16:creationId xmlns="" xmlns:a16="http://schemas.microsoft.com/office/drawing/2014/main" id="{1A6EC0B0-6205-4B6C-9AA0-D149AE7E0776}"/>
              </a:ext>
            </a:extLst>
          </p:cNvPr>
          <p:cNvSpPr txBox="1"/>
          <p:nvPr/>
        </p:nvSpPr>
        <p:spPr bwMode="auto">
          <a:xfrm>
            <a:off x="2954029" y="5368658"/>
            <a:ext cx="323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2 is equal to 4.</a:t>
            </a:r>
          </a:p>
        </p:txBody>
      </p:sp>
    </p:spTree>
    <p:extLst>
      <p:ext uri="{BB962C8B-B14F-4D97-AF65-F5344CB8AC3E}">
        <p14:creationId xmlns:p14="http://schemas.microsoft.com/office/powerpoint/2010/main" val="11984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 xmlns:a16="http://schemas.microsoft.com/office/drawing/2014/main" id="{74AE99FB-EF21-4368-B8B9-FF01CC6BA22E}"/>
              </a:ext>
            </a:extLst>
          </p:cNvPr>
          <p:cNvGrpSpPr/>
          <p:nvPr/>
        </p:nvGrpSpPr>
        <p:grpSpPr>
          <a:xfrm>
            <a:off x="6067574" y="1254074"/>
            <a:ext cx="1078392" cy="3454104"/>
            <a:chOff x="5750933" y="1272778"/>
            <a:chExt cx="1078392" cy="3454104"/>
          </a:xfrm>
        </p:grpSpPr>
        <p:pic>
          <p:nvPicPr>
            <p:cNvPr id="23" name="Picture 22" descr="A close up of a logo&#10;&#10;Description automatically generated">
              <a:extLst>
                <a:ext uri="{FF2B5EF4-FFF2-40B4-BE49-F238E27FC236}">
                  <a16:creationId xmlns="" xmlns:a16="http://schemas.microsoft.com/office/drawing/2014/main" id="{607026F1-62E6-4880-B51E-3C97607DE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0933" y="1272778"/>
              <a:ext cx="480083" cy="3454104"/>
            </a:xfrm>
            <a:prstGeom prst="rect">
              <a:avLst/>
            </a:prstGeom>
          </p:spPr>
        </p:pic>
        <p:pic>
          <p:nvPicPr>
            <p:cNvPr id="25" name="Picture 24" descr="A close up of a logo&#10;&#10;Description automatically generated">
              <a:extLst>
                <a:ext uri="{FF2B5EF4-FFF2-40B4-BE49-F238E27FC236}">
                  <a16:creationId xmlns="" xmlns:a16="http://schemas.microsoft.com/office/drawing/2014/main" id="{ACBB1B00-D2F6-4FB9-930B-7F6721E86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9242" y="1272778"/>
              <a:ext cx="480083" cy="3454104"/>
            </a:xfrm>
            <a:prstGeom prst="rect">
              <a:avLst/>
            </a:prstGeom>
          </p:spPr>
        </p:pic>
      </p:grpSp>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1:3</a:t>
            </a:r>
          </a:p>
        </p:txBody>
      </p:sp>
      <p:sp>
        <p:nvSpPr>
          <p:cNvPr id="3" name="TextBox 2">
            <a:extLst>
              <a:ext uri="{FF2B5EF4-FFF2-40B4-BE49-F238E27FC236}">
                <a16:creationId xmlns="" xmlns:a16="http://schemas.microsoft.com/office/drawing/2014/main" id="{CDE41C6D-A0BE-43FF-93DE-542DFFD187B3}"/>
              </a:ext>
            </a:extLst>
          </p:cNvPr>
          <p:cNvSpPr txBox="1"/>
          <p:nvPr/>
        </p:nvSpPr>
        <p:spPr bwMode="auto">
          <a:xfrm>
            <a:off x="3805883" y="5419542"/>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2 = 12</a:t>
            </a:r>
          </a:p>
        </p:txBody>
      </p:sp>
      <p:sp>
        <p:nvSpPr>
          <p:cNvPr id="4" name="TextBox 3">
            <a:extLst>
              <a:ext uri="{FF2B5EF4-FFF2-40B4-BE49-F238E27FC236}">
                <a16:creationId xmlns="" xmlns:a16="http://schemas.microsoft.com/office/drawing/2014/main" id="{75932BF6-4DD4-4BC7-8D67-B0DB887B4180}"/>
              </a:ext>
            </a:extLst>
          </p:cNvPr>
          <p:cNvSpPr txBox="1"/>
          <p:nvPr/>
        </p:nvSpPr>
        <p:spPr bwMode="auto">
          <a:xfrm>
            <a:off x="1454800" y="5419542"/>
            <a:ext cx="19960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groups of 2</a:t>
            </a:r>
          </a:p>
        </p:txBody>
      </p:sp>
      <p:sp>
        <p:nvSpPr>
          <p:cNvPr id="5" name="TextBox 4">
            <a:extLst>
              <a:ext uri="{FF2B5EF4-FFF2-40B4-BE49-F238E27FC236}">
                <a16:creationId xmlns="" xmlns:a16="http://schemas.microsoft.com/office/drawing/2014/main" id="{A412C29C-23BA-4EB5-BC62-C2E86EF0136F}"/>
              </a:ext>
            </a:extLst>
          </p:cNvPr>
          <p:cNvSpPr txBox="1"/>
          <p:nvPr/>
        </p:nvSpPr>
        <p:spPr bwMode="auto">
          <a:xfrm>
            <a:off x="5691743" y="5419542"/>
            <a:ext cx="1830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two times</a:t>
            </a:r>
          </a:p>
        </p:txBody>
      </p:sp>
      <p:pic>
        <p:nvPicPr>
          <p:cNvPr id="21" name="Picture 20" descr="A picture containing brass knucks, weapon, wheel&#10;&#10;Description automatically generated">
            <a:extLst>
              <a:ext uri="{FF2B5EF4-FFF2-40B4-BE49-F238E27FC236}">
                <a16:creationId xmlns="" xmlns:a16="http://schemas.microsoft.com/office/drawing/2014/main" id="{372801C8-0F63-4632-A751-B76ACB3C1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551" y="1316423"/>
            <a:ext cx="953931" cy="3329408"/>
          </a:xfrm>
          <a:prstGeom prst="rect">
            <a:avLst/>
          </a:prstGeom>
        </p:spPr>
      </p:pic>
      <p:pic>
        <p:nvPicPr>
          <p:cNvPr id="24" name="Picture 23" descr="A picture containing brass knucks, weapon, wheel&#10;&#10;Description automatically generated">
            <a:extLst>
              <a:ext uri="{FF2B5EF4-FFF2-40B4-BE49-F238E27FC236}">
                <a16:creationId xmlns="" xmlns:a16="http://schemas.microsoft.com/office/drawing/2014/main" id="{535BB64A-850B-4450-95BD-365F6DA139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864" y="1316423"/>
            <a:ext cx="953931" cy="3329408"/>
          </a:xfrm>
          <a:prstGeom prst="rect">
            <a:avLst/>
          </a:prstGeom>
        </p:spPr>
      </p:pic>
      <p:grpSp>
        <p:nvGrpSpPr>
          <p:cNvPr id="45" name="Group 44">
            <a:extLst>
              <a:ext uri="{FF2B5EF4-FFF2-40B4-BE49-F238E27FC236}">
                <a16:creationId xmlns="" xmlns:a16="http://schemas.microsoft.com/office/drawing/2014/main" id="{B09C40AF-350F-46DB-9F34-EB0A3636F537}"/>
              </a:ext>
            </a:extLst>
          </p:cNvPr>
          <p:cNvGrpSpPr/>
          <p:nvPr/>
        </p:nvGrpSpPr>
        <p:grpSpPr>
          <a:xfrm>
            <a:off x="1919750" y="1254074"/>
            <a:ext cx="1066158" cy="3454105"/>
            <a:chOff x="1919750" y="1254074"/>
            <a:chExt cx="1066158" cy="3454105"/>
          </a:xfrm>
        </p:grpSpPr>
        <p:pic>
          <p:nvPicPr>
            <p:cNvPr id="15" name="Picture 14">
              <a:extLst>
                <a:ext uri="{FF2B5EF4-FFF2-40B4-BE49-F238E27FC236}">
                  <a16:creationId xmlns="" xmlns:a16="http://schemas.microsoft.com/office/drawing/2014/main" id="{983CC3F6-D028-4EFD-93FD-F18E7E99AB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9750" y="1254074"/>
              <a:ext cx="1066158" cy="480083"/>
            </a:xfrm>
            <a:prstGeom prst="rect">
              <a:avLst/>
            </a:prstGeom>
          </p:spPr>
        </p:pic>
        <p:pic>
          <p:nvPicPr>
            <p:cNvPr id="16" name="Picture 15">
              <a:extLst>
                <a:ext uri="{FF2B5EF4-FFF2-40B4-BE49-F238E27FC236}">
                  <a16:creationId xmlns="" xmlns:a16="http://schemas.microsoft.com/office/drawing/2014/main" id="{D233A92B-3F89-4868-92FE-A5082756A3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9750" y="1847205"/>
              <a:ext cx="1066158" cy="480083"/>
            </a:xfrm>
            <a:prstGeom prst="rect">
              <a:avLst/>
            </a:prstGeom>
          </p:spPr>
        </p:pic>
        <p:pic>
          <p:nvPicPr>
            <p:cNvPr id="17" name="Picture 16">
              <a:extLst>
                <a:ext uri="{FF2B5EF4-FFF2-40B4-BE49-F238E27FC236}">
                  <a16:creationId xmlns="" xmlns:a16="http://schemas.microsoft.com/office/drawing/2014/main" id="{00F19901-135E-4CA7-B352-DBEBE0A19C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9750" y="2445279"/>
              <a:ext cx="1066158" cy="480083"/>
            </a:xfrm>
            <a:prstGeom prst="rect">
              <a:avLst/>
            </a:prstGeom>
          </p:spPr>
        </p:pic>
        <p:pic>
          <p:nvPicPr>
            <p:cNvPr id="18" name="Picture 17">
              <a:extLst>
                <a:ext uri="{FF2B5EF4-FFF2-40B4-BE49-F238E27FC236}">
                  <a16:creationId xmlns="" xmlns:a16="http://schemas.microsoft.com/office/drawing/2014/main" id="{33548FE3-1266-4B82-8BF3-DB85DC608C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9750" y="3036739"/>
              <a:ext cx="1066158" cy="480083"/>
            </a:xfrm>
            <a:prstGeom prst="rect">
              <a:avLst/>
            </a:prstGeom>
          </p:spPr>
        </p:pic>
        <p:pic>
          <p:nvPicPr>
            <p:cNvPr id="19" name="Picture 18">
              <a:extLst>
                <a:ext uri="{FF2B5EF4-FFF2-40B4-BE49-F238E27FC236}">
                  <a16:creationId xmlns="" xmlns:a16="http://schemas.microsoft.com/office/drawing/2014/main" id="{A763F950-8FFD-4C36-AE1B-A0624A1D98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9750" y="3633119"/>
              <a:ext cx="1066158" cy="480083"/>
            </a:xfrm>
            <a:prstGeom prst="rect">
              <a:avLst/>
            </a:prstGeom>
          </p:spPr>
        </p:pic>
        <p:pic>
          <p:nvPicPr>
            <p:cNvPr id="26" name="Picture 25">
              <a:extLst>
                <a:ext uri="{FF2B5EF4-FFF2-40B4-BE49-F238E27FC236}">
                  <a16:creationId xmlns="" xmlns:a16="http://schemas.microsoft.com/office/drawing/2014/main" id="{60D819D8-1B5A-4409-8C2A-6DA02F6624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9750" y="4228096"/>
              <a:ext cx="1066158" cy="480083"/>
            </a:xfrm>
            <a:prstGeom prst="rect">
              <a:avLst/>
            </a:prstGeom>
          </p:spPr>
        </p:pic>
      </p:grpSp>
    </p:spTree>
    <p:extLst>
      <p:ext uri="{BB962C8B-B14F-4D97-AF65-F5344CB8AC3E}">
        <p14:creationId xmlns:p14="http://schemas.microsoft.com/office/powerpoint/2010/main" val="328617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3:3</a:t>
            </a:r>
          </a:p>
        </p:txBody>
      </p:sp>
      <p:grpSp>
        <p:nvGrpSpPr>
          <p:cNvPr id="3" name="Group 2">
            <a:extLst>
              <a:ext uri="{FF2B5EF4-FFF2-40B4-BE49-F238E27FC236}">
                <a16:creationId xmlns="" xmlns:a16="http://schemas.microsoft.com/office/drawing/2014/main" id="{09E047ED-158B-4325-AA81-7B54A94F4DED}"/>
              </a:ext>
            </a:extLst>
          </p:cNvPr>
          <p:cNvGrpSpPr/>
          <p:nvPr/>
        </p:nvGrpSpPr>
        <p:grpSpPr>
          <a:xfrm>
            <a:off x="2416889" y="1853873"/>
            <a:ext cx="4320000" cy="1656000"/>
            <a:chOff x="2416889" y="2076893"/>
            <a:chExt cx="4320000" cy="1656000"/>
          </a:xfrm>
        </p:grpSpPr>
        <p:sp>
          <p:nvSpPr>
            <p:cNvPr id="4" name="TextBox 3">
              <a:extLst>
                <a:ext uri="{FF2B5EF4-FFF2-40B4-BE49-F238E27FC236}">
                  <a16:creationId xmlns="" xmlns:a16="http://schemas.microsoft.com/office/drawing/2014/main" id="{D0C97F72-9F95-4F91-BAD4-C04646940139}"/>
                </a:ext>
              </a:extLst>
            </p:cNvPr>
            <p:cNvSpPr txBox="1"/>
            <p:nvPr/>
          </p:nvSpPr>
          <p:spPr bwMode="auto">
            <a:xfrm>
              <a:off x="4395636" y="2268214"/>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5" name="Rectangle 4">
              <a:extLst>
                <a:ext uri="{FF2B5EF4-FFF2-40B4-BE49-F238E27FC236}">
                  <a16:creationId xmlns="" xmlns:a16="http://schemas.microsoft.com/office/drawing/2014/main" id="{11F70078-802A-478C-AB43-B8890D94212C}"/>
                </a:ext>
              </a:extLst>
            </p:cNvPr>
            <p:cNvSpPr/>
            <p:nvPr/>
          </p:nvSpPr>
          <p:spPr bwMode="auto">
            <a:xfrm>
              <a:off x="2416889" y="2076893"/>
              <a:ext cx="4320000" cy="1656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6" name="Straight Connector 5">
              <a:extLst>
                <a:ext uri="{FF2B5EF4-FFF2-40B4-BE49-F238E27FC236}">
                  <a16:creationId xmlns="" xmlns:a16="http://schemas.microsoft.com/office/drawing/2014/main" id="{CDB20D72-8F11-4615-9751-8C15FE665B9E}"/>
                </a:ext>
              </a:extLst>
            </p:cNvPr>
            <p:cNvCxnSpPr/>
            <p:nvPr/>
          </p:nvCxnSpPr>
          <p:spPr bwMode="auto">
            <a:xfrm>
              <a:off x="2416889" y="2914418"/>
              <a:ext cx="432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 xmlns:a16="http://schemas.microsoft.com/office/drawing/2014/main" id="{F0898619-7395-48BD-B1BB-0ABF43DC15D5}"/>
                </a:ext>
              </a:extLst>
            </p:cNvPr>
            <p:cNvCxnSpPr/>
            <p:nvPr/>
          </p:nvCxnSpPr>
          <p:spPr bwMode="auto">
            <a:xfrm>
              <a:off x="4576889" y="2904218"/>
              <a:ext cx="0" cy="82867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 xmlns:a16="http://schemas.microsoft.com/office/drawing/2014/main" id="{95447D4A-71C8-4918-BE67-43FD4F28913F}"/>
                </a:ext>
              </a:extLst>
            </p:cNvPr>
            <p:cNvSpPr txBox="1"/>
            <p:nvPr/>
          </p:nvSpPr>
          <p:spPr bwMode="auto">
            <a:xfrm>
              <a:off x="3310488" y="3087723"/>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9" name="TextBox 8">
              <a:extLst>
                <a:ext uri="{FF2B5EF4-FFF2-40B4-BE49-F238E27FC236}">
                  <a16:creationId xmlns="" xmlns:a16="http://schemas.microsoft.com/office/drawing/2014/main" id="{2E821FE4-384F-495B-8366-5A830D3B2F5D}"/>
                </a:ext>
              </a:extLst>
            </p:cNvPr>
            <p:cNvSpPr txBox="1"/>
            <p:nvPr/>
          </p:nvSpPr>
          <p:spPr bwMode="auto">
            <a:xfrm>
              <a:off x="5481200" y="3087723"/>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grpSp>
      <p:sp>
        <p:nvSpPr>
          <p:cNvPr id="10" name="TextBox 9">
            <a:extLst>
              <a:ext uri="{FF2B5EF4-FFF2-40B4-BE49-F238E27FC236}">
                <a16:creationId xmlns="" xmlns:a16="http://schemas.microsoft.com/office/drawing/2014/main" id="{55CBCE48-5BAE-4BC1-9DF8-3F0FF1FE21AB}"/>
              </a:ext>
            </a:extLst>
          </p:cNvPr>
          <p:cNvSpPr txBox="1"/>
          <p:nvPr/>
        </p:nvSpPr>
        <p:spPr bwMode="auto">
          <a:xfrm>
            <a:off x="3849688" y="3906293"/>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3 = 6</a:t>
            </a:r>
          </a:p>
        </p:txBody>
      </p:sp>
      <p:sp>
        <p:nvSpPr>
          <p:cNvPr id="11" name="TextBox 10">
            <a:extLst>
              <a:ext uri="{FF2B5EF4-FFF2-40B4-BE49-F238E27FC236}">
                <a16:creationId xmlns="" xmlns:a16="http://schemas.microsoft.com/office/drawing/2014/main" id="{7BF44EA9-DE31-42C0-9E37-3349C39AB082}"/>
              </a:ext>
            </a:extLst>
          </p:cNvPr>
          <p:cNvSpPr txBox="1"/>
          <p:nvPr/>
        </p:nvSpPr>
        <p:spPr bwMode="auto">
          <a:xfrm>
            <a:off x="2996893" y="4637475"/>
            <a:ext cx="31502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Half of 6 is equal to 3.</a:t>
            </a:r>
          </a:p>
        </p:txBody>
      </p:sp>
      <p:sp>
        <p:nvSpPr>
          <p:cNvPr id="12" name="TextBox 11">
            <a:extLst>
              <a:ext uri="{FF2B5EF4-FFF2-40B4-BE49-F238E27FC236}">
                <a16:creationId xmlns="" xmlns:a16="http://schemas.microsoft.com/office/drawing/2014/main" id="{4E795320-441F-4475-97BF-E3BE5299127B}"/>
              </a:ext>
            </a:extLst>
          </p:cNvPr>
          <p:cNvSpPr txBox="1"/>
          <p:nvPr/>
        </p:nvSpPr>
        <p:spPr bwMode="auto">
          <a:xfrm>
            <a:off x="2954029" y="5368658"/>
            <a:ext cx="323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3 is equal to 6.</a:t>
            </a:r>
          </a:p>
        </p:txBody>
      </p:sp>
    </p:spTree>
    <p:extLst>
      <p:ext uri="{BB962C8B-B14F-4D97-AF65-F5344CB8AC3E}">
        <p14:creationId xmlns:p14="http://schemas.microsoft.com/office/powerpoint/2010/main" val="107136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3:3</a:t>
            </a:r>
          </a:p>
        </p:txBody>
      </p:sp>
      <p:grpSp>
        <p:nvGrpSpPr>
          <p:cNvPr id="3" name="Group 2">
            <a:extLst>
              <a:ext uri="{FF2B5EF4-FFF2-40B4-BE49-F238E27FC236}">
                <a16:creationId xmlns="" xmlns:a16="http://schemas.microsoft.com/office/drawing/2014/main" id="{8F232BD5-01D4-4C68-AE94-83ABA11DD921}"/>
              </a:ext>
            </a:extLst>
          </p:cNvPr>
          <p:cNvGrpSpPr/>
          <p:nvPr/>
        </p:nvGrpSpPr>
        <p:grpSpPr>
          <a:xfrm>
            <a:off x="2416889" y="1853873"/>
            <a:ext cx="4320000" cy="1656000"/>
            <a:chOff x="2416889" y="2076893"/>
            <a:chExt cx="4320000" cy="1656000"/>
          </a:xfrm>
        </p:grpSpPr>
        <p:sp>
          <p:nvSpPr>
            <p:cNvPr id="4" name="TextBox 3">
              <a:extLst>
                <a:ext uri="{FF2B5EF4-FFF2-40B4-BE49-F238E27FC236}">
                  <a16:creationId xmlns="" xmlns:a16="http://schemas.microsoft.com/office/drawing/2014/main" id="{50B777B7-8EB8-4069-8C61-B9F940E488CD}"/>
                </a:ext>
              </a:extLst>
            </p:cNvPr>
            <p:cNvSpPr txBox="1"/>
            <p:nvPr/>
          </p:nvSpPr>
          <p:spPr bwMode="auto">
            <a:xfrm>
              <a:off x="4395636" y="2268214"/>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5" name="Rectangle 4">
              <a:extLst>
                <a:ext uri="{FF2B5EF4-FFF2-40B4-BE49-F238E27FC236}">
                  <a16:creationId xmlns="" xmlns:a16="http://schemas.microsoft.com/office/drawing/2014/main" id="{6C9878D4-7300-4806-86F8-36AC836631FC}"/>
                </a:ext>
              </a:extLst>
            </p:cNvPr>
            <p:cNvSpPr/>
            <p:nvPr/>
          </p:nvSpPr>
          <p:spPr bwMode="auto">
            <a:xfrm>
              <a:off x="2416889" y="2076893"/>
              <a:ext cx="4320000" cy="1656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6" name="Straight Connector 5">
              <a:extLst>
                <a:ext uri="{FF2B5EF4-FFF2-40B4-BE49-F238E27FC236}">
                  <a16:creationId xmlns="" xmlns:a16="http://schemas.microsoft.com/office/drawing/2014/main" id="{D392D7A3-533B-4618-B465-9D09EBC6CF6A}"/>
                </a:ext>
              </a:extLst>
            </p:cNvPr>
            <p:cNvCxnSpPr/>
            <p:nvPr/>
          </p:nvCxnSpPr>
          <p:spPr bwMode="auto">
            <a:xfrm>
              <a:off x="2416889" y="2914418"/>
              <a:ext cx="432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 xmlns:a16="http://schemas.microsoft.com/office/drawing/2014/main" id="{DA3695F6-BF54-438B-9ECB-B324C9209AAB}"/>
                </a:ext>
              </a:extLst>
            </p:cNvPr>
            <p:cNvCxnSpPr/>
            <p:nvPr/>
          </p:nvCxnSpPr>
          <p:spPr bwMode="auto">
            <a:xfrm>
              <a:off x="4576889" y="2904218"/>
              <a:ext cx="0" cy="82867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 xmlns:a16="http://schemas.microsoft.com/office/drawing/2014/main" id="{921059F2-4B2D-43FA-BD99-41DA7AF5627E}"/>
                </a:ext>
              </a:extLst>
            </p:cNvPr>
            <p:cNvSpPr txBox="1"/>
            <p:nvPr/>
          </p:nvSpPr>
          <p:spPr bwMode="auto">
            <a:xfrm>
              <a:off x="3310488" y="3087723"/>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9" name="TextBox 8">
              <a:extLst>
                <a:ext uri="{FF2B5EF4-FFF2-40B4-BE49-F238E27FC236}">
                  <a16:creationId xmlns="" xmlns:a16="http://schemas.microsoft.com/office/drawing/2014/main" id="{4DC94CB0-2104-41AE-883B-68314F69154E}"/>
                </a:ext>
              </a:extLst>
            </p:cNvPr>
            <p:cNvSpPr txBox="1"/>
            <p:nvPr/>
          </p:nvSpPr>
          <p:spPr bwMode="auto">
            <a:xfrm>
              <a:off x="5481200" y="3087723"/>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grpSp>
      <p:sp>
        <p:nvSpPr>
          <p:cNvPr id="10" name="TextBox 9">
            <a:extLst>
              <a:ext uri="{FF2B5EF4-FFF2-40B4-BE49-F238E27FC236}">
                <a16:creationId xmlns="" xmlns:a16="http://schemas.microsoft.com/office/drawing/2014/main" id="{804E4FF8-FDC9-434D-A84A-31A89701F624}"/>
              </a:ext>
            </a:extLst>
          </p:cNvPr>
          <p:cNvSpPr txBox="1"/>
          <p:nvPr/>
        </p:nvSpPr>
        <p:spPr bwMode="auto">
          <a:xfrm>
            <a:off x="3849688" y="3906293"/>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4 = 8</a:t>
            </a:r>
          </a:p>
        </p:txBody>
      </p:sp>
      <p:sp>
        <p:nvSpPr>
          <p:cNvPr id="11" name="TextBox 10">
            <a:extLst>
              <a:ext uri="{FF2B5EF4-FFF2-40B4-BE49-F238E27FC236}">
                <a16:creationId xmlns="" xmlns:a16="http://schemas.microsoft.com/office/drawing/2014/main" id="{A836DF07-D2A9-49F2-B04F-3B0B0AC404F5}"/>
              </a:ext>
            </a:extLst>
          </p:cNvPr>
          <p:cNvSpPr txBox="1"/>
          <p:nvPr/>
        </p:nvSpPr>
        <p:spPr bwMode="auto">
          <a:xfrm>
            <a:off x="2825373" y="4637475"/>
            <a:ext cx="34932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Half of 8 is equal to       .</a:t>
            </a:r>
          </a:p>
        </p:txBody>
      </p:sp>
      <p:sp>
        <p:nvSpPr>
          <p:cNvPr id="12" name="TextBox 11">
            <a:extLst>
              <a:ext uri="{FF2B5EF4-FFF2-40B4-BE49-F238E27FC236}">
                <a16:creationId xmlns="" xmlns:a16="http://schemas.microsoft.com/office/drawing/2014/main" id="{82F1D029-AB16-4857-AB90-8263F6972948}"/>
              </a:ext>
            </a:extLst>
          </p:cNvPr>
          <p:cNvSpPr txBox="1"/>
          <p:nvPr/>
        </p:nvSpPr>
        <p:spPr bwMode="auto">
          <a:xfrm>
            <a:off x="2740028" y="5368658"/>
            <a:ext cx="36639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Double        is equal to 8.</a:t>
            </a:r>
          </a:p>
        </p:txBody>
      </p:sp>
      <p:sp>
        <p:nvSpPr>
          <p:cNvPr id="13" name="Rectangle 12">
            <a:extLst>
              <a:ext uri="{FF2B5EF4-FFF2-40B4-BE49-F238E27FC236}">
                <a16:creationId xmlns="" xmlns:a16="http://schemas.microsoft.com/office/drawing/2014/main" id="{30E7CD4A-175C-49D9-B6A8-E9BAF83C0649}"/>
              </a:ext>
            </a:extLst>
          </p:cNvPr>
          <p:cNvSpPr/>
          <p:nvPr/>
        </p:nvSpPr>
        <p:spPr bwMode="auto">
          <a:xfrm>
            <a:off x="5646196" y="4637475"/>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TextBox 13">
            <a:extLst>
              <a:ext uri="{FF2B5EF4-FFF2-40B4-BE49-F238E27FC236}">
                <a16:creationId xmlns="" xmlns:a16="http://schemas.microsoft.com/office/drawing/2014/main" id="{F99A72F7-BBD7-4894-B5A8-C013A1D65779}"/>
              </a:ext>
            </a:extLst>
          </p:cNvPr>
          <p:cNvSpPr txBox="1"/>
          <p:nvPr/>
        </p:nvSpPr>
        <p:spPr bwMode="auto">
          <a:xfrm>
            <a:off x="5701340" y="463747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15" name="Rectangle 14">
            <a:extLst>
              <a:ext uri="{FF2B5EF4-FFF2-40B4-BE49-F238E27FC236}">
                <a16:creationId xmlns="" xmlns:a16="http://schemas.microsoft.com/office/drawing/2014/main" id="{90305D33-7C24-4BC9-AF87-B73E948CCDDC}"/>
              </a:ext>
            </a:extLst>
          </p:cNvPr>
          <p:cNvSpPr/>
          <p:nvPr/>
        </p:nvSpPr>
        <p:spPr bwMode="auto">
          <a:xfrm>
            <a:off x="3971114" y="5368658"/>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 xmlns:a16="http://schemas.microsoft.com/office/drawing/2014/main" id="{F51635C7-114F-4757-BBFE-4C4A814F824F}"/>
              </a:ext>
            </a:extLst>
          </p:cNvPr>
          <p:cNvSpPr txBox="1"/>
          <p:nvPr/>
        </p:nvSpPr>
        <p:spPr bwMode="auto">
          <a:xfrm>
            <a:off x="4026258" y="536865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Tree>
    <p:extLst>
      <p:ext uri="{BB962C8B-B14F-4D97-AF65-F5344CB8AC3E}">
        <p14:creationId xmlns:p14="http://schemas.microsoft.com/office/powerpoint/2010/main" val="199098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P spid="14" grpId="0"/>
      <p:bldP spid="15" grpId="0" animBg="1"/>
      <p:bldP spid="1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3:3</a:t>
            </a:r>
          </a:p>
        </p:txBody>
      </p:sp>
      <p:grpSp>
        <p:nvGrpSpPr>
          <p:cNvPr id="17" name="Group 16">
            <a:extLst>
              <a:ext uri="{FF2B5EF4-FFF2-40B4-BE49-F238E27FC236}">
                <a16:creationId xmlns="" xmlns:a16="http://schemas.microsoft.com/office/drawing/2014/main" id="{D420C1C2-8D22-4D44-AB1A-D7F69C447882}"/>
              </a:ext>
            </a:extLst>
          </p:cNvPr>
          <p:cNvGrpSpPr/>
          <p:nvPr/>
        </p:nvGrpSpPr>
        <p:grpSpPr>
          <a:xfrm>
            <a:off x="474105" y="980979"/>
            <a:ext cx="3705666" cy="2405580"/>
            <a:chOff x="474105" y="980979"/>
            <a:chExt cx="3705666" cy="2405580"/>
          </a:xfrm>
        </p:grpSpPr>
        <p:sp>
          <p:nvSpPr>
            <p:cNvPr id="4" name="TextBox 3">
              <a:extLst>
                <a:ext uri="{FF2B5EF4-FFF2-40B4-BE49-F238E27FC236}">
                  <a16:creationId xmlns="" xmlns:a16="http://schemas.microsoft.com/office/drawing/2014/main" id="{B8E33856-5ADC-4440-B0DA-5C3ABA8E45EB}"/>
                </a:ext>
              </a:extLst>
            </p:cNvPr>
            <p:cNvSpPr txBox="1"/>
            <p:nvPr/>
          </p:nvSpPr>
          <p:spPr bwMode="auto">
            <a:xfrm>
              <a:off x="2151249" y="103003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8" name="TextBox 7">
              <a:extLst>
                <a:ext uri="{FF2B5EF4-FFF2-40B4-BE49-F238E27FC236}">
                  <a16:creationId xmlns="" xmlns:a16="http://schemas.microsoft.com/office/drawing/2014/main" id="{EEE17E2E-28E1-4C3E-89A8-65254F3F6427}"/>
                </a:ext>
              </a:extLst>
            </p:cNvPr>
            <p:cNvSpPr txBox="1"/>
            <p:nvPr/>
          </p:nvSpPr>
          <p:spPr bwMode="auto">
            <a:xfrm>
              <a:off x="1224833" y="158597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endParaRPr lang="en-GB" sz="2400" dirty="0">
                <a:solidFill>
                  <a:srgbClr val="C00000"/>
                </a:solidFill>
                <a:latin typeface="Myriad Pro Semibold" charset="0"/>
                <a:ea typeface="Myriad Pro Semibold" charset="0"/>
                <a:cs typeface="Myriad Pro Semibold" charset="0"/>
              </a:endParaRPr>
            </a:p>
          </p:txBody>
        </p:sp>
        <p:sp>
          <p:nvSpPr>
            <p:cNvPr id="9" name="TextBox 8">
              <a:extLst>
                <a:ext uri="{FF2B5EF4-FFF2-40B4-BE49-F238E27FC236}">
                  <a16:creationId xmlns="" xmlns:a16="http://schemas.microsoft.com/office/drawing/2014/main" id="{112BECC5-4FB5-441B-B1AE-405568C3C061}"/>
                </a:ext>
              </a:extLst>
            </p:cNvPr>
            <p:cNvSpPr txBox="1"/>
            <p:nvPr/>
          </p:nvSpPr>
          <p:spPr bwMode="auto">
            <a:xfrm>
              <a:off x="3077665" y="158597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endParaRPr lang="en-GB" sz="2400" dirty="0">
                <a:solidFill>
                  <a:srgbClr val="C00000"/>
                </a:solidFill>
                <a:latin typeface="Myriad Pro Semibold" charset="0"/>
                <a:ea typeface="Myriad Pro Semibold" charset="0"/>
                <a:cs typeface="Myriad Pro Semibold" charset="0"/>
              </a:endParaRPr>
            </a:p>
          </p:txBody>
        </p:sp>
        <p:sp>
          <p:nvSpPr>
            <p:cNvPr id="10" name="TextBox 9">
              <a:extLst>
                <a:ext uri="{FF2B5EF4-FFF2-40B4-BE49-F238E27FC236}">
                  <a16:creationId xmlns="" xmlns:a16="http://schemas.microsoft.com/office/drawing/2014/main" id="{A53335D5-3172-45D9-B321-5F2BB93146BE}"/>
                </a:ext>
              </a:extLst>
            </p:cNvPr>
            <p:cNvSpPr txBox="1"/>
            <p:nvPr/>
          </p:nvSpPr>
          <p:spPr bwMode="auto">
            <a:xfrm>
              <a:off x="1659928" y="2210093"/>
              <a:ext cx="13340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2 × 1 = 2</a:t>
              </a:r>
            </a:p>
          </p:txBody>
        </p:sp>
        <p:sp>
          <p:nvSpPr>
            <p:cNvPr id="11" name="TextBox 10">
              <a:extLst>
                <a:ext uri="{FF2B5EF4-FFF2-40B4-BE49-F238E27FC236}">
                  <a16:creationId xmlns="" xmlns:a16="http://schemas.microsoft.com/office/drawing/2014/main" id="{185B5681-567F-4C9E-9417-DBDC5EB0A182}"/>
                </a:ext>
              </a:extLst>
            </p:cNvPr>
            <p:cNvSpPr txBox="1"/>
            <p:nvPr/>
          </p:nvSpPr>
          <p:spPr bwMode="auto">
            <a:xfrm>
              <a:off x="1446858" y="2582883"/>
              <a:ext cx="17601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half of 2 = 1</a:t>
              </a:r>
            </a:p>
          </p:txBody>
        </p:sp>
        <p:sp>
          <p:nvSpPr>
            <p:cNvPr id="12" name="TextBox 11">
              <a:extLst>
                <a:ext uri="{FF2B5EF4-FFF2-40B4-BE49-F238E27FC236}">
                  <a16:creationId xmlns="" xmlns:a16="http://schemas.microsoft.com/office/drawing/2014/main" id="{776A41AE-4057-4045-8E3E-EF2CF3FD6596}"/>
                </a:ext>
              </a:extLst>
            </p:cNvPr>
            <p:cNvSpPr txBox="1"/>
            <p:nvPr/>
          </p:nvSpPr>
          <p:spPr bwMode="auto">
            <a:xfrm>
              <a:off x="1403448" y="2955672"/>
              <a:ext cx="18469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double 1 = 2</a:t>
              </a:r>
            </a:p>
          </p:txBody>
        </p:sp>
        <p:sp>
          <p:nvSpPr>
            <p:cNvPr id="5" name="Rectangle 4">
              <a:extLst>
                <a:ext uri="{FF2B5EF4-FFF2-40B4-BE49-F238E27FC236}">
                  <a16:creationId xmlns="" xmlns:a16="http://schemas.microsoft.com/office/drawing/2014/main" id="{8004001A-109D-4BE6-890D-454171C9763C}"/>
                </a:ext>
              </a:extLst>
            </p:cNvPr>
            <p:cNvSpPr/>
            <p:nvPr/>
          </p:nvSpPr>
          <p:spPr bwMode="auto">
            <a:xfrm>
              <a:off x="474105" y="980979"/>
              <a:ext cx="3705666" cy="1111465"/>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6" name="Straight Connector 5">
              <a:extLst>
                <a:ext uri="{FF2B5EF4-FFF2-40B4-BE49-F238E27FC236}">
                  <a16:creationId xmlns="" xmlns:a16="http://schemas.microsoft.com/office/drawing/2014/main" id="{DA58A8D7-903A-4C1B-9CE0-93D4A62F2248}"/>
                </a:ext>
              </a:extLst>
            </p:cNvPr>
            <p:cNvCxnSpPr/>
            <p:nvPr/>
          </p:nvCxnSpPr>
          <p:spPr bwMode="auto">
            <a:xfrm>
              <a:off x="474105" y="1536711"/>
              <a:ext cx="3705666"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 xmlns:a16="http://schemas.microsoft.com/office/drawing/2014/main" id="{280E6FA8-B254-4EEE-81CE-776D14ACFAF3}"/>
                </a:ext>
              </a:extLst>
            </p:cNvPr>
            <p:cNvCxnSpPr>
              <a:cxnSpLocks/>
              <a:endCxn id="5" idx="2"/>
            </p:cNvCxnSpPr>
            <p:nvPr/>
          </p:nvCxnSpPr>
          <p:spPr bwMode="auto">
            <a:xfrm>
              <a:off x="2326938" y="1549276"/>
              <a:ext cx="0" cy="543168"/>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 name="Group 17">
            <a:extLst>
              <a:ext uri="{FF2B5EF4-FFF2-40B4-BE49-F238E27FC236}">
                <a16:creationId xmlns="" xmlns:a16="http://schemas.microsoft.com/office/drawing/2014/main" id="{C603001E-F208-402E-A6A7-960177FFACA5}"/>
              </a:ext>
            </a:extLst>
          </p:cNvPr>
          <p:cNvGrpSpPr/>
          <p:nvPr/>
        </p:nvGrpSpPr>
        <p:grpSpPr>
          <a:xfrm>
            <a:off x="4964230" y="980979"/>
            <a:ext cx="3705666" cy="2405580"/>
            <a:chOff x="4964230" y="980979"/>
            <a:chExt cx="3705666" cy="2405580"/>
          </a:xfrm>
        </p:grpSpPr>
        <p:sp>
          <p:nvSpPr>
            <p:cNvPr id="66" name="TextBox 65">
              <a:extLst>
                <a:ext uri="{FF2B5EF4-FFF2-40B4-BE49-F238E27FC236}">
                  <a16:creationId xmlns="" xmlns:a16="http://schemas.microsoft.com/office/drawing/2014/main" id="{78BF6356-E7C0-4C37-AB2B-C38636F10E44}"/>
                </a:ext>
              </a:extLst>
            </p:cNvPr>
            <p:cNvSpPr txBox="1"/>
            <p:nvPr/>
          </p:nvSpPr>
          <p:spPr bwMode="auto">
            <a:xfrm>
              <a:off x="6641374" y="1030032"/>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67" name="Rectangle 66">
              <a:extLst>
                <a:ext uri="{FF2B5EF4-FFF2-40B4-BE49-F238E27FC236}">
                  <a16:creationId xmlns="" xmlns:a16="http://schemas.microsoft.com/office/drawing/2014/main" id="{46A75507-F3B0-478E-90E7-19321FDE77CC}"/>
                </a:ext>
              </a:extLst>
            </p:cNvPr>
            <p:cNvSpPr/>
            <p:nvPr/>
          </p:nvSpPr>
          <p:spPr bwMode="auto">
            <a:xfrm>
              <a:off x="4964230" y="980979"/>
              <a:ext cx="3705666" cy="1111465"/>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68" name="Straight Connector 67">
              <a:extLst>
                <a:ext uri="{FF2B5EF4-FFF2-40B4-BE49-F238E27FC236}">
                  <a16:creationId xmlns="" xmlns:a16="http://schemas.microsoft.com/office/drawing/2014/main" id="{752C0E18-D383-43EC-A958-434369505392}"/>
                </a:ext>
              </a:extLst>
            </p:cNvPr>
            <p:cNvCxnSpPr/>
            <p:nvPr/>
          </p:nvCxnSpPr>
          <p:spPr bwMode="auto">
            <a:xfrm>
              <a:off x="4964230" y="1536711"/>
              <a:ext cx="3705666"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Straight Connector 68">
              <a:extLst>
                <a:ext uri="{FF2B5EF4-FFF2-40B4-BE49-F238E27FC236}">
                  <a16:creationId xmlns="" xmlns:a16="http://schemas.microsoft.com/office/drawing/2014/main" id="{DC568868-E3BD-4CF3-9F37-8AA074CC07DB}"/>
                </a:ext>
              </a:extLst>
            </p:cNvPr>
            <p:cNvCxnSpPr>
              <a:cxnSpLocks/>
              <a:endCxn id="67" idx="2"/>
            </p:cNvCxnSpPr>
            <p:nvPr/>
          </p:nvCxnSpPr>
          <p:spPr bwMode="auto">
            <a:xfrm>
              <a:off x="6817063" y="1549276"/>
              <a:ext cx="0" cy="543168"/>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TextBox 69">
              <a:extLst>
                <a:ext uri="{FF2B5EF4-FFF2-40B4-BE49-F238E27FC236}">
                  <a16:creationId xmlns="" xmlns:a16="http://schemas.microsoft.com/office/drawing/2014/main" id="{4583FA30-96BD-4842-81BA-9A807FDC2E53}"/>
                </a:ext>
              </a:extLst>
            </p:cNvPr>
            <p:cNvSpPr txBox="1"/>
            <p:nvPr/>
          </p:nvSpPr>
          <p:spPr bwMode="auto">
            <a:xfrm>
              <a:off x="5714957" y="1585979"/>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71" name="TextBox 70">
              <a:extLst>
                <a:ext uri="{FF2B5EF4-FFF2-40B4-BE49-F238E27FC236}">
                  <a16:creationId xmlns="" xmlns:a16="http://schemas.microsoft.com/office/drawing/2014/main" id="{DBE5BB1A-FDC2-44F0-A74B-394DB929B762}"/>
                </a:ext>
              </a:extLst>
            </p:cNvPr>
            <p:cNvSpPr txBox="1"/>
            <p:nvPr/>
          </p:nvSpPr>
          <p:spPr bwMode="auto">
            <a:xfrm>
              <a:off x="7567790" y="1585979"/>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72" name="TextBox 71">
              <a:extLst>
                <a:ext uri="{FF2B5EF4-FFF2-40B4-BE49-F238E27FC236}">
                  <a16:creationId xmlns="" xmlns:a16="http://schemas.microsoft.com/office/drawing/2014/main" id="{D46CA701-20A3-4251-A645-D1FF5615E05F}"/>
                </a:ext>
              </a:extLst>
            </p:cNvPr>
            <p:cNvSpPr txBox="1"/>
            <p:nvPr/>
          </p:nvSpPr>
          <p:spPr bwMode="auto">
            <a:xfrm>
              <a:off x="6150053" y="2210093"/>
              <a:ext cx="13340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2 × 2 = 4</a:t>
              </a:r>
            </a:p>
          </p:txBody>
        </p:sp>
        <p:sp>
          <p:nvSpPr>
            <p:cNvPr id="73" name="TextBox 72">
              <a:extLst>
                <a:ext uri="{FF2B5EF4-FFF2-40B4-BE49-F238E27FC236}">
                  <a16:creationId xmlns="" xmlns:a16="http://schemas.microsoft.com/office/drawing/2014/main" id="{7ED7C566-BD08-4CBA-93B2-089A9363EC88}"/>
                </a:ext>
              </a:extLst>
            </p:cNvPr>
            <p:cNvSpPr txBox="1"/>
            <p:nvPr/>
          </p:nvSpPr>
          <p:spPr bwMode="auto">
            <a:xfrm>
              <a:off x="5975454" y="2582883"/>
              <a:ext cx="16832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half of 4 = 2</a:t>
              </a:r>
            </a:p>
          </p:txBody>
        </p:sp>
        <p:sp>
          <p:nvSpPr>
            <p:cNvPr id="74" name="TextBox 73">
              <a:extLst>
                <a:ext uri="{FF2B5EF4-FFF2-40B4-BE49-F238E27FC236}">
                  <a16:creationId xmlns="" xmlns:a16="http://schemas.microsoft.com/office/drawing/2014/main" id="{EF339191-6E89-405D-ACBA-4D9DCD00F601}"/>
                </a:ext>
              </a:extLst>
            </p:cNvPr>
            <p:cNvSpPr txBox="1"/>
            <p:nvPr/>
          </p:nvSpPr>
          <p:spPr bwMode="auto">
            <a:xfrm>
              <a:off x="5924030" y="2955672"/>
              <a:ext cx="178606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double 2 = 4</a:t>
              </a:r>
            </a:p>
          </p:txBody>
        </p:sp>
      </p:grpSp>
      <p:grpSp>
        <p:nvGrpSpPr>
          <p:cNvPr id="20" name="Group 19">
            <a:extLst>
              <a:ext uri="{FF2B5EF4-FFF2-40B4-BE49-F238E27FC236}">
                <a16:creationId xmlns="" xmlns:a16="http://schemas.microsoft.com/office/drawing/2014/main" id="{388D718C-A29C-426B-8DB9-9E312E7158B3}"/>
              </a:ext>
            </a:extLst>
          </p:cNvPr>
          <p:cNvGrpSpPr/>
          <p:nvPr/>
        </p:nvGrpSpPr>
        <p:grpSpPr>
          <a:xfrm>
            <a:off x="474105" y="3798600"/>
            <a:ext cx="3705666" cy="2472486"/>
            <a:chOff x="474105" y="3798600"/>
            <a:chExt cx="3705666" cy="2472486"/>
          </a:xfrm>
        </p:grpSpPr>
        <p:sp>
          <p:nvSpPr>
            <p:cNvPr id="76" name="TextBox 75">
              <a:extLst>
                <a:ext uri="{FF2B5EF4-FFF2-40B4-BE49-F238E27FC236}">
                  <a16:creationId xmlns="" xmlns:a16="http://schemas.microsoft.com/office/drawing/2014/main" id="{B89C76CF-C0E3-488C-93B8-75A6D5C1D9AA}"/>
                </a:ext>
              </a:extLst>
            </p:cNvPr>
            <p:cNvSpPr txBox="1"/>
            <p:nvPr/>
          </p:nvSpPr>
          <p:spPr bwMode="auto">
            <a:xfrm>
              <a:off x="2151249" y="384645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77" name="Rectangle 76">
              <a:extLst>
                <a:ext uri="{FF2B5EF4-FFF2-40B4-BE49-F238E27FC236}">
                  <a16:creationId xmlns="" xmlns:a16="http://schemas.microsoft.com/office/drawing/2014/main" id="{2D7636B9-3B6A-453B-83C6-9EA890608271}"/>
                </a:ext>
              </a:extLst>
            </p:cNvPr>
            <p:cNvSpPr/>
            <p:nvPr/>
          </p:nvSpPr>
          <p:spPr bwMode="auto">
            <a:xfrm>
              <a:off x="474105" y="3798600"/>
              <a:ext cx="3705666" cy="1111465"/>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78" name="Straight Connector 77">
              <a:extLst>
                <a:ext uri="{FF2B5EF4-FFF2-40B4-BE49-F238E27FC236}">
                  <a16:creationId xmlns="" xmlns:a16="http://schemas.microsoft.com/office/drawing/2014/main" id="{E77EFE17-D343-4E97-B097-181A0BF8EA22}"/>
                </a:ext>
              </a:extLst>
            </p:cNvPr>
            <p:cNvCxnSpPr/>
            <p:nvPr/>
          </p:nvCxnSpPr>
          <p:spPr bwMode="auto">
            <a:xfrm>
              <a:off x="474105" y="4354332"/>
              <a:ext cx="3705666"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Straight Connector 78">
              <a:extLst>
                <a:ext uri="{FF2B5EF4-FFF2-40B4-BE49-F238E27FC236}">
                  <a16:creationId xmlns="" xmlns:a16="http://schemas.microsoft.com/office/drawing/2014/main" id="{473208E4-2126-4F3A-9210-010334B1F345}"/>
                </a:ext>
              </a:extLst>
            </p:cNvPr>
            <p:cNvCxnSpPr>
              <a:cxnSpLocks/>
              <a:endCxn id="77" idx="2"/>
            </p:cNvCxnSpPr>
            <p:nvPr/>
          </p:nvCxnSpPr>
          <p:spPr bwMode="auto">
            <a:xfrm>
              <a:off x="2326938" y="4366897"/>
              <a:ext cx="0" cy="543168"/>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TextBox 79">
              <a:extLst>
                <a:ext uri="{FF2B5EF4-FFF2-40B4-BE49-F238E27FC236}">
                  <a16:creationId xmlns="" xmlns:a16="http://schemas.microsoft.com/office/drawing/2014/main" id="{FF351D8F-F6EF-4187-8099-BD4FDB2811B4}"/>
                </a:ext>
              </a:extLst>
            </p:cNvPr>
            <p:cNvSpPr txBox="1"/>
            <p:nvPr/>
          </p:nvSpPr>
          <p:spPr bwMode="auto">
            <a:xfrm>
              <a:off x="1224833" y="440621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endParaRPr lang="en-GB" sz="2400" dirty="0">
                <a:solidFill>
                  <a:srgbClr val="C00000"/>
                </a:solidFill>
                <a:latin typeface="Myriad Pro Semibold" charset="0"/>
                <a:ea typeface="Myriad Pro Semibold" charset="0"/>
                <a:cs typeface="Myriad Pro Semibold" charset="0"/>
              </a:endParaRPr>
            </a:p>
          </p:txBody>
        </p:sp>
        <p:sp>
          <p:nvSpPr>
            <p:cNvPr id="81" name="TextBox 80">
              <a:extLst>
                <a:ext uri="{FF2B5EF4-FFF2-40B4-BE49-F238E27FC236}">
                  <a16:creationId xmlns="" xmlns:a16="http://schemas.microsoft.com/office/drawing/2014/main" id="{F53540AE-6742-4F7A-827F-9263BA5CB515}"/>
                </a:ext>
              </a:extLst>
            </p:cNvPr>
            <p:cNvSpPr txBox="1"/>
            <p:nvPr/>
          </p:nvSpPr>
          <p:spPr bwMode="auto">
            <a:xfrm>
              <a:off x="3077665" y="440621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endParaRPr lang="en-GB" sz="2400" dirty="0">
                <a:solidFill>
                  <a:srgbClr val="C00000"/>
                </a:solidFill>
                <a:latin typeface="Myriad Pro Semibold" charset="0"/>
                <a:ea typeface="Myriad Pro Semibold" charset="0"/>
                <a:cs typeface="Myriad Pro Semibold" charset="0"/>
              </a:endParaRPr>
            </a:p>
          </p:txBody>
        </p:sp>
        <p:sp>
          <p:nvSpPr>
            <p:cNvPr id="82" name="TextBox 81">
              <a:extLst>
                <a:ext uri="{FF2B5EF4-FFF2-40B4-BE49-F238E27FC236}">
                  <a16:creationId xmlns="" xmlns:a16="http://schemas.microsoft.com/office/drawing/2014/main" id="{569FB7E0-CDDD-4E6E-9412-4C66D6DA642B}"/>
                </a:ext>
              </a:extLst>
            </p:cNvPr>
            <p:cNvSpPr txBox="1"/>
            <p:nvPr/>
          </p:nvSpPr>
          <p:spPr bwMode="auto">
            <a:xfrm>
              <a:off x="1659928" y="5094620"/>
              <a:ext cx="13340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2 × 3 = 6</a:t>
              </a:r>
            </a:p>
          </p:txBody>
        </p:sp>
        <p:sp>
          <p:nvSpPr>
            <p:cNvPr id="83" name="TextBox 82">
              <a:extLst>
                <a:ext uri="{FF2B5EF4-FFF2-40B4-BE49-F238E27FC236}">
                  <a16:creationId xmlns="" xmlns:a16="http://schemas.microsoft.com/office/drawing/2014/main" id="{332752E9-2D5D-4B84-814D-D7ADC9249746}"/>
                </a:ext>
              </a:extLst>
            </p:cNvPr>
            <p:cNvSpPr txBox="1"/>
            <p:nvPr/>
          </p:nvSpPr>
          <p:spPr bwMode="auto">
            <a:xfrm>
              <a:off x="1446857" y="5467410"/>
              <a:ext cx="17601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half of 6 = 3</a:t>
              </a:r>
            </a:p>
          </p:txBody>
        </p:sp>
        <p:sp>
          <p:nvSpPr>
            <p:cNvPr id="84" name="TextBox 83">
              <a:extLst>
                <a:ext uri="{FF2B5EF4-FFF2-40B4-BE49-F238E27FC236}">
                  <a16:creationId xmlns="" xmlns:a16="http://schemas.microsoft.com/office/drawing/2014/main" id="{8C044EBE-FC8A-4A53-9591-F57CD00BD7FE}"/>
                </a:ext>
              </a:extLst>
            </p:cNvPr>
            <p:cNvSpPr txBox="1"/>
            <p:nvPr/>
          </p:nvSpPr>
          <p:spPr bwMode="auto">
            <a:xfrm>
              <a:off x="1403448" y="5840199"/>
              <a:ext cx="18469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double 3 = 6</a:t>
              </a:r>
            </a:p>
          </p:txBody>
        </p:sp>
      </p:grpSp>
      <p:grpSp>
        <p:nvGrpSpPr>
          <p:cNvPr id="19" name="Group 18">
            <a:extLst>
              <a:ext uri="{FF2B5EF4-FFF2-40B4-BE49-F238E27FC236}">
                <a16:creationId xmlns="" xmlns:a16="http://schemas.microsoft.com/office/drawing/2014/main" id="{57E5BDD6-FE11-4AC7-99DE-B02A072837DE}"/>
              </a:ext>
            </a:extLst>
          </p:cNvPr>
          <p:cNvGrpSpPr/>
          <p:nvPr/>
        </p:nvGrpSpPr>
        <p:grpSpPr>
          <a:xfrm>
            <a:off x="4964230" y="3798600"/>
            <a:ext cx="3705666" cy="2472486"/>
            <a:chOff x="4964230" y="3798600"/>
            <a:chExt cx="3705666" cy="2472486"/>
          </a:xfrm>
        </p:grpSpPr>
        <p:sp>
          <p:nvSpPr>
            <p:cNvPr id="86" name="TextBox 85">
              <a:extLst>
                <a:ext uri="{FF2B5EF4-FFF2-40B4-BE49-F238E27FC236}">
                  <a16:creationId xmlns="" xmlns:a16="http://schemas.microsoft.com/office/drawing/2014/main" id="{CB9554D0-263A-402B-96A6-E0A4AC3EDF38}"/>
                </a:ext>
              </a:extLst>
            </p:cNvPr>
            <p:cNvSpPr txBox="1"/>
            <p:nvPr/>
          </p:nvSpPr>
          <p:spPr bwMode="auto">
            <a:xfrm>
              <a:off x="6641374" y="384645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87" name="Rectangle 86">
              <a:extLst>
                <a:ext uri="{FF2B5EF4-FFF2-40B4-BE49-F238E27FC236}">
                  <a16:creationId xmlns="" xmlns:a16="http://schemas.microsoft.com/office/drawing/2014/main" id="{A69CDDC8-7ACD-48E6-AA89-79180A897625}"/>
                </a:ext>
              </a:extLst>
            </p:cNvPr>
            <p:cNvSpPr/>
            <p:nvPr/>
          </p:nvSpPr>
          <p:spPr bwMode="auto">
            <a:xfrm>
              <a:off x="4964230" y="3798600"/>
              <a:ext cx="3705666" cy="1111465"/>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88" name="Straight Connector 87">
              <a:extLst>
                <a:ext uri="{FF2B5EF4-FFF2-40B4-BE49-F238E27FC236}">
                  <a16:creationId xmlns="" xmlns:a16="http://schemas.microsoft.com/office/drawing/2014/main" id="{2F477277-33C5-4A76-9C71-AFF7C7AB7E28}"/>
                </a:ext>
              </a:extLst>
            </p:cNvPr>
            <p:cNvCxnSpPr/>
            <p:nvPr/>
          </p:nvCxnSpPr>
          <p:spPr bwMode="auto">
            <a:xfrm>
              <a:off x="4964230" y="4354332"/>
              <a:ext cx="3705666"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Connector 88">
              <a:extLst>
                <a:ext uri="{FF2B5EF4-FFF2-40B4-BE49-F238E27FC236}">
                  <a16:creationId xmlns="" xmlns:a16="http://schemas.microsoft.com/office/drawing/2014/main" id="{D3BB8225-56E5-4B4B-B85B-9B440C765AE4}"/>
                </a:ext>
              </a:extLst>
            </p:cNvPr>
            <p:cNvCxnSpPr>
              <a:cxnSpLocks/>
              <a:endCxn id="87" idx="2"/>
            </p:cNvCxnSpPr>
            <p:nvPr/>
          </p:nvCxnSpPr>
          <p:spPr bwMode="auto">
            <a:xfrm>
              <a:off x="6817063" y="4366897"/>
              <a:ext cx="0" cy="543168"/>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 name="TextBox 89">
              <a:extLst>
                <a:ext uri="{FF2B5EF4-FFF2-40B4-BE49-F238E27FC236}">
                  <a16:creationId xmlns="" xmlns:a16="http://schemas.microsoft.com/office/drawing/2014/main" id="{86636851-6C9C-4B1E-807B-DF3EABE71277}"/>
                </a:ext>
              </a:extLst>
            </p:cNvPr>
            <p:cNvSpPr txBox="1"/>
            <p:nvPr/>
          </p:nvSpPr>
          <p:spPr bwMode="auto">
            <a:xfrm>
              <a:off x="5714958" y="440621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endParaRPr lang="en-GB" sz="2400" dirty="0">
                <a:solidFill>
                  <a:srgbClr val="C00000"/>
                </a:solidFill>
                <a:latin typeface="Myriad Pro Semibold" charset="0"/>
                <a:ea typeface="Myriad Pro Semibold" charset="0"/>
                <a:cs typeface="Myriad Pro Semibold" charset="0"/>
              </a:endParaRPr>
            </a:p>
          </p:txBody>
        </p:sp>
        <p:sp>
          <p:nvSpPr>
            <p:cNvPr id="91" name="TextBox 90">
              <a:extLst>
                <a:ext uri="{FF2B5EF4-FFF2-40B4-BE49-F238E27FC236}">
                  <a16:creationId xmlns="" xmlns:a16="http://schemas.microsoft.com/office/drawing/2014/main" id="{8C33739D-2BAB-43FE-8749-3E69918CEE64}"/>
                </a:ext>
              </a:extLst>
            </p:cNvPr>
            <p:cNvSpPr txBox="1"/>
            <p:nvPr/>
          </p:nvSpPr>
          <p:spPr bwMode="auto">
            <a:xfrm>
              <a:off x="7567790" y="440621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endParaRPr lang="en-GB" sz="2400" dirty="0">
                <a:solidFill>
                  <a:srgbClr val="C00000"/>
                </a:solidFill>
                <a:latin typeface="Myriad Pro Semibold" charset="0"/>
                <a:ea typeface="Myriad Pro Semibold" charset="0"/>
                <a:cs typeface="Myriad Pro Semibold" charset="0"/>
              </a:endParaRPr>
            </a:p>
          </p:txBody>
        </p:sp>
        <p:sp>
          <p:nvSpPr>
            <p:cNvPr id="92" name="TextBox 91">
              <a:extLst>
                <a:ext uri="{FF2B5EF4-FFF2-40B4-BE49-F238E27FC236}">
                  <a16:creationId xmlns="" xmlns:a16="http://schemas.microsoft.com/office/drawing/2014/main" id="{C12CB053-448E-4D92-8214-997AEF089DF3}"/>
                </a:ext>
              </a:extLst>
            </p:cNvPr>
            <p:cNvSpPr txBox="1"/>
            <p:nvPr/>
          </p:nvSpPr>
          <p:spPr bwMode="auto">
            <a:xfrm>
              <a:off x="6150053" y="5094620"/>
              <a:ext cx="13340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2 × 4 = 8</a:t>
              </a:r>
            </a:p>
          </p:txBody>
        </p:sp>
        <p:sp>
          <p:nvSpPr>
            <p:cNvPr id="93" name="TextBox 92">
              <a:extLst>
                <a:ext uri="{FF2B5EF4-FFF2-40B4-BE49-F238E27FC236}">
                  <a16:creationId xmlns="" xmlns:a16="http://schemas.microsoft.com/office/drawing/2014/main" id="{1008EAE8-534E-45DF-8BF1-B9AD445E40EE}"/>
                </a:ext>
              </a:extLst>
            </p:cNvPr>
            <p:cNvSpPr txBox="1"/>
            <p:nvPr/>
          </p:nvSpPr>
          <p:spPr bwMode="auto">
            <a:xfrm>
              <a:off x="5936982" y="5467410"/>
              <a:ext cx="17601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half of 8 = 4</a:t>
              </a:r>
            </a:p>
          </p:txBody>
        </p:sp>
        <p:sp>
          <p:nvSpPr>
            <p:cNvPr id="94" name="TextBox 93">
              <a:extLst>
                <a:ext uri="{FF2B5EF4-FFF2-40B4-BE49-F238E27FC236}">
                  <a16:creationId xmlns="" xmlns:a16="http://schemas.microsoft.com/office/drawing/2014/main" id="{3B55995C-F32E-4E26-BD4D-DC0F61708F18}"/>
                </a:ext>
              </a:extLst>
            </p:cNvPr>
            <p:cNvSpPr txBox="1"/>
            <p:nvPr/>
          </p:nvSpPr>
          <p:spPr bwMode="auto">
            <a:xfrm>
              <a:off x="5893573" y="5840199"/>
              <a:ext cx="18469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double 4 = 8</a:t>
              </a:r>
            </a:p>
          </p:txBody>
        </p:sp>
      </p:grpSp>
    </p:spTree>
    <p:extLst>
      <p:ext uri="{BB962C8B-B14F-4D97-AF65-F5344CB8AC3E}">
        <p14:creationId xmlns:p14="http://schemas.microsoft.com/office/powerpoint/2010/main" val="259880773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3:3</a:t>
            </a:r>
          </a:p>
        </p:txBody>
      </p:sp>
      <p:sp>
        <p:nvSpPr>
          <p:cNvPr id="7" name="TextBox 6">
            <a:extLst>
              <a:ext uri="{FF2B5EF4-FFF2-40B4-BE49-F238E27FC236}">
                <a16:creationId xmlns="" xmlns:a16="http://schemas.microsoft.com/office/drawing/2014/main" id="{0319FB0C-5089-4A3A-BF8C-440985658BA6}"/>
              </a:ext>
            </a:extLst>
          </p:cNvPr>
          <p:cNvSpPr txBox="1"/>
          <p:nvPr/>
        </p:nvSpPr>
        <p:spPr bwMode="auto">
          <a:xfrm>
            <a:off x="4002774" y="1930377"/>
            <a:ext cx="1138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2628C"/>
                </a:solidFill>
                <a:latin typeface="Myriad Pro Semibold" charset="0"/>
                <a:ea typeface="Myriad Pro Semibold" charset="0"/>
                <a:cs typeface="Myriad Pro Semibold" charset="0"/>
              </a:rPr>
              <a:t>double</a:t>
            </a:r>
          </a:p>
        </p:txBody>
      </p:sp>
      <p:sp>
        <p:nvSpPr>
          <p:cNvPr id="8" name="TextBox 7">
            <a:extLst>
              <a:ext uri="{FF2B5EF4-FFF2-40B4-BE49-F238E27FC236}">
                <a16:creationId xmlns="" xmlns:a16="http://schemas.microsoft.com/office/drawing/2014/main" id="{E0CEAB0D-571F-4AA2-9E39-D5091BF8A232}"/>
              </a:ext>
            </a:extLst>
          </p:cNvPr>
          <p:cNvSpPr txBox="1"/>
          <p:nvPr/>
        </p:nvSpPr>
        <p:spPr bwMode="auto">
          <a:xfrm>
            <a:off x="4227996" y="4475484"/>
            <a:ext cx="6880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2628C"/>
                </a:solidFill>
                <a:latin typeface="Myriad Pro Semibold" charset="0"/>
                <a:ea typeface="Myriad Pro Semibold" charset="0"/>
                <a:cs typeface="Myriad Pro Semibold" charset="0"/>
              </a:rPr>
              <a:t>half</a:t>
            </a:r>
          </a:p>
        </p:txBody>
      </p:sp>
      <p:grpSp>
        <p:nvGrpSpPr>
          <p:cNvPr id="21" name="Group 20">
            <a:extLst>
              <a:ext uri="{FF2B5EF4-FFF2-40B4-BE49-F238E27FC236}">
                <a16:creationId xmlns="" xmlns:a16="http://schemas.microsoft.com/office/drawing/2014/main" id="{E9303701-E848-4174-B2B2-AF5395F7389C}"/>
              </a:ext>
            </a:extLst>
          </p:cNvPr>
          <p:cNvGrpSpPr/>
          <p:nvPr/>
        </p:nvGrpSpPr>
        <p:grpSpPr>
          <a:xfrm>
            <a:off x="1193300" y="3198168"/>
            <a:ext cx="6757400" cy="461665"/>
            <a:chOff x="1193300" y="3198168"/>
            <a:chExt cx="6757400" cy="461665"/>
          </a:xfrm>
        </p:grpSpPr>
        <p:sp>
          <p:nvSpPr>
            <p:cNvPr id="5" name="TextBox 4">
              <a:extLst>
                <a:ext uri="{FF2B5EF4-FFF2-40B4-BE49-F238E27FC236}">
                  <a16:creationId xmlns="" xmlns:a16="http://schemas.microsoft.com/office/drawing/2014/main" id="{A2485277-0EBF-4636-8810-9E3D42F38C1F}"/>
                </a:ext>
              </a:extLst>
            </p:cNvPr>
            <p:cNvSpPr txBox="1"/>
            <p:nvPr/>
          </p:nvSpPr>
          <p:spPr bwMode="auto">
            <a:xfrm>
              <a:off x="1193300" y="3198168"/>
              <a:ext cx="97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factor</a:t>
              </a:r>
            </a:p>
          </p:txBody>
        </p:sp>
        <p:sp>
          <p:nvSpPr>
            <p:cNvPr id="6" name="TextBox 5">
              <a:extLst>
                <a:ext uri="{FF2B5EF4-FFF2-40B4-BE49-F238E27FC236}">
                  <a16:creationId xmlns="" xmlns:a16="http://schemas.microsoft.com/office/drawing/2014/main" id="{782FC23F-0CCD-4EFC-8BEB-755EF77EA312}"/>
                </a:ext>
              </a:extLst>
            </p:cNvPr>
            <p:cNvSpPr txBox="1"/>
            <p:nvPr/>
          </p:nvSpPr>
          <p:spPr bwMode="auto">
            <a:xfrm>
              <a:off x="6697664" y="3198168"/>
              <a:ext cx="12530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product</a:t>
              </a:r>
            </a:p>
          </p:txBody>
        </p:sp>
        <p:sp>
          <p:nvSpPr>
            <p:cNvPr id="9" name="TextBox 8">
              <a:extLst>
                <a:ext uri="{FF2B5EF4-FFF2-40B4-BE49-F238E27FC236}">
                  <a16:creationId xmlns="" xmlns:a16="http://schemas.microsoft.com/office/drawing/2014/main" id="{0BE75DC8-D4D2-4A2D-9675-9508A1D69454}"/>
                </a:ext>
              </a:extLst>
            </p:cNvPr>
            <p:cNvSpPr txBox="1"/>
            <p:nvPr/>
          </p:nvSpPr>
          <p:spPr bwMode="auto">
            <a:xfrm>
              <a:off x="3012397" y="3198168"/>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0" name="TextBox 9">
              <a:extLst>
                <a:ext uri="{FF2B5EF4-FFF2-40B4-BE49-F238E27FC236}">
                  <a16:creationId xmlns="" xmlns:a16="http://schemas.microsoft.com/office/drawing/2014/main" id="{9B1C5829-FA90-443C-AE6A-207409AA0A53}"/>
                </a:ext>
              </a:extLst>
            </p:cNvPr>
            <p:cNvSpPr txBox="1"/>
            <p:nvPr/>
          </p:nvSpPr>
          <p:spPr bwMode="auto">
            <a:xfrm>
              <a:off x="4255246" y="319816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1" name="TextBox 10">
              <a:extLst>
                <a:ext uri="{FF2B5EF4-FFF2-40B4-BE49-F238E27FC236}">
                  <a16:creationId xmlns="" xmlns:a16="http://schemas.microsoft.com/office/drawing/2014/main" id="{00FBA49B-4A2B-448D-AE1B-E301D2593F28}"/>
                </a:ext>
              </a:extLst>
            </p:cNvPr>
            <p:cNvSpPr txBox="1"/>
            <p:nvPr/>
          </p:nvSpPr>
          <p:spPr bwMode="auto">
            <a:xfrm>
              <a:off x="5454813" y="3198168"/>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grpSp>
      <p:pic>
        <p:nvPicPr>
          <p:cNvPr id="16" name="Picture 15">
            <a:extLst>
              <a:ext uri="{FF2B5EF4-FFF2-40B4-BE49-F238E27FC236}">
                <a16:creationId xmlns="" xmlns:a16="http://schemas.microsoft.com/office/drawing/2014/main" id="{816E1DB8-596C-44AD-BA2E-876ED1777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652" y="3026294"/>
            <a:ext cx="1754555" cy="820219"/>
          </a:xfrm>
          <a:prstGeom prst="rect">
            <a:avLst/>
          </a:prstGeom>
        </p:spPr>
      </p:pic>
      <p:pic>
        <p:nvPicPr>
          <p:cNvPr id="17" name="Picture 16">
            <a:extLst>
              <a:ext uri="{FF2B5EF4-FFF2-40B4-BE49-F238E27FC236}">
                <a16:creationId xmlns="" xmlns:a16="http://schemas.microsoft.com/office/drawing/2014/main" id="{21D9D83A-2155-485E-8F9D-00B232C94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8560" y="3026294"/>
            <a:ext cx="1754555" cy="820219"/>
          </a:xfrm>
          <a:prstGeom prst="rect">
            <a:avLst/>
          </a:prstGeom>
        </p:spPr>
      </p:pic>
      <p:pic>
        <p:nvPicPr>
          <p:cNvPr id="19" name="Picture 18" descr="A close up of a logo&#10;&#10;Description automatically generated">
            <a:extLst>
              <a:ext uri="{FF2B5EF4-FFF2-40B4-BE49-F238E27FC236}">
                <a16:creationId xmlns="" xmlns:a16="http://schemas.microsoft.com/office/drawing/2014/main" id="{30FCB44B-A9DF-4EAF-9194-BED259039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956" y="2404772"/>
            <a:ext cx="5556089" cy="520659"/>
          </a:xfrm>
          <a:prstGeom prst="rect">
            <a:avLst/>
          </a:prstGeom>
        </p:spPr>
      </p:pic>
      <p:pic>
        <p:nvPicPr>
          <p:cNvPr id="20" name="Picture 19" descr="A close up of a logo&#10;&#10;Description automatically generated">
            <a:extLst>
              <a:ext uri="{FF2B5EF4-FFF2-40B4-BE49-F238E27FC236}">
                <a16:creationId xmlns="" xmlns:a16="http://schemas.microsoft.com/office/drawing/2014/main" id="{7445AE0D-E1F8-431D-8A46-C6DDE8CC62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1793956" y="3946419"/>
            <a:ext cx="5556089" cy="520659"/>
          </a:xfrm>
          <a:prstGeom prst="rect">
            <a:avLst/>
          </a:prstGeom>
        </p:spPr>
      </p:pic>
    </p:spTree>
    <p:extLst>
      <p:ext uri="{BB962C8B-B14F-4D97-AF65-F5344CB8AC3E}">
        <p14:creationId xmlns:p14="http://schemas.microsoft.com/office/powerpoint/2010/main" val="233458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250"/>
                            </p:stCondLst>
                            <p:childTnLst>
                              <p:par>
                                <p:cTn id="16" presetID="10"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par>
                          <p:cTn id="30" fill="hold">
                            <p:stCondLst>
                              <p:cond delay="500"/>
                            </p:stCondLst>
                            <p:childTnLst>
                              <p:par>
                                <p:cTn id="31" presetID="22" presetClass="entr" presetSubtype="2"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right)">
                                      <p:cBhvr>
                                        <p:cTn id="33" dur="500"/>
                                        <p:tgtEl>
                                          <p:spTgt spid="20"/>
                                        </p:tgtEl>
                                      </p:cBhvr>
                                    </p:animEffect>
                                  </p:childTnLst>
                                </p:cTn>
                              </p:par>
                              <p:par>
                                <p:cTn id="34" presetID="10" presetClass="entr" presetSubtype="0" fill="hold" grpId="0" nodeType="withEffect">
                                  <p:stCondLst>
                                    <p:cond delay="25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1250"/>
                            </p:stCondLst>
                            <p:childTnLst>
                              <p:par>
                                <p:cTn id="38" presetID="10"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2"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8"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3:3</a:t>
            </a:r>
          </a:p>
        </p:txBody>
      </p:sp>
      <p:sp>
        <p:nvSpPr>
          <p:cNvPr id="5" name="TextBox 4">
            <a:extLst>
              <a:ext uri="{FF2B5EF4-FFF2-40B4-BE49-F238E27FC236}">
                <a16:creationId xmlns="" xmlns:a16="http://schemas.microsoft.com/office/drawing/2014/main" id="{DC5F49B0-72A2-404A-81EC-879FFEDB8F9A}"/>
              </a:ext>
            </a:extLst>
          </p:cNvPr>
          <p:cNvSpPr txBox="1"/>
          <p:nvPr/>
        </p:nvSpPr>
        <p:spPr bwMode="auto">
          <a:xfrm>
            <a:off x="5021440" y="1930377"/>
            <a:ext cx="1138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2628C"/>
                </a:solidFill>
                <a:latin typeface="Myriad Pro Semibold" charset="0"/>
                <a:ea typeface="Myriad Pro Semibold" charset="0"/>
                <a:cs typeface="Myriad Pro Semibold" charset="0"/>
              </a:rPr>
              <a:t>double</a:t>
            </a:r>
          </a:p>
        </p:txBody>
      </p:sp>
      <p:sp>
        <p:nvSpPr>
          <p:cNvPr id="6" name="TextBox 5">
            <a:extLst>
              <a:ext uri="{FF2B5EF4-FFF2-40B4-BE49-F238E27FC236}">
                <a16:creationId xmlns="" xmlns:a16="http://schemas.microsoft.com/office/drawing/2014/main" id="{2A8A1994-AD7E-4E98-8523-9E050200A815}"/>
              </a:ext>
            </a:extLst>
          </p:cNvPr>
          <p:cNvSpPr txBox="1"/>
          <p:nvPr/>
        </p:nvSpPr>
        <p:spPr bwMode="auto">
          <a:xfrm>
            <a:off x="5246662" y="4475484"/>
            <a:ext cx="6880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2628C"/>
                </a:solidFill>
                <a:latin typeface="Myriad Pro Semibold" charset="0"/>
                <a:ea typeface="Myriad Pro Semibold" charset="0"/>
                <a:cs typeface="Myriad Pro Semibold" charset="0"/>
              </a:rPr>
              <a:t>half</a:t>
            </a:r>
          </a:p>
        </p:txBody>
      </p:sp>
      <p:grpSp>
        <p:nvGrpSpPr>
          <p:cNvPr id="18" name="Group 17">
            <a:extLst>
              <a:ext uri="{FF2B5EF4-FFF2-40B4-BE49-F238E27FC236}">
                <a16:creationId xmlns="" xmlns:a16="http://schemas.microsoft.com/office/drawing/2014/main" id="{5935E12C-2434-4047-8768-3CF90D32E4C9}"/>
              </a:ext>
            </a:extLst>
          </p:cNvPr>
          <p:cNvGrpSpPr/>
          <p:nvPr/>
        </p:nvGrpSpPr>
        <p:grpSpPr>
          <a:xfrm>
            <a:off x="1349396" y="3198168"/>
            <a:ext cx="6410804" cy="461665"/>
            <a:chOff x="892196" y="3198168"/>
            <a:chExt cx="6410804" cy="461665"/>
          </a:xfrm>
        </p:grpSpPr>
        <p:sp>
          <p:nvSpPr>
            <p:cNvPr id="8" name="TextBox 7">
              <a:extLst>
                <a:ext uri="{FF2B5EF4-FFF2-40B4-BE49-F238E27FC236}">
                  <a16:creationId xmlns="" xmlns:a16="http://schemas.microsoft.com/office/drawing/2014/main" id="{ECB9A143-7D31-4787-BB58-1289F16413F3}"/>
                </a:ext>
              </a:extLst>
            </p:cNvPr>
            <p:cNvSpPr txBox="1"/>
            <p:nvPr/>
          </p:nvSpPr>
          <p:spPr bwMode="auto">
            <a:xfrm>
              <a:off x="3148047" y="3198168"/>
              <a:ext cx="97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factor</a:t>
              </a:r>
            </a:p>
          </p:txBody>
        </p:sp>
        <p:sp>
          <p:nvSpPr>
            <p:cNvPr id="9" name="TextBox 8">
              <a:extLst>
                <a:ext uri="{FF2B5EF4-FFF2-40B4-BE49-F238E27FC236}">
                  <a16:creationId xmlns="" xmlns:a16="http://schemas.microsoft.com/office/drawing/2014/main" id="{5A67A8F2-F855-419D-AFCA-28EBD3C5956F}"/>
                </a:ext>
              </a:extLst>
            </p:cNvPr>
            <p:cNvSpPr txBox="1"/>
            <p:nvPr/>
          </p:nvSpPr>
          <p:spPr bwMode="auto">
            <a:xfrm>
              <a:off x="6049964" y="3198168"/>
              <a:ext cx="12530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product</a:t>
              </a:r>
            </a:p>
          </p:txBody>
        </p:sp>
        <p:sp>
          <p:nvSpPr>
            <p:cNvPr id="10" name="TextBox 9">
              <a:extLst>
                <a:ext uri="{FF2B5EF4-FFF2-40B4-BE49-F238E27FC236}">
                  <a16:creationId xmlns="" xmlns:a16="http://schemas.microsoft.com/office/drawing/2014/main" id="{3394B64F-F93A-42EE-AA5D-D6682123A7E1}"/>
                </a:ext>
              </a:extLst>
            </p:cNvPr>
            <p:cNvSpPr txBox="1"/>
            <p:nvPr/>
          </p:nvSpPr>
          <p:spPr bwMode="auto">
            <a:xfrm>
              <a:off x="1746507" y="3198168"/>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1" name="TextBox 10">
              <a:extLst>
                <a:ext uri="{FF2B5EF4-FFF2-40B4-BE49-F238E27FC236}">
                  <a16:creationId xmlns="" xmlns:a16="http://schemas.microsoft.com/office/drawing/2014/main" id="{EB68C434-353D-41A2-8608-462F6CA1173E}"/>
                </a:ext>
              </a:extLst>
            </p:cNvPr>
            <p:cNvSpPr txBox="1"/>
            <p:nvPr/>
          </p:nvSpPr>
          <p:spPr bwMode="auto">
            <a:xfrm>
              <a:off x="892196" y="319816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2" name="TextBox 11">
              <a:extLst>
                <a:ext uri="{FF2B5EF4-FFF2-40B4-BE49-F238E27FC236}">
                  <a16:creationId xmlns="" xmlns:a16="http://schemas.microsoft.com/office/drawing/2014/main" id="{A747D175-BE31-4603-929C-6336750ECE1E}"/>
                </a:ext>
              </a:extLst>
            </p:cNvPr>
            <p:cNvSpPr txBox="1"/>
            <p:nvPr/>
          </p:nvSpPr>
          <p:spPr bwMode="auto">
            <a:xfrm>
              <a:off x="4887129" y="3198168"/>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grpSp>
      <p:pic>
        <p:nvPicPr>
          <p:cNvPr id="13" name="Picture 12">
            <a:extLst>
              <a:ext uri="{FF2B5EF4-FFF2-40B4-BE49-F238E27FC236}">
                <a16:creationId xmlns="" xmlns:a16="http://schemas.microsoft.com/office/drawing/2014/main" id="{7A0BD3E2-4D2C-4C27-A81B-A98743A76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599" y="3026294"/>
            <a:ext cx="1754555" cy="820219"/>
          </a:xfrm>
          <a:prstGeom prst="rect">
            <a:avLst/>
          </a:prstGeom>
        </p:spPr>
      </p:pic>
      <p:pic>
        <p:nvPicPr>
          <p:cNvPr id="14" name="Picture 13">
            <a:extLst>
              <a:ext uri="{FF2B5EF4-FFF2-40B4-BE49-F238E27FC236}">
                <a16:creationId xmlns="" xmlns:a16="http://schemas.microsoft.com/office/drawing/2014/main" id="{0FAD819E-7FCC-403D-BA4D-D205F6711B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060" y="3026294"/>
            <a:ext cx="1754555" cy="820219"/>
          </a:xfrm>
          <a:prstGeom prst="rect">
            <a:avLst/>
          </a:prstGeom>
        </p:spPr>
      </p:pic>
      <p:pic>
        <p:nvPicPr>
          <p:cNvPr id="15" name="Picture 14">
            <a:extLst>
              <a:ext uri="{FF2B5EF4-FFF2-40B4-BE49-F238E27FC236}">
                <a16:creationId xmlns="" xmlns:a16="http://schemas.microsoft.com/office/drawing/2014/main" id="{2F889603-1B2E-4948-8861-A71C32B0AD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348" y="2404772"/>
            <a:ext cx="3052637" cy="520659"/>
          </a:xfrm>
          <a:prstGeom prst="rect">
            <a:avLst/>
          </a:prstGeom>
        </p:spPr>
      </p:pic>
      <p:pic>
        <p:nvPicPr>
          <p:cNvPr id="16" name="Picture 15">
            <a:extLst>
              <a:ext uri="{FF2B5EF4-FFF2-40B4-BE49-F238E27FC236}">
                <a16:creationId xmlns="" xmlns:a16="http://schemas.microsoft.com/office/drawing/2014/main" id="{E65CFBE5-42F5-48EA-AE10-FD1E25A78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4064348" y="3946419"/>
            <a:ext cx="3052637" cy="520659"/>
          </a:xfrm>
          <a:prstGeom prst="rect">
            <a:avLst/>
          </a:prstGeom>
        </p:spPr>
      </p:pic>
    </p:spTree>
    <p:extLst>
      <p:ext uri="{BB962C8B-B14F-4D97-AF65-F5344CB8AC3E}">
        <p14:creationId xmlns:p14="http://schemas.microsoft.com/office/powerpoint/2010/main" val="158373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25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par>
                          <p:cTn id="30" fill="hold">
                            <p:stCondLst>
                              <p:cond delay="500"/>
                            </p:stCondLst>
                            <p:childTnLst>
                              <p:par>
                                <p:cTn id="31" presetID="22" presetClass="entr" presetSubtype="2"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right)">
                                      <p:cBhvr>
                                        <p:cTn id="33" dur="500"/>
                                        <p:tgtEl>
                                          <p:spTgt spid="16"/>
                                        </p:tgtEl>
                                      </p:cBhvr>
                                    </p:animEffect>
                                  </p:childTnLst>
                                </p:cTn>
                              </p:par>
                              <p:par>
                                <p:cTn id="34" presetID="10" presetClass="entr" presetSubtype="0" fill="hold" grpId="0" nodeType="withEffect">
                                  <p:stCondLst>
                                    <p:cond delay="25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par>
                          <p:cTn id="37" fill="hold">
                            <p:stCondLst>
                              <p:cond delay="1250"/>
                            </p:stCondLst>
                            <p:childTnLst>
                              <p:par>
                                <p:cTn id="38" presetID="10"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grpId="2"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 xmlns:a16="http://schemas.microsoft.com/office/drawing/2014/main" id="{7799D388-B6D6-4A90-B161-A98D0A55C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808" y="2579857"/>
            <a:ext cx="3408382" cy="1213717"/>
          </a:xfrm>
          <a:prstGeom prst="rect">
            <a:avLst/>
          </a:prstGeom>
        </p:spPr>
      </p:pic>
      <p:grpSp>
        <p:nvGrpSpPr>
          <p:cNvPr id="44" name="Group 43">
            <a:extLst>
              <a:ext uri="{FF2B5EF4-FFF2-40B4-BE49-F238E27FC236}">
                <a16:creationId xmlns="" xmlns:a16="http://schemas.microsoft.com/office/drawing/2014/main" id="{2660DAD2-029E-42F5-A748-2854D0543635}"/>
              </a:ext>
            </a:extLst>
          </p:cNvPr>
          <p:cNvGrpSpPr/>
          <p:nvPr/>
        </p:nvGrpSpPr>
        <p:grpSpPr>
          <a:xfrm>
            <a:off x="4368153" y="2540998"/>
            <a:ext cx="4320000" cy="1656000"/>
            <a:chOff x="4368153" y="2540998"/>
            <a:chExt cx="4320000" cy="1656000"/>
          </a:xfrm>
        </p:grpSpPr>
        <p:sp>
          <p:nvSpPr>
            <p:cNvPr id="19" name="TextBox 18">
              <a:extLst>
                <a:ext uri="{FF2B5EF4-FFF2-40B4-BE49-F238E27FC236}">
                  <a16:creationId xmlns="" xmlns:a16="http://schemas.microsoft.com/office/drawing/2014/main" id="{DE9B2AE9-5814-4DBD-8361-6477DD2E6782}"/>
                </a:ext>
              </a:extLst>
            </p:cNvPr>
            <p:cNvSpPr txBox="1"/>
            <p:nvPr/>
          </p:nvSpPr>
          <p:spPr bwMode="auto">
            <a:xfrm>
              <a:off x="6346899" y="273231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9" name="Rectangle 8">
              <a:extLst>
                <a:ext uri="{FF2B5EF4-FFF2-40B4-BE49-F238E27FC236}">
                  <a16:creationId xmlns="" xmlns:a16="http://schemas.microsoft.com/office/drawing/2014/main" id="{D74011A1-9AAF-4FDC-A192-EC2736DB8D76}"/>
                </a:ext>
              </a:extLst>
            </p:cNvPr>
            <p:cNvSpPr/>
            <p:nvPr/>
          </p:nvSpPr>
          <p:spPr bwMode="auto">
            <a:xfrm>
              <a:off x="4368153" y="2540998"/>
              <a:ext cx="4320000" cy="1656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0" name="Straight Connector 9">
              <a:extLst>
                <a:ext uri="{FF2B5EF4-FFF2-40B4-BE49-F238E27FC236}">
                  <a16:creationId xmlns="" xmlns:a16="http://schemas.microsoft.com/office/drawing/2014/main" id="{B9597C3C-7347-48A1-9DE2-CFD1357D1E4A}"/>
                </a:ext>
              </a:extLst>
            </p:cNvPr>
            <p:cNvCxnSpPr/>
            <p:nvPr/>
          </p:nvCxnSpPr>
          <p:spPr bwMode="auto">
            <a:xfrm>
              <a:off x="4368153" y="3378523"/>
              <a:ext cx="432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 xmlns:a16="http://schemas.microsoft.com/office/drawing/2014/main" id="{95388CE5-42A9-4EA4-B32F-59C88D4DE78F}"/>
                </a:ext>
              </a:extLst>
            </p:cNvPr>
            <p:cNvCxnSpPr/>
            <p:nvPr/>
          </p:nvCxnSpPr>
          <p:spPr bwMode="auto">
            <a:xfrm>
              <a:off x="6528153" y="3368323"/>
              <a:ext cx="0" cy="82867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 name="TextBox 13">
            <a:extLst>
              <a:ext uri="{FF2B5EF4-FFF2-40B4-BE49-F238E27FC236}">
                <a16:creationId xmlns="" xmlns:a16="http://schemas.microsoft.com/office/drawing/2014/main" id="{E8C10E7B-7F15-453A-BF2A-095489BE0E20}"/>
              </a:ext>
            </a:extLst>
          </p:cNvPr>
          <p:cNvSpPr txBox="1"/>
          <p:nvPr/>
        </p:nvSpPr>
        <p:spPr bwMode="auto">
          <a:xfrm>
            <a:off x="5276178" y="3524086"/>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22" name="TextBox 21">
            <a:extLst>
              <a:ext uri="{FF2B5EF4-FFF2-40B4-BE49-F238E27FC236}">
                <a16:creationId xmlns="" xmlns:a16="http://schemas.microsoft.com/office/drawing/2014/main" id="{398C84C7-A5F9-4C4F-9132-534580FF8295}"/>
              </a:ext>
            </a:extLst>
          </p:cNvPr>
          <p:cNvSpPr txBox="1"/>
          <p:nvPr/>
        </p:nvSpPr>
        <p:spPr bwMode="auto">
          <a:xfrm>
            <a:off x="7443178" y="3542244"/>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12" name="TextBox 11">
            <a:extLst>
              <a:ext uri="{FF2B5EF4-FFF2-40B4-BE49-F238E27FC236}">
                <a16:creationId xmlns="" xmlns:a16="http://schemas.microsoft.com/office/drawing/2014/main" id="{2196C881-46F8-446C-A2B3-C19F2EBC4A27}"/>
              </a:ext>
            </a:extLst>
          </p:cNvPr>
          <p:cNvSpPr txBox="1"/>
          <p:nvPr/>
        </p:nvSpPr>
        <p:spPr bwMode="auto">
          <a:xfrm>
            <a:off x="5261751" y="355182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endParaRPr lang="en-GB" sz="2400" dirty="0">
              <a:solidFill>
                <a:srgbClr val="C00000"/>
              </a:solidFill>
              <a:latin typeface="Myriad Pro Semibold" charset="0"/>
              <a:ea typeface="Myriad Pro Semibold" charset="0"/>
              <a:cs typeface="Myriad Pro Semibold" charset="0"/>
            </a:endParaRPr>
          </a:p>
        </p:txBody>
      </p:sp>
      <p:sp>
        <p:nvSpPr>
          <p:cNvPr id="13" name="TextBox 12">
            <a:extLst>
              <a:ext uri="{FF2B5EF4-FFF2-40B4-BE49-F238E27FC236}">
                <a16:creationId xmlns="" xmlns:a16="http://schemas.microsoft.com/office/drawing/2014/main" id="{230FACBA-A5AA-4FF1-95A8-7314F217CD5E}"/>
              </a:ext>
            </a:extLst>
          </p:cNvPr>
          <p:cNvSpPr txBox="1"/>
          <p:nvPr/>
        </p:nvSpPr>
        <p:spPr bwMode="auto">
          <a:xfrm>
            <a:off x="7432464" y="355182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endParaRPr lang="en-GB" sz="2400" dirty="0">
              <a:solidFill>
                <a:srgbClr val="C00000"/>
              </a:solidFill>
              <a:latin typeface="Myriad Pro Semibold" charset="0"/>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3:4</a:t>
            </a:r>
          </a:p>
        </p:txBody>
      </p:sp>
      <p:sp>
        <p:nvSpPr>
          <p:cNvPr id="15" name="TextBox 14">
            <a:extLst>
              <a:ext uri="{FF2B5EF4-FFF2-40B4-BE49-F238E27FC236}">
                <a16:creationId xmlns="" xmlns:a16="http://schemas.microsoft.com/office/drawing/2014/main" id="{6035CC7F-7CF4-4C1E-8177-DE9A3EEC6402}"/>
              </a:ext>
            </a:extLst>
          </p:cNvPr>
          <p:cNvSpPr txBox="1"/>
          <p:nvPr/>
        </p:nvSpPr>
        <p:spPr bwMode="auto">
          <a:xfrm>
            <a:off x="317993" y="3905102"/>
            <a:ext cx="3684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Half that number of birds.</a:t>
            </a:r>
          </a:p>
        </p:txBody>
      </p:sp>
      <p:sp>
        <p:nvSpPr>
          <p:cNvPr id="16" name="TextBox 15">
            <a:extLst>
              <a:ext uri="{FF2B5EF4-FFF2-40B4-BE49-F238E27FC236}">
                <a16:creationId xmlns="" xmlns:a16="http://schemas.microsoft.com/office/drawing/2014/main" id="{2057BF03-8B5E-4478-84F3-EB3388DD4ADA}"/>
              </a:ext>
            </a:extLst>
          </p:cNvPr>
          <p:cNvSpPr txBox="1"/>
          <p:nvPr/>
        </p:nvSpPr>
        <p:spPr bwMode="auto">
          <a:xfrm>
            <a:off x="1113532" y="4885632"/>
            <a:ext cx="3903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three times, is equal to 6.</a:t>
            </a:r>
            <a:endParaRPr lang="en-GB" sz="2400" dirty="0">
              <a:solidFill>
                <a:srgbClr val="FF0000"/>
              </a:solidFill>
              <a:latin typeface="Myriad Pro Semibold" charset="0"/>
              <a:ea typeface="Myriad Pro Semibold" charset="0"/>
              <a:cs typeface="Myriad Pro Semibold" charset="0"/>
            </a:endParaRPr>
          </a:p>
        </p:txBody>
      </p:sp>
      <p:sp>
        <p:nvSpPr>
          <p:cNvPr id="17" name="TextBox 16">
            <a:extLst>
              <a:ext uri="{FF2B5EF4-FFF2-40B4-BE49-F238E27FC236}">
                <a16:creationId xmlns="" xmlns:a16="http://schemas.microsoft.com/office/drawing/2014/main" id="{E40DD894-1711-43B7-91C8-E11834B471DD}"/>
              </a:ext>
            </a:extLst>
          </p:cNvPr>
          <p:cNvSpPr txBox="1"/>
          <p:nvPr/>
        </p:nvSpPr>
        <p:spPr bwMode="auto">
          <a:xfrm>
            <a:off x="5059169" y="4885632"/>
            <a:ext cx="30588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twice is equal to 6.</a:t>
            </a:r>
          </a:p>
        </p:txBody>
      </p:sp>
      <p:sp>
        <p:nvSpPr>
          <p:cNvPr id="20" name="TextBox 19">
            <a:extLst>
              <a:ext uri="{FF2B5EF4-FFF2-40B4-BE49-F238E27FC236}">
                <a16:creationId xmlns="" xmlns:a16="http://schemas.microsoft.com/office/drawing/2014/main" id="{76EB8C93-AFA9-4BC5-BC8D-B36F0B022E33}"/>
              </a:ext>
            </a:extLst>
          </p:cNvPr>
          <p:cNvSpPr txBox="1"/>
          <p:nvPr/>
        </p:nvSpPr>
        <p:spPr bwMode="auto">
          <a:xfrm>
            <a:off x="2313980" y="825982"/>
            <a:ext cx="4516044"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There were 6 birds.</a:t>
            </a:r>
          </a:p>
          <a:p>
            <a:pPr algn="ctr">
              <a:buClr>
                <a:srgbClr val="82CBDD"/>
              </a:buClr>
              <a:buNone/>
            </a:pPr>
            <a:r>
              <a:rPr lang="en-GB" sz="2400" dirty="0">
                <a:latin typeface="Myriad Pro Semibold" charset="0"/>
                <a:ea typeface="Myriad Pro Semibold" charset="0"/>
                <a:cs typeface="Myriad Pro Semibold" charset="0"/>
              </a:rPr>
              <a:t>Now there are half that number.</a:t>
            </a:r>
          </a:p>
          <a:p>
            <a:pPr algn="ctr">
              <a:buClr>
                <a:srgbClr val="82CBDD"/>
              </a:buClr>
              <a:buNone/>
            </a:pPr>
            <a:r>
              <a:rPr lang="en-GB" sz="2400" dirty="0">
                <a:latin typeface="Myriad Pro Semibold" charset="0"/>
                <a:ea typeface="Myriad Pro Semibold" charset="0"/>
                <a:cs typeface="Myriad Pro Semibold" charset="0"/>
              </a:rPr>
              <a:t>How many birds now?</a:t>
            </a:r>
          </a:p>
        </p:txBody>
      </p:sp>
      <p:sp>
        <p:nvSpPr>
          <p:cNvPr id="23" name="TextBox 22">
            <a:extLst>
              <a:ext uri="{FF2B5EF4-FFF2-40B4-BE49-F238E27FC236}">
                <a16:creationId xmlns="" xmlns:a16="http://schemas.microsoft.com/office/drawing/2014/main" id="{25DF847A-75D2-417B-A6DF-4F06D24C0310}"/>
              </a:ext>
            </a:extLst>
          </p:cNvPr>
          <p:cNvSpPr txBox="1"/>
          <p:nvPr/>
        </p:nvSpPr>
        <p:spPr bwMode="auto">
          <a:xfrm>
            <a:off x="2072385" y="5570353"/>
            <a:ext cx="21275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2  ×          =  6</a:t>
            </a:r>
            <a:endParaRPr lang="en-GB" sz="2400" dirty="0">
              <a:solidFill>
                <a:srgbClr val="C00000"/>
              </a:solidFill>
              <a:latin typeface="Myriad Pro Semibold" charset="0"/>
              <a:ea typeface="Myriad Pro Semibold" charset="0"/>
              <a:cs typeface="Myriad Pro Semibold" charset="0"/>
            </a:endParaRPr>
          </a:p>
        </p:txBody>
      </p:sp>
      <p:sp>
        <p:nvSpPr>
          <p:cNvPr id="28" name="TextBox 27">
            <a:extLst>
              <a:ext uri="{FF2B5EF4-FFF2-40B4-BE49-F238E27FC236}">
                <a16:creationId xmlns="" xmlns:a16="http://schemas.microsoft.com/office/drawing/2014/main" id="{AF90E4FF-65D9-420B-89C3-F3EBBC3C87E7}"/>
              </a:ext>
            </a:extLst>
          </p:cNvPr>
          <p:cNvSpPr txBox="1"/>
          <p:nvPr/>
        </p:nvSpPr>
        <p:spPr bwMode="auto">
          <a:xfrm>
            <a:off x="5563483" y="557035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29" name="Rectangle 28">
            <a:extLst>
              <a:ext uri="{FF2B5EF4-FFF2-40B4-BE49-F238E27FC236}">
                <a16:creationId xmlns="" xmlns:a16="http://schemas.microsoft.com/office/drawing/2014/main" id="{A7236C37-E974-4AC1-BB80-0087FE191FA8}"/>
              </a:ext>
            </a:extLst>
          </p:cNvPr>
          <p:cNvSpPr/>
          <p:nvPr/>
        </p:nvSpPr>
        <p:spPr bwMode="auto">
          <a:xfrm>
            <a:off x="5508340" y="5570353"/>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0" name="TextBox 29">
            <a:extLst>
              <a:ext uri="{FF2B5EF4-FFF2-40B4-BE49-F238E27FC236}">
                <a16:creationId xmlns="" xmlns:a16="http://schemas.microsoft.com/office/drawing/2014/main" id="{9654EBEF-6E2C-4EE3-94C5-CDC6F6135647}"/>
              </a:ext>
            </a:extLst>
          </p:cNvPr>
          <p:cNvSpPr txBox="1"/>
          <p:nvPr/>
        </p:nvSpPr>
        <p:spPr bwMode="auto">
          <a:xfrm>
            <a:off x="6041114" y="5570353"/>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  =  6</a:t>
            </a:r>
            <a:endParaRPr lang="en-GB" sz="2400" dirty="0">
              <a:solidFill>
                <a:srgbClr val="C00000"/>
              </a:solidFill>
              <a:latin typeface="Myriad Pro Semibold" charset="0"/>
              <a:ea typeface="Myriad Pro Semibold" charset="0"/>
              <a:cs typeface="Myriad Pro Semibold" charset="0"/>
            </a:endParaRPr>
          </a:p>
        </p:txBody>
      </p:sp>
      <p:sp>
        <p:nvSpPr>
          <p:cNvPr id="31" name="Rectangle 30">
            <a:extLst>
              <a:ext uri="{FF2B5EF4-FFF2-40B4-BE49-F238E27FC236}">
                <a16:creationId xmlns="" xmlns:a16="http://schemas.microsoft.com/office/drawing/2014/main" id="{EE80839F-3085-4406-869B-658E9A689B1A}"/>
              </a:ext>
            </a:extLst>
          </p:cNvPr>
          <p:cNvSpPr/>
          <p:nvPr/>
        </p:nvSpPr>
        <p:spPr bwMode="auto">
          <a:xfrm>
            <a:off x="2893385" y="5570353"/>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2" name="TextBox 31">
            <a:extLst>
              <a:ext uri="{FF2B5EF4-FFF2-40B4-BE49-F238E27FC236}">
                <a16:creationId xmlns="" xmlns:a16="http://schemas.microsoft.com/office/drawing/2014/main" id="{FD7541BE-4560-489A-88D8-1E98428569D9}"/>
              </a:ext>
            </a:extLst>
          </p:cNvPr>
          <p:cNvSpPr txBox="1"/>
          <p:nvPr/>
        </p:nvSpPr>
        <p:spPr bwMode="auto">
          <a:xfrm>
            <a:off x="2948528" y="5570352"/>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pic>
        <p:nvPicPr>
          <p:cNvPr id="48" name="Picture 47" descr="A picture containing clipart&#10;&#10;Description automatically generated">
            <a:extLst>
              <a:ext uri="{FF2B5EF4-FFF2-40B4-BE49-F238E27FC236}">
                <a16:creationId xmlns="" xmlns:a16="http://schemas.microsoft.com/office/drawing/2014/main" id="{0A7F20AD-E11E-4A39-878F-E71AF6A676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974" y="2579857"/>
            <a:ext cx="1579494" cy="507101"/>
          </a:xfrm>
          <a:prstGeom prst="rect">
            <a:avLst/>
          </a:prstGeom>
        </p:spPr>
      </p:pic>
    </p:spTree>
    <p:extLst>
      <p:ext uri="{BB962C8B-B14F-4D97-AF65-F5344CB8AC3E}">
        <p14:creationId xmlns:p14="http://schemas.microsoft.com/office/powerpoint/2010/main" val="273606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14"/>
                                        </p:tgtEl>
                                      </p:cBhvr>
                                    </p:animEffect>
                                    <p:set>
                                      <p:cBhvr>
                                        <p:cTn id="63" dur="1" fill="hold">
                                          <p:stCondLst>
                                            <p:cond delay="499"/>
                                          </p:stCondLst>
                                        </p:cTn>
                                        <p:tgtEl>
                                          <p:spTgt spid="14"/>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2"/>
                                        </p:tgtEl>
                                      </p:cBhvr>
                                    </p:animEffect>
                                    <p:set>
                                      <p:cBhvr>
                                        <p:cTn id="66" dur="1" fill="hold">
                                          <p:stCondLst>
                                            <p:cond delay="499"/>
                                          </p:stCondLst>
                                        </p:cTn>
                                        <p:tgtEl>
                                          <p:spTgt spid="22"/>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48"/>
                                        </p:tgtEl>
                                      </p:cBhvr>
                                    </p:animEffect>
                                    <p:set>
                                      <p:cBhvr>
                                        <p:cTn id="78"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22" grpId="0"/>
      <p:bldP spid="22" grpId="1"/>
      <p:bldP spid="12" grpId="0"/>
      <p:bldP spid="13" grpId="0"/>
      <p:bldP spid="15" grpId="0"/>
      <p:bldP spid="16" grpId="0"/>
      <p:bldP spid="17" grpId="0"/>
      <p:bldP spid="23" grpId="0"/>
      <p:bldP spid="28" grpId="0"/>
      <p:bldP spid="29" grpId="0" animBg="1"/>
      <p:bldP spid="30" grpId="0"/>
      <p:bldP spid="31" grpId="0" animBg="1"/>
      <p:bldP spid="3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3:5</a:t>
            </a:r>
          </a:p>
        </p:txBody>
      </p:sp>
      <p:grpSp>
        <p:nvGrpSpPr>
          <p:cNvPr id="29" name="Group 28">
            <a:extLst>
              <a:ext uri="{FF2B5EF4-FFF2-40B4-BE49-F238E27FC236}">
                <a16:creationId xmlns="" xmlns:a16="http://schemas.microsoft.com/office/drawing/2014/main" id="{25B648CD-F4BD-4E69-8D93-73AD2DF5CB82}"/>
              </a:ext>
            </a:extLst>
          </p:cNvPr>
          <p:cNvGrpSpPr/>
          <p:nvPr/>
        </p:nvGrpSpPr>
        <p:grpSpPr>
          <a:xfrm>
            <a:off x="2416889" y="2256839"/>
            <a:ext cx="4320000" cy="1656000"/>
            <a:chOff x="2416889" y="2256839"/>
            <a:chExt cx="4320000" cy="1656000"/>
          </a:xfrm>
        </p:grpSpPr>
        <p:sp>
          <p:nvSpPr>
            <p:cNvPr id="6" name="TextBox 5">
              <a:extLst>
                <a:ext uri="{FF2B5EF4-FFF2-40B4-BE49-F238E27FC236}">
                  <a16:creationId xmlns="" xmlns:a16="http://schemas.microsoft.com/office/drawing/2014/main" id="{C83B183E-67A1-4641-8D61-E84E7E5A854E}"/>
                </a:ext>
              </a:extLst>
            </p:cNvPr>
            <p:cNvSpPr txBox="1"/>
            <p:nvPr/>
          </p:nvSpPr>
          <p:spPr bwMode="auto">
            <a:xfrm>
              <a:off x="4395636" y="2448160"/>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7" name="Rectangle 6">
              <a:extLst>
                <a:ext uri="{FF2B5EF4-FFF2-40B4-BE49-F238E27FC236}">
                  <a16:creationId xmlns="" xmlns:a16="http://schemas.microsoft.com/office/drawing/2014/main" id="{6C23C414-77ED-4F94-995D-72A9C0440BBE}"/>
                </a:ext>
              </a:extLst>
            </p:cNvPr>
            <p:cNvSpPr/>
            <p:nvPr/>
          </p:nvSpPr>
          <p:spPr bwMode="auto">
            <a:xfrm>
              <a:off x="2416889" y="2256839"/>
              <a:ext cx="4320000" cy="1656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8" name="Straight Connector 7">
              <a:extLst>
                <a:ext uri="{FF2B5EF4-FFF2-40B4-BE49-F238E27FC236}">
                  <a16:creationId xmlns="" xmlns:a16="http://schemas.microsoft.com/office/drawing/2014/main" id="{57064075-BDE0-4D71-A0C7-9CAE7E2F1DAE}"/>
                </a:ext>
              </a:extLst>
            </p:cNvPr>
            <p:cNvCxnSpPr/>
            <p:nvPr/>
          </p:nvCxnSpPr>
          <p:spPr bwMode="auto">
            <a:xfrm>
              <a:off x="2416889" y="3094364"/>
              <a:ext cx="432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 xmlns:a16="http://schemas.microsoft.com/office/drawing/2014/main" id="{1EB2C90C-2687-44C3-B711-0BC3ECDF9724}"/>
                </a:ext>
              </a:extLst>
            </p:cNvPr>
            <p:cNvCxnSpPr/>
            <p:nvPr/>
          </p:nvCxnSpPr>
          <p:spPr bwMode="auto">
            <a:xfrm>
              <a:off x="4576889" y="3084164"/>
              <a:ext cx="0" cy="82867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 name="TextBox 9">
            <a:extLst>
              <a:ext uri="{FF2B5EF4-FFF2-40B4-BE49-F238E27FC236}">
                <a16:creationId xmlns="" xmlns:a16="http://schemas.microsoft.com/office/drawing/2014/main" id="{76DE3373-7BEF-4C14-8912-BD4ADF0DB832}"/>
              </a:ext>
            </a:extLst>
          </p:cNvPr>
          <p:cNvSpPr txBox="1"/>
          <p:nvPr/>
        </p:nvSpPr>
        <p:spPr bwMode="auto">
          <a:xfrm>
            <a:off x="3310488" y="3267669"/>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11" name="TextBox 10">
            <a:extLst>
              <a:ext uri="{FF2B5EF4-FFF2-40B4-BE49-F238E27FC236}">
                <a16:creationId xmlns="" xmlns:a16="http://schemas.microsoft.com/office/drawing/2014/main" id="{84541178-6D9E-40F0-A22C-04E6DE69CF41}"/>
              </a:ext>
            </a:extLst>
          </p:cNvPr>
          <p:cNvSpPr txBox="1"/>
          <p:nvPr/>
        </p:nvSpPr>
        <p:spPr bwMode="auto">
          <a:xfrm>
            <a:off x="5481200" y="3267669"/>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14" name="TextBox 13">
            <a:extLst>
              <a:ext uri="{FF2B5EF4-FFF2-40B4-BE49-F238E27FC236}">
                <a16:creationId xmlns="" xmlns:a16="http://schemas.microsoft.com/office/drawing/2014/main" id="{4DB88328-DAE1-42E1-B1A0-DAA8339C23A4}"/>
              </a:ext>
            </a:extLst>
          </p:cNvPr>
          <p:cNvSpPr txBox="1"/>
          <p:nvPr/>
        </p:nvSpPr>
        <p:spPr bwMode="auto">
          <a:xfrm>
            <a:off x="899852" y="4639691"/>
            <a:ext cx="7342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Double        is equal to 8; so half of 8 is equal to        .</a:t>
            </a:r>
          </a:p>
        </p:txBody>
      </p:sp>
      <p:sp>
        <p:nvSpPr>
          <p:cNvPr id="15" name="Rectangle 14">
            <a:extLst>
              <a:ext uri="{FF2B5EF4-FFF2-40B4-BE49-F238E27FC236}">
                <a16:creationId xmlns="" xmlns:a16="http://schemas.microsoft.com/office/drawing/2014/main" id="{8D9A394C-CE37-4FF6-9806-1B9FD9F39A28}"/>
              </a:ext>
            </a:extLst>
          </p:cNvPr>
          <p:cNvSpPr/>
          <p:nvPr/>
        </p:nvSpPr>
        <p:spPr bwMode="auto">
          <a:xfrm>
            <a:off x="7527343" y="463969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 xmlns:a16="http://schemas.microsoft.com/office/drawing/2014/main" id="{4C9FB468-7743-484F-A6E8-5A5395EF4FC6}"/>
              </a:ext>
            </a:extLst>
          </p:cNvPr>
          <p:cNvSpPr txBox="1"/>
          <p:nvPr/>
        </p:nvSpPr>
        <p:spPr bwMode="auto">
          <a:xfrm>
            <a:off x="7582487" y="463968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17" name="Rectangle 16">
            <a:extLst>
              <a:ext uri="{FF2B5EF4-FFF2-40B4-BE49-F238E27FC236}">
                <a16:creationId xmlns="" xmlns:a16="http://schemas.microsoft.com/office/drawing/2014/main" id="{1CE72DBC-7BEA-4D1C-A0BD-A197D4DAA704}"/>
              </a:ext>
            </a:extLst>
          </p:cNvPr>
          <p:cNvSpPr/>
          <p:nvPr/>
        </p:nvSpPr>
        <p:spPr bwMode="auto">
          <a:xfrm>
            <a:off x="2080134" y="463969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TextBox 17">
            <a:extLst>
              <a:ext uri="{FF2B5EF4-FFF2-40B4-BE49-F238E27FC236}">
                <a16:creationId xmlns="" xmlns:a16="http://schemas.microsoft.com/office/drawing/2014/main" id="{53055B32-48E1-4AE8-8D82-15DCC22C3006}"/>
              </a:ext>
            </a:extLst>
          </p:cNvPr>
          <p:cNvSpPr txBox="1"/>
          <p:nvPr/>
        </p:nvSpPr>
        <p:spPr bwMode="auto">
          <a:xfrm>
            <a:off x="2135278" y="463969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19" name="TextBox 18">
            <a:extLst>
              <a:ext uri="{FF2B5EF4-FFF2-40B4-BE49-F238E27FC236}">
                <a16:creationId xmlns="" xmlns:a16="http://schemas.microsoft.com/office/drawing/2014/main" id="{561CADBF-4DC0-46D3-9F1D-966EE08BC44C}"/>
              </a:ext>
            </a:extLst>
          </p:cNvPr>
          <p:cNvSpPr txBox="1"/>
          <p:nvPr/>
        </p:nvSpPr>
        <p:spPr bwMode="auto">
          <a:xfrm>
            <a:off x="3628894" y="1069206"/>
            <a:ext cx="12963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half of 8</a:t>
            </a:r>
            <a:endParaRPr lang="en-GB" sz="2400" dirty="0">
              <a:solidFill>
                <a:srgbClr val="FF0000"/>
              </a:solidFill>
              <a:latin typeface="Myriad Pro Semibold" charset="0"/>
              <a:ea typeface="Myriad Pro Semibold" charset="0"/>
              <a:cs typeface="Myriad Pro Semibold" charset="0"/>
            </a:endParaRPr>
          </a:p>
        </p:txBody>
      </p:sp>
      <p:sp>
        <p:nvSpPr>
          <p:cNvPr id="20" name="TextBox 19">
            <a:extLst>
              <a:ext uri="{FF2B5EF4-FFF2-40B4-BE49-F238E27FC236}">
                <a16:creationId xmlns="" xmlns:a16="http://schemas.microsoft.com/office/drawing/2014/main" id="{EF836428-B49E-4853-B1B6-4EF8EAE0A0DA}"/>
              </a:ext>
            </a:extLst>
          </p:cNvPr>
          <p:cNvSpPr txBox="1"/>
          <p:nvPr/>
        </p:nvSpPr>
        <p:spPr bwMode="auto">
          <a:xfrm>
            <a:off x="4840277" y="1068764"/>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4</a:t>
            </a:r>
          </a:p>
        </p:txBody>
      </p:sp>
    </p:spTree>
    <p:extLst>
      <p:ext uri="{BB962C8B-B14F-4D97-AF65-F5344CB8AC3E}">
        <p14:creationId xmlns:p14="http://schemas.microsoft.com/office/powerpoint/2010/main" val="390818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animBg="1"/>
      <p:bldP spid="16" grpId="0"/>
      <p:bldP spid="17" grpId="0" animBg="1"/>
      <p:bldP spid="18" grpId="0"/>
      <p:bldP spid="20"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 xmlns:a16="http://schemas.microsoft.com/office/drawing/2014/main" id="{F51BE4E3-A44B-4A59-944B-EF4400EC1D70}"/>
              </a:ext>
            </a:extLst>
          </p:cNvPr>
          <p:cNvGrpSpPr/>
          <p:nvPr/>
        </p:nvGrpSpPr>
        <p:grpSpPr>
          <a:xfrm>
            <a:off x="1486324" y="2256839"/>
            <a:ext cx="6171353" cy="1183011"/>
            <a:chOff x="1486324" y="2256839"/>
            <a:chExt cx="6171353" cy="1183011"/>
          </a:xfrm>
        </p:grpSpPr>
        <p:pic>
          <p:nvPicPr>
            <p:cNvPr id="20" name="Picture 19" descr="A picture containing sitting, indoor, looking, green&#10;&#10;Description automatically generated">
              <a:extLst>
                <a:ext uri="{FF2B5EF4-FFF2-40B4-BE49-F238E27FC236}">
                  <a16:creationId xmlns="" xmlns:a16="http://schemas.microsoft.com/office/drawing/2014/main" id="{92B121B9-66AC-44B6-89D2-E7D936E010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592696" y="1373985"/>
              <a:ext cx="1182127" cy="2947835"/>
            </a:xfrm>
            <a:prstGeom prst="rect">
              <a:avLst/>
            </a:prstGeom>
          </p:spPr>
        </p:pic>
        <p:pic>
          <p:nvPicPr>
            <p:cNvPr id="8" name="Picture 7" descr="A picture containing sitting, indoor, looking, green&#10;&#10;Description automatically generated">
              <a:extLst>
                <a:ext uri="{FF2B5EF4-FFF2-40B4-BE49-F238E27FC236}">
                  <a16:creationId xmlns="" xmlns:a16="http://schemas.microsoft.com/office/drawing/2014/main" id="{06872AAD-9F82-48C4-AF84-9DA0D323C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369178" y="1374869"/>
              <a:ext cx="1182127" cy="2947835"/>
            </a:xfrm>
            <a:prstGeom prst="rect">
              <a:avLst/>
            </a:prstGeom>
          </p:spPr>
        </p:pic>
      </p:grpSp>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3:5</a:t>
            </a:r>
          </a:p>
        </p:txBody>
      </p:sp>
      <p:pic>
        <p:nvPicPr>
          <p:cNvPr id="4" name="Picture 3" descr="A picture containing red, toiletry, object, pallette&#10;&#10;Description automatically generated" hidden="1">
            <a:extLst>
              <a:ext uri="{FF2B5EF4-FFF2-40B4-BE49-F238E27FC236}">
                <a16:creationId xmlns="" xmlns:a16="http://schemas.microsoft.com/office/drawing/2014/main" id="{E1F3687A-C0CC-4CDD-9C9F-FAA5ED2559C7}"/>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1436289" y="1869344"/>
            <a:ext cx="6271423" cy="1416782"/>
          </a:xfrm>
          <a:prstGeom prst="rect">
            <a:avLst/>
          </a:prstGeom>
        </p:spPr>
      </p:pic>
      <p:sp>
        <p:nvSpPr>
          <p:cNvPr id="5" name="TextBox 4">
            <a:extLst>
              <a:ext uri="{FF2B5EF4-FFF2-40B4-BE49-F238E27FC236}">
                <a16:creationId xmlns="" xmlns:a16="http://schemas.microsoft.com/office/drawing/2014/main" id="{11DE3A6B-38C6-40D9-94EF-905436266CA2}"/>
              </a:ext>
            </a:extLst>
          </p:cNvPr>
          <p:cNvSpPr txBox="1"/>
          <p:nvPr/>
        </p:nvSpPr>
        <p:spPr bwMode="auto">
          <a:xfrm>
            <a:off x="3567142" y="1069206"/>
            <a:ext cx="14630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half of 12</a:t>
            </a:r>
            <a:endParaRPr lang="en-GB" sz="2400" dirty="0">
              <a:solidFill>
                <a:srgbClr val="FF0000"/>
              </a:solidFill>
              <a:latin typeface="Myriad Pro Semibold" charset="0"/>
              <a:ea typeface="Myriad Pro Semibold" charset="0"/>
              <a:cs typeface="Myriad Pro Semibold" charset="0"/>
            </a:endParaRPr>
          </a:p>
        </p:txBody>
      </p:sp>
      <p:sp>
        <p:nvSpPr>
          <p:cNvPr id="6" name="TextBox 5">
            <a:extLst>
              <a:ext uri="{FF2B5EF4-FFF2-40B4-BE49-F238E27FC236}">
                <a16:creationId xmlns="" xmlns:a16="http://schemas.microsoft.com/office/drawing/2014/main" id="{29A69290-DD2F-4B2D-AD6A-3C81FEA804CD}"/>
              </a:ext>
            </a:extLst>
          </p:cNvPr>
          <p:cNvSpPr txBox="1"/>
          <p:nvPr/>
        </p:nvSpPr>
        <p:spPr bwMode="auto">
          <a:xfrm>
            <a:off x="4923619" y="1068764"/>
            <a:ext cx="6463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6</a:t>
            </a:r>
          </a:p>
        </p:txBody>
      </p:sp>
      <p:grpSp>
        <p:nvGrpSpPr>
          <p:cNvPr id="40" name="Group 39">
            <a:extLst>
              <a:ext uri="{FF2B5EF4-FFF2-40B4-BE49-F238E27FC236}">
                <a16:creationId xmlns="" xmlns:a16="http://schemas.microsoft.com/office/drawing/2014/main" id="{BCBE3BC3-F4E9-4EA8-88BB-528B7B0DBC63}"/>
              </a:ext>
            </a:extLst>
          </p:cNvPr>
          <p:cNvGrpSpPr/>
          <p:nvPr/>
        </p:nvGrpSpPr>
        <p:grpSpPr>
          <a:xfrm>
            <a:off x="1565574" y="2341014"/>
            <a:ext cx="2794777" cy="441429"/>
            <a:chOff x="1565574" y="2341014"/>
            <a:chExt cx="2794777" cy="441429"/>
          </a:xfrm>
        </p:grpSpPr>
        <p:pic>
          <p:nvPicPr>
            <p:cNvPr id="12" name="Picture 11" descr="A picture containing cosmetic, toiletry&#10;&#10;Description automatically generated">
              <a:extLst>
                <a:ext uri="{FF2B5EF4-FFF2-40B4-BE49-F238E27FC236}">
                  <a16:creationId xmlns="" xmlns:a16="http://schemas.microsoft.com/office/drawing/2014/main" id="{DFD17C9A-269D-4B24-A116-CD725F2350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565574" y="2341016"/>
              <a:ext cx="441427" cy="441427"/>
            </a:xfrm>
            <a:prstGeom prst="rect">
              <a:avLst/>
            </a:prstGeom>
          </p:spPr>
        </p:pic>
        <p:pic>
          <p:nvPicPr>
            <p:cNvPr id="13" name="Picture 12" descr="A picture containing cosmetic, toiletry&#10;&#10;Description automatically generated">
              <a:extLst>
                <a:ext uri="{FF2B5EF4-FFF2-40B4-BE49-F238E27FC236}">
                  <a16:creationId xmlns="" xmlns:a16="http://schemas.microsoft.com/office/drawing/2014/main" id="{BE98A75D-AFC9-4162-9FFD-0CFDB4E90D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153912" y="2341016"/>
              <a:ext cx="441427" cy="441427"/>
            </a:xfrm>
            <a:prstGeom prst="rect">
              <a:avLst/>
            </a:prstGeom>
          </p:spPr>
        </p:pic>
        <p:pic>
          <p:nvPicPr>
            <p:cNvPr id="14" name="Picture 13" descr="A picture containing cosmetic, toiletry&#10;&#10;Description automatically generated">
              <a:extLst>
                <a:ext uri="{FF2B5EF4-FFF2-40B4-BE49-F238E27FC236}">
                  <a16:creationId xmlns="" xmlns:a16="http://schemas.microsoft.com/office/drawing/2014/main" id="{9DB0BE3F-BF84-41C0-A3A8-969B6D8B53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742250" y="2341016"/>
              <a:ext cx="441427" cy="441427"/>
            </a:xfrm>
            <a:prstGeom prst="rect">
              <a:avLst/>
            </a:prstGeom>
          </p:spPr>
        </p:pic>
        <p:pic>
          <p:nvPicPr>
            <p:cNvPr id="15" name="Picture 14" descr="A picture containing cosmetic, toiletry&#10;&#10;Description automatically generated">
              <a:extLst>
                <a:ext uri="{FF2B5EF4-FFF2-40B4-BE49-F238E27FC236}">
                  <a16:creationId xmlns="" xmlns:a16="http://schemas.microsoft.com/office/drawing/2014/main" id="{494006E6-11D8-462F-A9C0-63D1E9963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330588" y="2341016"/>
              <a:ext cx="441427" cy="441427"/>
            </a:xfrm>
            <a:prstGeom prst="rect">
              <a:avLst/>
            </a:prstGeom>
          </p:spPr>
        </p:pic>
        <p:pic>
          <p:nvPicPr>
            <p:cNvPr id="16" name="Picture 15" descr="A picture containing cosmetic, toiletry&#10;&#10;Description automatically generated">
              <a:extLst>
                <a:ext uri="{FF2B5EF4-FFF2-40B4-BE49-F238E27FC236}">
                  <a16:creationId xmlns="" xmlns:a16="http://schemas.microsoft.com/office/drawing/2014/main" id="{F118753F-43E1-4F16-A73D-9466A882DD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918924" y="2341014"/>
              <a:ext cx="441427" cy="441427"/>
            </a:xfrm>
            <a:prstGeom prst="rect">
              <a:avLst/>
            </a:prstGeom>
          </p:spPr>
        </p:pic>
      </p:grpSp>
      <p:pic>
        <p:nvPicPr>
          <p:cNvPr id="17" name="Picture 16" descr="A picture containing cosmetic, toiletry&#10;&#10;Description automatically generated">
            <a:extLst>
              <a:ext uri="{FF2B5EF4-FFF2-40B4-BE49-F238E27FC236}">
                <a16:creationId xmlns="" xmlns:a16="http://schemas.microsoft.com/office/drawing/2014/main" id="{744A1873-34B0-44D8-9254-265FD19964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785495" y="2341014"/>
            <a:ext cx="441427" cy="441427"/>
          </a:xfrm>
          <a:prstGeom prst="rect">
            <a:avLst/>
          </a:prstGeom>
        </p:spPr>
      </p:pic>
      <p:grpSp>
        <p:nvGrpSpPr>
          <p:cNvPr id="41" name="Group 40">
            <a:extLst>
              <a:ext uri="{FF2B5EF4-FFF2-40B4-BE49-F238E27FC236}">
                <a16:creationId xmlns="" xmlns:a16="http://schemas.microsoft.com/office/drawing/2014/main" id="{CCED494D-CCBF-4C31-B253-F55AC2992607}"/>
              </a:ext>
            </a:extLst>
          </p:cNvPr>
          <p:cNvGrpSpPr/>
          <p:nvPr/>
        </p:nvGrpSpPr>
        <p:grpSpPr>
          <a:xfrm>
            <a:off x="1565574" y="2925178"/>
            <a:ext cx="2794777" cy="441429"/>
            <a:chOff x="1565574" y="2925178"/>
            <a:chExt cx="2794777" cy="441429"/>
          </a:xfrm>
        </p:grpSpPr>
        <p:pic>
          <p:nvPicPr>
            <p:cNvPr id="21" name="Picture 20" descr="A picture containing cosmetic, toiletry&#10;&#10;Description automatically generated">
              <a:extLst>
                <a:ext uri="{FF2B5EF4-FFF2-40B4-BE49-F238E27FC236}">
                  <a16:creationId xmlns="" xmlns:a16="http://schemas.microsoft.com/office/drawing/2014/main" id="{56C2837A-7234-4B21-8D96-A5655DE2E3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565574" y="2925180"/>
              <a:ext cx="441427" cy="441427"/>
            </a:xfrm>
            <a:prstGeom prst="rect">
              <a:avLst/>
            </a:prstGeom>
          </p:spPr>
        </p:pic>
        <p:pic>
          <p:nvPicPr>
            <p:cNvPr id="22" name="Picture 21" descr="A picture containing cosmetic, toiletry&#10;&#10;Description automatically generated">
              <a:extLst>
                <a:ext uri="{FF2B5EF4-FFF2-40B4-BE49-F238E27FC236}">
                  <a16:creationId xmlns="" xmlns:a16="http://schemas.microsoft.com/office/drawing/2014/main" id="{03EB1E77-EB81-456A-9CB8-BC812ADC2A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153912" y="2925180"/>
              <a:ext cx="441427" cy="441427"/>
            </a:xfrm>
            <a:prstGeom prst="rect">
              <a:avLst/>
            </a:prstGeom>
          </p:spPr>
        </p:pic>
        <p:pic>
          <p:nvPicPr>
            <p:cNvPr id="23" name="Picture 22" descr="A picture containing cosmetic, toiletry&#10;&#10;Description automatically generated">
              <a:extLst>
                <a:ext uri="{FF2B5EF4-FFF2-40B4-BE49-F238E27FC236}">
                  <a16:creationId xmlns="" xmlns:a16="http://schemas.microsoft.com/office/drawing/2014/main" id="{7FD7D240-FE4C-4F31-ADFA-16853205DD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742250" y="2925180"/>
              <a:ext cx="441427" cy="441427"/>
            </a:xfrm>
            <a:prstGeom prst="rect">
              <a:avLst/>
            </a:prstGeom>
          </p:spPr>
        </p:pic>
        <p:pic>
          <p:nvPicPr>
            <p:cNvPr id="24" name="Picture 23" descr="A picture containing cosmetic, toiletry&#10;&#10;Description automatically generated">
              <a:extLst>
                <a:ext uri="{FF2B5EF4-FFF2-40B4-BE49-F238E27FC236}">
                  <a16:creationId xmlns="" xmlns:a16="http://schemas.microsoft.com/office/drawing/2014/main" id="{7E3904A2-CDB4-48AA-A75F-20C0B574E4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330588" y="2925180"/>
              <a:ext cx="441427" cy="441427"/>
            </a:xfrm>
            <a:prstGeom prst="rect">
              <a:avLst/>
            </a:prstGeom>
          </p:spPr>
        </p:pic>
        <p:pic>
          <p:nvPicPr>
            <p:cNvPr id="25" name="Picture 24" descr="A picture containing cosmetic, toiletry&#10;&#10;Description automatically generated">
              <a:extLst>
                <a:ext uri="{FF2B5EF4-FFF2-40B4-BE49-F238E27FC236}">
                  <a16:creationId xmlns="" xmlns:a16="http://schemas.microsoft.com/office/drawing/2014/main" id="{B435DD74-A487-4086-ACC9-4367E83100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918924" y="2925178"/>
              <a:ext cx="441427" cy="441427"/>
            </a:xfrm>
            <a:prstGeom prst="rect">
              <a:avLst/>
            </a:prstGeom>
          </p:spPr>
        </p:pic>
      </p:grpSp>
      <p:pic>
        <p:nvPicPr>
          <p:cNvPr id="26" name="Picture 25" descr="A picture containing cosmetic, toiletry&#10;&#10;Description automatically generated">
            <a:extLst>
              <a:ext uri="{FF2B5EF4-FFF2-40B4-BE49-F238E27FC236}">
                <a16:creationId xmlns="" xmlns:a16="http://schemas.microsoft.com/office/drawing/2014/main" id="{E4759825-BC91-4DFC-870C-8A5A90EC6F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785495" y="2925177"/>
            <a:ext cx="441427" cy="441427"/>
          </a:xfrm>
          <a:prstGeom prst="rect">
            <a:avLst/>
          </a:prstGeom>
        </p:spPr>
      </p:pic>
      <p:sp>
        <p:nvSpPr>
          <p:cNvPr id="27" name="TextBox 26">
            <a:extLst>
              <a:ext uri="{FF2B5EF4-FFF2-40B4-BE49-F238E27FC236}">
                <a16:creationId xmlns="" xmlns:a16="http://schemas.microsoft.com/office/drawing/2014/main" id="{D0D01ABE-DD51-4F49-8DFE-9B2665412B95}"/>
              </a:ext>
            </a:extLst>
          </p:cNvPr>
          <p:cNvSpPr txBox="1"/>
          <p:nvPr/>
        </p:nvSpPr>
        <p:spPr bwMode="auto">
          <a:xfrm>
            <a:off x="3094640" y="4164934"/>
            <a:ext cx="14630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half of 10</a:t>
            </a:r>
            <a:endParaRPr lang="en-GB" sz="2400" dirty="0">
              <a:solidFill>
                <a:srgbClr val="FF0000"/>
              </a:solidFill>
              <a:latin typeface="Myriad Pro Semibold" charset="0"/>
              <a:ea typeface="Myriad Pro Semibold" charset="0"/>
              <a:cs typeface="Myriad Pro Semibold" charset="0"/>
            </a:endParaRPr>
          </a:p>
        </p:txBody>
      </p:sp>
      <p:sp>
        <p:nvSpPr>
          <p:cNvPr id="28" name="TextBox 27">
            <a:extLst>
              <a:ext uri="{FF2B5EF4-FFF2-40B4-BE49-F238E27FC236}">
                <a16:creationId xmlns="" xmlns:a16="http://schemas.microsoft.com/office/drawing/2014/main" id="{74D0AA5D-0287-4390-9707-EC7C7D3D5E10}"/>
              </a:ext>
            </a:extLst>
          </p:cNvPr>
          <p:cNvSpPr txBox="1"/>
          <p:nvPr/>
        </p:nvSpPr>
        <p:spPr bwMode="auto">
          <a:xfrm>
            <a:off x="4748217" y="4164049"/>
            <a:ext cx="12963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half of 2</a:t>
            </a:r>
            <a:endParaRPr lang="en-GB" sz="2400" dirty="0">
              <a:solidFill>
                <a:srgbClr val="FF0000"/>
              </a:solidFill>
              <a:latin typeface="Myriad Pro Semibold" charset="0"/>
              <a:ea typeface="Myriad Pro Semibold" charset="0"/>
              <a:cs typeface="Myriad Pro Semibold" charset="0"/>
            </a:endParaRPr>
          </a:p>
        </p:txBody>
      </p:sp>
      <p:sp>
        <p:nvSpPr>
          <p:cNvPr id="35" name="TextBox 34">
            <a:extLst>
              <a:ext uri="{FF2B5EF4-FFF2-40B4-BE49-F238E27FC236}">
                <a16:creationId xmlns="" xmlns:a16="http://schemas.microsoft.com/office/drawing/2014/main" id="{12B9B669-6E50-443F-8CB6-77BBA77A4699}"/>
              </a:ext>
            </a:extLst>
          </p:cNvPr>
          <p:cNvSpPr txBox="1"/>
          <p:nvPr/>
        </p:nvSpPr>
        <p:spPr bwMode="auto">
          <a:xfrm>
            <a:off x="3650497" y="483497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endParaRPr lang="en-GB" sz="2400" dirty="0">
              <a:solidFill>
                <a:srgbClr val="FF0000"/>
              </a:solidFill>
              <a:latin typeface="Myriad Pro Semibold" charset="0"/>
              <a:ea typeface="Myriad Pro Semibold" charset="0"/>
              <a:cs typeface="Myriad Pro Semibold" charset="0"/>
            </a:endParaRPr>
          </a:p>
        </p:txBody>
      </p:sp>
      <p:sp>
        <p:nvSpPr>
          <p:cNvPr id="36" name="TextBox 35">
            <a:extLst>
              <a:ext uri="{FF2B5EF4-FFF2-40B4-BE49-F238E27FC236}">
                <a16:creationId xmlns="" xmlns:a16="http://schemas.microsoft.com/office/drawing/2014/main" id="{DC56D191-53C9-445A-9E98-5B99BD0DA4BB}"/>
              </a:ext>
            </a:extLst>
          </p:cNvPr>
          <p:cNvSpPr txBox="1"/>
          <p:nvPr/>
        </p:nvSpPr>
        <p:spPr bwMode="auto">
          <a:xfrm>
            <a:off x="5220718" y="483497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endParaRPr lang="en-GB" sz="2400" dirty="0">
              <a:solidFill>
                <a:srgbClr val="FF0000"/>
              </a:solidFill>
              <a:latin typeface="Myriad Pro Semibold" charset="0"/>
              <a:ea typeface="Myriad Pro Semibold" charset="0"/>
              <a:cs typeface="Myriad Pro Semibold" charset="0"/>
            </a:endParaRPr>
          </a:p>
        </p:txBody>
      </p:sp>
      <p:sp>
        <p:nvSpPr>
          <p:cNvPr id="37" name="TextBox 36">
            <a:extLst>
              <a:ext uri="{FF2B5EF4-FFF2-40B4-BE49-F238E27FC236}">
                <a16:creationId xmlns="" xmlns:a16="http://schemas.microsoft.com/office/drawing/2014/main" id="{1D59CA72-3985-44CF-8A48-27E196A64C5E}"/>
              </a:ext>
            </a:extLst>
          </p:cNvPr>
          <p:cNvSpPr txBox="1"/>
          <p:nvPr/>
        </p:nvSpPr>
        <p:spPr bwMode="auto">
          <a:xfrm>
            <a:off x="4459615" y="4834972"/>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FF0000"/>
              </a:solidFill>
              <a:latin typeface="Myriad Pro Semibold" charset="0"/>
              <a:ea typeface="Myriad Pro Semibold" charset="0"/>
              <a:cs typeface="Myriad Pro Semibold" charset="0"/>
            </a:endParaRPr>
          </a:p>
        </p:txBody>
      </p:sp>
      <p:sp>
        <p:nvSpPr>
          <p:cNvPr id="38" name="TextBox 37">
            <a:extLst>
              <a:ext uri="{FF2B5EF4-FFF2-40B4-BE49-F238E27FC236}">
                <a16:creationId xmlns="" xmlns:a16="http://schemas.microsoft.com/office/drawing/2014/main" id="{700BF065-0F33-4CCF-B1CD-DE6FB70064B9}"/>
              </a:ext>
            </a:extLst>
          </p:cNvPr>
          <p:cNvSpPr txBox="1"/>
          <p:nvPr/>
        </p:nvSpPr>
        <p:spPr bwMode="auto">
          <a:xfrm>
            <a:off x="5828123" y="4834972"/>
            <a:ext cx="1071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6</a:t>
            </a:r>
            <a:endParaRPr lang="en-GB" sz="2400" dirty="0">
              <a:solidFill>
                <a:srgbClr val="FF0000"/>
              </a:solidFill>
              <a:latin typeface="Myriad Pro Semibold" charset="0"/>
              <a:ea typeface="Myriad Pro Semibold" charset="0"/>
              <a:cs typeface="Myriad Pro Semibold" charset="0"/>
            </a:endParaRPr>
          </a:p>
        </p:txBody>
      </p:sp>
      <p:sp>
        <p:nvSpPr>
          <p:cNvPr id="31" name="TextBox 30">
            <a:extLst>
              <a:ext uri="{FF2B5EF4-FFF2-40B4-BE49-F238E27FC236}">
                <a16:creationId xmlns="" xmlns:a16="http://schemas.microsoft.com/office/drawing/2014/main" id="{2520A912-FB9F-4DDF-8924-F805ECC0631C}"/>
              </a:ext>
            </a:extLst>
          </p:cNvPr>
          <p:cNvSpPr txBox="1"/>
          <p:nvPr/>
        </p:nvSpPr>
        <p:spPr bwMode="auto">
          <a:xfrm>
            <a:off x="4459615" y="4163164"/>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FF0000"/>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308153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26" presetClass="emph" presetSubtype="0" fill="hold" nodeType="withEffect">
                                  <p:stCondLst>
                                    <p:cond delay="0"/>
                                  </p:stCondLst>
                                  <p:childTnLst>
                                    <p:animEffect transition="out" filter="fade">
                                      <p:cBhvr>
                                        <p:cTn id="9" dur="1000" tmFilter="0, 0; .2, .5; .8, .5; 1, 0"/>
                                        <p:tgtEl>
                                          <p:spTgt spid="40"/>
                                        </p:tgtEl>
                                      </p:cBhvr>
                                    </p:animEffect>
                                    <p:animScale>
                                      <p:cBhvr>
                                        <p:cTn id="10" dur="500" autoRev="1" fill="hold"/>
                                        <p:tgtEl>
                                          <p:spTgt spid="40"/>
                                        </p:tgtEl>
                                      </p:cBhvr>
                                      <p:by x="105000" y="105000"/>
                                    </p:animScale>
                                  </p:childTnLst>
                                </p:cTn>
                              </p:par>
                              <p:par>
                                <p:cTn id="11" presetID="26" presetClass="emph" presetSubtype="0" fill="hold" nodeType="withEffect">
                                  <p:stCondLst>
                                    <p:cond delay="0"/>
                                  </p:stCondLst>
                                  <p:childTnLst>
                                    <p:animEffect transition="out" filter="fade">
                                      <p:cBhvr>
                                        <p:cTn id="12" dur="1000" tmFilter="0, 0; .2, .5; .8, .5; 1, 0"/>
                                        <p:tgtEl>
                                          <p:spTgt spid="41"/>
                                        </p:tgtEl>
                                      </p:cBhvr>
                                    </p:animEffect>
                                    <p:animScale>
                                      <p:cBhvr>
                                        <p:cTn id="13" dur="500" autoRev="1" fill="hold"/>
                                        <p:tgtEl>
                                          <p:spTgt spid="41"/>
                                        </p:tgtEl>
                                      </p:cBhvr>
                                      <p:by x="105000" y="105000"/>
                                    </p:animScale>
                                  </p:childTnLst>
                                </p:cTn>
                              </p:par>
                            </p:childTnLst>
                          </p:cTn>
                        </p:par>
                        <p:par>
                          <p:cTn id="14" fill="hold">
                            <p:stCondLst>
                              <p:cond delay="1000"/>
                            </p:stCondLst>
                            <p:childTnLst>
                              <p:par>
                                <p:cTn id="15" presetID="10" presetClass="entr" presetSubtype="0" fill="hold" grpId="0" nodeType="afterEffect">
                                  <p:stCondLst>
                                    <p:cond delay="50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26" presetClass="emph" presetSubtype="0" fill="hold" nodeType="withEffect">
                                  <p:stCondLst>
                                    <p:cond delay="500"/>
                                  </p:stCondLst>
                                  <p:childTnLst>
                                    <p:animEffect transition="out" filter="fade">
                                      <p:cBhvr>
                                        <p:cTn id="23" dur="1000" tmFilter="0, 0; .2, .5; .8, .5; 1, 0"/>
                                        <p:tgtEl>
                                          <p:spTgt spid="17"/>
                                        </p:tgtEl>
                                      </p:cBhvr>
                                    </p:animEffect>
                                    <p:animScale>
                                      <p:cBhvr>
                                        <p:cTn id="24" dur="500" autoRev="1" fill="hold"/>
                                        <p:tgtEl>
                                          <p:spTgt spid="17"/>
                                        </p:tgtEl>
                                      </p:cBhvr>
                                      <p:by x="105000" y="105000"/>
                                    </p:animScale>
                                  </p:childTnLst>
                                </p:cTn>
                              </p:par>
                              <p:par>
                                <p:cTn id="25" presetID="26" presetClass="emph" presetSubtype="0" fill="hold" nodeType="withEffect">
                                  <p:stCondLst>
                                    <p:cond delay="500"/>
                                  </p:stCondLst>
                                  <p:childTnLst>
                                    <p:animEffect transition="out" filter="fade">
                                      <p:cBhvr>
                                        <p:cTn id="26" dur="1000" tmFilter="0, 0; .2, .5; .8, .5; 1, 0"/>
                                        <p:tgtEl>
                                          <p:spTgt spid="26"/>
                                        </p:tgtEl>
                                      </p:cBhvr>
                                    </p:animEffect>
                                    <p:animScale>
                                      <p:cBhvr>
                                        <p:cTn id="27" dur="500" autoRev="1" fill="hold"/>
                                        <p:tgtEl>
                                          <p:spTgt spid="26"/>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1" nodeType="clickEffect">
                                  <p:stCondLst>
                                    <p:cond delay="0"/>
                                  </p:stCondLst>
                                  <p:childTnLst>
                                    <p:animEffect transition="out" filter="fade">
                                      <p:cBhvr>
                                        <p:cTn id="31" dur="1000" tmFilter="0, 0; .2, .5; .8, .5; 1, 0"/>
                                        <p:tgtEl>
                                          <p:spTgt spid="27"/>
                                        </p:tgtEl>
                                      </p:cBhvr>
                                    </p:animEffect>
                                    <p:animScale>
                                      <p:cBhvr>
                                        <p:cTn id="32" dur="500" autoRev="1" fill="hold"/>
                                        <p:tgtEl>
                                          <p:spTgt spid="27"/>
                                        </p:tgtEl>
                                      </p:cBhvr>
                                      <p:by x="105000" y="105000"/>
                                    </p:animScale>
                                  </p:childTnLst>
                                </p:cTn>
                              </p:par>
                            </p:childTnLst>
                          </p:cTn>
                        </p:par>
                        <p:par>
                          <p:cTn id="33" fill="hold">
                            <p:stCondLst>
                              <p:cond delay="1000"/>
                            </p:stCondLst>
                            <p:childTnLst>
                              <p:par>
                                <p:cTn id="34" presetID="10" presetClass="exit" presetSubtype="0" fill="hold" nodeType="afterEffect">
                                  <p:stCondLst>
                                    <p:cond delay="0"/>
                                  </p:stCondLst>
                                  <p:childTnLst>
                                    <p:animEffect transition="out" filter="fade">
                                      <p:cBhvr>
                                        <p:cTn id="35" dur="500"/>
                                        <p:tgtEl>
                                          <p:spTgt spid="41"/>
                                        </p:tgtEl>
                                      </p:cBhvr>
                                    </p:animEffect>
                                    <p:set>
                                      <p:cBhvr>
                                        <p:cTn id="36" dur="1" fill="hold">
                                          <p:stCondLst>
                                            <p:cond delay="499"/>
                                          </p:stCondLst>
                                        </p:cTn>
                                        <p:tgtEl>
                                          <p:spTgt spid="41"/>
                                        </p:tgtEl>
                                        <p:attrNameLst>
                                          <p:attrName>style.visibility</p:attrName>
                                        </p:attrNameLst>
                                      </p:cBhvr>
                                      <p:to>
                                        <p:strVal val="hidden"/>
                                      </p:to>
                                    </p:se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mph" presetSubtype="0" fill="hold" grpId="1" nodeType="clickEffect">
                                  <p:stCondLst>
                                    <p:cond delay="0"/>
                                  </p:stCondLst>
                                  <p:childTnLst>
                                    <p:animEffect transition="out" filter="fade">
                                      <p:cBhvr>
                                        <p:cTn id="44" dur="1000" tmFilter="0, 0; .2, .5; .8, .5; 1, 0"/>
                                        <p:tgtEl>
                                          <p:spTgt spid="28"/>
                                        </p:tgtEl>
                                      </p:cBhvr>
                                    </p:animEffect>
                                    <p:animScale>
                                      <p:cBhvr>
                                        <p:cTn id="45" dur="500" autoRev="1" fill="hold"/>
                                        <p:tgtEl>
                                          <p:spTgt spid="28"/>
                                        </p:tgtEl>
                                      </p:cBhvr>
                                      <p:by x="105000" y="105000"/>
                                    </p:animScale>
                                  </p:childTnLst>
                                </p:cTn>
                              </p:par>
                            </p:childTnLst>
                          </p:cTn>
                        </p:par>
                        <p:par>
                          <p:cTn id="46" fill="hold">
                            <p:stCondLst>
                              <p:cond delay="1000"/>
                            </p:stCondLst>
                            <p:childTnLst>
                              <p:par>
                                <p:cTn id="47" presetID="10" presetClass="exit" presetSubtype="0" fill="hold" nodeType="afterEffect">
                                  <p:stCondLst>
                                    <p:cond delay="0"/>
                                  </p:stCondLst>
                                  <p:childTnLst>
                                    <p:animEffect transition="out" filter="fade">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P spid="27" grpId="1"/>
      <p:bldP spid="28" grpId="0"/>
      <p:bldP spid="28" grpId="1"/>
      <p:bldP spid="35" grpId="0"/>
      <p:bldP spid="36" grpId="0"/>
      <p:bldP spid="37" grpId="0"/>
      <p:bldP spid="38" grpId="0"/>
      <p:bldP spid="31"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 xmlns:a16="http://schemas.microsoft.com/office/drawing/2014/main" id="{A2C03F30-E271-46D4-95A4-95C791164EF9}"/>
              </a:ext>
            </a:extLst>
          </p:cNvPr>
          <p:cNvSpPr txBox="1"/>
          <p:nvPr/>
        </p:nvSpPr>
        <p:spPr bwMode="auto">
          <a:xfrm>
            <a:off x="6023715" y="3283104"/>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4" name="TextBox 23">
            <a:extLst>
              <a:ext uri="{FF2B5EF4-FFF2-40B4-BE49-F238E27FC236}">
                <a16:creationId xmlns="" xmlns:a16="http://schemas.microsoft.com/office/drawing/2014/main" id="{6C3671B4-A255-4E30-BC25-CB29FE679D47}"/>
              </a:ext>
            </a:extLst>
          </p:cNvPr>
          <p:cNvSpPr txBox="1"/>
          <p:nvPr/>
        </p:nvSpPr>
        <p:spPr bwMode="auto">
          <a:xfrm>
            <a:off x="7831334" y="3283104"/>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3:6</a:t>
            </a:r>
          </a:p>
        </p:txBody>
      </p:sp>
      <p:grpSp>
        <p:nvGrpSpPr>
          <p:cNvPr id="7" name="Group 6">
            <a:extLst>
              <a:ext uri="{FF2B5EF4-FFF2-40B4-BE49-F238E27FC236}">
                <a16:creationId xmlns="" xmlns:a16="http://schemas.microsoft.com/office/drawing/2014/main" id="{5E8911AB-B6AB-4610-BEC3-A4362A62FD30}"/>
              </a:ext>
            </a:extLst>
          </p:cNvPr>
          <p:cNvGrpSpPr/>
          <p:nvPr/>
        </p:nvGrpSpPr>
        <p:grpSpPr>
          <a:xfrm>
            <a:off x="5274764" y="2272518"/>
            <a:ext cx="3600000" cy="1656000"/>
            <a:chOff x="4749426" y="2876940"/>
            <a:chExt cx="3600000" cy="1656000"/>
          </a:xfrm>
        </p:grpSpPr>
        <p:sp>
          <p:nvSpPr>
            <p:cNvPr id="8" name="Rectangle 7">
              <a:extLst>
                <a:ext uri="{FF2B5EF4-FFF2-40B4-BE49-F238E27FC236}">
                  <a16:creationId xmlns="" xmlns:a16="http://schemas.microsoft.com/office/drawing/2014/main" id="{6EEA76E8-D266-45BD-A694-9DCC1AD229FC}"/>
                </a:ext>
              </a:extLst>
            </p:cNvPr>
            <p:cNvSpPr/>
            <p:nvPr/>
          </p:nvSpPr>
          <p:spPr bwMode="auto">
            <a:xfrm>
              <a:off x="4749426" y="2876940"/>
              <a:ext cx="3600000" cy="1656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9" name="Straight Connector 8">
              <a:extLst>
                <a:ext uri="{FF2B5EF4-FFF2-40B4-BE49-F238E27FC236}">
                  <a16:creationId xmlns="" xmlns:a16="http://schemas.microsoft.com/office/drawing/2014/main" id="{F8255EA9-78FD-4A1E-9221-102BD80E384D}"/>
                </a:ext>
              </a:extLst>
            </p:cNvPr>
            <p:cNvCxnSpPr/>
            <p:nvPr/>
          </p:nvCxnSpPr>
          <p:spPr bwMode="auto">
            <a:xfrm>
              <a:off x="4749426" y="3714465"/>
              <a:ext cx="360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 xmlns:a16="http://schemas.microsoft.com/office/drawing/2014/main" id="{C7DC1DBA-E2F1-4D04-8D8E-F3E1F5CDE00B}"/>
                </a:ext>
              </a:extLst>
            </p:cNvPr>
            <p:cNvCxnSpPr/>
            <p:nvPr/>
          </p:nvCxnSpPr>
          <p:spPr bwMode="auto">
            <a:xfrm>
              <a:off x="6549426" y="3704265"/>
              <a:ext cx="0" cy="82867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 name="TextBox 10">
            <a:extLst>
              <a:ext uri="{FF2B5EF4-FFF2-40B4-BE49-F238E27FC236}">
                <a16:creationId xmlns="" xmlns:a16="http://schemas.microsoft.com/office/drawing/2014/main" id="{37309307-EB64-4212-9696-BB601E8765BE}"/>
              </a:ext>
            </a:extLst>
          </p:cNvPr>
          <p:cNvSpPr txBox="1"/>
          <p:nvPr/>
        </p:nvSpPr>
        <p:spPr bwMode="auto">
          <a:xfrm>
            <a:off x="6815719" y="246383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sp>
        <p:nvSpPr>
          <p:cNvPr id="12" name="TextBox 11">
            <a:extLst>
              <a:ext uri="{FF2B5EF4-FFF2-40B4-BE49-F238E27FC236}">
                <a16:creationId xmlns="" xmlns:a16="http://schemas.microsoft.com/office/drawing/2014/main" id="{C48BB2D2-C474-4144-B90D-E351516D8C06}"/>
              </a:ext>
            </a:extLst>
          </p:cNvPr>
          <p:cNvSpPr txBox="1"/>
          <p:nvPr/>
        </p:nvSpPr>
        <p:spPr bwMode="auto">
          <a:xfrm>
            <a:off x="6009289" y="328334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13" name="TextBox 12">
            <a:extLst>
              <a:ext uri="{FF2B5EF4-FFF2-40B4-BE49-F238E27FC236}">
                <a16:creationId xmlns="" xmlns:a16="http://schemas.microsoft.com/office/drawing/2014/main" id="{6472CF2C-CD44-4510-94EE-8D74A70509E1}"/>
              </a:ext>
            </a:extLst>
          </p:cNvPr>
          <p:cNvSpPr txBox="1"/>
          <p:nvPr/>
        </p:nvSpPr>
        <p:spPr bwMode="auto">
          <a:xfrm>
            <a:off x="7802480" y="328310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14" name="Rectangle 13">
            <a:extLst>
              <a:ext uri="{FF2B5EF4-FFF2-40B4-BE49-F238E27FC236}">
                <a16:creationId xmlns="" xmlns:a16="http://schemas.microsoft.com/office/drawing/2014/main" id="{F2D84F4D-9573-4A28-A952-9CE5372CD1F5}"/>
              </a:ext>
            </a:extLst>
          </p:cNvPr>
          <p:cNvSpPr/>
          <p:nvPr/>
        </p:nvSpPr>
        <p:spPr bwMode="auto">
          <a:xfrm>
            <a:off x="381144" y="2273193"/>
            <a:ext cx="4500000" cy="1656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5" name="Straight Connector 14">
            <a:extLst>
              <a:ext uri="{FF2B5EF4-FFF2-40B4-BE49-F238E27FC236}">
                <a16:creationId xmlns="" xmlns:a16="http://schemas.microsoft.com/office/drawing/2014/main" id="{F2FEE391-7982-4360-B0E0-BAAFE8609B50}"/>
              </a:ext>
            </a:extLst>
          </p:cNvPr>
          <p:cNvCxnSpPr/>
          <p:nvPr/>
        </p:nvCxnSpPr>
        <p:spPr bwMode="auto">
          <a:xfrm>
            <a:off x="381144" y="3110718"/>
            <a:ext cx="450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 xmlns:a16="http://schemas.microsoft.com/office/drawing/2014/main" id="{69A5AB49-C0C5-471B-A4E5-D23361845E6E}"/>
              </a:ext>
            </a:extLst>
          </p:cNvPr>
          <p:cNvCxnSpPr/>
          <p:nvPr/>
        </p:nvCxnSpPr>
        <p:spPr bwMode="auto">
          <a:xfrm>
            <a:off x="2631144" y="3100518"/>
            <a:ext cx="0" cy="82867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6" name="Picture 25" descr="A close up of a logo&#10;&#10;Description automatically generated">
            <a:extLst>
              <a:ext uri="{FF2B5EF4-FFF2-40B4-BE49-F238E27FC236}">
                <a16:creationId xmlns="" xmlns:a16="http://schemas.microsoft.com/office/drawing/2014/main" id="{0A63D133-088B-4B34-8FA2-ED8B736B7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102" y="3190643"/>
            <a:ext cx="480083" cy="648425"/>
          </a:xfrm>
          <a:prstGeom prst="rect">
            <a:avLst/>
          </a:prstGeom>
        </p:spPr>
      </p:pic>
      <p:pic>
        <p:nvPicPr>
          <p:cNvPr id="29" name="Picture 28" descr="A close up of a logo&#10;&#10;Description automatically generated">
            <a:extLst>
              <a:ext uri="{FF2B5EF4-FFF2-40B4-BE49-F238E27FC236}">
                <a16:creationId xmlns="" xmlns:a16="http://schemas.microsoft.com/office/drawing/2014/main" id="{EDC38DE3-218E-4C26-AEE7-16854BC1F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103" y="3190643"/>
            <a:ext cx="480083" cy="648425"/>
          </a:xfrm>
          <a:prstGeom prst="rect">
            <a:avLst/>
          </a:prstGeom>
        </p:spPr>
      </p:pic>
      <p:grpSp>
        <p:nvGrpSpPr>
          <p:cNvPr id="55" name="Group 54">
            <a:extLst>
              <a:ext uri="{FF2B5EF4-FFF2-40B4-BE49-F238E27FC236}">
                <a16:creationId xmlns="" xmlns:a16="http://schemas.microsoft.com/office/drawing/2014/main" id="{4220E84C-F133-4B45-BEBD-516D3F6F7613}"/>
              </a:ext>
            </a:extLst>
          </p:cNvPr>
          <p:cNvGrpSpPr/>
          <p:nvPr/>
        </p:nvGrpSpPr>
        <p:grpSpPr>
          <a:xfrm>
            <a:off x="1181100" y="3164693"/>
            <a:ext cx="2887315" cy="718819"/>
            <a:chOff x="1181100" y="3164693"/>
            <a:chExt cx="2887315" cy="718819"/>
          </a:xfrm>
        </p:grpSpPr>
        <p:sp>
          <p:nvSpPr>
            <p:cNvPr id="53" name="Rectangle 52">
              <a:extLst>
                <a:ext uri="{FF2B5EF4-FFF2-40B4-BE49-F238E27FC236}">
                  <a16:creationId xmlns="" xmlns:a16="http://schemas.microsoft.com/office/drawing/2014/main" id="{DE4660EB-8129-438B-801D-5A957A9389E7}"/>
                </a:ext>
              </a:extLst>
            </p:cNvPr>
            <p:cNvSpPr/>
            <p:nvPr/>
          </p:nvSpPr>
          <p:spPr bwMode="auto">
            <a:xfrm>
              <a:off x="1181100" y="3164693"/>
              <a:ext cx="683619" cy="718819"/>
            </a:xfrm>
            <a:prstGeom prst="rect">
              <a:avLst/>
            </a:prstGeom>
            <a:solidFill>
              <a:srgbClr val="FFFFFF">
                <a:alpha val="60000"/>
              </a:srgbClr>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4" name="Rectangle 53">
              <a:extLst>
                <a:ext uri="{FF2B5EF4-FFF2-40B4-BE49-F238E27FC236}">
                  <a16:creationId xmlns="" xmlns:a16="http://schemas.microsoft.com/office/drawing/2014/main" id="{A0AFDF44-C921-48D2-8917-E021604E702A}"/>
                </a:ext>
              </a:extLst>
            </p:cNvPr>
            <p:cNvSpPr/>
            <p:nvPr/>
          </p:nvSpPr>
          <p:spPr bwMode="auto">
            <a:xfrm>
              <a:off x="3384796" y="3164693"/>
              <a:ext cx="683619" cy="718819"/>
            </a:xfrm>
            <a:prstGeom prst="rect">
              <a:avLst/>
            </a:prstGeom>
            <a:solidFill>
              <a:srgbClr val="FFFFFF">
                <a:alpha val="60000"/>
              </a:srgbClr>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43" name="Group 42">
            <a:extLst>
              <a:ext uri="{FF2B5EF4-FFF2-40B4-BE49-F238E27FC236}">
                <a16:creationId xmlns="" xmlns:a16="http://schemas.microsoft.com/office/drawing/2014/main" id="{50EB3E72-5576-4F17-8DF9-22A62F39ECE7}"/>
              </a:ext>
            </a:extLst>
          </p:cNvPr>
          <p:cNvGrpSpPr/>
          <p:nvPr/>
        </p:nvGrpSpPr>
        <p:grpSpPr>
          <a:xfrm>
            <a:off x="532435" y="2585749"/>
            <a:ext cx="2110907" cy="243159"/>
            <a:chOff x="532435" y="2585749"/>
            <a:chExt cx="2110907" cy="243159"/>
          </a:xfrm>
        </p:grpSpPr>
        <p:pic>
          <p:nvPicPr>
            <p:cNvPr id="28" name="Picture 27">
              <a:extLst>
                <a:ext uri="{FF2B5EF4-FFF2-40B4-BE49-F238E27FC236}">
                  <a16:creationId xmlns="" xmlns:a16="http://schemas.microsoft.com/office/drawing/2014/main" id="{DBA4587A-6D51-43C7-B1EB-93AACF4673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435" y="2585749"/>
              <a:ext cx="342917" cy="243159"/>
            </a:xfrm>
            <a:prstGeom prst="rect">
              <a:avLst/>
            </a:prstGeom>
          </p:spPr>
        </p:pic>
        <p:pic>
          <p:nvPicPr>
            <p:cNvPr id="30" name="Picture 29">
              <a:extLst>
                <a:ext uri="{FF2B5EF4-FFF2-40B4-BE49-F238E27FC236}">
                  <a16:creationId xmlns="" xmlns:a16="http://schemas.microsoft.com/office/drawing/2014/main" id="{F2969065-0E6E-4606-92DC-7FCB17D0D9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033" y="2585749"/>
              <a:ext cx="342917" cy="243159"/>
            </a:xfrm>
            <a:prstGeom prst="rect">
              <a:avLst/>
            </a:prstGeom>
          </p:spPr>
        </p:pic>
        <p:pic>
          <p:nvPicPr>
            <p:cNvPr id="31" name="Picture 30">
              <a:extLst>
                <a:ext uri="{FF2B5EF4-FFF2-40B4-BE49-F238E27FC236}">
                  <a16:creationId xmlns="" xmlns:a16="http://schemas.microsoft.com/office/drawing/2014/main" id="{E824AA51-8142-4464-AEBF-DE00C73599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9631" y="2585749"/>
              <a:ext cx="342917" cy="243159"/>
            </a:xfrm>
            <a:prstGeom prst="rect">
              <a:avLst/>
            </a:prstGeom>
          </p:spPr>
        </p:pic>
        <p:pic>
          <p:nvPicPr>
            <p:cNvPr id="32" name="Picture 31">
              <a:extLst>
                <a:ext uri="{FF2B5EF4-FFF2-40B4-BE49-F238E27FC236}">
                  <a16:creationId xmlns="" xmlns:a16="http://schemas.microsoft.com/office/drawing/2014/main" id="{EF9AFE60-AD24-4D13-B0F6-BF7213AAD5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6827" y="2585749"/>
              <a:ext cx="342917" cy="243159"/>
            </a:xfrm>
            <a:prstGeom prst="rect">
              <a:avLst/>
            </a:prstGeom>
          </p:spPr>
        </p:pic>
        <p:pic>
          <p:nvPicPr>
            <p:cNvPr id="33" name="Picture 32">
              <a:extLst>
                <a:ext uri="{FF2B5EF4-FFF2-40B4-BE49-F238E27FC236}">
                  <a16:creationId xmlns="" xmlns:a16="http://schemas.microsoft.com/office/drawing/2014/main" id="{766812F5-91A7-4578-87DD-23C915C24F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3229" y="2585749"/>
              <a:ext cx="342917" cy="243159"/>
            </a:xfrm>
            <a:prstGeom prst="rect">
              <a:avLst/>
            </a:prstGeom>
          </p:spPr>
        </p:pic>
        <p:pic>
          <p:nvPicPr>
            <p:cNvPr id="34" name="Picture 33">
              <a:extLst>
                <a:ext uri="{FF2B5EF4-FFF2-40B4-BE49-F238E27FC236}">
                  <a16:creationId xmlns="" xmlns:a16="http://schemas.microsoft.com/office/drawing/2014/main" id="{DA55D6B2-B7B0-4F9C-B234-7F749DDFD0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0425" y="2585749"/>
              <a:ext cx="342917" cy="243159"/>
            </a:xfrm>
            <a:prstGeom prst="rect">
              <a:avLst/>
            </a:prstGeom>
          </p:spPr>
        </p:pic>
      </p:grpSp>
      <p:grpSp>
        <p:nvGrpSpPr>
          <p:cNvPr id="44" name="Group 43">
            <a:extLst>
              <a:ext uri="{FF2B5EF4-FFF2-40B4-BE49-F238E27FC236}">
                <a16:creationId xmlns="" xmlns:a16="http://schemas.microsoft.com/office/drawing/2014/main" id="{A13F188D-1D28-4A41-A880-1DC595877067}"/>
              </a:ext>
            </a:extLst>
          </p:cNvPr>
          <p:cNvGrpSpPr/>
          <p:nvPr/>
        </p:nvGrpSpPr>
        <p:grpSpPr>
          <a:xfrm>
            <a:off x="2654023" y="2585749"/>
            <a:ext cx="2110904" cy="243159"/>
            <a:chOff x="2654023" y="2585749"/>
            <a:chExt cx="2110904" cy="243159"/>
          </a:xfrm>
        </p:grpSpPr>
        <p:pic>
          <p:nvPicPr>
            <p:cNvPr id="35" name="Picture 34">
              <a:extLst>
                <a:ext uri="{FF2B5EF4-FFF2-40B4-BE49-F238E27FC236}">
                  <a16:creationId xmlns="" xmlns:a16="http://schemas.microsoft.com/office/drawing/2014/main" id="{E7CEBA1C-2DD2-4421-91D2-A3747E319D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4023" y="2585749"/>
              <a:ext cx="342917" cy="243159"/>
            </a:xfrm>
            <a:prstGeom prst="rect">
              <a:avLst/>
            </a:prstGeom>
          </p:spPr>
        </p:pic>
        <p:pic>
          <p:nvPicPr>
            <p:cNvPr id="36" name="Picture 35">
              <a:extLst>
                <a:ext uri="{FF2B5EF4-FFF2-40B4-BE49-F238E27FC236}">
                  <a16:creationId xmlns="" xmlns:a16="http://schemas.microsoft.com/office/drawing/2014/main" id="{11B1AA30-982E-47CA-A715-539991A64E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7621" y="2585749"/>
              <a:ext cx="342917" cy="243159"/>
            </a:xfrm>
            <a:prstGeom prst="rect">
              <a:avLst/>
            </a:prstGeom>
          </p:spPr>
        </p:pic>
        <p:pic>
          <p:nvPicPr>
            <p:cNvPr id="37" name="Picture 36">
              <a:extLst>
                <a:ext uri="{FF2B5EF4-FFF2-40B4-BE49-F238E27FC236}">
                  <a16:creationId xmlns="" xmlns:a16="http://schemas.microsoft.com/office/drawing/2014/main" id="{6A2ED074-F74E-4280-B88F-2ABEA78804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1219" y="2585749"/>
              <a:ext cx="342917" cy="243159"/>
            </a:xfrm>
            <a:prstGeom prst="rect">
              <a:avLst/>
            </a:prstGeom>
          </p:spPr>
        </p:pic>
        <p:pic>
          <p:nvPicPr>
            <p:cNvPr id="38" name="Picture 37">
              <a:extLst>
                <a:ext uri="{FF2B5EF4-FFF2-40B4-BE49-F238E27FC236}">
                  <a16:creationId xmlns="" xmlns:a16="http://schemas.microsoft.com/office/drawing/2014/main" id="{9DA2F62E-42C9-422D-9F82-63252AEC27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817" y="2585749"/>
              <a:ext cx="342917" cy="243159"/>
            </a:xfrm>
            <a:prstGeom prst="rect">
              <a:avLst/>
            </a:prstGeom>
          </p:spPr>
        </p:pic>
        <p:pic>
          <p:nvPicPr>
            <p:cNvPr id="39" name="Picture 38">
              <a:extLst>
                <a:ext uri="{FF2B5EF4-FFF2-40B4-BE49-F238E27FC236}">
                  <a16:creationId xmlns="" xmlns:a16="http://schemas.microsoft.com/office/drawing/2014/main" id="{1907A340-9359-4C84-B45D-A8AC09EDC6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2010" y="2585749"/>
              <a:ext cx="342917" cy="243159"/>
            </a:xfrm>
            <a:prstGeom prst="rect">
              <a:avLst/>
            </a:prstGeom>
          </p:spPr>
        </p:pic>
        <p:pic>
          <p:nvPicPr>
            <p:cNvPr id="40" name="Picture 39">
              <a:extLst>
                <a:ext uri="{FF2B5EF4-FFF2-40B4-BE49-F238E27FC236}">
                  <a16:creationId xmlns="" xmlns:a16="http://schemas.microsoft.com/office/drawing/2014/main" id="{CD304C94-B053-4DAC-ABDA-1B366937E0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8415" y="2585749"/>
              <a:ext cx="342917" cy="243159"/>
            </a:xfrm>
            <a:prstGeom prst="rect">
              <a:avLst/>
            </a:prstGeom>
          </p:spPr>
        </p:pic>
      </p:grpSp>
      <p:sp>
        <p:nvSpPr>
          <p:cNvPr id="45" name="TextBox 44">
            <a:extLst>
              <a:ext uri="{FF2B5EF4-FFF2-40B4-BE49-F238E27FC236}">
                <a16:creationId xmlns="" xmlns:a16="http://schemas.microsoft.com/office/drawing/2014/main" id="{D0945450-875D-4335-9FB0-C1DA5A3A2CA9}"/>
              </a:ext>
            </a:extLst>
          </p:cNvPr>
          <p:cNvSpPr txBox="1"/>
          <p:nvPr/>
        </p:nvSpPr>
        <p:spPr bwMode="auto">
          <a:xfrm>
            <a:off x="1344881" y="3284023"/>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46" name="TextBox 45">
            <a:extLst>
              <a:ext uri="{FF2B5EF4-FFF2-40B4-BE49-F238E27FC236}">
                <a16:creationId xmlns="" xmlns:a16="http://schemas.microsoft.com/office/drawing/2014/main" id="{5727FAB4-B894-4DED-81C6-CE0C05519707}"/>
              </a:ext>
            </a:extLst>
          </p:cNvPr>
          <p:cNvSpPr txBox="1"/>
          <p:nvPr/>
        </p:nvSpPr>
        <p:spPr bwMode="auto">
          <a:xfrm>
            <a:off x="3594882" y="3284023"/>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47" name="TextBox 46">
            <a:extLst>
              <a:ext uri="{FF2B5EF4-FFF2-40B4-BE49-F238E27FC236}">
                <a16:creationId xmlns="" xmlns:a16="http://schemas.microsoft.com/office/drawing/2014/main" id="{895ADEF0-3E37-44F4-8881-F91CAE03B3D0}"/>
              </a:ext>
            </a:extLst>
          </p:cNvPr>
          <p:cNvSpPr txBox="1"/>
          <p:nvPr/>
        </p:nvSpPr>
        <p:spPr bwMode="auto">
          <a:xfrm>
            <a:off x="3881106" y="536060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48" name="Rectangle 47">
            <a:extLst>
              <a:ext uri="{FF2B5EF4-FFF2-40B4-BE49-F238E27FC236}">
                <a16:creationId xmlns="" xmlns:a16="http://schemas.microsoft.com/office/drawing/2014/main" id="{DDF48FEC-E480-4DED-9813-E6DC51778257}"/>
              </a:ext>
            </a:extLst>
          </p:cNvPr>
          <p:cNvSpPr/>
          <p:nvPr/>
        </p:nvSpPr>
        <p:spPr bwMode="auto">
          <a:xfrm>
            <a:off x="3825963" y="5360603"/>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9" name="TextBox 48">
            <a:extLst>
              <a:ext uri="{FF2B5EF4-FFF2-40B4-BE49-F238E27FC236}">
                <a16:creationId xmlns="" xmlns:a16="http://schemas.microsoft.com/office/drawing/2014/main" id="{2F8866CF-EE7F-4487-980B-01A6FCE3E8B4}"/>
              </a:ext>
            </a:extLst>
          </p:cNvPr>
          <p:cNvSpPr txBox="1"/>
          <p:nvPr/>
        </p:nvSpPr>
        <p:spPr bwMode="auto">
          <a:xfrm>
            <a:off x="4358737" y="5360603"/>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  =  12</a:t>
            </a:r>
            <a:endParaRPr lang="en-GB" sz="2400" dirty="0">
              <a:solidFill>
                <a:srgbClr val="C00000"/>
              </a:solidFill>
              <a:latin typeface="Myriad Pro Semibold" charset="0"/>
              <a:ea typeface="Myriad Pro Semibold" charset="0"/>
              <a:cs typeface="Myriad Pro Semibold" charset="0"/>
            </a:endParaRPr>
          </a:p>
        </p:txBody>
      </p:sp>
      <p:sp>
        <p:nvSpPr>
          <p:cNvPr id="50" name="TextBox 49">
            <a:extLst>
              <a:ext uri="{FF2B5EF4-FFF2-40B4-BE49-F238E27FC236}">
                <a16:creationId xmlns="" xmlns:a16="http://schemas.microsoft.com/office/drawing/2014/main" id="{A6BEB729-C7BA-4B72-A397-8FE8F6BF3F4E}"/>
              </a:ext>
            </a:extLst>
          </p:cNvPr>
          <p:cNvSpPr txBox="1"/>
          <p:nvPr/>
        </p:nvSpPr>
        <p:spPr bwMode="auto">
          <a:xfrm>
            <a:off x="3714817" y="4584923"/>
            <a:ext cx="2294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2  ×          =  12</a:t>
            </a:r>
            <a:endParaRPr lang="en-GB" sz="2400" dirty="0">
              <a:solidFill>
                <a:srgbClr val="C00000"/>
              </a:solidFill>
              <a:latin typeface="Myriad Pro Semibold" charset="0"/>
              <a:ea typeface="Myriad Pro Semibold" charset="0"/>
              <a:cs typeface="Myriad Pro Semibold" charset="0"/>
            </a:endParaRPr>
          </a:p>
        </p:txBody>
      </p:sp>
      <p:sp>
        <p:nvSpPr>
          <p:cNvPr id="51" name="Rectangle 50">
            <a:extLst>
              <a:ext uri="{FF2B5EF4-FFF2-40B4-BE49-F238E27FC236}">
                <a16:creationId xmlns="" xmlns:a16="http://schemas.microsoft.com/office/drawing/2014/main" id="{AC27B676-FB10-4BCC-A930-612EDAEF3030}"/>
              </a:ext>
            </a:extLst>
          </p:cNvPr>
          <p:cNvSpPr/>
          <p:nvPr/>
        </p:nvSpPr>
        <p:spPr bwMode="auto">
          <a:xfrm>
            <a:off x="4535817" y="4584923"/>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2" name="TextBox 51">
            <a:extLst>
              <a:ext uri="{FF2B5EF4-FFF2-40B4-BE49-F238E27FC236}">
                <a16:creationId xmlns="" xmlns:a16="http://schemas.microsoft.com/office/drawing/2014/main" id="{181BD69E-5C07-4F84-9EFB-82151B1C7261}"/>
              </a:ext>
            </a:extLst>
          </p:cNvPr>
          <p:cNvSpPr txBox="1"/>
          <p:nvPr/>
        </p:nvSpPr>
        <p:spPr bwMode="auto">
          <a:xfrm>
            <a:off x="4590961" y="458492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42" name="TextBox 41">
            <a:extLst>
              <a:ext uri="{FF2B5EF4-FFF2-40B4-BE49-F238E27FC236}">
                <a16:creationId xmlns="" xmlns:a16="http://schemas.microsoft.com/office/drawing/2014/main" id="{04CCF25E-76C8-4232-89D5-D8E4A894D8D3}"/>
              </a:ext>
            </a:extLst>
          </p:cNvPr>
          <p:cNvSpPr txBox="1"/>
          <p:nvPr/>
        </p:nvSpPr>
        <p:spPr bwMode="auto">
          <a:xfrm>
            <a:off x="2716393" y="1069206"/>
            <a:ext cx="3711272"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 bones, 2 equal packs.</a:t>
            </a:r>
          </a:p>
          <a:p>
            <a:pPr algn="ctr">
              <a:buClr>
                <a:srgbClr val="82CBDD"/>
              </a:buClr>
              <a:buNone/>
            </a:pPr>
            <a:r>
              <a:rPr lang="en-GB" sz="2400" dirty="0">
                <a:latin typeface="Myriad Pro Semibold" charset="0"/>
                <a:ea typeface="Myriad Pro Semibold" charset="0"/>
                <a:cs typeface="Myriad Pro Semibold" charset="0"/>
              </a:rPr>
              <a:t>How many in each pack? </a:t>
            </a:r>
          </a:p>
        </p:txBody>
      </p:sp>
      <p:pic>
        <p:nvPicPr>
          <p:cNvPr id="56" name="Picture 55">
            <a:extLst>
              <a:ext uri="{FF2B5EF4-FFF2-40B4-BE49-F238E27FC236}">
                <a16:creationId xmlns="" xmlns:a16="http://schemas.microsoft.com/office/drawing/2014/main" id="{59D4AB73-47B1-4DC1-9211-9AD3B5D23BF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18811" y="816866"/>
            <a:ext cx="713467" cy="1155525"/>
          </a:xfrm>
          <a:prstGeom prst="rect">
            <a:avLst/>
          </a:prstGeom>
        </p:spPr>
      </p:pic>
    </p:spTree>
    <p:extLst>
      <p:ext uri="{BB962C8B-B14F-4D97-AF65-F5344CB8AC3E}">
        <p14:creationId xmlns:p14="http://schemas.microsoft.com/office/powerpoint/2010/main" val="48262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45"/>
                                        </p:tgtEl>
                                      </p:cBhvr>
                                    </p:animEffect>
                                    <p:set>
                                      <p:cBhvr>
                                        <p:cTn id="35" dur="1" fill="hold">
                                          <p:stCondLst>
                                            <p:cond delay="499"/>
                                          </p:stCondLst>
                                        </p:cTn>
                                        <p:tgtEl>
                                          <p:spTgt spid="45"/>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46"/>
                                        </p:tgtEl>
                                      </p:cBhvr>
                                    </p:animEffect>
                                    <p:set>
                                      <p:cBhvr>
                                        <p:cTn id="38" dur="1" fill="hold">
                                          <p:stCondLst>
                                            <p:cond delay="499"/>
                                          </p:stCondLst>
                                        </p:cTn>
                                        <p:tgtEl>
                                          <p:spTgt spid="46"/>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par>
                          <p:cTn id="43" fill="hold">
                            <p:stCondLst>
                              <p:cond delay="1000"/>
                            </p:stCondLst>
                            <p:childTnLst>
                              <p:par>
                                <p:cTn id="44" presetID="42" presetClass="path" presetSubtype="0" accel="49000" fill="hold" nodeType="afterEffect">
                                  <p:stCondLst>
                                    <p:cond delay="0"/>
                                  </p:stCondLst>
                                  <p:childTnLst>
                                    <p:animMotion origin="layout" path="M -1.11111E-6 4.07407E-6 L -0.01094 0.11574 " pathEditMode="relative" rAng="0" ptsTypes="AA">
                                      <p:cBhvr>
                                        <p:cTn id="45" dur="1000" fill="hold"/>
                                        <p:tgtEl>
                                          <p:spTgt spid="43"/>
                                        </p:tgtEl>
                                        <p:attrNameLst>
                                          <p:attrName>ppt_x</p:attrName>
                                          <p:attrName>ppt_y</p:attrName>
                                        </p:attrNameLst>
                                      </p:cBhvr>
                                      <p:rCtr x="-556" y="5787"/>
                                    </p:animMotion>
                                  </p:childTnLst>
                                </p:cTn>
                              </p:par>
                              <p:par>
                                <p:cTn id="46" presetID="42" presetClass="path" presetSubtype="0" accel="50000" fill="hold" nodeType="withEffect">
                                  <p:stCondLst>
                                    <p:cond delay="0"/>
                                  </p:stCondLst>
                                  <p:childTnLst>
                                    <p:animMotion origin="layout" path="M 8.33333E-7 4.07407E-6 L 0.00451 0.11736 " pathEditMode="relative" rAng="0" ptsTypes="AA">
                                      <p:cBhvr>
                                        <p:cTn id="47" dur="1000" fill="hold"/>
                                        <p:tgtEl>
                                          <p:spTgt spid="44"/>
                                        </p:tgtEl>
                                        <p:attrNameLst>
                                          <p:attrName>ppt_x</p:attrName>
                                          <p:attrName>ppt_y</p:attrName>
                                        </p:attrNameLst>
                                      </p:cBhvr>
                                      <p:rCtr x="226" y="5856"/>
                                    </p:animMotion>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23"/>
                                        </p:tgtEl>
                                      </p:cBhvr>
                                    </p:animEffect>
                                    <p:set>
                                      <p:cBhvr>
                                        <p:cTn id="52" dur="1" fill="hold">
                                          <p:stCondLst>
                                            <p:cond delay="499"/>
                                          </p:stCondLst>
                                        </p:cTn>
                                        <p:tgtEl>
                                          <p:spTgt spid="23"/>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24"/>
                                        </p:tgtEl>
                                      </p:cBhvr>
                                    </p:animEffect>
                                    <p:set>
                                      <p:cBhvr>
                                        <p:cTn id="55" dur="1" fill="hold">
                                          <p:stCondLst>
                                            <p:cond delay="499"/>
                                          </p:stCondLst>
                                        </p:cTn>
                                        <p:tgtEl>
                                          <p:spTgt spid="24"/>
                                        </p:tgtEl>
                                        <p:attrNameLst>
                                          <p:attrName>style.visibility</p:attrName>
                                        </p:attrNameLst>
                                      </p:cBhvr>
                                      <p:to>
                                        <p:strVal val="hidden"/>
                                      </p:to>
                                    </p:se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500"/>
                                        <p:tgtEl>
                                          <p:spTgt spid="4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4" grpId="0"/>
      <p:bldP spid="24" grpId="1"/>
      <p:bldP spid="11" grpId="0"/>
      <p:bldP spid="12" grpId="0"/>
      <p:bldP spid="13" grpId="0"/>
      <p:bldP spid="45" grpId="1"/>
      <p:bldP spid="46" grpId="1"/>
      <p:bldP spid="47" grpId="0"/>
      <p:bldP spid="48" grpId="0" animBg="1"/>
      <p:bldP spid="49" grpId="0"/>
      <p:bldP spid="50" grpId="0"/>
      <p:bldP spid="51" grpId="0" animBg="1"/>
      <p:bldP spid="5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 xmlns:a16="http://schemas.microsoft.com/office/drawing/2014/main" id="{91E5491C-0862-4440-BC6A-C9A57A826436}"/>
              </a:ext>
            </a:extLst>
          </p:cNvPr>
          <p:cNvGrpSpPr/>
          <p:nvPr/>
        </p:nvGrpSpPr>
        <p:grpSpPr>
          <a:xfrm>
            <a:off x="381144" y="2273193"/>
            <a:ext cx="4500000" cy="1656000"/>
            <a:chOff x="381144" y="2273193"/>
            <a:chExt cx="4500000" cy="1656000"/>
          </a:xfrm>
        </p:grpSpPr>
        <p:pic>
          <p:nvPicPr>
            <p:cNvPr id="29" name="Picture 28">
              <a:extLst>
                <a:ext uri="{FF2B5EF4-FFF2-40B4-BE49-F238E27FC236}">
                  <a16:creationId xmlns="" xmlns:a16="http://schemas.microsoft.com/office/drawing/2014/main" id="{9516639D-5AED-49C4-95AB-601FE38C4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712" y="3209677"/>
              <a:ext cx="905258" cy="612650"/>
            </a:xfrm>
            <a:prstGeom prst="rect">
              <a:avLst/>
            </a:prstGeom>
          </p:spPr>
        </p:pic>
        <p:pic>
          <p:nvPicPr>
            <p:cNvPr id="30" name="Picture 29">
              <a:extLst>
                <a:ext uri="{FF2B5EF4-FFF2-40B4-BE49-F238E27FC236}">
                  <a16:creationId xmlns="" xmlns:a16="http://schemas.microsoft.com/office/drawing/2014/main" id="{30532FEA-96EF-4C0E-B0E2-072FF7941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7172" y="3209677"/>
              <a:ext cx="905258" cy="612650"/>
            </a:xfrm>
            <a:prstGeom prst="rect">
              <a:avLst/>
            </a:prstGeom>
          </p:spPr>
        </p:pic>
        <p:sp>
          <p:nvSpPr>
            <p:cNvPr id="12" name="Rectangle 11">
              <a:extLst>
                <a:ext uri="{FF2B5EF4-FFF2-40B4-BE49-F238E27FC236}">
                  <a16:creationId xmlns="" xmlns:a16="http://schemas.microsoft.com/office/drawing/2014/main" id="{BA599D8A-C53E-4533-85D5-F183B6F76232}"/>
                </a:ext>
              </a:extLst>
            </p:cNvPr>
            <p:cNvSpPr/>
            <p:nvPr/>
          </p:nvSpPr>
          <p:spPr bwMode="auto">
            <a:xfrm>
              <a:off x="381144" y="2273193"/>
              <a:ext cx="4500000" cy="1656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3" name="Straight Connector 12">
              <a:extLst>
                <a:ext uri="{FF2B5EF4-FFF2-40B4-BE49-F238E27FC236}">
                  <a16:creationId xmlns="" xmlns:a16="http://schemas.microsoft.com/office/drawing/2014/main" id="{DFCCF7B4-5B07-412A-BA04-B58337C5994D}"/>
                </a:ext>
              </a:extLst>
            </p:cNvPr>
            <p:cNvCxnSpPr/>
            <p:nvPr/>
          </p:nvCxnSpPr>
          <p:spPr bwMode="auto">
            <a:xfrm>
              <a:off x="381144" y="3110718"/>
              <a:ext cx="450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 xmlns:a16="http://schemas.microsoft.com/office/drawing/2014/main" id="{109D76FB-0B39-4EE8-98DC-3A7EAD0FBCC3}"/>
                </a:ext>
              </a:extLst>
            </p:cNvPr>
            <p:cNvCxnSpPr/>
            <p:nvPr/>
          </p:nvCxnSpPr>
          <p:spPr bwMode="auto">
            <a:xfrm>
              <a:off x="2631144" y="3100518"/>
              <a:ext cx="0" cy="82867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6" name="Picture 25" descr="A picture containing photo, text&#10;&#10;Description automatically generated">
              <a:extLst>
                <a:ext uri="{FF2B5EF4-FFF2-40B4-BE49-F238E27FC236}">
                  <a16:creationId xmlns="" xmlns:a16="http://schemas.microsoft.com/office/drawing/2014/main" id="{192AFF50-9FB0-4052-AAF8-BD8DAC4F78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5352" y="2353558"/>
              <a:ext cx="1211583" cy="653798"/>
            </a:xfrm>
            <a:prstGeom prst="rect">
              <a:avLst/>
            </a:prstGeom>
          </p:spPr>
        </p:pic>
      </p:grpSp>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3:6</a:t>
            </a:r>
          </a:p>
        </p:txBody>
      </p:sp>
      <p:sp>
        <p:nvSpPr>
          <p:cNvPr id="3" name="TextBox 2">
            <a:extLst>
              <a:ext uri="{FF2B5EF4-FFF2-40B4-BE49-F238E27FC236}">
                <a16:creationId xmlns="" xmlns:a16="http://schemas.microsoft.com/office/drawing/2014/main" id="{FDBF497D-8018-40E9-9F58-B295C721939C}"/>
              </a:ext>
            </a:extLst>
          </p:cNvPr>
          <p:cNvSpPr txBox="1"/>
          <p:nvPr/>
        </p:nvSpPr>
        <p:spPr bwMode="auto">
          <a:xfrm>
            <a:off x="6023715" y="3283104"/>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4" name="TextBox 3">
            <a:extLst>
              <a:ext uri="{FF2B5EF4-FFF2-40B4-BE49-F238E27FC236}">
                <a16:creationId xmlns="" xmlns:a16="http://schemas.microsoft.com/office/drawing/2014/main" id="{102C6696-F08C-4556-947B-F8CB48462D17}"/>
              </a:ext>
            </a:extLst>
          </p:cNvPr>
          <p:cNvSpPr txBox="1"/>
          <p:nvPr/>
        </p:nvSpPr>
        <p:spPr bwMode="auto">
          <a:xfrm>
            <a:off x="7831334" y="3283104"/>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grpSp>
        <p:nvGrpSpPr>
          <p:cNvPr id="5" name="Group 4">
            <a:extLst>
              <a:ext uri="{FF2B5EF4-FFF2-40B4-BE49-F238E27FC236}">
                <a16:creationId xmlns="" xmlns:a16="http://schemas.microsoft.com/office/drawing/2014/main" id="{82E0D5D2-EB7D-413C-A2B0-545553B05A65}"/>
              </a:ext>
            </a:extLst>
          </p:cNvPr>
          <p:cNvGrpSpPr/>
          <p:nvPr/>
        </p:nvGrpSpPr>
        <p:grpSpPr>
          <a:xfrm>
            <a:off x="5274764" y="2272518"/>
            <a:ext cx="3600000" cy="1656000"/>
            <a:chOff x="4749426" y="2876940"/>
            <a:chExt cx="3600000" cy="1656000"/>
          </a:xfrm>
        </p:grpSpPr>
        <p:sp>
          <p:nvSpPr>
            <p:cNvPr id="6" name="Rectangle 5">
              <a:extLst>
                <a:ext uri="{FF2B5EF4-FFF2-40B4-BE49-F238E27FC236}">
                  <a16:creationId xmlns="" xmlns:a16="http://schemas.microsoft.com/office/drawing/2014/main" id="{4B1C26F2-1DA7-4B62-AFD0-B9BBEB4FB711}"/>
                </a:ext>
              </a:extLst>
            </p:cNvPr>
            <p:cNvSpPr/>
            <p:nvPr/>
          </p:nvSpPr>
          <p:spPr bwMode="auto">
            <a:xfrm>
              <a:off x="4749426" y="2876940"/>
              <a:ext cx="3600000" cy="1656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7" name="Straight Connector 6">
              <a:extLst>
                <a:ext uri="{FF2B5EF4-FFF2-40B4-BE49-F238E27FC236}">
                  <a16:creationId xmlns="" xmlns:a16="http://schemas.microsoft.com/office/drawing/2014/main" id="{1F1385CE-0A12-469C-A1F6-4830F71AAAE9}"/>
                </a:ext>
              </a:extLst>
            </p:cNvPr>
            <p:cNvCxnSpPr/>
            <p:nvPr/>
          </p:nvCxnSpPr>
          <p:spPr bwMode="auto">
            <a:xfrm>
              <a:off x="4749426" y="3714465"/>
              <a:ext cx="360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 xmlns:a16="http://schemas.microsoft.com/office/drawing/2014/main" id="{63C9BD4E-A39B-4D88-9984-764BCD68503B}"/>
                </a:ext>
              </a:extLst>
            </p:cNvPr>
            <p:cNvCxnSpPr/>
            <p:nvPr/>
          </p:nvCxnSpPr>
          <p:spPr bwMode="auto">
            <a:xfrm>
              <a:off x="6549426" y="3704265"/>
              <a:ext cx="0" cy="82867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 name="TextBox 8">
            <a:extLst>
              <a:ext uri="{FF2B5EF4-FFF2-40B4-BE49-F238E27FC236}">
                <a16:creationId xmlns="" xmlns:a16="http://schemas.microsoft.com/office/drawing/2014/main" id="{E44D7C21-E521-4820-B297-3A7E5D4E375D}"/>
              </a:ext>
            </a:extLst>
          </p:cNvPr>
          <p:cNvSpPr txBox="1"/>
          <p:nvPr/>
        </p:nvSpPr>
        <p:spPr bwMode="auto">
          <a:xfrm>
            <a:off x="6815719" y="246383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10" name="TextBox 9">
            <a:extLst>
              <a:ext uri="{FF2B5EF4-FFF2-40B4-BE49-F238E27FC236}">
                <a16:creationId xmlns="" xmlns:a16="http://schemas.microsoft.com/office/drawing/2014/main" id="{C68B4AF5-D3E1-4959-90E2-3A7E6915988B}"/>
              </a:ext>
            </a:extLst>
          </p:cNvPr>
          <p:cNvSpPr txBox="1"/>
          <p:nvPr/>
        </p:nvSpPr>
        <p:spPr bwMode="auto">
          <a:xfrm>
            <a:off x="5925932" y="328334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11" name="TextBox 10">
            <a:extLst>
              <a:ext uri="{FF2B5EF4-FFF2-40B4-BE49-F238E27FC236}">
                <a16:creationId xmlns="" xmlns:a16="http://schemas.microsoft.com/office/drawing/2014/main" id="{2BBC1B7A-A73F-4A35-BACA-CC84615432D8}"/>
              </a:ext>
            </a:extLst>
          </p:cNvPr>
          <p:cNvSpPr txBox="1"/>
          <p:nvPr/>
        </p:nvSpPr>
        <p:spPr bwMode="auto">
          <a:xfrm>
            <a:off x="7719123" y="328310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15" name="TextBox 14">
            <a:extLst>
              <a:ext uri="{FF2B5EF4-FFF2-40B4-BE49-F238E27FC236}">
                <a16:creationId xmlns="" xmlns:a16="http://schemas.microsoft.com/office/drawing/2014/main" id="{7AFC78B4-64C0-449F-BAAA-2F8FF0006BF5}"/>
              </a:ext>
            </a:extLst>
          </p:cNvPr>
          <p:cNvSpPr txBox="1"/>
          <p:nvPr/>
        </p:nvSpPr>
        <p:spPr bwMode="auto">
          <a:xfrm>
            <a:off x="1344881" y="3284023"/>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6" name="TextBox 15">
            <a:extLst>
              <a:ext uri="{FF2B5EF4-FFF2-40B4-BE49-F238E27FC236}">
                <a16:creationId xmlns="" xmlns:a16="http://schemas.microsoft.com/office/drawing/2014/main" id="{63936435-2768-45B9-9F71-1BBCF3B154F4}"/>
              </a:ext>
            </a:extLst>
          </p:cNvPr>
          <p:cNvSpPr txBox="1"/>
          <p:nvPr/>
        </p:nvSpPr>
        <p:spPr bwMode="auto">
          <a:xfrm>
            <a:off x="3594882" y="3284023"/>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7" name="TextBox 16">
            <a:extLst>
              <a:ext uri="{FF2B5EF4-FFF2-40B4-BE49-F238E27FC236}">
                <a16:creationId xmlns="" xmlns:a16="http://schemas.microsoft.com/office/drawing/2014/main" id="{8C9FD4B5-DFD7-454B-84B1-D8379DB408F3}"/>
              </a:ext>
            </a:extLst>
          </p:cNvPr>
          <p:cNvSpPr txBox="1"/>
          <p:nvPr/>
        </p:nvSpPr>
        <p:spPr bwMode="auto">
          <a:xfrm>
            <a:off x="3797749" y="536060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18" name="Rectangle 17">
            <a:extLst>
              <a:ext uri="{FF2B5EF4-FFF2-40B4-BE49-F238E27FC236}">
                <a16:creationId xmlns="" xmlns:a16="http://schemas.microsoft.com/office/drawing/2014/main" id="{9105C88B-EDA8-4364-9F81-9D8B0836A2AC}"/>
              </a:ext>
            </a:extLst>
          </p:cNvPr>
          <p:cNvSpPr/>
          <p:nvPr/>
        </p:nvSpPr>
        <p:spPr bwMode="auto">
          <a:xfrm>
            <a:off x="3825963" y="5360603"/>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TextBox 18">
            <a:extLst>
              <a:ext uri="{FF2B5EF4-FFF2-40B4-BE49-F238E27FC236}">
                <a16:creationId xmlns="" xmlns:a16="http://schemas.microsoft.com/office/drawing/2014/main" id="{0F41F3E5-2385-4F0A-971C-9AAE6D1971D5}"/>
              </a:ext>
            </a:extLst>
          </p:cNvPr>
          <p:cNvSpPr txBox="1"/>
          <p:nvPr/>
        </p:nvSpPr>
        <p:spPr bwMode="auto">
          <a:xfrm>
            <a:off x="4358737" y="5360603"/>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  =  20</a:t>
            </a:r>
            <a:endParaRPr lang="en-GB" sz="2400" dirty="0">
              <a:solidFill>
                <a:srgbClr val="C00000"/>
              </a:solidFill>
              <a:latin typeface="Myriad Pro Semibold" charset="0"/>
              <a:ea typeface="Myriad Pro Semibold" charset="0"/>
              <a:cs typeface="Myriad Pro Semibold" charset="0"/>
            </a:endParaRPr>
          </a:p>
        </p:txBody>
      </p:sp>
      <p:sp>
        <p:nvSpPr>
          <p:cNvPr id="20" name="TextBox 19">
            <a:extLst>
              <a:ext uri="{FF2B5EF4-FFF2-40B4-BE49-F238E27FC236}">
                <a16:creationId xmlns="" xmlns:a16="http://schemas.microsoft.com/office/drawing/2014/main" id="{51DA28D2-0650-4F78-9899-A0D527B20911}"/>
              </a:ext>
            </a:extLst>
          </p:cNvPr>
          <p:cNvSpPr txBox="1"/>
          <p:nvPr/>
        </p:nvSpPr>
        <p:spPr bwMode="auto">
          <a:xfrm>
            <a:off x="3714817" y="4584923"/>
            <a:ext cx="2294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2  ×          =  20</a:t>
            </a:r>
            <a:endParaRPr lang="en-GB" sz="2400" dirty="0">
              <a:solidFill>
                <a:srgbClr val="C00000"/>
              </a:solidFill>
              <a:latin typeface="Myriad Pro Semibold" charset="0"/>
              <a:ea typeface="Myriad Pro Semibold" charset="0"/>
              <a:cs typeface="Myriad Pro Semibold" charset="0"/>
            </a:endParaRPr>
          </a:p>
        </p:txBody>
      </p:sp>
      <p:sp>
        <p:nvSpPr>
          <p:cNvPr id="21" name="Rectangle 20">
            <a:extLst>
              <a:ext uri="{FF2B5EF4-FFF2-40B4-BE49-F238E27FC236}">
                <a16:creationId xmlns="" xmlns:a16="http://schemas.microsoft.com/office/drawing/2014/main" id="{D4D12ED1-7260-407A-BA8E-A89A65FEB809}"/>
              </a:ext>
            </a:extLst>
          </p:cNvPr>
          <p:cNvSpPr/>
          <p:nvPr/>
        </p:nvSpPr>
        <p:spPr bwMode="auto">
          <a:xfrm>
            <a:off x="4535817" y="4584923"/>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TextBox 21">
            <a:extLst>
              <a:ext uri="{FF2B5EF4-FFF2-40B4-BE49-F238E27FC236}">
                <a16:creationId xmlns="" xmlns:a16="http://schemas.microsoft.com/office/drawing/2014/main" id="{27CAA8BB-6025-4DC3-81A5-550C6E1D9E8B}"/>
              </a:ext>
            </a:extLst>
          </p:cNvPr>
          <p:cNvSpPr txBox="1"/>
          <p:nvPr/>
        </p:nvSpPr>
        <p:spPr bwMode="auto">
          <a:xfrm>
            <a:off x="4507604" y="458492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23" name="TextBox 22">
            <a:extLst>
              <a:ext uri="{FF2B5EF4-FFF2-40B4-BE49-F238E27FC236}">
                <a16:creationId xmlns="" xmlns:a16="http://schemas.microsoft.com/office/drawing/2014/main" id="{68C0D6CA-5DBF-4C7E-B907-C367A1839B1D}"/>
              </a:ext>
            </a:extLst>
          </p:cNvPr>
          <p:cNvSpPr txBox="1"/>
          <p:nvPr/>
        </p:nvSpPr>
        <p:spPr bwMode="auto">
          <a:xfrm>
            <a:off x="1131603" y="1069206"/>
            <a:ext cx="6880794"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Each money-box has the same amount of money.</a:t>
            </a:r>
          </a:p>
          <a:p>
            <a:pPr algn="ctr">
              <a:buClr>
                <a:srgbClr val="82CBDD"/>
              </a:buClr>
              <a:buNone/>
            </a:pPr>
            <a:r>
              <a:rPr lang="en-GB" sz="2400" dirty="0">
                <a:latin typeface="Myriad Pro Semibold" charset="0"/>
                <a:ea typeface="Myriad Pro Semibold" charset="0"/>
                <a:cs typeface="Myriad Pro Semibold" charset="0"/>
              </a:rPr>
              <a:t>How much is in each?</a:t>
            </a:r>
          </a:p>
        </p:txBody>
      </p:sp>
      <p:sp>
        <p:nvSpPr>
          <p:cNvPr id="24" name="TextBox 23">
            <a:extLst>
              <a:ext uri="{FF2B5EF4-FFF2-40B4-BE49-F238E27FC236}">
                <a16:creationId xmlns="" xmlns:a16="http://schemas.microsoft.com/office/drawing/2014/main" id="{D6C4F739-8E88-4026-AC1A-08158E474EA3}"/>
              </a:ext>
            </a:extLst>
          </p:cNvPr>
          <p:cNvSpPr txBox="1"/>
          <p:nvPr/>
        </p:nvSpPr>
        <p:spPr bwMode="auto">
          <a:xfrm>
            <a:off x="1204435" y="3284023"/>
            <a:ext cx="6415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£10</a:t>
            </a:r>
          </a:p>
        </p:txBody>
      </p:sp>
      <p:sp>
        <p:nvSpPr>
          <p:cNvPr id="25" name="TextBox 24">
            <a:extLst>
              <a:ext uri="{FF2B5EF4-FFF2-40B4-BE49-F238E27FC236}">
                <a16:creationId xmlns="" xmlns:a16="http://schemas.microsoft.com/office/drawing/2014/main" id="{4E88ACA5-D60A-447E-BFED-BE3FC9471E75}"/>
              </a:ext>
            </a:extLst>
          </p:cNvPr>
          <p:cNvSpPr txBox="1"/>
          <p:nvPr/>
        </p:nvSpPr>
        <p:spPr bwMode="auto">
          <a:xfrm>
            <a:off x="3454436" y="3284023"/>
            <a:ext cx="6415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£10</a:t>
            </a:r>
          </a:p>
        </p:txBody>
      </p:sp>
    </p:spTree>
    <p:extLst>
      <p:ext uri="{BB962C8B-B14F-4D97-AF65-F5344CB8AC3E}">
        <p14:creationId xmlns:p14="http://schemas.microsoft.com/office/powerpoint/2010/main" val="292976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16"/>
                                        </p:tgtEl>
                                      </p:cBhvr>
                                    </p:animEffect>
                                    <p:set>
                                      <p:cBhvr>
                                        <p:cTn id="49" dur="1" fill="hold">
                                          <p:stCondLst>
                                            <p:cond delay="499"/>
                                          </p:stCondLst>
                                        </p:cTn>
                                        <p:tgtEl>
                                          <p:spTgt spid="16"/>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3"/>
                                        </p:tgtEl>
                                      </p:cBhvr>
                                    </p:animEffect>
                                    <p:set>
                                      <p:cBhvr>
                                        <p:cTn id="52" dur="1" fill="hold">
                                          <p:stCondLst>
                                            <p:cond delay="499"/>
                                          </p:stCondLst>
                                        </p:cTn>
                                        <p:tgtEl>
                                          <p:spTgt spid="3"/>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4"/>
                                        </p:tgtEl>
                                      </p:cBhvr>
                                    </p:animEffect>
                                    <p:set>
                                      <p:cBhvr>
                                        <p:cTn id="55" dur="1" fill="hold">
                                          <p:stCondLst>
                                            <p:cond delay="499"/>
                                          </p:stCondLst>
                                        </p:cTn>
                                        <p:tgtEl>
                                          <p:spTgt spid="4"/>
                                        </p:tgtEl>
                                        <p:attrNameLst>
                                          <p:attrName>style.visibility</p:attrName>
                                        </p:attrNameLst>
                                      </p:cBhvr>
                                      <p:to>
                                        <p:strVal val="hidden"/>
                                      </p:to>
                                    </p:se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9" grpId="0"/>
      <p:bldP spid="10" grpId="0"/>
      <p:bldP spid="11" grpId="0"/>
      <p:bldP spid="15" grpId="0"/>
      <p:bldP spid="15" grpId="1"/>
      <p:bldP spid="16" grpId="0"/>
      <p:bldP spid="16" grpId="1"/>
      <p:bldP spid="17" grpId="0"/>
      <p:bldP spid="18" grpId="0" animBg="1"/>
      <p:bldP spid="19" grpId="0"/>
      <p:bldP spid="20" grpId="0"/>
      <p:bldP spid="21" grpId="0" animBg="1"/>
      <p:bldP spid="22"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34706237-39CA-4629-84EA-2D888C38F28A}"/>
              </a:ext>
            </a:extLst>
          </p:cNvPr>
          <p:cNvGrpSpPr/>
          <p:nvPr/>
        </p:nvGrpSpPr>
        <p:grpSpPr>
          <a:xfrm>
            <a:off x="6050298" y="1254074"/>
            <a:ext cx="1113959" cy="3887720"/>
            <a:chOff x="6050298" y="1254074"/>
            <a:chExt cx="1113959" cy="3887720"/>
          </a:xfrm>
        </p:grpSpPr>
        <p:pic>
          <p:nvPicPr>
            <p:cNvPr id="36" name="Picture 35">
              <a:extLst>
                <a:ext uri="{FF2B5EF4-FFF2-40B4-BE49-F238E27FC236}">
                  <a16:creationId xmlns="" xmlns:a16="http://schemas.microsoft.com/office/drawing/2014/main" id="{547F0356-4592-451C-B47F-97D588A11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0298" y="1254074"/>
              <a:ext cx="1113959" cy="320055"/>
            </a:xfrm>
            <a:prstGeom prst="rect">
              <a:avLst/>
            </a:prstGeom>
          </p:spPr>
        </p:pic>
        <p:pic>
          <p:nvPicPr>
            <p:cNvPr id="41" name="Picture 40">
              <a:extLst>
                <a:ext uri="{FF2B5EF4-FFF2-40B4-BE49-F238E27FC236}">
                  <a16:creationId xmlns="" xmlns:a16="http://schemas.microsoft.com/office/drawing/2014/main" id="{4D404177-F8A5-40D6-AB0D-9AA63C33BB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0298" y="1650481"/>
              <a:ext cx="1113959" cy="320055"/>
            </a:xfrm>
            <a:prstGeom prst="rect">
              <a:avLst/>
            </a:prstGeom>
          </p:spPr>
        </p:pic>
        <p:pic>
          <p:nvPicPr>
            <p:cNvPr id="42" name="Picture 41">
              <a:extLst>
                <a:ext uri="{FF2B5EF4-FFF2-40B4-BE49-F238E27FC236}">
                  <a16:creationId xmlns="" xmlns:a16="http://schemas.microsoft.com/office/drawing/2014/main" id="{885B9C35-00A5-4E22-8958-269C4C97C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0298" y="2046888"/>
              <a:ext cx="1113959" cy="320055"/>
            </a:xfrm>
            <a:prstGeom prst="rect">
              <a:avLst/>
            </a:prstGeom>
          </p:spPr>
        </p:pic>
        <p:pic>
          <p:nvPicPr>
            <p:cNvPr id="43" name="Picture 42">
              <a:extLst>
                <a:ext uri="{FF2B5EF4-FFF2-40B4-BE49-F238E27FC236}">
                  <a16:creationId xmlns="" xmlns:a16="http://schemas.microsoft.com/office/drawing/2014/main" id="{129C48E3-E546-4D17-9DC9-296079C87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0298" y="2443295"/>
              <a:ext cx="1113959" cy="320055"/>
            </a:xfrm>
            <a:prstGeom prst="rect">
              <a:avLst/>
            </a:prstGeom>
          </p:spPr>
        </p:pic>
        <p:pic>
          <p:nvPicPr>
            <p:cNvPr id="44" name="Picture 43">
              <a:extLst>
                <a:ext uri="{FF2B5EF4-FFF2-40B4-BE49-F238E27FC236}">
                  <a16:creationId xmlns="" xmlns:a16="http://schemas.microsoft.com/office/drawing/2014/main" id="{FE48BCB2-5648-408C-973C-7F2C9EA08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0298" y="2839702"/>
              <a:ext cx="1113959" cy="320055"/>
            </a:xfrm>
            <a:prstGeom prst="rect">
              <a:avLst/>
            </a:prstGeom>
          </p:spPr>
        </p:pic>
        <p:pic>
          <p:nvPicPr>
            <p:cNvPr id="45" name="Picture 44">
              <a:extLst>
                <a:ext uri="{FF2B5EF4-FFF2-40B4-BE49-F238E27FC236}">
                  <a16:creationId xmlns="" xmlns:a16="http://schemas.microsoft.com/office/drawing/2014/main" id="{8DAC33AB-FDAF-4245-A0D8-2069D8F5A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0298" y="3236109"/>
              <a:ext cx="1113959" cy="320055"/>
            </a:xfrm>
            <a:prstGeom prst="rect">
              <a:avLst/>
            </a:prstGeom>
          </p:spPr>
        </p:pic>
        <p:pic>
          <p:nvPicPr>
            <p:cNvPr id="46" name="Picture 45">
              <a:extLst>
                <a:ext uri="{FF2B5EF4-FFF2-40B4-BE49-F238E27FC236}">
                  <a16:creationId xmlns="" xmlns:a16="http://schemas.microsoft.com/office/drawing/2014/main" id="{A5936D17-FA13-4F6A-8B25-0391BD2D2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0298" y="3632516"/>
              <a:ext cx="1113959" cy="320055"/>
            </a:xfrm>
            <a:prstGeom prst="rect">
              <a:avLst/>
            </a:prstGeom>
          </p:spPr>
        </p:pic>
        <p:pic>
          <p:nvPicPr>
            <p:cNvPr id="47" name="Picture 46">
              <a:extLst>
                <a:ext uri="{FF2B5EF4-FFF2-40B4-BE49-F238E27FC236}">
                  <a16:creationId xmlns="" xmlns:a16="http://schemas.microsoft.com/office/drawing/2014/main" id="{8DB4035E-22EF-4C88-8D70-5C66618C8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0298" y="4028923"/>
              <a:ext cx="1113959" cy="320055"/>
            </a:xfrm>
            <a:prstGeom prst="rect">
              <a:avLst/>
            </a:prstGeom>
          </p:spPr>
        </p:pic>
        <p:pic>
          <p:nvPicPr>
            <p:cNvPr id="48" name="Picture 47">
              <a:extLst>
                <a:ext uri="{FF2B5EF4-FFF2-40B4-BE49-F238E27FC236}">
                  <a16:creationId xmlns="" xmlns:a16="http://schemas.microsoft.com/office/drawing/2014/main" id="{2A85ABA8-7F34-4696-8586-3A2D3B5D01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0298" y="4821739"/>
              <a:ext cx="1113959" cy="320055"/>
            </a:xfrm>
            <a:prstGeom prst="rect">
              <a:avLst/>
            </a:prstGeom>
          </p:spPr>
        </p:pic>
        <p:pic>
          <p:nvPicPr>
            <p:cNvPr id="49" name="Picture 48">
              <a:extLst>
                <a:ext uri="{FF2B5EF4-FFF2-40B4-BE49-F238E27FC236}">
                  <a16:creationId xmlns="" xmlns:a16="http://schemas.microsoft.com/office/drawing/2014/main" id="{450085AF-2C49-4E43-8092-AB30D7AA51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0298" y="4425330"/>
              <a:ext cx="1113959" cy="320055"/>
            </a:xfrm>
            <a:prstGeom prst="rect">
              <a:avLst/>
            </a:prstGeom>
          </p:spPr>
        </p:pic>
      </p:grpSp>
      <p:grpSp>
        <p:nvGrpSpPr>
          <p:cNvPr id="50" name="Group 49">
            <a:extLst>
              <a:ext uri="{FF2B5EF4-FFF2-40B4-BE49-F238E27FC236}">
                <a16:creationId xmlns="" xmlns:a16="http://schemas.microsoft.com/office/drawing/2014/main" id="{C1F2A379-F446-4D06-BB75-C109C468F62B}"/>
              </a:ext>
            </a:extLst>
          </p:cNvPr>
          <p:cNvGrpSpPr/>
          <p:nvPr/>
        </p:nvGrpSpPr>
        <p:grpSpPr>
          <a:xfrm>
            <a:off x="1904662" y="1254074"/>
            <a:ext cx="1109608" cy="3890544"/>
            <a:chOff x="1904662" y="1254074"/>
            <a:chExt cx="1109608" cy="3890544"/>
          </a:xfrm>
        </p:grpSpPr>
        <p:pic>
          <p:nvPicPr>
            <p:cNvPr id="37" name="Picture 36">
              <a:extLst>
                <a:ext uri="{FF2B5EF4-FFF2-40B4-BE49-F238E27FC236}">
                  <a16:creationId xmlns="" xmlns:a16="http://schemas.microsoft.com/office/drawing/2014/main" id="{CC3F3958-1B86-4736-B54A-BB55D1557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662" y="1254074"/>
              <a:ext cx="320055" cy="3890544"/>
            </a:xfrm>
            <a:prstGeom prst="rect">
              <a:avLst/>
            </a:prstGeom>
          </p:spPr>
        </p:pic>
        <p:pic>
          <p:nvPicPr>
            <p:cNvPr id="38" name="Picture 37">
              <a:extLst>
                <a:ext uri="{FF2B5EF4-FFF2-40B4-BE49-F238E27FC236}">
                  <a16:creationId xmlns="" xmlns:a16="http://schemas.microsoft.com/office/drawing/2014/main" id="{2A8E1608-DF5D-41C4-9FC4-61182F1CD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439" y="1254074"/>
              <a:ext cx="320055" cy="3890544"/>
            </a:xfrm>
            <a:prstGeom prst="rect">
              <a:avLst/>
            </a:prstGeom>
          </p:spPr>
        </p:pic>
        <p:pic>
          <p:nvPicPr>
            <p:cNvPr id="39" name="Picture 38">
              <a:extLst>
                <a:ext uri="{FF2B5EF4-FFF2-40B4-BE49-F238E27FC236}">
                  <a16:creationId xmlns="" xmlns:a16="http://schemas.microsoft.com/office/drawing/2014/main" id="{98B2A4B4-9EEC-4F30-B148-04957E039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215" y="1254074"/>
              <a:ext cx="320055" cy="3890544"/>
            </a:xfrm>
            <a:prstGeom prst="rect">
              <a:avLst/>
            </a:prstGeom>
          </p:spPr>
        </p:pic>
      </p:grpSp>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1:3</a:t>
            </a:r>
          </a:p>
        </p:txBody>
      </p:sp>
      <p:sp>
        <p:nvSpPr>
          <p:cNvPr id="15" name="TextBox 14">
            <a:extLst>
              <a:ext uri="{FF2B5EF4-FFF2-40B4-BE49-F238E27FC236}">
                <a16:creationId xmlns="" xmlns:a16="http://schemas.microsoft.com/office/drawing/2014/main" id="{24F0F8CC-83ED-4C28-9665-2178D3FD3841}"/>
              </a:ext>
            </a:extLst>
          </p:cNvPr>
          <p:cNvSpPr txBox="1"/>
          <p:nvPr/>
        </p:nvSpPr>
        <p:spPr bwMode="auto">
          <a:xfrm>
            <a:off x="3722528" y="5419542"/>
            <a:ext cx="1778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10 = 30</a:t>
            </a:r>
          </a:p>
        </p:txBody>
      </p:sp>
      <p:sp>
        <p:nvSpPr>
          <p:cNvPr id="16" name="TextBox 15">
            <a:extLst>
              <a:ext uri="{FF2B5EF4-FFF2-40B4-BE49-F238E27FC236}">
                <a16:creationId xmlns="" xmlns:a16="http://schemas.microsoft.com/office/drawing/2014/main" id="{7953C395-1A89-47D4-AD98-7C80590A5543}"/>
              </a:ext>
            </a:extLst>
          </p:cNvPr>
          <p:cNvSpPr txBox="1"/>
          <p:nvPr/>
        </p:nvSpPr>
        <p:spPr bwMode="auto">
          <a:xfrm>
            <a:off x="1371444" y="5419542"/>
            <a:ext cx="2162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groups of 10</a:t>
            </a:r>
          </a:p>
        </p:txBody>
      </p:sp>
      <p:sp>
        <p:nvSpPr>
          <p:cNvPr id="17" name="TextBox 16">
            <a:extLst>
              <a:ext uri="{FF2B5EF4-FFF2-40B4-BE49-F238E27FC236}">
                <a16:creationId xmlns="" xmlns:a16="http://schemas.microsoft.com/office/drawing/2014/main" id="{119A4B59-5BB0-4E6A-964C-F6B8CCB7E177}"/>
              </a:ext>
            </a:extLst>
          </p:cNvPr>
          <p:cNvSpPr txBox="1"/>
          <p:nvPr/>
        </p:nvSpPr>
        <p:spPr bwMode="auto">
          <a:xfrm>
            <a:off x="5726978" y="5419542"/>
            <a:ext cx="1759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ten times</a:t>
            </a:r>
          </a:p>
        </p:txBody>
      </p:sp>
      <p:pic>
        <p:nvPicPr>
          <p:cNvPr id="32" name="Picture 31" descr="A picture containing weapon, brass knucks&#10;&#10;Description automatically generated">
            <a:extLst>
              <a:ext uri="{FF2B5EF4-FFF2-40B4-BE49-F238E27FC236}">
                <a16:creationId xmlns="" xmlns:a16="http://schemas.microsoft.com/office/drawing/2014/main" id="{B7CFE327-B619-4672-AD94-078ACFD0E3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1266" y="1295640"/>
            <a:ext cx="1030828" cy="3807413"/>
          </a:xfrm>
          <a:prstGeom prst="rect">
            <a:avLst/>
          </a:prstGeom>
        </p:spPr>
      </p:pic>
      <p:pic>
        <p:nvPicPr>
          <p:cNvPr id="40" name="Picture 39" descr="A picture containing weapon, brass knucks&#10;&#10;Description automatically generated">
            <a:extLst>
              <a:ext uri="{FF2B5EF4-FFF2-40B4-BE49-F238E27FC236}">
                <a16:creationId xmlns="" xmlns:a16="http://schemas.microsoft.com/office/drawing/2014/main" id="{9668F752-06F9-4B5F-B49E-0740B53274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245" y="1292366"/>
            <a:ext cx="1030828" cy="3807413"/>
          </a:xfrm>
          <a:prstGeom prst="rect">
            <a:avLst/>
          </a:prstGeom>
        </p:spPr>
      </p:pic>
    </p:spTree>
    <p:extLst>
      <p:ext uri="{BB962C8B-B14F-4D97-AF65-F5344CB8AC3E}">
        <p14:creationId xmlns:p14="http://schemas.microsoft.com/office/powerpoint/2010/main" val="136901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8653B85C-6ABE-4F31-9CF1-D27BD47016F4}"/>
              </a:ext>
            </a:extLst>
          </p:cNvPr>
          <p:cNvGraphicFramePr>
            <a:graphicFrameLocks noGrp="1"/>
          </p:cNvGraphicFramePr>
          <p:nvPr>
            <p:extLst>
              <p:ext uri="{D42A27DB-BD31-4B8C-83A1-F6EECF244321}">
                <p14:modId xmlns:p14="http://schemas.microsoft.com/office/powerpoint/2010/main" val="1101430586"/>
              </p:ext>
            </p:extLst>
          </p:nvPr>
        </p:nvGraphicFramePr>
        <p:xfrm>
          <a:off x="280987" y="1714500"/>
          <a:ext cx="8582026" cy="4705350"/>
        </p:xfrm>
        <a:graphic>
          <a:graphicData uri="http://schemas.openxmlformats.org/drawingml/2006/table">
            <a:tbl>
              <a:tblPr firstRow="1" bandRow="1">
                <a:tableStyleId>{5C22544A-7EE6-4342-B048-85BDC9FD1C3A}</a:tableStyleId>
              </a:tblPr>
              <a:tblGrid>
                <a:gridCol w="4291013">
                  <a:extLst>
                    <a:ext uri="{9D8B030D-6E8A-4147-A177-3AD203B41FA5}">
                      <a16:colId xmlns="" xmlns:a16="http://schemas.microsoft.com/office/drawing/2014/main" val="3195678660"/>
                    </a:ext>
                  </a:extLst>
                </a:gridCol>
                <a:gridCol w="4291013">
                  <a:extLst>
                    <a:ext uri="{9D8B030D-6E8A-4147-A177-3AD203B41FA5}">
                      <a16:colId xmlns="" xmlns:a16="http://schemas.microsoft.com/office/drawing/2014/main" val="745730372"/>
                    </a:ext>
                  </a:extLst>
                </a:gridCol>
              </a:tblGrid>
              <a:tr h="2352675">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313936878"/>
                  </a:ext>
                </a:extLst>
              </a:tr>
              <a:tr h="2352675">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819268608"/>
                  </a:ext>
                </a:extLst>
              </a:tr>
            </a:tbl>
          </a:graphicData>
        </a:graphic>
      </p:graphicFrame>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3:8</a:t>
            </a:r>
          </a:p>
        </p:txBody>
      </p:sp>
      <p:sp>
        <p:nvSpPr>
          <p:cNvPr id="3" name="TextBox 2">
            <a:extLst>
              <a:ext uri="{FF2B5EF4-FFF2-40B4-BE49-F238E27FC236}">
                <a16:creationId xmlns="" xmlns:a16="http://schemas.microsoft.com/office/drawing/2014/main" id="{15EA71EF-4FEA-4C53-9383-C1E4A5B5DE71}"/>
              </a:ext>
            </a:extLst>
          </p:cNvPr>
          <p:cNvSpPr txBox="1"/>
          <p:nvPr/>
        </p:nvSpPr>
        <p:spPr bwMode="auto">
          <a:xfrm>
            <a:off x="2782219" y="1069206"/>
            <a:ext cx="35795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True or false – half of 10?</a:t>
            </a:r>
          </a:p>
        </p:txBody>
      </p:sp>
      <p:pic>
        <p:nvPicPr>
          <p:cNvPr id="5" name="Picture 4" descr="A close up of a logo&#10;&#10;Description automatically generated">
            <a:extLst>
              <a:ext uri="{FF2B5EF4-FFF2-40B4-BE49-F238E27FC236}">
                <a16:creationId xmlns="" xmlns:a16="http://schemas.microsoft.com/office/drawing/2014/main" id="{0E50C369-2F81-4778-A862-1A134F55E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20" y="1804086"/>
            <a:ext cx="2587461" cy="2325597"/>
          </a:xfrm>
          <a:prstGeom prst="rect">
            <a:avLst/>
          </a:prstGeom>
        </p:spPr>
      </p:pic>
      <p:pic>
        <p:nvPicPr>
          <p:cNvPr id="7" name="Picture 6">
            <a:extLst>
              <a:ext uri="{FF2B5EF4-FFF2-40B4-BE49-F238E27FC236}">
                <a16:creationId xmlns="" xmlns:a16="http://schemas.microsoft.com/office/drawing/2014/main" id="{A15D9D7F-BF51-4B05-884F-52F205AA31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7402" y="4345748"/>
            <a:ext cx="2587461" cy="1851750"/>
          </a:xfrm>
          <a:prstGeom prst="rect">
            <a:avLst/>
          </a:prstGeom>
        </p:spPr>
      </p:pic>
      <p:grpSp>
        <p:nvGrpSpPr>
          <p:cNvPr id="12" name="Group 11">
            <a:extLst>
              <a:ext uri="{FF2B5EF4-FFF2-40B4-BE49-F238E27FC236}">
                <a16:creationId xmlns="" xmlns:a16="http://schemas.microsoft.com/office/drawing/2014/main" id="{78BBEFEF-3CDE-492B-B225-647D77689AD9}"/>
              </a:ext>
            </a:extLst>
          </p:cNvPr>
          <p:cNvGrpSpPr/>
          <p:nvPr/>
        </p:nvGrpSpPr>
        <p:grpSpPr>
          <a:xfrm>
            <a:off x="2098004" y="5040791"/>
            <a:ext cx="518092" cy="461665"/>
            <a:chOff x="1825308" y="5283853"/>
            <a:chExt cx="518092" cy="461665"/>
          </a:xfrm>
        </p:grpSpPr>
        <p:sp>
          <p:nvSpPr>
            <p:cNvPr id="9" name="TextBox 8">
              <a:extLst>
                <a:ext uri="{FF2B5EF4-FFF2-40B4-BE49-F238E27FC236}">
                  <a16:creationId xmlns="" xmlns:a16="http://schemas.microsoft.com/office/drawing/2014/main" id="{FCF4962F-D67F-4E10-8558-03767D37405C}"/>
                </a:ext>
              </a:extLst>
            </p:cNvPr>
            <p:cNvSpPr txBox="1"/>
            <p:nvPr/>
          </p:nvSpPr>
          <p:spPr bwMode="auto">
            <a:xfrm>
              <a:off x="1825308" y="5283853"/>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11" name="Rectangle 10">
              <a:extLst>
                <a:ext uri="{FF2B5EF4-FFF2-40B4-BE49-F238E27FC236}">
                  <a16:creationId xmlns="" xmlns:a16="http://schemas.microsoft.com/office/drawing/2014/main" id="{86497CF6-C094-4A76-87AF-8E8403814DCB}"/>
                </a:ext>
              </a:extLst>
            </p:cNvPr>
            <p:cNvSpPr/>
            <p:nvPr/>
          </p:nvSpPr>
          <p:spPr bwMode="auto">
            <a:xfrm>
              <a:off x="1853522" y="5283853"/>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3" name="Group 12">
            <a:extLst>
              <a:ext uri="{FF2B5EF4-FFF2-40B4-BE49-F238E27FC236}">
                <a16:creationId xmlns="" xmlns:a16="http://schemas.microsoft.com/office/drawing/2014/main" id="{8F5D7C1D-7FD1-455F-87F2-C2845729C67B}"/>
              </a:ext>
            </a:extLst>
          </p:cNvPr>
          <p:cNvGrpSpPr/>
          <p:nvPr/>
        </p:nvGrpSpPr>
        <p:grpSpPr>
          <a:xfrm>
            <a:off x="6190300" y="2736052"/>
            <a:ext cx="461665" cy="461665"/>
            <a:chOff x="1853522" y="5283853"/>
            <a:chExt cx="461665" cy="461665"/>
          </a:xfrm>
        </p:grpSpPr>
        <p:sp>
          <p:nvSpPr>
            <p:cNvPr id="14" name="TextBox 13">
              <a:extLst>
                <a:ext uri="{FF2B5EF4-FFF2-40B4-BE49-F238E27FC236}">
                  <a16:creationId xmlns="" xmlns:a16="http://schemas.microsoft.com/office/drawing/2014/main" id="{E3A81A1E-39B5-40EB-8DDB-FEAA1811DE74}"/>
                </a:ext>
              </a:extLst>
            </p:cNvPr>
            <p:cNvSpPr txBox="1"/>
            <p:nvPr/>
          </p:nvSpPr>
          <p:spPr bwMode="auto">
            <a:xfrm>
              <a:off x="1908665" y="528385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5" name="Rectangle 14">
              <a:extLst>
                <a:ext uri="{FF2B5EF4-FFF2-40B4-BE49-F238E27FC236}">
                  <a16:creationId xmlns="" xmlns:a16="http://schemas.microsoft.com/office/drawing/2014/main" id="{877E6919-FCDA-4E5B-88CB-ADDE693D9542}"/>
                </a:ext>
              </a:extLst>
            </p:cNvPr>
            <p:cNvSpPr/>
            <p:nvPr/>
          </p:nvSpPr>
          <p:spPr bwMode="auto">
            <a:xfrm>
              <a:off x="1853522" y="5283853"/>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21" name="Group 20">
            <a:extLst>
              <a:ext uri="{FF2B5EF4-FFF2-40B4-BE49-F238E27FC236}">
                <a16:creationId xmlns="" xmlns:a16="http://schemas.microsoft.com/office/drawing/2014/main" id="{D381A8B5-FE3C-4FFE-903D-D9EB641292A5}"/>
              </a:ext>
            </a:extLst>
          </p:cNvPr>
          <p:cNvGrpSpPr/>
          <p:nvPr/>
        </p:nvGrpSpPr>
        <p:grpSpPr>
          <a:xfrm>
            <a:off x="3241206" y="2612941"/>
            <a:ext cx="1252480" cy="707886"/>
            <a:chOff x="6327449" y="3497398"/>
            <a:chExt cx="1252480" cy="707886"/>
          </a:xfrm>
        </p:grpSpPr>
        <p:sp>
          <p:nvSpPr>
            <p:cNvPr id="22" name="TextBox 21">
              <a:extLst>
                <a:ext uri="{FF2B5EF4-FFF2-40B4-BE49-F238E27FC236}">
                  <a16:creationId xmlns="" xmlns:a16="http://schemas.microsoft.com/office/drawing/2014/main" id="{7283FC16-12A3-45BA-8DD9-E646DB42DCBC}"/>
                </a:ext>
              </a:extLst>
            </p:cNvPr>
            <p:cNvSpPr txBox="1"/>
            <p:nvPr/>
          </p:nvSpPr>
          <p:spPr bwMode="auto">
            <a:xfrm>
              <a:off x="6327449" y="3497398"/>
              <a:ext cx="510076"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
          <p:nvSpPr>
            <p:cNvPr id="23" name="TextBox 22">
              <a:extLst>
                <a:ext uri="{FF2B5EF4-FFF2-40B4-BE49-F238E27FC236}">
                  <a16:creationId xmlns="" xmlns:a16="http://schemas.microsoft.com/office/drawing/2014/main" id="{8C67E665-1BA8-40F9-9B14-669A49853221}"/>
                </a:ext>
              </a:extLst>
            </p:cNvPr>
            <p:cNvSpPr txBox="1"/>
            <p:nvPr/>
          </p:nvSpPr>
          <p:spPr bwMode="auto">
            <a:xfrm>
              <a:off x="6744444" y="3607809"/>
              <a:ext cx="835485"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Semibold"/>
                  <a:ea typeface="Myriad Pro Semibold" charset="0"/>
                  <a:cs typeface="Myriad Pro Semibold" charset="0"/>
                  <a:sym typeface="Wingdings" panose="05000000000000000000" pitchFamily="2" charset="2"/>
                </a:rPr>
                <a:t>false</a:t>
              </a:r>
              <a:endParaRPr lang="en-GB" sz="2400" dirty="0">
                <a:solidFill>
                  <a:srgbClr val="FF0000"/>
                </a:solidFill>
                <a:latin typeface="Myriad Pro Semibold"/>
                <a:ea typeface="Myriad Pro Semibold" charset="0"/>
                <a:cs typeface="Myriad Pro Semibold" charset="0"/>
              </a:endParaRPr>
            </a:p>
          </p:txBody>
        </p:sp>
      </p:grpSp>
      <p:grpSp>
        <p:nvGrpSpPr>
          <p:cNvPr id="24" name="Group 23">
            <a:extLst>
              <a:ext uri="{FF2B5EF4-FFF2-40B4-BE49-F238E27FC236}">
                <a16:creationId xmlns="" xmlns:a16="http://schemas.microsoft.com/office/drawing/2014/main" id="{F8F41695-8C69-4E36-B4ED-3F0B05DCBD07}"/>
              </a:ext>
            </a:extLst>
          </p:cNvPr>
          <p:cNvGrpSpPr/>
          <p:nvPr/>
        </p:nvGrpSpPr>
        <p:grpSpPr>
          <a:xfrm>
            <a:off x="3241206" y="4917680"/>
            <a:ext cx="1252480" cy="707886"/>
            <a:chOff x="6327449" y="3497398"/>
            <a:chExt cx="1252480" cy="707886"/>
          </a:xfrm>
        </p:grpSpPr>
        <p:sp>
          <p:nvSpPr>
            <p:cNvPr id="25" name="TextBox 24">
              <a:extLst>
                <a:ext uri="{FF2B5EF4-FFF2-40B4-BE49-F238E27FC236}">
                  <a16:creationId xmlns="" xmlns:a16="http://schemas.microsoft.com/office/drawing/2014/main" id="{4883337F-D5F4-4C37-B395-80885C04953B}"/>
                </a:ext>
              </a:extLst>
            </p:cNvPr>
            <p:cNvSpPr txBox="1"/>
            <p:nvPr/>
          </p:nvSpPr>
          <p:spPr bwMode="auto">
            <a:xfrm>
              <a:off x="6327449" y="3497398"/>
              <a:ext cx="510076"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
          <p:nvSpPr>
            <p:cNvPr id="26" name="TextBox 25">
              <a:extLst>
                <a:ext uri="{FF2B5EF4-FFF2-40B4-BE49-F238E27FC236}">
                  <a16:creationId xmlns="" xmlns:a16="http://schemas.microsoft.com/office/drawing/2014/main" id="{7D122510-5E14-403D-BE7E-A2876F8F4F0A}"/>
                </a:ext>
              </a:extLst>
            </p:cNvPr>
            <p:cNvSpPr txBox="1"/>
            <p:nvPr/>
          </p:nvSpPr>
          <p:spPr bwMode="auto">
            <a:xfrm>
              <a:off x="6744444" y="3607809"/>
              <a:ext cx="835485" cy="461665"/>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Semibold"/>
                  <a:ea typeface="Myriad Pro Semibold" charset="0"/>
                  <a:cs typeface="Myriad Pro Semibold" charset="0"/>
                  <a:sym typeface="Wingdings" panose="05000000000000000000" pitchFamily="2" charset="2"/>
                </a:rPr>
                <a:t>false</a:t>
              </a:r>
              <a:endParaRPr lang="en-GB" sz="2400" dirty="0">
                <a:solidFill>
                  <a:srgbClr val="FF0000"/>
                </a:solidFill>
                <a:latin typeface="Myriad Pro Semibold"/>
                <a:ea typeface="Myriad Pro Semibold" charset="0"/>
                <a:cs typeface="Myriad Pro Semibold" charset="0"/>
              </a:endParaRPr>
            </a:p>
          </p:txBody>
        </p:sp>
      </p:grpSp>
      <p:grpSp>
        <p:nvGrpSpPr>
          <p:cNvPr id="27" name="Group 26">
            <a:extLst>
              <a:ext uri="{FF2B5EF4-FFF2-40B4-BE49-F238E27FC236}">
                <a16:creationId xmlns="" xmlns:a16="http://schemas.microsoft.com/office/drawing/2014/main" id="{CF522587-DC97-4938-8C11-E7C2082097C7}"/>
              </a:ext>
            </a:extLst>
          </p:cNvPr>
          <p:cNvGrpSpPr/>
          <p:nvPr/>
        </p:nvGrpSpPr>
        <p:grpSpPr>
          <a:xfrm>
            <a:off x="7470449" y="2612941"/>
            <a:ext cx="1293600" cy="707886"/>
            <a:chOff x="6327449" y="2947985"/>
            <a:chExt cx="1293600" cy="707886"/>
          </a:xfrm>
        </p:grpSpPr>
        <p:sp>
          <p:nvSpPr>
            <p:cNvPr id="28" name="TextBox 27">
              <a:extLst>
                <a:ext uri="{FF2B5EF4-FFF2-40B4-BE49-F238E27FC236}">
                  <a16:creationId xmlns="" xmlns:a16="http://schemas.microsoft.com/office/drawing/2014/main" id="{DC7F09A1-2CCD-4850-9AE9-69BDC770690C}"/>
                </a:ext>
              </a:extLst>
            </p:cNvPr>
            <p:cNvSpPr txBox="1"/>
            <p:nvPr/>
          </p:nvSpPr>
          <p:spPr bwMode="auto">
            <a:xfrm>
              <a:off x="6327449" y="2947985"/>
              <a:ext cx="587020"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29" name="TextBox 28">
              <a:extLst>
                <a:ext uri="{FF2B5EF4-FFF2-40B4-BE49-F238E27FC236}">
                  <a16:creationId xmlns="" xmlns:a16="http://schemas.microsoft.com/office/drawing/2014/main" id="{094EFEAE-77B9-4BE1-A489-DAF35344BC56}"/>
                </a:ext>
              </a:extLst>
            </p:cNvPr>
            <p:cNvSpPr txBox="1"/>
            <p:nvPr/>
          </p:nvSpPr>
          <p:spPr bwMode="auto">
            <a:xfrm>
              <a:off x="6817624" y="3029148"/>
              <a:ext cx="803425"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Semibold"/>
                  <a:ea typeface="Myriad Pro Semibold" charset="0"/>
                  <a:cs typeface="Myriad Pro Semibold" charset="0"/>
                  <a:sym typeface="Wingdings" panose="05000000000000000000" pitchFamily="2" charset="2"/>
                </a:rPr>
                <a:t>true</a:t>
              </a:r>
              <a:endParaRPr lang="en-GB" sz="2400" dirty="0">
                <a:solidFill>
                  <a:srgbClr val="00B050"/>
                </a:solidFill>
                <a:latin typeface="Myriad Pro Semibold"/>
                <a:ea typeface="Myriad Pro Semibold" charset="0"/>
                <a:cs typeface="Myriad Pro Semibold" charset="0"/>
              </a:endParaRPr>
            </a:p>
          </p:txBody>
        </p:sp>
      </p:grpSp>
      <p:grpSp>
        <p:nvGrpSpPr>
          <p:cNvPr id="30" name="Group 29">
            <a:extLst>
              <a:ext uri="{FF2B5EF4-FFF2-40B4-BE49-F238E27FC236}">
                <a16:creationId xmlns="" xmlns:a16="http://schemas.microsoft.com/office/drawing/2014/main" id="{6987AE36-2021-4E18-8D13-22279F51042A}"/>
              </a:ext>
            </a:extLst>
          </p:cNvPr>
          <p:cNvGrpSpPr/>
          <p:nvPr/>
        </p:nvGrpSpPr>
        <p:grpSpPr>
          <a:xfrm>
            <a:off x="7470449" y="4917680"/>
            <a:ext cx="1293600" cy="707886"/>
            <a:chOff x="6327449" y="2947985"/>
            <a:chExt cx="1293600" cy="707886"/>
          </a:xfrm>
        </p:grpSpPr>
        <p:sp>
          <p:nvSpPr>
            <p:cNvPr id="31" name="TextBox 30">
              <a:extLst>
                <a:ext uri="{FF2B5EF4-FFF2-40B4-BE49-F238E27FC236}">
                  <a16:creationId xmlns="" xmlns:a16="http://schemas.microsoft.com/office/drawing/2014/main" id="{E3691B07-E177-4D0B-AD84-1A7903BFFA90}"/>
                </a:ext>
              </a:extLst>
            </p:cNvPr>
            <p:cNvSpPr txBox="1"/>
            <p:nvPr/>
          </p:nvSpPr>
          <p:spPr bwMode="auto">
            <a:xfrm>
              <a:off x="6327449" y="2947985"/>
              <a:ext cx="587020" cy="707886"/>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32" name="TextBox 31">
              <a:extLst>
                <a:ext uri="{FF2B5EF4-FFF2-40B4-BE49-F238E27FC236}">
                  <a16:creationId xmlns="" xmlns:a16="http://schemas.microsoft.com/office/drawing/2014/main" id="{671A261F-BA10-4275-9BC5-CCF5CA96A4FD}"/>
                </a:ext>
              </a:extLst>
            </p:cNvPr>
            <p:cNvSpPr txBox="1"/>
            <p:nvPr/>
          </p:nvSpPr>
          <p:spPr bwMode="auto">
            <a:xfrm>
              <a:off x="6817624" y="3029148"/>
              <a:ext cx="803425"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Semibold"/>
                  <a:ea typeface="Myriad Pro Semibold" charset="0"/>
                  <a:cs typeface="Myriad Pro Semibold" charset="0"/>
                  <a:sym typeface="Wingdings" panose="05000000000000000000" pitchFamily="2" charset="2"/>
                </a:rPr>
                <a:t>true</a:t>
              </a:r>
              <a:endParaRPr lang="en-GB" sz="2400" dirty="0">
                <a:solidFill>
                  <a:srgbClr val="00B050"/>
                </a:solidFill>
                <a:latin typeface="Myriad Pro Semibold"/>
                <a:ea typeface="Myriad Pro Semibold" charset="0"/>
                <a:cs typeface="Myriad Pro Semibold" charset="0"/>
              </a:endParaRPr>
            </a:p>
          </p:txBody>
        </p:sp>
      </p:grpSp>
    </p:spTree>
    <p:extLst>
      <p:ext uri="{BB962C8B-B14F-4D97-AF65-F5344CB8AC3E}">
        <p14:creationId xmlns:p14="http://schemas.microsoft.com/office/powerpoint/2010/main" val="175220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3:8</a:t>
            </a:r>
          </a:p>
        </p:txBody>
      </p:sp>
      <p:sp>
        <p:nvSpPr>
          <p:cNvPr id="3" name="TextBox 2">
            <a:extLst>
              <a:ext uri="{FF2B5EF4-FFF2-40B4-BE49-F238E27FC236}">
                <a16:creationId xmlns="" xmlns:a16="http://schemas.microsoft.com/office/drawing/2014/main" id="{E9125C75-769E-43F4-9AC8-0D12763E2617}"/>
              </a:ext>
            </a:extLst>
          </p:cNvPr>
          <p:cNvSpPr txBox="1"/>
          <p:nvPr/>
        </p:nvSpPr>
        <p:spPr bwMode="auto">
          <a:xfrm>
            <a:off x="2521609" y="1069206"/>
            <a:ext cx="4100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Half of these ducks are mine.</a:t>
            </a:r>
          </a:p>
          <a:p>
            <a:pPr algn="ctr">
              <a:buClr>
                <a:srgbClr val="82CBDD"/>
              </a:buClr>
              <a:buNone/>
            </a:pPr>
            <a:r>
              <a:rPr lang="en-GB" sz="2400" dirty="0">
                <a:latin typeface="Myriad Pro Semibold" charset="0"/>
                <a:ea typeface="Myriad Pro Semibold" charset="0"/>
                <a:cs typeface="Myriad Pro Semibold" charset="0"/>
              </a:rPr>
              <a:t>How many ducks do I have?</a:t>
            </a:r>
          </a:p>
        </p:txBody>
      </p:sp>
      <p:pic>
        <p:nvPicPr>
          <p:cNvPr id="7" name="Picture 6" descr="A picture containing clipart&#10;&#10;Description automatically generated">
            <a:extLst>
              <a:ext uri="{FF2B5EF4-FFF2-40B4-BE49-F238E27FC236}">
                <a16:creationId xmlns="" xmlns:a16="http://schemas.microsoft.com/office/drawing/2014/main" id="{B409DA33-1579-4413-BA21-9EBABD240C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93" y="2959796"/>
            <a:ext cx="3690983" cy="727499"/>
          </a:xfrm>
          <a:prstGeom prst="rect">
            <a:avLst/>
          </a:prstGeom>
        </p:spPr>
      </p:pic>
      <p:pic>
        <p:nvPicPr>
          <p:cNvPr id="8" name="Picture 7" descr="A picture containing clipart&#10;&#10;Description automatically generated">
            <a:extLst>
              <a:ext uri="{FF2B5EF4-FFF2-40B4-BE49-F238E27FC236}">
                <a16:creationId xmlns="" xmlns:a16="http://schemas.microsoft.com/office/drawing/2014/main" id="{E231EE74-0C76-4E56-A3AE-9A4323512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8824" y="2959796"/>
            <a:ext cx="3690983" cy="727499"/>
          </a:xfrm>
          <a:prstGeom prst="rect">
            <a:avLst/>
          </a:prstGeom>
        </p:spPr>
      </p:pic>
      <p:sp>
        <p:nvSpPr>
          <p:cNvPr id="9" name="TextBox 8">
            <a:extLst>
              <a:ext uri="{FF2B5EF4-FFF2-40B4-BE49-F238E27FC236}">
                <a16:creationId xmlns="" xmlns:a16="http://schemas.microsoft.com/office/drawing/2014/main" id="{72E16590-5D27-4D6D-A0B5-13DCA2B8E2EB}"/>
              </a:ext>
            </a:extLst>
          </p:cNvPr>
          <p:cNvSpPr txBox="1"/>
          <p:nvPr/>
        </p:nvSpPr>
        <p:spPr bwMode="auto">
          <a:xfrm>
            <a:off x="6538626" y="521023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Tree>
    <p:extLst>
      <p:ext uri="{BB962C8B-B14F-4D97-AF65-F5344CB8AC3E}">
        <p14:creationId xmlns:p14="http://schemas.microsoft.com/office/powerpoint/2010/main" val="221121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stCondLst>
                                    <p:cond delay="0"/>
                                  </p:stCondLst>
                                  <p:childTnLst>
                                    <p:animMotion origin="layout" path="M -1.38889E-6 -7.40741E-7 L -1.38889E-6 0.17755 " pathEditMode="relative" rAng="0" ptsTypes="AA">
                                      <p:cBhvr>
                                        <p:cTn id="6" dur="1000" fill="hold"/>
                                        <p:tgtEl>
                                          <p:spTgt spid="8"/>
                                        </p:tgtEl>
                                        <p:attrNameLst>
                                          <p:attrName>ppt_x</p:attrName>
                                          <p:attrName>ppt_y</p:attrName>
                                        </p:attrNameLst>
                                      </p:cBhvr>
                                      <p:rCtr x="0" y="8866"/>
                                    </p:animMotion>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 xmlns:a16="http://schemas.microsoft.com/office/drawing/2014/main" id="{6B29E57C-E80C-4968-BC2F-AF62FC485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0859" y="3394742"/>
            <a:ext cx="1999661" cy="2938527"/>
          </a:xfrm>
          <a:prstGeom prst="rect">
            <a:avLst/>
          </a:prstGeom>
        </p:spPr>
      </p:pic>
      <p:pic>
        <p:nvPicPr>
          <p:cNvPr id="39" name="Picture 38" descr="A close up of a logo&#10;&#10;Description automatically generated">
            <a:extLst>
              <a:ext uri="{FF2B5EF4-FFF2-40B4-BE49-F238E27FC236}">
                <a16:creationId xmlns="" xmlns:a16="http://schemas.microsoft.com/office/drawing/2014/main" id="{908F4B9A-04D0-4AB5-AAE7-5CDDB69245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141" y="3397917"/>
            <a:ext cx="5681964" cy="3042168"/>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DDC656DF-9408-407A-A056-04D3FD2163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0224" y="5895186"/>
            <a:ext cx="451143" cy="536494"/>
          </a:xfrm>
          <a:prstGeom prst="rect">
            <a:avLst/>
          </a:prstGeom>
        </p:spPr>
      </p:pic>
      <p:pic>
        <p:nvPicPr>
          <p:cNvPr id="10" name="Picture 9" descr="A close up of a logo&#10;&#10;Description automatically generated">
            <a:extLst>
              <a:ext uri="{FF2B5EF4-FFF2-40B4-BE49-F238E27FC236}">
                <a16:creationId xmlns="" xmlns:a16="http://schemas.microsoft.com/office/drawing/2014/main" id="{ADACCB1E-444D-4C5A-AA52-8D57F49497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7795" y="4456887"/>
            <a:ext cx="451143" cy="536494"/>
          </a:xfrm>
          <a:prstGeom prst="rect">
            <a:avLst/>
          </a:prstGeom>
        </p:spPr>
      </p:pic>
      <p:pic>
        <p:nvPicPr>
          <p:cNvPr id="13" name="Picture 12" descr="A close up of a logo&#10;&#10;Description automatically generated">
            <a:extLst>
              <a:ext uri="{FF2B5EF4-FFF2-40B4-BE49-F238E27FC236}">
                <a16:creationId xmlns="" xmlns:a16="http://schemas.microsoft.com/office/drawing/2014/main" id="{9C37802E-6042-495C-8B9C-94DB6D9419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1982" y="5177243"/>
            <a:ext cx="451143" cy="542591"/>
          </a:xfrm>
          <a:prstGeom prst="rect">
            <a:avLst/>
          </a:prstGeom>
        </p:spPr>
      </p:pic>
      <p:pic>
        <p:nvPicPr>
          <p:cNvPr id="20" name="Picture 19" descr="A close up of a logo&#10;&#10;Description automatically generated">
            <a:extLst>
              <a:ext uri="{FF2B5EF4-FFF2-40B4-BE49-F238E27FC236}">
                <a16:creationId xmlns="" xmlns:a16="http://schemas.microsoft.com/office/drawing/2014/main" id="{72C044E0-C9D2-44B9-94C0-87CA2F84E7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3725" y="4099216"/>
            <a:ext cx="585267" cy="536494"/>
          </a:xfrm>
          <a:prstGeom prst="rect">
            <a:avLst/>
          </a:prstGeom>
        </p:spPr>
      </p:pic>
      <p:pic>
        <p:nvPicPr>
          <p:cNvPr id="30" name="Picture 29" descr="A close up of a logo&#10;&#10;Description automatically generated">
            <a:extLst>
              <a:ext uri="{FF2B5EF4-FFF2-40B4-BE49-F238E27FC236}">
                <a16:creationId xmlns="" xmlns:a16="http://schemas.microsoft.com/office/drawing/2014/main" id="{4A93EA20-93E0-4B9A-8AED-E955F216E9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06430" y="5533285"/>
            <a:ext cx="585267" cy="542591"/>
          </a:xfrm>
          <a:prstGeom prst="rect">
            <a:avLst/>
          </a:prstGeom>
        </p:spPr>
      </p:pic>
      <p:pic>
        <p:nvPicPr>
          <p:cNvPr id="44" name="Picture 43" descr="A close up of a logo&#10;&#10;Description automatically generated">
            <a:extLst>
              <a:ext uri="{FF2B5EF4-FFF2-40B4-BE49-F238E27FC236}">
                <a16:creationId xmlns="" xmlns:a16="http://schemas.microsoft.com/office/drawing/2014/main" id="{6F0080C3-1C5E-4928-AD09-F43D234E6B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7795" y="4817866"/>
            <a:ext cx="451143" cy="542591"/>
          </a:xfrm>
          <a:prstGeom prst="rect">
            <a:avLst/>
          </a:prstGeom>
        </p:spPr>
      </p:pic>
      <p:pic>
        <p:nvPicPr>
          <p:cNvPr id="22" name="Picture 21" descr="A close up of a logo&#10;&#10;Description automatically generated">
            <a:extLst>
              <a:ext uri="{FF2B5EF4-FFF2-40B4-BE49-F238E27FC236}">
                <a16:creationId xmlns="" xmlns:a16="http://schemas.microsoft.com/office/drawing/2014/main" id="{3EDE3289-7136-443E-946C-A2F9660DB33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56770" y="4455080"/>
            <a:ext cx="585267" cy="542591"/>
          </a:xfrm>
          <a:prstGeom prst="rect">
            <a:avLst/>
          </a:prstGeom>
        </p:spPr>
      </p:pic>
      <p:pic>
        <p:nvPicPr>
          <p:cNvPr id="32" name="Picture 31" descr="A close up of a logo&#10;&#10;Description automatically generated">
            <a:extLst>
              <a:ext uri="{FF2B5EF4-FFF2-40B4-BE49-F238E27FC236}">
                <a16:creationId xmlns="" xmlns:a16="http://schemas.microsoft.com/office/drawing/2014/main" id="{56106A15-B4CC-4CA4-93EF-5BAC9328020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56627" y="4816554"/>
            <a:ext cx="585267" cy="536494"/>
          </a:xfrm>
          <a:prstGeom prst="rect">
            <a:avLst/>
          </a:prstGeom>
        </p:spPr>
      </p:pic>
      <p:pic>
        <p:nvPicPr>
          <p:cNvPr id="34" name="Picture 33" descr="A close up of a logo&#10;&#10;Description automatically generated">
            <a:extLst>
              <a:ext uri="{FF2B5EF4-FFF2-40B4-BE49-F238E27FC236}">
                <a16:creationId xmlns="" xmlns:a16="http://schemas.microsoft.com/office/drawing/2014/main" id="{8A0A0E70-7662-40C1-BFC9-54FE6BB4A82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56626" y="5536169"/>
            <a:ext cx="585267" cy="542591"/>
          </a:xfrm>
          <a:prstGeom prst="rect">
            <a:avLst/>
          </a:prstGeom>
        </p:spPr>
      </p:pic>
      <p:pic>
        <p:nvPicPr>
          <p:cNvPr id="41" name="Picture 40" descr="A close up of a logo&#10;&#10;Description automatically generated">
            <a:extLst>
              <a:ext uri="{FF2B5EF4-FFF2-40B4-BE49-F238E27FC236}">
                <a16:creationId xmlns="" xmlns:a16="http://schemas.microsoft.com/office/drawing/2014/main" id="{7588EDB0-7FE3-43DF-9316-C58FEEAD7E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1452" y="5895190"/>
            <a:ext cx="451143" cy="536494"/>
          </a:xfrm>
          <a:prstGeom prst="rect">
            <a:avLst/>
          </a:prstGeom>
        </p:spPr>
      </p:pic>
      <p:pic>
        <p:nvPicPr>
          <p:cNvPr id="42" name="Picture 41" descr="A close up of a logo&#10;&#10;Description automatically generated">
            <a:extLst>
              <a:ext uri="{FF2B5EF4-FFF2-40B4-BE49-F238E27FC236}">
                <a16:creationId xmlns="" xmlns:a16="http://schemas.microsoft.com/office/drawing/2014/main" id="{14ECAA4C-B091-4084-A3FD-572F345430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57759" y="5175291"/>
            <a:ext cx="585267" cy="536494"/>
          </a:xfrm>
          <a:prstGeom prst="rect">
            <a:avLst/>
          </a:prstGeom>
        </p:spPr>
      </p:pic>
      <p:pic>
        <p:nvPicPr>
          <p:cNvPr id="43" name="Picture 42" descr="A close up of a logo&#10;&#10;Description automatically generated">
            <a:extLst>
              <a:ext uri="{FF2B5EF4-FFF2-40B4-BE49-F238E27FC236}">
                <a16:creationId xmlns="" xmlns:a16="http://schemas.microsoft.com/office/drawing/2014/main" id="{6A04AF90-6C89-49B8-8D62-9683A3E5C9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55776" y="4097593"/>
            <a:ext cx="585267" cy="536494"/>
          </a:xfrm>
          <a:prstGeom prst="rect">
            <a:avLst/>
          </a:prstGeom>
        </p:spPr>
      </p:pic>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3:9</a:t>
            </a:r>
          </a:p>
        </p:txBody>
      </p:sp>
      <p:pic>
        <p:nvPicPr>
          <p:cNvPr id="4" name="Picture 3" descr="A close up of a building&#10;&#10;Description automatically generated">
            <a:extLst>
              <a:ext uri="{FF2B5EF4-FFF2-40B4-BE49-F238E27FC236}">
                <a16:creationId xmlns="" xmlns:a16="http://schemas.microsoft.com/office/drawing/2014/main" id="{120E1716-BF3A-4EA2-A832-FF06C19D56D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71243" y="1600803"/>
            <a:ext cx="2556287" cy="1477658"/>
          </a:xfrm>
          <a:prstGeom prst="rect">
            <a:avLst/>
          </a:prstGeom>
        </p:spPr>
      </p:pic>
      <p:sp>
        <p:nvSpPr>
          <p:cNvPr id="5" name="TextBox 4">
            <a:extLst>
              <a:ext uri="{FF2B5EF4-FFF2-40B4-BE49-F238E27FC236}">
                <a16:creationId xmlns="" xmlns:a16="http://schemas.microsoft.com/office/drawing/2014/main" id="{F9959384-7C79-4225-BF4A-AE34C02CF65F}"/>
              </a:ext>
            </a:extLst>
          </p:cNvPr>
          <p:cNvSpPr txBox="1"/>
          <p:nvPr/>
        </p:nvSpPr>
        <p:spPr bwMode="auto">
          <a:xfrm>
            <a:off x="2584935" y="893936"/>
            <a:ext cx="39741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Fill in the gaps in the table.</a:t>
            </a:r>
          </a:p>
        </p:txBody>
      </p:sp>
    </p:spTree>
    <p:extLst>
      <p:ext uri="{BB962C8B-B14F-4D97-AF65-F5344CB8AC3E}">
        <p14:creationId xmlns:p14="http://schemas.microsoft.com/office/powerpoint/2010/main" val="382660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5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4:1</a:t>
            </a:r>
          </a:p>
        </p:txBody>
      </p:sp>
      <p:grpSp>
        <p:nvGrpSpPr>
          <p:cNvPr id="7" name="Group 6">
            <a:extLst>
              <a:ext uri="{FF2B5EF4-FFF2-40B4-BE49-F238E27FC236}">
                <a16:creationId xmlns="" xmlns:a16="http://schemas.microsoft.com/office/drawing/2014/main" id="{49CB816E-9D29-43CD-9A83-4122BF065AD5}"/>
              </a:ext>
            </a:extLst>
          </p:cNvPr>
          <p:cNvGrpSpPr/>
          <p:nvPr/>
        </p:nvGrpSpPr>
        <p:grpSpPr>
          <a:xfrm>
            <a:off x="2412000" y="3793158"/>
            <a:ext cx="4320000" cy="1656000"/>
            <a:chOff x="2416889" y="2076893"/>
            <a:chExt cx="4320000" cy="1656000"/>
          </a:xfrm>
        </p:grpSpPr>
        <p:sp>
          <p:nvSpPr>
            <p:cNvPr id="8" name="TextBox 7">
              <a:extLst>
                <a:ext uri="{FF2B5EF4-FFF2-40B4-BE49-F238E27FC236}">
                  <a16:creationId xmlns="" xmlns:a16="http://schemas.microsoft.com/office/drawing/2014/main" id="{3B09EA0D-84B0-418C-A952-F4EABE24B307}"/>
                </a:ext>
              </a:extLst>
            </p:cNvPr>
            <p:cNvSpPr txBox="1"/>
            <p:nvPr/>
          </p:nvSpPr>
          <p:spPr bwMode="auto">
            <a:xfrm>
              <a:off x="4312280" y="226821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9" name="Rectangle 8">
              <a:extLst>
                <a:ext uri="{FF2B5EF4-FFF2-40B4-BE49-F238E27FC236}">
                  <a16:creationId xmlns="" xmlns:a16="http://schemas.microsoft.com/office/drawing/2014/main" id="{01FE33ED-DA2E-45D3-974D-ED43A67CFFCC}"/>
                </a:ext>
              </a:extLst>
            </p:cNvPr>
            <p:cNvSpPr/>
            <p:nvPr/>
          </p:nvSpPr>
          <p:spPr bwMode="auto">
            <a:xfrm>
              <a:off x="2416889" y="2076893"/>
              <a:ext cx="4320000" cy="1656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0" name="Straight Connector 9">
              <a:extLst>
                <a:ext uri="{FF2B5EF4-FFF2-40B4-BE49-F238E27FC236}">
                  <a16:creationId xmlns="" xmlns:a16="http://schemas.microsoft.com/office/drawing/2014/main" id="{2A0B7346-3739-4958-BC38-61771C5CF610}"/>
                </a:ext>
              </a:extLst>
            </p:cNvPr>
            <p:cNvCxnSpPr/>
            <p:nvPr/>
          </p:nvCxnSpPr>
          <p:spPr bwMode="auto">
            <a:xfrm>
              <a:off x="2416889" y="2914418"/>
              <a:ext cx="432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 xmlns:a16="http://schemas.microsoft.com/office/drawing/2014/main" id="{D5E03454-0229-4EE9-9AFD-206415C28774}"/>
                </a:ext>
              </a:extLst>
            </p:cNvPr>
            <p:cNvCxnSpPr/>
            <p:nvPr/>
          </p:nvCxnSpPr>
          <p:spPr bwMode="auto">
            <a:xfrm>
              <a:off x="4576889" y="2904218"/>
              <a:ext cx="0" cy="82867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a:extLst>
                <a:ext uri="{FF2B5EF4-FFF2-40B4-BE49-F238E27FC236}">
                  <a16:creationId xmlns="" xmlns:a16="http://schemas.microsoft.com/office/drawing/2014/main" id="{D62B3692-E8A3-4237-B959-4F6D07FC85E9}"/>
                </a:ext>
              </a:extLst>
            </p:cNvPr>
            <p:cNvSpPr txBox="1"/>
            <p:nvPr/>
          </p:nvSpPr>
          <p:spPr bwMode="auto">
            <a:xfrm>
              <a:off x="3310488" y="3087723"/>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3" name="TextBox 12">
              <a:extLst>
                <a:ext uri="{FF2B5EF4-FFF2-40B4-BE49-F238E27FC236}">
                  <a16:creationId xmlns="" xmlns:a16="http://schemas.microsoft.com/office/drawing/2014/main" id="{132C681F-107F-4356-AD18-F011AD875DE1}"/>
                </a:ext>
              </a:extLst>
            </p:cNvPr>
            <p:cNvSpPr txBox="1"/>
            <p:nvPr/>
          </p:nvSpPr>
          <p:spPr bwMode="auto">
            <a:xfrm>
              <a:off x="5481200" y="3087723"/>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grpSp>
      <p:sp>
        <p:nvSpPr>
          <p:cNvPr id="20" name="TextBox 19">
            <a:extLst>
              <a:ext uri="{FF2B5EF4-FFF2-40B4-BE49-F238E27FC236}">
                <a16:creationId xmlns="" xmlns:a16="http://schemas.microsoft.com/office/drawing/2014/main" id="{2872D423-7F71-47B0-B2DF-9875838F48D3}"/>
              </a:ext>
            </a:extLst>
          </p:cNvPr>
          <p:cNvSpPr txBox="1"/>
          <p:nvPr/>
        </p:nvSpPr>
        <p:spPr bwMode="auto">
          <a:xfrm>
            <a:off x="1254831" y="5671264"/>
            <a:ext cx="66343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For every 1 group of 10 there are 2 groups of 5.</a:t>
            </a:r>
          </a:p>
        </p:txBody>
      </p:sp>
      <p:grpSp>
        <p:nvGrpSpPr>
          <p:cNvPr id="29" name="Group 28">
            <a:extLst>
              <a:ext uri="{FF2B5EF4-FFF2-40B4-BE49-F238E27FC236}">
                <a16:creationId xmlns="" xmlns:a16="http://schemas.microsoft.com/office/drawing/2014/main" id="{AEA7BFD8-893A-4714-9A5B-729CC49BB43F}"/>
              </a:ext>
            </a:extLst>
          </p:cNvPr>
          <p:cNvGrpSpPr/>
          <p:nvPr/>
        </p:nvGrpSpPr>
        <p:grpSpPr>
          <a:xfrm>
            <a:off x="1996745" y="1262934"/>
            <a:ext cx="1401201" cy="2244308"/>
            <a:chOff x="1996745" y="1262934"/>
            <a:chExt cx="1401201" cy="2244308"/>
          </a:xfrm>
        </p:grpSpPr>
        <p:pic>
          <p:nvPicPr>
            <p:cNvPr id="16" name="Picture 15">
              <a:extLst>
                <a:ext uri="{FF2B5EF4-FFF2-40B4-BE49-F238E27FC236}">
                  <a16:creationId xmlns="" xmlns:a16="http://schemas.microsoft.com/office/drawing/2014/main" id="{576C0116-E7ED-4392-99DC-98457465FF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51714" y="2041912"/>
              <a:ext cx="1143645" cy="684705"/>
            </a:xfrm>
            <a:prstGeom prst="rect">
              <a:avLst/>
            </a:prstGeom>
          </p:spPr>
        </p:pic>
        <p:pic>
          <p:nvPicPr>
            <p:cNvPr id="18" name="Picture 17" descr="A picture containing object&#10;&#10;Description automatically generated">
              <a:extLst>
                <a:ext uri="{FF2B5EF4-FFF2-40B4-BE49-F238E27FC236}">
                  <a16:creationId xmlns="" xmlns:a16="http://schemas.microsoft.com/office/drawing/2014/main" id="{F55E4B7E-B811-4A42-878C-D9EE71010B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329832" y="2859982"/>
              <a:ext cx="701685" cy="647260"/>
            </a:xfrm>
            <a:prstGeom prst="rect">
              <a:avLst/>
            </a:prstGeom>
          </p:spPr>
        </p:pic>
        <p:pic>
          <p:nvPicPr>
            <p:cNvPr id="21" name="Picture 20">
              <a:extLst>
                <a:ext uri="{FF2B5EF4-FFF2-40B4-BE49-F238E27FC236}">
                  <a16:creationId xmlns="" xmlns:a16="http://schemas.microsoft.com/office/drawing/2014/main" id="{720FE5E7-5331-446A-BAB2-D1B9A4E55B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996745" y="1262934"/>
              <a:ext cx="1401201" cy="647260"/>
            </a:xfrm>
            <a:prstGeom prst="rect">
              <a:avLst/>
            </a:prstGeom>
          </p:spPr>
        </p:pic>
      </p:grpSp>
      <p:grpSp>
        <p:nvGrpSpPr>
          <p:cNvPr id="28" name="Group 27">
            <a:extLst>
              <a:ext uri="{FF2B5EF4-FFF2-40B4-BE49-F238E27FC236}">
                <a16:creationId xmlns="" xmlns:a16="http://schemas.microsoft.com/office/drawing/2014/main" id="{FAA39CE6-72DA-4BC8-95EF-9BB610EC75C2}"/>
              </a:ext>
            </a:extLst>
          </p:cNvPr>
          <p:cNvGrpSpPr/>
          <p:nvPr/>
        </p:nvGrpSpPr>
        <p:grpSpPr>
          <a:xfrm>
            <a:off x="3910364" y="1262934"/>
            <a:ext cx="1401201" cy="2244308"/>
            <a:chOff x="3910364" y="1262934"/>
            <a:chExt cx="1401201" cy="2244308"/>
          </a:xfrm>
        </p:grpSpPr>
        <p:pic>
          <p:nvPicPr>
            <p:cNvPr id="22" name="Picture 21">
              <a:extLst>
                <a:ext uri="{FF2B5EF4-FFF2-40B4-BE49-F238E27FC236}">
                  <a16:creationId xmlns="" xmlns:a16="http://schemas.microsoft.com/office/drawing/2014/main" id="{2D40F452-B09A-4C84-A3C3-2ACD2C5434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910364" y="1262934"/>
              <a:ext cx="1401201" cy="647260"/>
            </a:xfrm>
            <a:prstGeom prst="rect">
              <a:avLst/>
            </a:prstGeom>
          </p:spPr>
        </p:pic>
        <p:pic>
          <p:nvPicPr>
            <p:cNvPr id="24" name="Picture 23">
              <a:extLst>
                <a:ext uri="{FF2B5EF4-FFF2-40B4-BE49-F238E27FC236}">
                  <a16:creationId xmlns="" xmlns:a16="http://schemas.microsoft.com/office/drawing/2014/main" id="{F0D500E7-D3FE-46AC-897F-8EC11929B5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063671" y="2041912"/>
              <a:ext cx="1143645" cy="684705"/>
            </a:xfrm>
            <a:prstGeom prst="rect">
              <a:avLst/>
            </a:prstGeom>
          </p:spPr>
        </p:pic>
        <p:pic>
          <p:nvPicPr>
            <p:cNvPr id="26" name="Picture 25" descr="A picture containing object&#10;&#10;Description automatically generated">
              <a:extLst>
                <a:ext uri="{FF2B5EF4-FFF2-40B4-BE49-F238E27FC236}">
                  <a16:creationId xmlns="" xmlns:a16="http://schemas.microsoft.com/office/drawing/2014/main" id="{F03380E7-6B8B-416F-95F2-3B20AD3AC4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44167" y="2859982"/>
              <a:ext cx="701685" cy="647260"/>
            </a:xfrm>
            <a:prstGeom prst="rect">
              <a:avLst/>
            </a:prstGeom>
          </p:spPr>
        </p:pic>
      </p:grpSp>
      <p:grpSp>
        <p:nvGrpSpPr>
          <p:cNvPr id="6" name="Group 5">
            <a:extLst>
              <a:ext uri="{FF2B5EF4-FFF2-40B4-BE49-F238E27FC236}">
                <a16:creationId xmlns="" xmlns:a16="http://schemas.microsoft.com/office/drawing/2014/main" id="{5EF897B6-7BEF-42BB-BC50-58109ACE0DD8}"/>
              </a:ext>
            </a:extLst>
          </p:cNvPr>
          <p:cNvGrpSpPr/>
          <p:nvPr/>
        </p:nvGrpSpPr>
        <p:grpSpPr>
          <a:xfrm>
            <a:off x="5835361" y="1262934"/>
            <a:ext cx="1401201" cy="2244308"/>
            <a:chOff x="5835361" y="1262934"/>
            <a:chExt cx="1401201" cy="2244308"/>
          </a:xfrm>
        </p:grpSpPr>
        <p:pic>
          <p:nvPicPr>
            <p:cNvPr id="23" name="Picture 22">
              <a:extLst>
                <a:ext uri="{FF2B5EF4-FFF2-40B4-BE49-F238E27FC236}">
                  <a16:creationId xmlns="" xmlns:a16="http://schemas.microsoft.com/office/drawing/2014/main" id="{34931379-46AA-4FAF-81F5-4F0567E4E6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835361" y="1262934"/>
              <a:ext cx="1401201" cy="647260"/>
            </a:xfrm>
            <a:prstGeom prst="rect">
              <a:avLst/>
            </a:prstGeom>
          </p:spPr>
        </p:pic>
        <p:pic>
          <p:nvPicPr>
            <p:cNvPr id="25" name="Picture 24">
              <a:extLst>
                <a:ext uri="{FF2B5EF4-FFF2-40B4-BE49-F238E27FC236}">
                  <a16:creationId xmlns="" xmlns:a16="http://schemas.microsoft.com/office/drawing/2014/main" id="{71B64130-BA86-4579-9FA6-CE27935C36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988139" y="2041912"/>
              <a:ext cx="1143645" cy="684705"/>
            </a:xfrm>
            <a:prstGeom prst="rect">
              <a:avLst/>
            </a:prstGeom>
          </p:spPr>
        </p:pic>
        <p:pic>
          <p:nvPicPr>
            <p:cNvPr id="27" name="Picture 26" descr="A picture containing object&#10;&#10;Description automatically generated">
              <a:extLst>
                <a:ext uri="{FF2B5EF4-FFF2-40B4-BE49-F238E27FC236}">
                  <a16:creationId xmlns="" xmlns:a16="http://schemas.microsoft.com/office/drawing/2014/main" id="{7B128980-2F7E-4EA6-A3CC-A30BC70480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67841" y="2859982"/>
              <a:ext cx="701685" cy="647260"/>
            </a:xfrm>
            <a:prstGeom prst="rect">
              <a:avLst/>
            </a:prstGeom>
          </p:spPr>
        </p:pic>
      </p:grpSp>
    </p:spTree>
    <p:extLst>
      <p:ext uri="{BB962C8B-B14F-4D97-AF65-F5344CB8AC3E}">
        <p14:creationId xmlns:p14="http://schemas.microsoft.com/office/powerpoint/2010/main" val="273606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4:1</a:t>
            </a:r>
          </a:p>
        </p:txBody>
      </p:sp>
      <p:graphicFrame>
        <p:nvGraphicFramePr>
          <p:cNvPr id="3" name="Table 2">
            <a:extLst>
              <a:ext uri="{FF2B5EF4-FFF2-40B4-BE49-F238E27FC236}">
                <a16:creationId xmlns="" xmlns:a16="http://schemas.microsoft.com/office/drawing/2014/main" id="{AD0022F4-5604-4498-A896-0EFEA1E7AABB}"/>
              </a:ext>
            </a:extLst>
          </p:cNvPr>
          <p:cNvGraphicFramePr>
            <a:graphicFrameLocks noGrp="1"/>
          </p:cNvGraphicFramePr>
          <p:nvPr>
            <p:extLst>
              <p:ext uri="{D42A27DB-BD31-4B8C-83A1-F6EECF244321}">
                <p14:modId xmlns:p14="http://schemas.microsoft.com/office/powerpoint/2010/main" val="3454303431"/>
              </p:ext>
            </p:extLst>
          </p:nvPr>
        </p:nvGraphicFramePr>
        <p:xfrm>
          <a:off x="2464969" y="1061924"/>
          <a:ext cx="4214062" cy="5148000"/>
        </p:xfrm>
        <a:graphic>
          <a:graphicData uri="http://schemas.openxmlformats.org/drawingml/2006/table">
            <a:tbl>
              <a:tblPr firstRow="1" firstCol="1" bandRow="1">
                <a:tableStyleId>{5C22544A-7EE6-4342-B048-85BDC9FD1C3A}</a:tableStyleId>
              </a:tblPr>
              <a:tblGrid>
                <a:gridCol w="2107031">
                  <a:extLst>
                    <a:ext uri="{9D8B030D-6E8A-4147-A177-3AD203B41FA5}">
                      <a16:colId xmlns="" xmlns:a16="http://schemas.microsoft.com/office/drawing/2014/main" val="1902753105"/>
                    </a:ext>
                  </a:extLst>
                </a:gridCol>
                <a:gridCol w="2107031">
                  <a:extLst>
                    <a:ext uri="{9D8B030D-6E8A-4147-A177-3AD203B41FA5}">
                      <a16:colId xmlns="" xmlns:a16="http://schemas.microsoft.com/office/drawing/2014/main" val="3111317024"/>
                    </a:ext>
                  </a:extLst>
                </a:gridCol>
              </a:tblGrid>
              <a:tr h="396000">
                <a:tc>
                  <a:txBody>
                    <a:bodyPr/>
                    <a:lstStyle/>
                    <a:p>
                      <a:pPr>
                        <a:lnSpc>
                          <a:spcPct val="107000"/>
                        </a:lnSpc>
                        <a:spcBef>
                          <a:spcPts val="200"/>
                        </a:spcBef>
                        <a:spcAft>
                          <a:spcPts val="200"/>
                        </a:spcAft>
                      </a:pPr>
                      <a:r>
                        <a:rPr lang="en-GB" sz="2400" b="0" dirty="0">
                          <a:solidFill>
                            <a:schemeClr val="tx1"/>
                          </a:solidFill>
                          <a:effectLst/>
                          <a:latin typeface="Myriad Pro Semibold"/>
                        </a:rPr>
                        <a:t>0 × 5 = 0 </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Bef>
                          <a:spcPts val="200"/>
                        </a:spcBef>
                        <a:spcAft>
                          <a:spcPts val="200"/>
                        </a:spcAft>
                      </a:pPr>
                      <a:r>
                        <a:rPr lang="en-GB" sz="2400" b="0" dirty="0">
                          <a:solidFill>
                            <a:schemeClr val="tx1"/>
                          </a:solidFill>
                          <a:effectLst/>
                          <a:latin typeface="Myriad Pro Semibold"/>
                        </a:rPr>
                        <a:t>0 × 10 = 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 xmlns:a16="http://schemas.microsoft.com/office/drawing/2014/main" val="1247251770"/>
                  </a:ext>
                </a:extLst>
              </a:tr>
              <a:tr h="396000">
                <a:tc>
                  <a:txBody>
                    <a:bodyPr/>
                    <a:lstStyle/>
                    <a:p>
                      <a:pPr>
                        <a:lnSpc>
                          <a:spcPct val="107000"/>
                        </a:lnSpc>
                        <a:spcBef>
                          <a:spcPts val="200"/>
                        </a:spcBef>
                        <a:spcAft>
                          <a:spcPts val="200"/>
                        </a:spcAft>
                      </a:pPr>
                      <a:r>
                        <a:rPr lang="en-GB" sz="2400" b="0" dirty="0">
                          <a:solidFill>
                            <a:schemeClr val="tx1"/>
                          </a:solidFill>
                          <a:effectLst/>
                          <a:latin typeface="Myriad Pro Semibold"/>
                        </a:rPr>
                        <a:t>1 × 5 = 5</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200"/>
                        </a:spcBef>
                        <a:spcAft>
                          <a:spcPts val="200"/>
                        </a:spcAft>
                      </a:pPr>
                      <a:r>
                        <a:rPr lang="en-GB" sz="2400" b="0" dirty="0">
                          <a:solidFill>
                            <a:schemeClr val="tx1"/>
                          </a:solidFill>
                          <a:effectLst/>
                          <a:latin typeface="Myriad Pro Semibold"/>
                        </a:rPr>
                        <a:t>1 × 10 = 10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 xmlns:a16="http://schemas.microsoft.com/office/drawing/2014/main" val="3734932839"/>
                  </a:ext>
                </a:extLst>
              </a:tr>
              <a:tr h="396000">
                <a:tc>
                  <a:txBody>
                    <a:bodyPr/>
                    <a:lstStyle/>
                    <a:p>
                      <a:pPr>
                        <a:lnSpc>
                          <a:spcPct val="107000"/>
                        </a:lnSpc>
                        <a:spcBef>
                          <a:spcPts val="200"/>
                        </a:spcBef>
                        <a:spcAft>
                          <a:spcPts val="200"/>
                        </a:spcAft>
                      </a:pPr>
                      <a:r>
                        <a:rPr lang="en-GB" sz="2400" b="0" dirty="0">
                          <a:solidFill>
                            <a:schemeClr val="tx1"/>
                          </a:solidFill>
                          <a:effectLst/>
                          <a:latin typeface="Myriad Pro Semibold"/>
                        </a:rPr>
                        <a:t>2 × 5 = 10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Bef>
                          <a:spcPts val="200"/>
                        </a:spcBef>
                        <a:spcAft>
                          <a:spcPts val="200"/>
                        </a:spcAft>
                      </a:pPr>
                      <a:r>
                        <a:rPr lang="en-GB" sz="2400" b="0" dirty="0">
                          <a:solidFill>
                            <a:schemeClr val="tx1"/>
                          </a:solidFill>
                          <a:effectLst/>
                          <a:latin typeface="Myriad Pro Semibold"/>
                        </a:rPr>
                        <a:t>2 × 10 = 20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 xmlns:a16="http://schemas.microsoft.com/office/drawing/2014/main" val="463791281"/>
                  </a:ext>
                </a:extLst>
              </a:tr>
              <a:tr h="396000">
                <a:tc>
                  <a:txBody>
                    <a:bodyPr/>
                    <a:lstStyle/>
                    <a:p>
                      <a:pPr>
                        <a:lnSpc>
                          <a:spcPct val="107000"/>
                        </a:lnSpc>
                        <a:spcBef>
                          <a:spcPts val="200"/>
                        </a:spcBef>
                        <a:spcAft>
                          <a:spcPts val="200"/>
                        </a:spcAft>
                      </a:pPr>
                      <a:r>
                        <a:rPr lang="en-GB" sz="2400" b="0" dirty="0">
                          <a:solidFill>
                            <a:schemeClr val="tx1"/>
                          </a:solidFill>
                          <a:effectLst/>
                          <a:latin typeface="Myriad Pro Semibold"/>
                        </a:rPr>
                        <a:t>3 × 5 = 15</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200"/>
                        </a:spcBef>
                        <a:spcAft>
                          <a:spcPts val="200"/>
                        </a:spcAft>
                      </a:pPr>
                      <a:r>
                        <a:rPr lang="en-GB" sz="2400" b="0" dirty="0">
                          <a:solidFill>
                            <a:schemeClr val="tx1"/>
                          </a:solidFill>
                          <a:effectLst/>
                          <a:latin typeface="Myriad Pro Semibold"/>
                        </a:rPr>
                        <a:t>3 × 10 = 30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 xmlns:a16="http://schemas.microsoft.com/office/drawing/2014/main" val="68976037"/>
                  </a:ext>
                </a:extLst>
              </a:tr>
              <a:tr h="396000">
                <a:tc>
                  <a:txBody>
                    <a:bodyPr/>
                    <a:lstStyle/>
                    <a:p>
                      <a:pPr>
                        <a:lnSpc>
                          <a:spcPct val="107000"/>
                        </a:lnSpc>
                        <a:spcBef>
                          <a:spcPts val="200"/>
                        </a:spcBef>
                        <a:spcAft>
                          <a:spcPts val="200"/>
                        </a:spcAft>
                      </a:pPr>
                      <a:r>
                        <a:rPr lang="en-GB" sz="2400" b="0" dirty="0">
                          <a:solidFill>
                            <a:schemeClr val="tx1"/>
                          </a:solidFill>
                          <a:effectLst/>
                          <a:latin typeface="Myriad Pro Semibold"/>
                        </a:rPr>
                        <a:t>4 × 5 = 20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Bef>
                          <a:spcPts val="200"/>
                        </a:spcBef>
                        <a:spcAft>
                          <a:spcPts val="200"/>
                        </a:spcAft>
                      </a:pPr>
                      <a:r>
                        <a:rPr lang="en-GB" sz="2400" b="0" dirty="0">
                          <a:solidFill>
                            <a:schemeClr val="tx1"/>
                          </a:solidFill>
                          <a:effectLst/>
                          <a:latin typeface="Myriad Pro Semibold"/>
                        </a:rPr>
                        <a:t>4 × 10 = 40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 xmlns:a16="http://schemas.microsoft.com/office/drawing/2014/main" val="686671470"/>
                  </a:ext>
                </a:extLst>
              </a:tr>
              <a:tr h="396000">
                <a:tc>
                  <a:txBody>
                    <a:bodyPr/>
                    <a:lstStyle/>
                    <a:p>
                      <a:pPr>
                        <a:lnSpc>
                          <a:spcPct val="107000"/>
                        </a:lnSpc>
                        <a:spcBef>
                          <a:spcPts val="200"/>
                        </a:spcBef>
                        <a:spcAft>
                          <a:spcPts val="200"/>
                        </a:spcAft>
                      </a:pPr>
                      <a:r>
                        <a:rPr lang="en-GB" sz="2400" b="0" dirty="0">
                          <a:solidFill>
                            <a:schemeClr val="tx1"/>
                          </a:solidFill>
                          <a:effectLst/>
                          <a:latin typeface="Myriad Pro Semibold"/>
                        </a:rPr>
                        <a:t>5 × 5 = 25</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200"/>
                        </a:spcBef>
                        <a:spcAft>
                          <a:spcPts val="200"/>
                        </a:spcAft>
                      </a:pPr>
                      <a:r>
                        <a:rPr lang="en-GB" sz="2400" b="0" dirty="0">
                          <a:solidFill>
                            <a:schemeClr val="tx1"/>
                          </a:solidFill>
                          <a:effectLst/>
                          <a:latin typeface="Myriad Pro Semibold"/>
                        </a:rPr>
                        <a:t>5 × 10 = 50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 xmlns:a16="http://schemas.microsoft.com/office/drawing/2014/main" val="103417007"/>
                  </a:ext>
                </a:extLst>
              </a:tr>
              <a:tr h="396000">
                <a:tc>
                  <a:txBody>
                    <a:bodyPr/>
                    <a:lstStyle/>
                    <a:p>
                      <a:pPr>
                        <a:lnSpc>
                          <a:spcPct val="107000"/>
                        </a:lnSpc>
                        <a:spcBef>
                          <a:spcPts val="200"/>
                        </a:spcBef>
                        <a:spcAft>
                          <a:spcPts val="200"/>
                        </a:spcAft>
                      </a:pPr>
                      <a:r>
                        <a:rPr lang="en-GB" sz="2400" b="0" dirty="0">
                          <a:solidFill>
                            <a:schemeClr val="tx1"/>
                          </a:solidFill>
                          <a:effectLst/>
                          <a:latin typeface="Myriad Pro Semibold"/>
                        </a:rPr>
                        <a:t>6 × 5 = 30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Bef>
                          <a:spcPts val="200"/>
                        </a:spcBef>
                        <a:spcAft>
                          <a:spcPts val="200"/>
                        </a:spcAft>
                      </a:pPr>
                      <a:r>
                        <a:rPr lang="en-GB" sz="2400" b="0" dirty="0">
                          <a:solidFill>
                            <a:schemeClr val="tx1"/>
                          </a:solidFill>
                          <a:effectLst/>
                          <a:latin typeface="Myriad Pro Semibold"/>
                        </a:rPr>
                        <a:t>6 × 10 = 60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 xmlns:a16="http://schemas.microsoft.com/office/drawing/2014/main" val="2518185700"/>
                  </a:ext>
                </a:extLst>
              </a:tr>
              <a:tr h="396000">
                <a:tc>
                  <a:txBody>
                    <a:bodyPr/>
                    <a:lstStyle/>
                    <a:p>
                      <a:pPr>
                        <a:lnSpc>
                          <a:spcPct val="107000"/>
                        </a:lnSpc>
                        <a:spcBef>
                          <a:spcPts val="200"/>
                        </a:spcBef>
                        <a:spcAft>
                          <a:spcPts val="200"/>
                        </a:spcAft>
                      </a:pPr>
                      <a:r>
                        <a:rPr lang="en-GB" sz="2400" b="0" dirty="0">
                          <a:solidFill>
                            <a:schemeClr val="tx1"/>
                          </a:solidFill>
                          <a:effectLst/>
                          <a:latin typeface="Myriad Pro Semibold"/>
                        </a:rPr>
                        <a:t>7 × 5 = 35</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200"/>
                        </a:spcBef>
                        <a:spcAft>
                          <a:spcPts val="200"/>
                        </a:spcAft>
                      </a:pPr>
                      <a:r>
                        <a:rPr lang="en-GB" sz="2400" b="0" dirty="0">
                          <a:solidFill>
                            <a:schemeClr val="tx1"/>
                          </a:solidFill>
                          <a:effectLst/>
                          <a:latin typeface="Myriad Pro Semibold"/>
                        </a:rPr>
                        <a:t>7 × 10 = 70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 xmlns:a16="http://schemas.microsoft.com/office/drawing/2014/main" val="376584213"/>
                  </a:ext>
                </a:extLst>
              </a:tr>
              <a:tr h="396000">
                <a:tc>
                  <a:txBody>
                    <a:bodyPr/>
                    <a:lstStyle/>
                    <a:p>
                      <a:pPr>
                        <a:lnSpc>
                          <a:spcPct val="107000"/>
                        </a:lnSpc>
                        <a:spcBef>
                          <a:spcPts val="200"/>
                        </a:spcBef>
                        <a:spcAft>
                          <a:spcPts val="200"/>
                        </a:spcAft>
                      </a:pPr>
                      <a:r>
                        <a:rPr lang="en-GB" sz="2400" b="0" dirty="0">
                          <a:solidFill>
                            <a:schemeClr val="tx1"/>
                          </a:solidFill>
                          <a:effectLst/>
                          <a:latin typeface="Myriad Pro Semibold"/>
                        </a:rPr>
                        <a:t>8 × 5 = 40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Bef>
                          <a:spcPts val="200"/>
                        </a:spcBef>
                        <a:spcAft>
                          <a:spcPts val="200"/>
                        </a:spcAft>
                      </a:pPr>
                      <a:r>
                        <a:rPr lang="en-GB" sz="2400" b="0" dirty="0">
                          <a:solidFill>
                            <a:schemeClr val="tx1"/>
                          </a:solidFill>
                          <a:effectLst/>
                          <a:latin typeface="Myriad Pro Semibold"/>
                        </a:rPr>
                        <a:t>8 × 10 = 80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 xmlns:a16="http://schemas.microsoft.com/office/drawing/2014/main" val="705520463"/>
                  </a:ext>
                </a:extLst>
              </a:tr>
              <a:tr h="396000">
                <a:tc>
                  <a:txBody>
                    <a:bodyPr/>
                    <a:lstStyle/>
                    <a:p>
                      <a:pPr>
                        <a:lnSpc>
                          <a:spcPct val="107000"/>
                        </a:lnSpc>
                        <a:spcBef>
                          <a:spcPts val="200"/>
                        </a:spcBef>
                        <a:spcAft>
                          <a:spcPts val="200"/>
                        </a:spcAft>
                      </a:pPr>
                      <a:r>
                        <a:rPr lang="en-GB" sz="2400" b="0" dirty="0">
                          <a:solidFill>
                            <a:schemeClr val="tx1"/>
                          </a:solidFill>
                          <a:effectLst/>
                          <a:latin typeface="Myriad Pro Semibold"/>
                        </a:rPr>
                        <a:t>9 × 5 = 45</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200"/>
                        </a:spcBef>
                        <a:spcAft>
                          <a:spcPts val="200"/>
                        </a:spcAft>
                      </a:pPr>
                      <a:r>
                        <a:rPr lang="en-GB" sz="2400" b="0" dirty="0">
                          <a:solidFill>
                            <a:schemeClr val="tx1"/>
                          </a:solidFill>
                          <a:effectLst/>
                          <a:latin typeface="Myriad Pro Semibold"/>
                        </a:rPr>
                        <a:t>9 × 10 = 90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 xmlns:a16="http://schemas.microsoft.com/office/drawing/2014/main" val="4108147593"/>
                  </a:ext>
                </a:extLst>
              </a:tr>
              <a:tr h="396000">
                <a:tc>
                  <a:txBody>
                    <a:bodyPr/>
                    <a:lstStyle/>
                    <a:p>
                      <a:pPr>
                        <a:lnSpc>
                          <a:spcPct val="107000"/>
                        </a:lnSpc>
                        <a:spcBef>
                          <a:spcPts val="200"/>
                        </a:spcBef>
                        <a:spcAft>
                          <a:spcPts val="200"/>
                        </a:spcAft>
                      </a:pPr>
                      <a:r>
                        <a:rPr lang="en-GB" sz="2400" b="0" dirty="0">
                          <a:solidFill>
                            <a:schemeClr val="tx1"/>
                          </a:solidFill>
                          <a:effectLst/>
                          <a:latin typeface="Myriad Pro Semibold"/>
                        </a:rPr>
                        <a:t>10 × 5 = 50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Bef>
                          <a:spcPts val="200"/>
                        </a:spcBef>
                        <a:spcAft>
                          <a:spcPts val="200"/>
                        </a:spcAft>
                      </a:pPr>
                      <a:r>
                        <a:rPr lang="en-GB" sz="2400" b="0" dirty="0">
                          <a:solidFill>
                            <a:schemeClr val="tx1"/>
                          </a:solidFill>
                          <a:effectLst/>
                          <a:latin typeface="Myriad Pro Semibold"/>
                        </a:rPr>
                        <a:t>10 × 10 = 100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 xmlns:a16="http://schemas.microsoft.com/office/drawing/2014/main" val="1618357894"/>
                  </a:ext>
                </a:extLst>
              </a:tr>
              <a:tr h="396000">
                <a:tc>
                  <a:txBody>
                    <a:bodyPr/>
                    <a:lstStyle/>
                    <a:p>
                      <a:pPr>
                        <a:lnSpc>
                          <a:spcPct val="107000"/>
                        </a:lnSpc>
                        <a:spcBef>
                          <a:spcPts val="200"/>
                        </a:spcBef>
                        <a:spcAft>
                          <a:spcPts val="200"/>
                        </a:spcAft>
                      </a:pPr>
                      <a:r>
                        <a:rPr lang="en-GB" sz="2400" b="0" dirty="0">
                          <a:solidFill>
                            <a:schemeClr val="tx1"/>
                          </a:solidFill>
                          <a:effectLst/>
                          <a:latin typeface="Myriad Pro Semibold"/>
                        </a:rPr>
                        <a:t>11 × 5 = 55</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200"/>
                        </a:spcBef>
                        <a:spcAft>
                          <a:spcPts val="200"/>
                        </a:spcAft>
                      </a:pPr>
                      <a:r>
                        <a:rPr lang="en-GB" sz="2400" b="0" dirty="0">
                          <a:solidFill>
                            <a:schemeClr val="tx1"/>
                          </a:solidFill>
                          <a:effectLst/>
                          <a:latin typeface="Myriad Pro Semibold"/>
                        </a:rPr>
                        <a:t>11 × 10 = 110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 xmlns:a16="http://schemas.microsoft.com/office/drawing/2014/main" val="852133343"/>
                  </a:ext>
                </a:extLst>
              </a:tr>
              <a:tr h="396000">
                <a:tc>
                  <a:txBody>
                    <a:bodyPr/>
                    <a:lstStyle/>
                    <a:p>
                      <a:pPr>
                        <a:lnSpc>
                          <a:spcPct val="107000"/>
                        </a:lnSpc>
                        <a:spcBef>
                          <a:spcPts val="200"/>
                        </a:spcBef>
                        <a:spcAft>
                          <a:spcPts val="200"/>
                        </a:spcAft>
                      </a:pPr>
                      <a:r>
                        <a:rPr lang="en-GB" sz="2400" b="0" dirty="0">
                          <a:solidFill>
                            <a:schemeClr val="tx1"/>
                          </a:solidFill>
                          <a:effectLst/>
                          <a:latin typeface="Myriad Pro Semibold"/>
                        </a:rPr>
                        <a:t>12 × 5 = 60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Bef>
                          <a:spcPts val="200"/>
                        </a:spcBef>
                        <a:spcAft>
                          <a:spcPts val="200"/>
                        </a:spcAft>
                      </a:pPr>
                      <a:r>
                        <a:rPr lang="en-GB" sz="2400" b="0" dirty="0">
                          <a:solidFill>
                            <a:schemeClr val="tx1"/>
                          </a:solidFill>
                          <a:effectLst/>
                          <a:latin typeface="Myriad Pro Semibold"/>
                        </a:rPr>
                        <a:t>12 × 10 = 120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 xmlns:a16="http://schemas.microsoft.com/office/drawing/2014/main" val="3757836213"/>
                  </a:ext>
                </a:extLst>
              </a:tr>
            </a:tbl>
          </a:graphicData>
        </a:graphic>
      </p:graphicFrame>
    </p:spTree>
    <p:extLst>
      <p:ext uri="{BB962C8B-B14F-4D97-AF65-F5344CB8AC3E}">
        <p14:creationId xmlns:p14="http://schemas.microsoft.com/office/powerpoint/2010/main" val="39941538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4:1</a:t>
            </a:r>
          </a:p>
        </p:txBody>
      </p:sp>
      <p:graphicFrame>
        <p:nvGraphicFramePr>
          <p:cNvPr id="4" name="Table 3">
            <a:extLst>
              <a:ext uri="{FF2B5EF4-FFF2-40B4-BE49-F238E27FC236}">
                <a16:creationId xmlns="" xmlns:a16="http://schemas.microsoft.com/office/drawing/2014/main" id="{56AE8CA9-5D35-4C9E-A662-9DF80E3D0596}"/>
              </a:ext>
            </a:extLst>
          </p:cNvPr>
          <p:cNvGraphicFramePr>
            <a:graphicFrameLocks noGrp="1"/>
          </p:cNvGraphicFramePr>
          <p:nvPr>
            <p:extLst>
              <p:ext uri="{D42A27DB-BD31-4B8C-83A1-F6EECF244321}">
                <p14:modId xmlns:p14="http://schemas.microsoft.com/office/powerpoint/2010/main" val="598204952"/>
              </p:ext>
            </p:extLst>
          </p:nvPr>
        </p:nvGraphicFramePr>
        <p:xfrm>
          <a:off x="2913621" y="1524293"/>
          <a:ext cx="2054379" cy="3809414"/>
        </p:xfrm>
        <a:graphic>
          <a:graphicData uri="http://schemas.openxmlformats.org/drawingml/2006/table">
            <a:tbl>
              <a:tblPr firstRow="1" firstCol="1" bandRow="1">
                <a:tableStyleId>{5C22544A-7EE6-4342-B048-85BDC9FD1C3A}</a:tableStyleId>
              </a:tblPr>
              <a:tblGrid>
                <a:gridCol w="1262379">
                  <a:extLst>
                    <a:ext uri="{9D8B030D-6E8A-4147-A177-3AD203B41FA5}">
                      <a16:colId xmlns="" xmlns:a16="http://schemas.microsoft.com/office/drawing/2014/main" val="1517206138"/>
                    </a:ext>
                  </a:extLst>
                </a:gridCol>
                <a:gridCol w="792000">
                  <a:extLst>
                    <a:ext uri="{9D8B030D-6E8A-4147-A177-3AD203B41FA5}">
                      <a16:colId xmlns="" xmlns:a16="http://schemas.microsoft.com/office/drawing/2014/main" val="3459100619"/>
                    </a:ext>
                  </a:extLst>
                </a:gridCol>
              </a:tblGrid>
              <a:tr h="544202">
                <a:tc rowSpan="7">
                  <a:txBody>
                    <a:bodyPr/>
                    <a:lstStyle/>
                    <a:p>
                      <a:pPr algn="ctr">
                        <a:lnSpc>
                          <a:spcPct val="107000"/>
                        </a:lnSpc>
                        <a:spcAft>
                          <a:spcPts val="0"/>
                        </a:spcAft>
                      </a:pPr>
                      <a:r>
                        <a:rPr lang="en-GB" sz="2400" b="0" dirty="0">
                          <a:solidFill>
                            <a:schemeClr val="tx1"/>
                          </a:solidFill>
                          <a:effectLst/>
                          <a:latin typeface="Myriad Pro Semibold"/>
                        </a:rPr>
                        <a:t>× 5 =</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400" b="0" dirty="0">
                          <a:solidFill>
                            <a:schemeClr val="tx1"/>
                          </a:solidFill>
                          <a:effectLst/>
                          <a:latin typeface="Myriad Pro Semibold"/>
                        </a:rPr>
                        <a:t>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638444230"/>
                  </a:ext>
                </a:extLst>
              </a:tr>
              <a:tr h="544202">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10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046023127"/>
                  </a:ext>
                </a:extLst>
              </a:tr>
              <a:tr h="544202">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ea typeface="Calibri" panose="020F0502020204030204" pitchFamily="34" charset="0"/>
                          <a:cs typeface="Times New Roman" panose="02020603050405020304" pitchFamily="18" charset="0"/>
                        </a:rPr>
                        <a:t>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529533254"/>
                  </a:ext>
                </a:extLst>
              </a:tr>
              <a:tr h="544202">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ea typeface="Calibri" panose="020F0502020204030204" pitchFamily="34" charset="0"/>
                          <a:cs typeface="Times New Roman" panose="02020603050405020304" pitchFamily="18" charset="0"/>
                        </a:rPr>
                        <a:t>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13324112"/>
                  </a:ext>
                </a:extLst>
              </a:tr>
              <a:tr h="544202">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ea typeface="Calibri" panose="020F0502020204030204" pitchFamily="34" charset="0"/>
                          <a:cs typeface="Times New Roman" panose="02020603050405020304" pitchFamily="18" charset="0"/>
                        </a:rPr>
                        <a:t>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535620595"/>
                  </a:ext>
                </a:extLst>
              </a:tr>
              <a:tr h="544202">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ea typeface="Calibri" panose="020F0502020204030204" pitchFamily="34" charset="0"/>
                          <a:cs typeface="Times New Roman" panose="02020603050405020304" pitchFamily="18" charset="0"/>
                        </a:rPr>
                        <a:t>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69064145"/>
                  </a:ext>
                </a:extLst>
              </a:tr>
              <a:tr h="544202">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ea typeface="Calibri" panose="020F0502020204030204" pitchFamily="34" charset="0"/>
                          <a:cs typeface="Times New Roman" panose="02020603050405020304" pitchFamily="18" charset="0"/>
                        </a:rPr>
                        <a:t>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64971413"/>
                  </a:ext>
                </a:extLst>
              </a:tr>
            </a:tbl>
          </a:graphicData>
        </a:graphic>
      </p:graphicFrame>
      <p:graphicFrame>
        <p:nvGraphicFramePr>
          <p:cNvPr id="5" name="Table 4">
            <a:extLst>
              <a:ext uri="{FF2B5EF4-FFF2-40B4-BE49-F238E27FC236}">
                <a16:creationId xmlns="" xmlns:a16="http://schemas.microsoft.com/office/drawing/2014/main" id="{B784373B-2EB5-4061-9799-15ABDBF11647}"/>
              </a:ext>
            </a:extLst>
          </p:cNvPr>
          <p:cNvGraphicFramePr>
            <a:graphicFrameLocks noGrp="1"/>
          </p:cNvGraphicFramePr>
          <p:nvPr>
            <p:extLst>
              <p:ext uri="{D42A27DB-BD31-4B8C-83A1-F6EECF244321}">
                <p14:modId xmlns:p14="http://schemas.microsoft.com/office/powerpoint/2010/main" val="155668886"/>
              </p:ext>
            </p:extLst>
          </p:nvPr>
        </p:nvGraphicFramePr>
        <p:xfrm>
          <a:off x="4968000" y="1524293"/>
          <a:ext cx="2054379" cy="3809414"/>
        </p:xfrm>
        <a:graphic>
          <a:graphicData uri="http://schemas.openxmlformats.org/drawingml/2006/table">
            <a:tbl>
              <a:tblPr firstRow="1" firstCol="1" bandRow="1">
                <a:tableStyleId>{5C22544A-7EE6-4342-B048-85BDC9FD1C3A}</a:tableStyleId>
              </a:tblPr>
              <a:tblGrid>
                <a:gridCol w="1262379">
                  <a:extLst>
                    <a:ext uri="{9D8B030D-6E8A-4147-A177-3AD203B41FA5}">
                      <a16:colId xmlns="" xmlns:a16="http://schemas.microsoft.com/office/drawing/2014/main" val="2150138472"/>
                    </a:ext>
                  </a:extLst>
                </a:gridCol>
                <a:gridCol w="792000">
                  <a:extLst>
                    <a:ext uri="{9D8B030D-6E8A-4147-A177-3AD203B41FA5}">
                      <a16:colId xmlns="" xmlns:a16="http://schemas.microsoft.com/office/drawing/2014/main" val="2640814217"/>
                    </a:ext>
                  </a:extLst>
                </a:gridCol>
              </a:tblGrid>
              <a:tr h="544202">
                <a:tc rowSpan="7">
                  <a:txBody>
                    <a:bodyPr/>
                    <a:lstStyle/>
                    <a:p>
                      <a:pPr algn="ctr">
                        <a:lnSpc>
                          <a:spcPct val="107000"/>
                        </a:lnSpc>
                        <a:spcAft>
                          <a:spcPts val="0"/>
                        </a:spcAft>
                      </a:pPr>
                      <a:r>
                        <a:rPr lang="en-GB" sz="2400" b="0" dirty="0">
                          <a:solidFill>
                            <a:schemeClr val="tx1"/>
                          </a:solidFill>
                          <a:effectLst/>
                          <a:latin typeface="Myriad Pro Semibold"/>
                        </a:rPr>
                        <a:t>= 10 ×</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400" b="0" dirty="0">
                          <a:solidFill>
                            <a:schemeClr val="tx1"/>
                          </a:solidFill>
                          <a:effectLst/>
                          <a:latin typeface="Myriad Pro Semibold"/>
                        </a:rPr>
                        <a:t>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638444230"/>
                  </a:ext>
                </a:extLst>
              </a:tr>
              <a:tr h="544202">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1</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046023127"/>
                  </a:ext>
                </a:extLst>
              </a:tr>
              <a:tr h="544202">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2</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529533254"/>
                  </a:ext>
                </a:extLst>
              </a:tr>
              <a:tr h="544202">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3</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13324112"/>
                  </a:ext>
                </a:extLst>
              </a:tr>
              <a:tr h="544202">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4</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535620595"/>
                  </a:ext>
                </a:extLst>
              </a:tr>
              <a:tr h="544202">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5</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69064145"/>
                  </a:ext>
                </a:extLst>
              </a:tr>
              <a:tr h="544202">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6</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64971413"/>
                  </a:ext>
                </a:extLst>
              </a:tr>
            </a:tbl>
          </a:graphicData>
        </a:graphic>
      </p:graphicFrame>
      <p:graphicFrame>
        <p:nvGraphicFramePr>
          <p:cNvPr id="3" name="Table 2">
            <a:extLst>
              <a:ext uri="{FF2B5EF4-FFF2-40B4-BE49-F238E27FC236}">
                <a16:creationId xmlns="" xmlns:a16="http://schemas.microsoft.com/office/drawing/2014/main" id="{71BCA42D-9424-40B5-B924-B4AFBBB2DC65}"/>
              </a:ext>
            </a:extLst>
          </p:cNvPr>
          <p:cNvGraphicFramePr>
            <a:graphicFrameLocks noGrp="1"/>
          </p:cNvGraphicFramePr>
          <p:nvPr>
            <p:extLst>
              <p:ext uri="{D42A27DB-BD31-4B8C-83A1-F6EECF244321}">
                <p14:modId xmlns:p14="http://schemas.microsoft.com/office/powerpoint/2010/main" val="3199922535"/>
              </p:ext>
            </p:extLst>
          </p:nvPr>
        </p:nvGraphicFramePr>
        <p:xfrm>
          <a:off x="2121621" y="1524293"/>
          <a:ext cx="792000" cy="3809414"/>
        </p:xfrm>
        <a:graphic>
          <a:graphicData uri="http://schemas.openxmlformats.org/drawingml/2006/table">
            <a:tbl>
              <a:tblPr firstRow="1" firstCol="1" bandRow="1">
                <a:tableStyleId>{5C22544A-7EE6-4342-B048-85BDC9FD1C3A}</a:tableStyleId>
              </a:tblPr>
              <a:tblGrid>
                <a:gridCol w="792000">
                  <a:extLst>
                    <a:ext uri="{9D8B030D-6E8A-4147-A177-3AD203B41FA5}">
                      <a16:colId xmlns="" xmlns:a16="http://schemas.microsoft.com/office/drawing/2014/main" val="1367397571"/>
                    </a:ext>
                  </a:extLst>
                </a:gridCol>
              </a:tblGrid>
              <a:tr h="544202">
                <a:tc>
                  <a:txBody>
                    <a:bodyPr/>
                    <a:lstStyle/>
                    <a:p>
                      <a:pPr algn="ctr">
                        <a:lnSpc>
                          <a:spcPct val="107000"/>
                        </a:lnSpc>
                        <a:spcAft>
                          <a:spcPts val="0"/>
                        </a:spcAft>
                      </a:pPr>
                      <a:r>
                        <a:rPr lang="en-GB" sz="2400" b="0" dirty="0">
                          <a:solidFill>
                            <a:schemeClr val="tx1"/>
                          </a:solidFill>
                          <a:effectLst/>
                          <a:latin typeface="Myriad Pro Semibold"/>
                        </a:rPr>
                        <a:t>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638444230"/>
                  </a:ext>
                </a:extLst>
              </a:tr>
              <a:tr h="544202">
                <a:tc>
                  <a:txBody>
                    <a:bodyPr/>
                    <a:lstStyle/>
                    <a:p>
                      <a:pPr algn="ctr">
                        <a:lnSpc>
                          <a:spcPct val="107000"/>
                        </a:lnSpc>
                        <a:spcAft>
                          <a:spcPts val="0"/>
                        </a:spcAft>
                      </a:pPr>
                      <a:r>
                        <a:rPr lang="en-GB" sz="2400" b="0" dirty="0">
                          <a:solidFill>
                            <a:schemeClr val="tx1"/>
                          </a:solidFill>
                          <a:effectLst/>
                          <a:latin typeface="Myriad Pro Semibold"/>
                        </a:rPr>
                        <a:t>2</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046023127"/>
                  </a:ext>
                </a:extLst>
              </a:tr>
              <a:tr h="544202">
                <a:tc>
                  <a:txBody>
                    <a:bodyPr/>
                    <a:lstStyle/>
                    <a:p>
                      <a:pPr algn="ctr">
                        <a:lnSpc>
                          <a:spcPct val="107000"/>
                        </a:lnSpc>
                        <a:spcAft>
                          <a:spcPts val="0"/>
                        </a:spcAft>
                      </a:pPr>
                      <a:r>
                        <a:rPr lang="en-GB" sz="2400" b="0" dirty="0">
                          <a:solidFill>
                            <a:schemeClr val="tx1"/>
                          </a:solidFill>
                          <a:effectLst/>
                          <a:latin typeface="Myriad Pro Semibold"/>
                        </a:rPr>
                        <a:t>4</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529533254"/>
                  </a:ext>
                </a:extLst>
              </a:tr>
              <a:tr h="544202">
                <a:tc>
                  <a:txBody>
                    <a:bodyPr/>
                    <a:lstStyle/>
                    <a:p>
                      <a:pPr algn="ctr">
                        <a:lnSpc>
                          <a:spcPct val="107000"/>
                        </a:lnSpc>
                        <a:spcAft>
                          <a:spcPts val="0"/>
                        </a:spcAft>
                      </a:pPr>
                      <a:r>
                        <a:rPr lang="en-GB" sz="2400" b="0" dirty="0">
                          <a:solidFill>
                            <a:schemeClr val="tx1"/>
                          </a:solidFill>
                          <a:effectLst/>
                          <a:latin typeface="Myriad Pro Semibold"/>
                        </a:rPr>
                        <a:t>6</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13324112"/>
                  </a:ext>
                </a:extLst>
              </a:tr>
              <a:tr h="544202">
                <a:tc>
                  <a:txBody>
                    <a:bodyPr/>
                    <a:lstStyle/>
                    <a:p>
                      <a:pPr algn="ctr">
                        <a:lnSpc>
                          <a:spcPct val="107000"/>
                        </a:lnSpc>
                        <a:spcAft>
                          <a:spcPts val="0"/>
                        </a:spcAft>
                      </a:pPr>
                      <a:r>
                        <a:rPr lang="en-GB" sz="2400" b="0" dirty="0">
                          <a:solidFill>
                            <a:schemeClr val="tx1"/>
                          </a:solidFill>
                          <a:effectLst/>
                          <a:latin typeface="Myriad Pro Semibold"/>
                        </a:rPr>
                        <a:t>8</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535620595"/>
                  </a:ext>
                </a:extLst>
              </a:tr>
              <a:tr h="544202">
                <a:tc>
                  <a:txBody>
                    <a:bodyPr/>
                    <a:lstStyle/>
                    <a:p>
                      <a:pPr algn="ctr">
                        <a:lnSpc>
                          <a:spcPct val="107000"/>
                        </a:lnSpc>
                        <a:spcAft>
                          <a:spcPts val="0"/>
                        </a:spcAft>
                      </a:pPr>
                      <a:r>
                        <a:rPr lang="en-GB" sz="2400" b="0" dirty="0">
                          <a:solidFill>
                            <a:schemeClr val="tx1"/>
                          </a:solidFill>
                          <a:effectLst/>
                          <a:latin typeface="Myriad Pro Semibold"/>
                        </a:rPr>
                        <a:t>10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69064145"/>
                  </a:ext>
                </a:extLst>
              </a:tr>
              <a:tr h="544202">
                <a:tc>
                  <a:txBody>
                    <a:bodyPr/>
                    <a:lstStyle/>
                    <a:p>
                      <a:pPr algn="ctr">
                        <a:lnSpc>
                          <a:spcPct val="107000"/>
                        </a:lnSpc>
                        <a:spcAft>
                          <a:spcPts val="0"/>
                        </a:spcAft>
                      </a:pPr>
                      <a:r>
                        <a:rPr lang="en-GB" sz="2400" b="0" dirty="0">
                          <a:solidFill>
                            <a:schemeClr val="tx1"/>
                          </a:solidFill>
                          <a:effectLst/>
                          <a:latin typeface="Myriad Pro Semibold"/>
                        </a:rPr>
                        <a:t>12</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64971413"/>
                  </a:ext>
                </a:extLst>
              </a:tr>
            </a:tbl>
          </a:graphicData>
        </a:graphic>
      </p:graphicFrame>
    </p:spTree>
    <p:extLst>
      <p:ext uri="{BB962C8B-B14F-4D97-AF65-F5344CB8AC3E}">
        <p14:creationId xmlns:p14="http://schemas.microsoft.com/office/powerpoint/2010/main" val="101043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4:2</a:t>
            </a:r>
          </a:p>
        </p:txBody>
      </p:sp>
      <p:pic>
        <p:nvPicPr>
          <p:cNvPr id="8" name="Picture 7">
            <a:extLst>
              <a:ext uri="{FF2B5EF4-FFF2-40B4-BE49-F238E27FC236}">
                <a16:creationId xmlns="" xmlns:a16="http://schemas.microsoft.com/office/drawing/2014/main" id="{0FBEF827-6E13-42E8-9883-30B49F9652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8594" y="2583819"/>
            <a:ext cx="513527" cy="1690362"/>
          </a:xfrm>
          <a:prstGeom prst="rect">
            <a:avLst/>
          </a:prstGeom>
        </p:spPr>
      </p:pic>
      <p:pic>
        <p:nvPicPr>
          <p:cNvPr id="10" name="Picture 9">
            <a:extLst>
              <a:ext uri="{FF2B5EF4-FFF2-40B4-BE49-F238E27FC236}">
                <a16:creationId xmlns="" xmlns:a16="http://schemas.microsoft.com/office/drawing/2014/main" id="{56A33673-0748-4F34-8A1D-D3390956B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9175" y="1928249"/>
            <a:ext cx="813087" cy="813087"/>
          </a:xfrm>
          <a:prstGeom prst="rect">
            <a:avLst/>
          </a:prstGeom>
        </p:spPr>
      </p:pic>
      <p:pic>
        <p:nvPicPr>
          <p:cNvPr id="11" name="Picture 10">
            <a:extLst>
              <a:ext uri="{FF2B5EF4-FFF2-40B4-BE49-F238E27FC236}">
                <a16:creationId xmlns="" xmlns:a16="http://schemas.microsoft.com/office/drawing/2014/main" id="{04EAC0BA-793E-4D32-A776-6D00283236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81899" y="2583819"/>
            <a:ext cx="513527" cy="1690362"/>
          </a:xfrm>
          <a:prstGeom prst="rect">
            <a:avLst/>
          </a:prstGeom>
        </p:spPr>
      </p:pic>
      <p:grpSp>
        <p:nvGrpSpPr>
          <p:cNvPr id="34" name="Group 33">
            <a:extLst>
              <a:ext uri="{FF2B5EF4-FFF2-40B4-BE49-F238E27FC236}">
                <a16:creationId xmlns="" xmlns:a16="http://schemas.microsoft.com/office/drawing/2014/main" id="{1CE42294-3C4F-4C49-B25B-39A7B1C7966E}"/>
              </a:ext>
            </a:extLst>
          </p:cNvPr>
          <p:cNvGrpSpPr/>
          <p:nvPr/>
        </p:nvGrpSpPr>
        <p:grpSpPr>
          <a:xfrm>
            <a:off x="1530795" y="2103960"/>
            <a:ext cx="4103969" cy="461665"/>
            <a:chOff x="1530795" y="2103960"/>
            <a:chExt cx="4103969" cy="461665"/>
          </a:xfrm>
        </p:grpSpPr>
        <p:sp>
          <p:nvSpPr>
            <p:cNvPr id="12" name="TextBox 11">
              <a:extLst>
                <a:ext uri="{FF2B5EF4-FFF2-40B4-BE49-F238E27FC236}">
                  <a16:creationId xmlns="" xmlns:a16="http://schemas.microsoft.com/office/drawing/2014/main" id="{772E0E44-DE11-4ABB-935B-CAC7A840CC16}"/>
                </a:ext>
              </a:extLst>
            </p:cNvPr>
            <p:cNvSpPr txBox="1"/>
            <p:nvPr/>
          </p:nvSpPr>
          <p:spPr bwMode="auto">
            <a:xfrm>
              <a:off x="1530795" y="210396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3" name="TextBox 12">
              <a:extLst>
                <a:ext uri="{FF2B5EF4-FFF2-40B4-BE49-F238E27FC236}">
                  <a16:creationId xmlns="" xmlns:a16="http://schemas.microsoft.com/office/drawing/2014/main" id="{93779738-DA36-4E46-8810-5CBBE1FA0236}"/>
                </a:ext>
              </a:extLst>
            </p:cNvPr>
            <p:cNvSpPr txBox="1"/>
            <p:nvPr/>
          </p:nvSpPr>
          <p:spPr bwMode="auto">
            <a:xfrm>
              <a:off x="2368749" y="2103960"/>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4" name="TextBox 13">
              <a:extLst>
                <a:ext uri="{FF2B5EF4-FFF2-40B4-BE49-F238E27FC236}">
                  <a16:creationId xmlns="" xmlns:a16="http://schemas.microsoft.com/office/drawing/2014/main" id="{6BAD608F-B70D-4AA4-8E37-3DC2056321A6}"/>
                </a:ext>
              </a:extLst>
            </p:cNvPr>
            <p:cNvSpPr txBox="1"/>
            <p:nvPr/>
          </p:nvSpPr>
          <p:spPr bwMode="auto">
            <a:xfrm>
              <a:off x="3249985" y="210396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5" name="TextBox 14">
              <a:extLst>
                <a:ext uri="{FF2B5EF4-FFF2-40B4-BE49-F238E27FC236}">
                  <a16:creationId xmlns="" xmlns:a16="http://schemas.microsoft.com/office/drawing/2014/main" id="{3DA781CC-0165-4E21-AD9F-4C229BECC785}"/>
                </a:ext>
              </a:extLst>
            </p:cNvPr>
            <p:cNvSpPr txBox="1"/>
            <p:nvPr/>
          </p:nvSpPr>
          <p:spPr bwMode="auto">
            <a:xfrm>
              <a:off x="5116672" y="210396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16" name="TextBox 15">
              <a:extLst>
                <a:ext uri="{FF2B5EF4-FFF2-40B4-BE49-F238E27FC236}">
                  <a16:creationId xmlns="" xmlns:a16="http://schemas.microsoft.com/office/drawing/2014/main" id="{1062D4A3-7A05-4231-B985-2C43ED445A1F}"/>
                </a:ext>
              </a:extLst>
            </p:cNvPr>
            <p:cNvSpPr txBox="1"/>
            <p:nvPr/>
          </p:nvSpPr>
          <p:spPr bwMode="auto">
            <a:xfrm>
              <a:off x="4087939" y="2103960"/>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grpSp>
      <p:sp>
        <p:nvSpPr>
          <p:cNvPr id="22" name="TextBox 21">
            <a:extLst>
              <a:ext uri="{FF2B5EF4-FFF2-40B4-BE49-F238E27FC236}">
                <a16:creationId xmlns="" xmlns:a16="http://schemas.microsoft.com/office/drawing/2014/main" id="{65E09DF0-ADA4-480A-8483-94F7ED1E8F68}"/>
              </a:ext>
            </a:extLst>
          </p:cNvPr>
          <p:cNvSpPr txBox="1"/>
          <p:nvPr/>
        </p:nvSpPr>
        <p:spPr bwMode="auto">
          <a:xfrm>
            <a:off x="3574605" y="3198168"/>
            <a:ext cx="6880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2628C"/>
                </a:solidFill>
                <a:latin typeface="Myriad Pro Semibold" charset="0"/>
                <a:ea typeface="Myriad Pro Semibold" charset="0"/>
                <a:cs typeface="Myriad Pro Semibold" charset="0"/>
              </a:rPr>
              <a:t>half</a:t>
            </a:r>
          </a:p>
        </p:txBody>
      </p:sp>
      <p:sp>
        <p:nvSpPr>
          <p:cNvPr id="23" name="TextBox 22">
            <a:extLst>
              <a:ext uri="{FF2B5EF4-FFF2-40B4-BE49-F238E27FC236}">
                <a16:creationId xmlns="" xmlns:a16="http://schemas.microsoft.com/office/drawing/2014/main" id="{2EC56BFE-803E-4E61-A650-A0D9EA5802C5}"/>
              </a:ext>
            </a:extLst>
          </p:cNvPr>
          <p:cNvSpPr txBox="1"/>
          <p:nvPr/>
        </p:nvSpPr>
        <p:spPr bwMode="auto">
          <a:xfrm>
            <a:off x="6484109" y="3198168"/>
            <a:ext cx="1138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2628C"/>
                </a:solidFill>
                <a:latin typeface="Myriad Pro Semibold" charset="0"/>
                <a:ea typeface="Myriad Pro Semibold" charset="0"/>
                <a:cs typeface="Myriad Pro Semibold" charset="0"/>
              </a:rPr>
              <a:t>double</a:t>
            </a:r>
          </a:p>
        </p:txBody>
      </p:sp>
      <p:pic>
        <p:nvPicPr>
          <p:cNvPr id="25" name="Picture 24">
            <a:extLst>
              <a:ext uri="{FF2B5EF4-FFF2-40B4-BE49-F238E27FC236}">
                <a16:creationId xmlns="" xmlns:a16="http://schemas.microsoft.com/office/drawing/2014/main" id="{BC693EDC-C5F6-4C90-B372-022739434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9175" y="4118636"/>
            <a:ext cx="813087" cy="813087"/>
          </a:xfrm>
          <a:prstGeom prst="rect">
            <a:avLst/>
          </a:prstGeom>
        </p:spPr>
      </p:pic>
      <p:grpSp>
        <p:nvGrpSpPr>
          <p:cNvPr id="35" name="Group 34">
            <a:extLst>
              <a:ext uri="{FF2B5EF4-FFF2-40B4-BE49-F238E27FC236}">
                <a16:creationId xmlns="" xmlns:a16="http://schemas.microsoft.com/office/drawing/2014/main" id="{BD2E4ABB-58A4-4DCD-9D5F-FB8D4F246A10}"/>
              </a:ext>
            </a:extLst>
          </p:cNvPr>
          <p:cNvGrpSpPr/>
          <p:nvPr/>
        </p:nvGrpSpPr>
        <p:grpSpPr>
          <a:xfrm>
            <a:off x="1530795" y="4294347"/>
            <a:ext cx="4103969" cy="461665"/>
            <a:chOff x="1530795" y="4294347"/>
            <a:chExt cx="4103969" cy="461665"/>
          </a:xfrm>
        </p:grpSpPr>
        <p:sp>
          <p:nvSpPr>
            <p:cNvPr id="26" name="TextBox 25">
              <a:extLst>
                <a:ext uri="{FF2B5EF4-FFF2-40B4-BE49-F238E27FC236}">
                  <a16:creationId xmlns="" xmlns:a16="http://schemas.microsoft.com/office/drawing/2014/main" id="{CA371864-7ED4-44AB-8066-CFB4797F1FBD}"/>
                </a:ext>
              </a:extLst>
            </p:cNvPr>
            <p:cNvSpPr txBox="1"/>
            <p:nvPr/>
          </p:nvSpPr>
          <p:spPr bwMode="auto">
            <a:xfrm>
              <a:off x="1530795" y="429434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27" name="TextBox 26">
              <a:extLst>
                <a:ext uri="{FF2B5EF4-FFF2-40B4-BE49-F238E27FC236}">
                  <a16:creationId xmlns="" xmlns:a16="http://schemas.microsoft.com/office/drawing/2014/main" id="{BC817F71-0051-4DD3-8FB7-DCB624C28850}"/>
                </a:ext>
              </a:extLst>
            </p:cNvPr>
            <p:cNvSpPr txBox="1"/>
            <p:nvPr/>
          </p:nvSpPr>
          <p:spPr bwMode="auto">
            <a:xfrm>
              <a:off x="2368749" y="429434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8" name="TextBox 27">
              <a:extLst>
                <a:ext uri="{FF2B5EF4-FFF2-40B4-BE49-F238E27FC236}">
                  <a16:creationId xmlns="" xmlns:a16="http://schemas.microsoft.com/office/drawing/2014/main" id="{3F15D3C3-045A-4FB0-A94E-86FAB52C15DE}"/>
                </a:ext>
              </a:extLst>
            </p:cNvPr>
            <p:cNvSpPr txBox="1"/>
            <p:nvPr/>
          </p:nvSpPr>
          <p:spPr bwMode="auto">
            <a:xfrm>
              <a:off x="3166628" y="429434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29" name="TextBox 28">
              <a:extLst>
                <a:ext uri="{FF2B5EF4-FFF2-40B4-BE49-F238E27FC236}">
                  <a16:creationId xmlns="" xmlns:a16="http://schemas.microsoft.com/office/drawing/2014/main" id="{2CA835C0-8CCA-4680-832C-A2766E0FC531}"/>
                </a:ext>
              </a:extLst>
            </p:cNvPr>
            <p:cNvSpPr txBox="1"/>
            <p:nvPr/>
          </p:nvSpPr>
          <p:spPr bwMode="auto">
            <a:xfrm>
              <a:off x="4087939" y="429434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30" name="TextBox 29">
              <a:extLst>
                <a:ext uri="{FF2B5EF4-FFF2-40B4-BE49-F238E27FC236}">
                  <a16:creationId xmlns="" xmlns:a16="http://schemas.microsoft.com/office/drawing/2014/main" id="{346B2089-EFD0-4AB1-A7AB-55368DC9FE15}"/>
                </a:ext>
              </a:extLst>
            </p:cNvPr>
            <p:cNvSpPr txBox="1"/>
            <p:nvPr/>
          </p:nvSpPr>
          <p:spPr bwMode="auto">
            <a:xfrm>
              <a:off x="5116672" y="429434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grpSp>
    </p:spTree>
    <p:extLst>
      <p:ext uri="{BB962C8B-B14F-4D97-AF65-F5344CB8AC3E}">
        <p14:creationId xmlns:p14="http://schemas.microsoft.com/office/powerpoint/2010/main" val="336775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23"/>
                                        </p:tgtEl>
                                      </p:cBhvr>
                                    </p:animEffect>
                                    <p:set>
                                      <p:cBhvr>
                                        <p:cTn id="28" dur="1" fill="hold">
                                          <p:stCondLst>
                                            <p:cond delay="499"/>
                                          </p:stCondLst>
                                        </p:cTn>
                                        <p:tgtEl>
                                          <p:spTgt spid="23"/>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par>
                          <p:cTn id="35" fill="hold">
                            <p:stCondLst>
                              <p:cond delay="500"/>
                            </p:stCondLst>
                            <p:childTnLst>
                              <p:par>
                                <p:cTn id="36" presetID="22" presetClass="entr" presetSubtype="4" fill="hold" nodeType="afterEffect">
                                  <p:stCondLst>
                                    <p:cond delay="25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2"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3" grpId="1"/>
      <p:bldP spid="23" grpId="2"/>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eapon, brass knucks&#10;&#10;Description automatically generated">
            <a:extLst>
              <a:ext uri="{FF2B5EF4-FFF2-40B4-BE49-F238E27FC236}">
                <a16:creationId xmlns="" xmlns:a16="http://schemas.microsoft.com/office/drawing/2014/main" id="{C1A1D68D-B5BB-4BC6-9E10-5BC6425F66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1226400"/>
            <a:ext cx="6135088" cy="1234499"/>
          </a:xfrm>
          <a:prstGeom prst="rect">
            <a:avLst/>
          </a:prstGeom>
        </p:spPr>
      </p:pic>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4:3</a:t>
            </a:r>
          </a:p>
        </p:txBody>
      </p:sp>
      <p:sp>
        <p:nvSpPr>
          <p:cNvPr id="9" name="TextBox 8">
            <a:extLst>
              <a:ext uri="{FF2B5EF4-FFF2-40B4-BE49-F238E27FC236}">
                <a16:creationId xmlns="" xmlns:a16="http://schemas.microsoft.com/office/drawing/2014/main" id="{AA59D441-3781-4A8A-A62A-AD4DE59D5FA0}"/>
              </a:ext>
            </a:extLst>
          </p:cNvPr>
          <p:cNvSpPr txBox="1"/>
          <p:nvPr/>
        </p:nvSpPr>
        <p:spPr bwMode="auto">
          <a:xfrm>
            <a:off x="1629623" y="5801979"/>
            <a:ext cx="58848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is half of 10, so two 5s is half of two 10s.</a:t>
            </a:r>
          </a:p>
        </p:txBody>
      </p:sp>
      <p:sp>
        <p:nvSpPr>
          <p:cNvPr id="10" name="TextBox 9">
            <a:extLst>
              <a:ext uri="{FF2B5EF4-FFF2-40B4-BE49-F238E27FC236}">
                <a16:creationId xmlns="" xmlns:a16="http://schemas.microsoft.com/office/drawing/2014/main" id="{C21E73E1-47B3-461C-8B0F-B019DEE5777E}"/>
              </a:ext>
            </a:extLst>
          </p:cNvPr>
          <p:cNvSpPr txBox="1"/>
          <p:nvPr/>
        </p:nvSpPr>
        <p:spPr bwMode="auto">
          <a:xfrm>
            <a:off x="1535877" y="5284989"/>
            <a:ext cx="6072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 is double 5, so two 10s is double two 5s.</a:t>
            </a:r>
          </a:p>
        </p:txBody>
      </p:sp>
      <p:sp>
        <p:nvSpPr>
          <p:cNvPr id="11" name="TextBox 10">
            <a:extLst>
              <a:ext uri="{FF2B5EF4-FFF2-40B4-BE49-F238E27FC236}">
                <a16:creationId xmlns="" xmlns:a16="http://schemas.microsoft.com/office/drawing/2014/main" id="{D86915EE-8884-42F5-BFFA-D3F79C776458}"/>
              </a:ext>
            </a:extLst>
          </p:cNvPr>
          <p:cNvSpPr txBox="1"/>
          <p:nvPr/>
        </p:nvSpPr>
        <p:spPr bwMode="auto">
          <a:xfrm>
            <a:off x="2047595" y="4767997"/>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5 × 2 = 10</a:t>
            </a:r>
          </a:p>
        </p:txBody>
      </p:sp>
      <p:sp>
        <p:nvSpPr>
          <p:cNvPr id="12" name="TextBox 11">
            <a:extLst>
              <a:ext uri="{FF2B5EF4-FFF2-40B4-BE49-F238E27FC236}">
                <a16:creationId xmlns="" xmlns:a16="http://schemas.microsoft.com/office/drawing/2014/main" id="{C4124F3E-7D65-4FDD-AFD2-55FDFFACC0EE}"/>
              </a:ext>
            </a:extLst>
          </p:cNvPr>
          <p:cNvSpPr txBox="1"/>
          <p:nvPr/>
        </p:nvSpPr>
        <p:spPr bwMode="auto">
          <a:xfrm>
            <a:off x="2047595" y="4251005"/>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2 × 5 = 10</a:t>
            </a:r>
          </a:p>
        </p:txBody>
      </p:sp>
      <p:sp>
        <p:nvSpPr>
          <p:cNvPr id="13" name="TextBox 12">
            <a:extLst>
              <a:ext uri="{FF2B5EF4-FFF2-40B4-BE49-F238E27FC236}">
                <a16:creationId xmlns="" xmlns:a16="http://schemas.microsoft.com/office/drawing/2014/main" id="{DE030EE9-6EDC-4EEE-929D-6EA6E8158649}"/>
              </a:ext>
            </a:extLst>
          </p:cNvPr>
          <p:cNvSpPr txBox="1"/>
          <p:nvPr/>
        </p:nvSpPr>
        <p:spPr bwMode="auto">
          <a:xfrm>
            <a:off x="1880883" y="3734013"/>
            <a:ext cx="1778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10 × 2 = 20</a:t>
            </a:r>
          </a:p>
        </p:txBody>
      </p:sp>
      <p:sp>
        <p:nvSpPr>
          <p:cNvPr id="14" name="TextBox 13">
            <a:extLst>
              <a:ext uri="{FF2B5EF4-FFF2-40B4-BE49-F238E27FC236}">
                <a16:creationId xmlns="" xmlns:a16="http://schemas.microsoft.com/office/drawing/2014/main" id="{FD946469-E479-4312-9539-34843E624DE5}"/>
              </a:ext>
            </a:extLst>
          </p:cNvPr>
          <p:cNvSpPr txBox="1"/>
          <p:nvPr/>
        </p:nvSpPr>
        <p:spPr bwMode="auto">
          <a:xfrm>
            <a:off x="1880883" y="3217021"/>
            <a:ext cx="1778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2 × 10 = 20</a:t>
            </a:r>
          </a:p>
        </p:txBody>
      </p:sp>
      <p:grpSp>
        <p:nvGrpSpPr>
          <p:cNvPr id="20" name="Group 19">
            <a:extLst>
              <a:ext uri="{FF2B5EF4-FFF2-40B4-BE49-F238E27FC236}">
                <a16:creationId xmlns="" xmlns:a16="http://schemas.microsoft.com/office/drawing/2014/main" id="{1859EB0E-668B-44BF-8BCD-F26B8596E079}"/>
              </a:ext>
            </a:extLst>
          </p:cNvPr>
          <p:cNvGrpSpPr/>
          <p:nvPr/>
        </p:nvGrpSpPr>
        <p:grpSpPr>
          <a:xfrm>
            <a:off x="1502353" y="1155911"/>
            <a:ext cx="6139294" cy="1189930"/>
            <a:chOff x="1502353" y="1155911"/>
            <a:chExt cx="6139294" cy="1189930"/>
          </a:xfrm>
        </p:grpSpPr>
        <p:pic>
          <p:nvPicPr>
            <p:cNvPr id="16" name="Picture 15">
              <a:extLst>
                <a:ext uri="{FF2B5EF4-FFF2-40B4-BE49-F238E27FC236}">
                  <a16:creationId xmlns="" xmlns:a16="http://schemas.microsoft.com/office/drawing/2014/main" id="{5C6E4481-4A17-4D11-94AD-CA6C4FBFFB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2353" y="1155911"/>
              <a:ext cx="6139294" cy="571959"/>
            </a:xfrm>
            <a:prstGeom prst="rect">
              <a:avLst/>
            </a:prstGeom>
          </p:spPr>
        </p:pic>
        <p:pic>
          <p:nvPicPr>
            <p:cNvPr id="19" name="Picture 18">
              <a:extLst>
                <a:ext uri="{FF2B5EF4-FFF2-40B4-BE49-F238E27FC236}">
                  <a16:creationId xmlns="" xmlns:a16="http://schemas.microsoft.com/office/drawing/2014/main" id="{DC97F078-4507-4AF6-8881-E90C183766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2353" y="1773882"/>
              <a:ext cx="6139294" cy="571959"/>
            </a:xfrm>
            <a:prstGeom prst="rect">
              <a:avLst/>
            </a:prstGeom>
          </p:spPr>
        </p:pic>
      </p:grpSp>
      <p:pic>
        <p:nvPicPr>
          <p:cNvPr id="18" name="Picture 17">
            <a:extLst>
              <a:ext uri="{FF2B5EF4-FFF2-40B4-BE49-F238E27FC236}">
                <a16:creationId xmlns="" xmlns:a16="http://schemas.microsoft.com/office/drawing/2014/main" id="{3B336904-0D7B-45B7-A3E2-E3E71BAA56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983243"/>
            <a:ext cx="3094335" cy="1530709"/>
          </a:xfrm>
          <a:prstGeom prst="rect">
            <a:avLst/>
          </a:prstGeom>
        </p:spPr>
      </p:pic>
      <p:sp>
        <p:nvSpPr>
          <p:cNvPr id="15" name="TextBox 14">
            <a:extLst>
              <a:ext uri="{FF2B5EF4-FFF2-40B4-BE49-F238E27FC236}">
                <a16:creationId xmlns="" xmlns:a16="http://schemas.microsoft.com/office/drawing/2014/main" id="{0EC0AA6A-005B-40F1-AF15-630DE1EA5C22}"/>
              </a:ext>
            </a:extLst>
          </p:cNvPr>
          <p:cNvSpPr txBox="1"/>
          <p:nvPr/>
        </p:nvSpPr>
        <p:spPr bwMode="auto">
          <a:xfrm>
            <a:off x="4488656" y="4767997"/>
            <a:ext cx="26059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5, two times, is 10</a:t>
            </a:r>
          </a:p>
        </p:txBody>
      </p:sp>
      <p:sp>
        <p:nvSpPr>
          <p:cNvPr id="17" name="TextBox 16">
            <a:extLst>
              <a:ext uri="{FF2B5EF4-FFF2-40B4-BE49-F238E27FC236}">
                <a16:creationId xmlns="" xmlns:a16="http://schemas.microsoft.com/office/drawing/2014/main" id="{CA63B53D-5CA5-47E5-A3F8-36354FC7890E}"/>
              </a:ext>
            </a:extLst>
          </p:cNvPr>
          <p:cNvSpPr txBox="1"/>
          <p:nvPr/>
        </p:nvSpPr>
        <p:spPr bwMode="auto">
          <a:xfrm>
            <a:off x="4488656" y="4251005"/>
            <a:ext cx="19975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two 5s are 10</a:t>
            </a:r>
          </a:p>
        </p:txBody>
      </p:sp>
      <p:sp>
        <p:nvSpPr>
          <p:cNvPr id="21" name="TextBox 20">
            <a:extLst>
              <a:ext uri="{FF2B5EF4-FFF2-40B4-BE49-F238E27FC236}">
                <a16:creationId xmlns="" xmlns:a16="http://schemas.microsoft.com/office/drawing/2014/main" id="{E0564192-9211-4CA6-93CE-54798910ADDA}"/>
              </a:ext>
            </a:extLst>
          </p:cNvPr>
          <p:cNvSpPr txBox="1"/>
          <p:nvPr/>
        </p:nvSpPr>
        <p:spPr bwMode="auto">
          <a:xfrm>
            <a:off x="4488656" y="3734013"/>
            <a:ext cx="2772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10, two times, is 20</a:t>
            </a:r>
          </a:p>
        </p:txBody>
      </p:sp>
      <p:sp>
        <p:nvSpPr>
          <p:cNvPr id="22" name="TextBox 21">
            <a:extLst>
              <a:ext uri="{FF2B5EF4-FFF2-40B4-BE49-F238E27FC236}">
                <a16:creationId xmlns="" xmlns:a16="http://schemas.microsoft.com/office/drawing/2014/main" id="{D1573A77-2C20-4B1F-A538-009066977783}"/>
              </a:ext>
            </a:extLst>
          </p:cNvPr>
          <p:cNvSpPr txBox="1"/>
          <p:nvPr/>
        </p:nvSpPr>
        <p:spPr bwMode="auto">
          <a:xfrm>
            <a:off x="4488656" y="3217021"/>
            <a:ext cx="2164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two 10s are 20</a:t>
            </a:r>
          </a:p>
        </p:txBody>
      </p:sp>
    </p:spTree>
    <p:extLst>
      <p:ext uri="{BB962C8B-B14F-4D97-AF65-F5344CB8AC3E}">
        <p14:creationId xmlns:p14="http://schemas.microsoft.com/office/powerpoint/2010/main" val="242059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7" grpId="0"/>
      <p:bldP spid="21" grpId="0"/>
      <p:bldP spid="2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weapon, brass knucks&#10;&#10;Description automatically generated">
            <a:extLst>
              <a:ext uri="{FF2B5EF4-FFF2-40B4-BE49-F238E27FC236}">
                <a16:creationId xmlns="" xmlns:a16="http://schemas.microsoft.com/office/drawing/2014/main" id="{22B26561-02D0-48C4-99EE-2AEB510B3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1224706"/>
            <a:ext cx="6135088" cy="1675926"/>
          </a:xfrm>
          <a:prstGeom prst="rect">
            <a:avLst/>
          </a:prstGeom>
        </p:spPr>
      </p:pic>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4:3</a:t>
            </a:r>
          </a:p>
        </p:txBody>
      </p:sp>
      <p:pic>
        <p:nvPicPr>
          <p:cNvPr id="3" name="Picture 2" descr="A picture containing weapon, brass knucks&#10;&#10;Description automatically generated">
            <a:extLst>
              <a:ext uri="{FF2B5EF4-FFF2-40B4-BE49-F238E27FC236}">
                <a16:creationId xmlns="" xmlns:a16="http://schemas.microsoft.com/office/drawing/2014/main" id="{98FDF7B9-6817-415D-B9B5-A3B0A4759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226400"/>
            <a:ext cx="6135088" cy="1234499"/>
          </a:xfrm>
          <a:prstGeom prst="rect">
            <a:avLst/>
          </a:prstGeom>
        </p:spPr>
      </p:pic>
      <p:sp>
        <p:nvSpPr>
          <p:cNvPr id="4" name="TextBox 3">
            <a:extLst>
              <a:ext uri="{FF2B5EF4-FFF2-40B4-BE49-F238E27FC236}">
                <a16:creationId xmlns="" xmlns:a16="http://schemas.microsoft.com/office/drawing/2014/main" id="{99F694D6-B405-48BD-B9DC-A578415D031E}"/>
              </a:ext>
            </a:extLst>
          </p:cNvPr>
          <p:cNvSpPr txBox="1"/>
          <p:nvPr/>
        </p:nvSpPr>
        <p:spPr bwMode="auto">
          <a:xfrm>
            <a:off x="1433993" y="5801979"/>
            <a:ext cx="62760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is half of 10, so three 5s is half of three 10s.</a:t>
            </a:r>
          </a:p>
        </p:txBody>
      </p:sp>
      <p:sp>
        <p:nvSpPr>
          <p:cNvPr id="5" name="TextBox 4">
            <a:extLst>
              <a:ext uri="{FF2B5EF4-FFF2-40B4-BE49-F238E27FC236}">
                <a16:creationId xmlns="" xmlns:a16="http://schemas.microsoft.com/office/drawing/2014/main" id="{2574D477-63E0-4629-9106-DCAEFF34AC1E}"/>
              </a:ext>
            </a:extLst>
          </p:cNvPr>
          <p:cNvSpPr txBox="1"/>
          <p:nvPr/>
        </p:nvSpPr>
        <p:spPr bwMode="auto">
          <a:xfrm>
            <a:off x="1340247" y="5284989"/>
            <a:ext cx="6463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 is double 5, so three 10s is double three 5s.</a:t>
            </a:r>
          </a:p>
        </p:txBody>
      </p:sp>
      <p:grpSp>
        <p:nvGrpSpPr>
          <p:cNvPr id="19" name="Group 18">
            <a:extLst>
              <a:ext uri="{FF2B5EF4-FFF2-40B4-BE49-F238E27FC236}">
                <a16:creationId xmlns="" xmlns:a16="http://schemas.microsoft.com/office/drawing/2014/main" id="{EE536C09-595D-4BE5-B8AC-701AFCE7F5CF}"/>
              </a:ext>
            </a:extLst>
          </p:cNvPr>
          <p:cNvGrpSpPr/>
          <p:nvPr/>
        </p:nvGrpSpPr>
        <p:grpSpPr>
          <a:xfrm>
            <a:off x="1502353" y="1155911"/>
            <a:ext cx="6139294" cy="1813113"/>
            <a:chOff x="1502353" y="1155911"/>
            <a:chExt cx="6139294" cy="1813113"/>
          </a:xfrm>
        </p:grpSpPr>
        <p:pic>
          <p:nvPicPr>
            <p:cNvPr id="16" name="Picture 15">
              <a:extLst>
                <a:ext uri="{FF2B5EF4-FFF2-40B4-BE49-F238E27FC236}">
                  <a16:creationId xmlns="" xmlns:a16="http://schemas.microsoft.com/office/drawing/2014/main" id="{C05B4E35-AC96-4DF9-8AA0-655254A0A7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2353" y="2397065"/>
              <a:ext cx="6139294" cy="571959"/>
            </a:xfrm>
            <a:prstGeom prst="rect">
              <a:avLst/>
            </a:prstGeom>
          </p:spPr>
        </p:pic>
        <p:pic>
          <p:nvPicPr>
            <p:cNvPr id="11" name="Picture 10">
              <a:extLst>
                <a:ext uri="{FF2B5EF4-FFF2-40B4-BE49-F238E27FC236}">
                  <a16:creationId xmlns="" xmlns:a16="http://schemas.microsoft.com/office/drawing/2014/main" id="{8FD9ED22-E737-4FA4-BD7D-7DAFCED389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2353" y="1155911"/>
              <a:ext cx="6139294" cy="571959"/>
            </a:xfrm>
            <a:prstGeom prst="rect">
              <a:avLst/>
            </a:prstGeom>
          </p:spPr>
        </p:pic>
        <p:pic>
          <p:nvPicPr>
            <p:cNvPr id="12" name="Picture 11">
              <a:extLst>
                <a:ext uri="{FF2B5EF4-FFF2-40B4-BE49-F238E27FC236}">
                  <a16:creationId xmlns="" xmlns:a16="http://schemas.microsoft.com/office/drawing/2014/main" id="{AFA1BA27-22E7-4311-B66D-5379B28E79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2353" y="1773882"/>
              <a:ext cx="6139294" cy="571959"/>
            </a:xfrm>
            <a:prstGeom prst="rect">
              <a:avLst/>
            </a:prstGeom>
          </p:spPr>
        </p:pic>
      </p:grpSp>
      <p:pic>
        <p:nvPicPr>
          <p:cNvPr id="13" name="Picture 12">
            <a:extLst>
              <a:ext uri="{FF2B5EF4-FFF2-40B4-BE49-F238E27FC236}">
                <a16:creationId xmlns="" xmlns:a16="http://schemas.microsoft.com/office/drawing/2014/main" id="{BFD76331-69A2-4295-844B-2AE080B1CD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1999" y="986581"/>
            <a:ext cx="3094335" cy="2161645"/>
          </a:xfrm>
          <a:prstGeom prst="rect">
            <a:avLst/>
          </a:prstGeom>
        </p:spPr>
      </p:pic>
      <p:sp>
        <p:nvSpPr>
          <p:cNvPr id="17" name="TextBox 16">
            <a:extLst>
              <a:ext uri="{FF2B5EF4-FFF2-40B4-BE49-F238E27FC236}">
                <a16:creationId xmlns="" xmlns:a16="http://schemas.microsoft.com/office/drawing/2014/main" id="{E564D55C-0839-4A83-9731-9707A08A4499}"/>
              </a:ext>
            </a:extLst>
          </p:cNvPr>
          <p:cNvSpPr txBox="1"/>
          <p:nvPr/>
        </p:nvSpPr>
        <p:spPr bwMode="auto">
          <a:xfrm>
            <a:off x="2047595" y="4767997"/>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5 × 3 = 15</a:t>
            </a:r>
          </a:p>
        </p:txBody>
      </p:sp>
      <p:sp>
        <p:nvSpPr>
          <p:cNvPr id="18" name="TextBox 17">
            <a:extLst>
              <a:ext uri="{FF2B5EF4-FFF2-40B4-BE49-F238E27FC236}">
                <a16:creationId xmlns="" xmlns:a16="http://schemas.microsoft.com/office/drawing/2014/main" id="{ED5E16CE-EE71-4A36-8C3D-5FC34076E3DF}"/>
              </a:ext>
            </a:extLst>
          </p:cNvPr>
          <p:cNvSpPr txBox="1"/>
          <p:nvPr/>
        </p:nvSpPr>
        <p:spPr bwMode="auto">
          <a:xfrm>
            <a:off x="2047595" y="4251005"/>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3 × 5 = 15</a:t>
            </a:r>
          </a:p>
        </p:txBody>
      </p:sp>
      <p:sp>
        <p:nvSpPr>
          <p:cNvPr id="20" name="TextBox 19">
            <a:extLst>
              <a:ext uri="{FF2B5EF4-FFF2-40B4-BE49-F238E27FC236}">
                <a16:creationId xmlns="" xmlns:a16="http://schemas.microsoft.com/office/drawing/2014/main" id="{E6447687-E100-4620-AF17-4688018C43E0}"/>
              </a:ext>
            </a:extLst>
          </p:cNvPr>
          <p:cNvSpPr txBox="1"/>
          <p:nvPr/>
        </p:nvSpPr>
        <p:spPr bwMode="auto">
          <a:xfrm>
            <a:off x="1880883" y="3734013"/>
            <a:ext cx="1778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10 × 3 = 30</a:t>
            </a:r>
          </a:p>
        </p:txBody>
      </p:sp>
      <p:sp>
        <p:nvSpPr>
          <p:cNvPr id="21" name="TextBox 20">
            <a:extLst>
              <a:ext uri="{FF2B5EF4-FFF2-40B4-BE49-F238E27FC236}">
                <a16:creationId xmlns="" xmlns:a16="http://schemas.microsoft.com/office/drawing/2014/main" id="{8B472F28-CB64-494A-AE23-C061DC3AAF79}"/>
              </a:ext>
            </a:extLst>
          </p:cNvPr>
          <p:cNvSpPr txBox="1"/>
          <p:nvPr/>
        </p:nvSpPr>
        <p:spPr bwMode="auto">
          <a:xfrm>
            <a:off x="1880882" y="3217021"/>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3 × 10 = 30</a:t>
            </a:r>
          </a:p>
        </p:txBody>
      </p:sp>
      <p:sp>
        <p:nvSpPr>
          <p:cNvPr id="22" name="TextBox 21">
            <a:extLst>
              <a:ext uri="{FF2B5EF4-FFF2-40B4-BE49-F238E27FC236}">
                <a16:creationId xmlns="" xmlns:a16="http://schemas.microsoft.com/office/drawing/2014/main" id="{57A9EDC6-7FB4-4524-9F82-76CC4944DB01}"/>
              </a:ext>
            </a:extLst>
          </p:cNvPr>
          <p:cNvSpPr txBox="1"/>
          <p:nvPr/>
        </p:nvSpPr>
        <p:spPr bwMode="auto">
          <a:xfrm>
            <a:off x="4488656" y="4767997"/>
            <a:ext cx="28015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5, three times, is 15</a:t>
            </a:r>
          </a:p>
        </p:txBody>
      </p:sp>
      <p:sp>
        <p:nvSpPr>
          <p:cNvPr id="23" name="TextBox 22">
            <a:extLst>
              <a:ext uri="{FF2B5EF4-FFF2-40B4-BE49-F238E27FC236}">
                <a16:creationId xmlns="" xmlns:a16="http://schemas.microsoft.com/office/drawing/2014/main" id="{E138379C-EFEA-4637-92A9-208B444AC736}"/>
              </a:ext>
            </a:extLst>
          </p:cNvPr>
          <p:cNvSpPr txBox="1"/>
          <p:nvPr/>
        </p:nvSpPr>
        <p:spPr bwMode="auto">
          <a:xfrm>
            <a:off x="4488656" y="4251005"/>
            <a:ext cx="2193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three 5s are 15</a:t>
            </a:r>
          </a:p>
        </p:txBody>
      </p:sp>
      <p:sp>
        <p:nvSpPr>
          <p:cNvPr id="24" name="TextBox 23">
            <a:extLst>
              <a:ext uri="{FF2B5EF4-FFF2-40B4-BE49-F238E27FC236}">
                <a16:creationId xmlns="" xmlns:a16="http://schemas.microsoft.com/office/drawing/2014/main" id="{4E162468-4FE0-4BE6-885A-DF72B3C84764}"/>
              </a:ext>
            </a:extLst>
          </p:cNvPr>
          <p:cNvSpPr txBox="1"/>
          <p:nvPr/>
        </p:nvSpPr>
        <p:spPr bwMode="auto">
          <a:xfrm>
            <a:off x="4488656" y="3734013"/>
            <a:ext cx="2968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10, three times, is 30</a:t>
            </a:r>
          </a:p>
        </p:txBody>
      </p:sp>
      <p:sp>
        <p:nvSpPr>
          <p:cNvPr id="25" name="TextBox 24">
            <a:extLst>
              <a:ext uri="{FF2B5EF4-FFF2-40B4-BE49-F238E27FC236}">
                <a16:creationId xmlns="" xmlns:a16="http://schemas.microsoft.com/office/drawing/2014/main" id="{7A218F1E-42F4-49DA-B5C9-89CBC9B0445E}"/>
              </a:ext>
            </a:extLst>
          </p:cNvPr>
          <p:cNvSpPr txBox="1"/>
          <p:nvPr/>
        </p:nvSpPr>
        <p:spPr bwMode="auto">
          <a:xfrm>
            <a:off x="4488656" y="3217021"/>
            <a:ext cx="23598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three 10s are 30</a:t>
            </a:r>
          </a:p>
        </p:txBody>
      </p:sp>
    </p:spTree>
    <p:extLst>
      <p:ext uri="{BB962C8B-B14F-4D97-AF65-F5344CB8AC3E}">
        <p14:creationId xmlns:p14="http://schemas.microsoft.com/office/powerpoint/2010/main" val="402103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7" grpId="0"/>
      <p:bldP spid="18" grpId="0"/>
      <p:bldP spid="20" grpId="0"/>
      <p:bldP spid="21" grpId="0"/>
      <p:bldP spid="22" grpId="0"/>
      <p:bldP spid="23" grpId="0"/>
      <p:bldP spid="24" grpId="0"/>
      <p:bldP spid="2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4:4</a:t>
            </a:r>
          </a:p>
        </p:txBody>
      </p:sp>
      <p:sp>
        <p:nvSpPr>
          <p:cNvPr id="5" name="TextBox 4">
            <a:extLst>
              <a:ext uri="{FF2B5EF4-FFF2-40B4-BE49-F238E27FC236}">
                <a16:creationId xmlns="" xmlns:a16="http://schemas.microsoft.com/office/drawing/2014/main" id="{3D808DA9-D1D7-40A7-A7E7-8AE8C3429338}"/>
              </a:ext>
            </a:extLst>
          </p:cNvPr>
          <p:cNvSpPr txBox="1"/>
          <p:nvPr/>
        </p:nvSpPr>
        <p:spPr bwMode="auto">
          <a:xfrm>
            <a:off x="1747005" y="1001398"/>
            <a:ext cx="56500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How much money does Martin have altogether?</a:t>
            </a:r>
          </a:p>
        </p:txBody>
      </p:sp>
      <p:sp>
        <p:nvSpPr>
          <p:cNvPr id="6" name="TextBox 5">
            <a:extLst>
              <a:ext uri="{FF2B5EF4-FFF2-40B4-BE49-F238E27FC236}">
                <a16:creationId xmlns="" xmlns:a16="http://schemas.microsoft.com/office/drawing/2014/main" id="{1C85EC07-F58A-42B4-B718-F357D931B118}"/>
              </a:ext>
            </a:extLst>
          </p:cNvPr>
          <p:cNvSpPr txBox="1"/>
          <p:nvPr/>
        </p:nvSpPr>
        <p:spPr bwMode="auto">
          <a:xfrm>
            <a:off x="1968411" y="5926219"/>
            <a:ext cx="52072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Half of 8 is 4, so half of eight 10s is four 10s.</a:t>
            </a:r>
          </a:p>
        </p:txBody>
      </p:sp>
      <p:sp>
        <p:nvSpPr>
          <p:cNvPr id="7" name="TextBox 6">
            <a:extLst>
              <a:ext uri="{FF2B5EF4-FFF2-40B4-BE49-F238E27FC236}">
                <a16:creationId xmlns="" xmlns:a16="http://schemas.microsoft.com/office/drawing/2014/main" id="{70E5D4B9-0F7B-4141-890F-C805024B6B7C}"/>
              </a:ext>
            </a:extLst>
          </p:cNvPr>
          <p:cNvSpPr txBox="1"/>
          <p:nvPr/>
        </p:nvSpPr>
        <p:spPr bwMode="auto">
          <a:xfrm>
            <a:off x="1951576" y="5456492"/>
            <a:ext cx="52409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5 is half of 10, so eight 5s is half of eight 10s.</a:t>
            </a:r>
          </a:p>
        </p:txBody>
      </p:sp>
      <p:sp>
        <p:nvSpPr>
          <p:cNvPr id="8" name="TextBox 7">
            <a:extLst>
              <a:ext uri="{FF2B5EF4-FFF2-40B4-BE49-F238E27FC236}">
                <a16:creationId xmlns="" xmlns:a16="http://schemas.microsoft.com/office/drawing/2014/main" id="{F40ED834-ECF6-4D54-A5A8-CC347EB876F4}"/>
              </a:ext>
            </a:extLst>
          </p:cNvPr>
          <p:cNvSpPr txBox="1"/>
          <p:nvPr/>
        </p:nvSpPr>
        <p:spPr bwMode="auto">
          <a:xfrm>
            <a:off x="3342681" y="4986766"/>
            <a:ext cx="19008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Martin: 8 × 5 =</a:t>
            </a:r>
          </a:p>
        </p:txBody>
      </p:sp>
      <p:sp>
        <p:nvSpPr>
          <p:cNvPr id="9" name="TextBox 8">
            <a:extLst>
              <a:ext uri="{FF2B5EF4-FFF2-40B4-BE49-F238E27FC236}">
                <a16:creationId xmlns="" xmlns:a16="http://schemas.microsoft.com/office/drawing/2014/main" id="{3A516B92-1CC6-4400-A542-6784C4828BAF}"/>
              </a:ext>
            </a:extLst>
          </p:cNvPr>
          <p:cNvSpPr txBox="1"/>
          <p:nvPr/>
        </p:nvSpPr>
        <p:spPr bwMode="auto">
          <a:xfrm>
            <a:off x="3368010" y="4517040"/>
            <a:ext cx="24080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Felicity: 8 × 10 = 80</a:t>
            </a:r>
          </a:p>
        </p:txBody>
      </p:sp>
      <p:sp>
        <p:nvSpPr>
          <p:cNvPr id="10" name="TextBox 9">
            <a:extLst>
              <a:ext uri="{FF2B5EF4-FFF2-40B4-BE49-F238E27FC236}">
                <a16:creationId xmlns="" xmlns:a16="http://schemas.microsoft.com/office/drawing/2014/main" id="{CF63D805-3CEC-41AA-9ED2-2D8D149950FA}"/>
              </a:ext>
            </a:extLst>
          </p:cNvPr>
          <p:cNvSpPr txBox="1"/>
          <p:nvPr/>
        </p:nvSpPr>
        <p:spPr bwMode="auto">
          <a:xfrm>
            <a:off x="2460090" y="3483601"/>
            <a:ext cx="19543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eight 10</a:t>
            </a:r>
            <a:r>
              <a:rPr lang="en-GB" sz="1000" dirty="0">
                <a:latin typeface="Myriad Pro Semibold" charset="0"/>
                <a:ea typeface="Myriad Pro Semibold" charset="0"/>
                <a:cs typeface="Myriad Pro Semibold" charset="0"/>
              </a:rPr>
              <a:t> </a:t>
            </a:r>
            <a:r>
              <a:rPr lang="en-GB" sz="2000" dirty="0">
                <a:latin typeface="Myriad Pro Semibold" charset="0"/>
                <a:ea typeface="Myriad Pro Semibold" charset="0"/>
                <a:cs typeface="Myriad Pro Semibold" charset="0"/>
              </a:rPr>
              <a:t>p coins</a:t>
            </a:r>
          </a:p>
        </p:txBody>
      </p:sp>
      <p:sp>
        <p:nvSpPr>
          <p:cNvPr id="11" name="TextBox 10">
            <a:extLst>
              <a:ext uri="{FF2B5EF4-FFF2-40B4-BE49-F238E27FC236}">
                <a16:creationId xmlns="" xmlns:a16="http://schemas.microsoft.com/office/drawing/2014/main" id="{55D31288-E3C6-43F6-BA17-03CC8DBCC848}"/>
              </a:ext>
            </a:extLst>
          </p:cNvPr>
          <p:cNvSpPr txBox="1"/>
          <p:nvPr/>
        </p:nvSpPr>
        <p:spPr bwMode="auto">
          <a:xfrm>
            <a:off x="4867781" y="3483601"/>
            <a:ext cx="1816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eight 5</a:t>
            </a:r>
            <a:r>
              <a:rPr lang="en-GB" sz="1000" dirty="0">
                <a:latin typeface="Myriad Pro Semibold" charset="0"/>
                <a:ea typeface="Myriad Pro Semibold" charset="0"/>
                <a:cs typeface="Myriad Pro Semibold" charset="0"/>
              </a:rPr>
              <a:t> </a:t>
            </a:r>
            <a:r>
              <a:rPr lang="en-GB" sz="2000" dirty="0">
                <a:latin typeface="Myriad Pro Semibold" charset="0"/>
                <a:ea typeface="Myriad Pro Semibold" charset="0"/>
                <a:cs typeface="Myriad Pro Semibold" charset="0"/>
              </a:rPr>
              <a:t>p coins</a:t>
            </a:r>
          </a:p>
        </p:txBody>
      </p:sp>
      <p:sp>
        <p:nvSpPr>
          <p:cNvPr id="13" name="TextBox 12">
            <a:extLst>
              <a:ext uri="{FF2B5EF4-FFF2-40B4-BE49-F238E27FC236}">
                <a16:creationId xmlns="" xmlns:a16="http://schemas.microsoft.com/office/drawing/2014/main" id="{0A094D33-83AE-4D46-B20D-C52DE54E6F0B}"/>
              </a:ext>
            </a:extLst>
          </p:cNvPr>
          <p:cNvSpPr txBox="1"/>
          <p:nvPr/>
        </p:nvSpPr>
        <p:spPr bwMode="auto">
          <a:xfrm>
            <a:off x="5263143" y="4986765"/>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40</a:t>
            </a:r>
          </a:p>
        </p:txBody>
      </p:sp>
      <p:sp>
        <p:nvSpPr>
          <p:cNvPr id="14" name="Rectangle 13">
            <a:extLst>
              <a:ext uri="{FF2B5EF4-FFF2-40B4-BE49-F238E27FC236}">
                <a16:creationId xmlns="" xmlns:a16="http://schemas.microsoft.com/office/drawing/2014/main" id="{BCCA7B66-7123-4047-986C-B0F2D891C319}"/>
              </a:ext>
            </a:extLst>
          </p:cNvPr>
          <p:cNvSpPr/>
          <p:nvPr/>
        </p:nvSpPr>
        <p:spPr bwMode="auto">
          <a:xfrm>
            <a:off x="5267387" y="4944265"/>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3" name="Group 2">
            <a:extLst>
              <a:ext uri="{FF2B5EF4-FFF2-40B4-BE49-F238E27FC236}">
                <a16:creationId xmlns="" xmlns:a16="http://schemas.microsoft.com/office/drawing/2014/main" id="{18A89FB6-4AE8-485E-911A-396993C0362C}"/>
              </a:ext>
            </a:extLst>
          </p:cNvPr>
          <p:cNvGrpSpPr/>
          <p:nvPr/>
        </p:nvGrpSpPr>
        <p:grpSpPr>
          <a:xfrm>
            <a:off x="2356552" y="1584704"/>
            <a:ext cx="4430897" cy="1841302"/>
            <a:chOff x="2356552" y="2027632"/>
            <a:chExt cx="4430897" cy="1841302"/>
          </a:xfrm>
        </p:grpSpPr>
        <p:pic>
          <p:nvPicPr>
            <p:cNvPr id="4" name="Picture 3" descr="A picture containing object&#10;&#10;Description automatically generated">
              <a:extLst>
                <a:ext uri="{FF2B5EF4-FFF2-40B4-BE49-F238E27FC236}">
                  <a16:creationId xmlns="" xmlns:a16="http://schemas.microsoft.com/office/drawing/2014/main" id="{AE0932A1-0B43-4C07-A293-06819782EA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356552" y="2427742"/>
              <a:ext cx="4430897" cy="1441192"/>
            </a:xfrm>
            <a:prstGeom prst="rect">
              <a:avLst/>
            </a:prstGeom>
          </p:spPr>
        </p:pic>
        <p:sp>
          <p:nvSpPr>
            <p:cNvPr id="15" name="TextBox 14">
              <a:extLst>
                <a:ext uri="{FF2B5EF4-FFF2-40B4-BE49-F238E27FC236}">
                  <a16:creationId xmlns="" xmlns:a16="http://schemas.microsoft.com/office/drawing/2014/main" id="{80CCED79-A751-433C-8BED-0E5A203CA310}"/>
                </a:ext>
              </a:extLst>
            </p:cNvPr>
            <p:cNvSpPr txBox="1"/>
            <p:nvPr/>
          </p:nvSpPr>
          <p:spPr bwMode="auto">
            <a:xfrm>
              <a:off x="2957019" y="2027632"/>
              <a:ext cx="9605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Felicity</a:t>
              </a:r>
            </a:p>
          </p:txBody>
        </p:sp>
        <p:sp>
          <p:nvSpPr>
            <p:cNvPr id="16" name="TextBox 15">
              <a:extLst>
                <a:ext uri="{FF2B5EF4-FFF2-40B4-BE49-F238E27FC236}">
                  <a16:creationId xmlns="" xmlns:a16="http://schemas.microsoft.com/office/drawing/2014/main" id="{79AADABE-2EC6-4AC8-9C46-C5C395D58FA7}"/>
                </a:ext>
              </a:extLst>
            </p:cNvPr>
            <p:cNvSpPr txBox="1"/>
            <p:nvPr/>
          </p:nvSpPr>
          <p:spPr bwMode="auto">
            <a:xfrm>
              <a:off x="5254807" y="2027632"/>
              <a:ext cx="9374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Martin</a:t>
              </a:r>
            </a:p>
          </p:txBody>
        </p:sp>
      </p:grpSp>
      <p:sp>
        <p:nvSpPr>
          <p:cNvPr id="17" name="TextBox 16">
            <a:extLst>
              <a:ext uri="{FF2B5EF4-FFF2-40B4-BE49-F238E27FC236}">
                <a16:creationId xmlns="" xmlns:a16="http://schemas.microsoft.com/office/drawing/2014/main" id="{86802D15-A146-436D-AE08-00CA333A4409}"/>
              </a:ext>
            </a:extLst>
          </p:cNvPr>
          <p:cNvSpPr txBox="1"/>
          <p:nvPr/>
        </p:nvSpPr>
        <p:spPr bwMode="auto">
          <a:xfrm>
            <a:off x="3114114" y="3976657"/>
            <a:ext cx="646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80</a:t>
            </a:r>
            <a:r>
              <a:rPr lang="en-GB" sz="1000" dirty="0">
                <a:latin typeface="Myriad Pro Semibold" charset="0"/>
                <a:ea typeface="Myriad Pro Semibold" charset="0"/>
                <a:cs typeface="Myriad Pro Semibold" charset="0"/>
              </a:rPr>
              <a:t> </a:t>
            </a:r>
            <a:r>
              <a:rPr lang="en-GB" sz="2000" dirty="0">
                <a:latin typeface="Myriad Pro Semibold" charset="0"/>
                <a:ea typeface="Myriad Pro Semibold" charset="0"/>
                <a:cs typeface="Myriad Pro Semibold" charset="0"/>
              </a:rPr>
              <a:t>p</a:t>
            </a:r>
          </a:p>
        </p:txBody>
      </p:sp>
      <p:sp>
        <p:nvSpPr>
          <p:cNvPr id="18" name="TextBox 17">
            <a:extLst>
              <a:ext uri="{FF2B5EF4-FFF2-40B4-BE49-F238E27FC236}">
                <a16:creationId xmlns="" xmlns:a16="http://schemas.microsoft.com/office/drawing/2014/main" id="{CAFF95C6-64F2-47CE-97CD-51AB0813523D}"/>
              </a:ext>
            </a:extLst>
          </p:cNvPr>
          <p:cNvSpPr txBox="1"/>
          <p:nvPr/>
        </p:nvSpPr>
        <p:spPr bwMode="auto">
          <a:xfrm>
            <a:off x="5533026" y="3976657"/>
            <a:ext cx="4860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a:t>
            </a:r>
            <a:r>
              <a:rPr lang="en-GB" sz="1000" dirty="0">
                <a:latin typeface="Myriad Pro Semibold" charset="0"/>
                <a:ea typeface="Myriad Pro Semibold" charset="0"/>
                <a:cs typeface="Myriad Pro Semibold" charset="0"/>
              </a:rPr>
              <a:t> </a:t>
            </a:r>
            <a:r>
              <a:rPr lang="en-GB" sz="2000" dirty="0">
                <a:latin typeface="Myriad Pro Semibold" charset="0"/>
                <a:ea typeface="Myriad Pro Semibold" charset="0"/>
                <a:cs typeface="Myriad Pro Semibold" charset="0"/>
              </a:rPr>
              <a:t>p</a:t>
            </a:r>
          </a:p>
        </p:txBody>
      </p:sp>
      <p:sp>
        <p:nvSpPr>
          <p:cNvPr id="19" name="TextBox 18">
            <a:extLst>
              <a:ext uri="{FF2B5EF4-FFF2-40B4-BE49-F238E27FC236}">
                <a16:creationId xmlns="" xmlns:a16="http://schemas.microsoft.com/office/drawing/2014/main" id="{77CB4DEB-0174-4BF8-A75A-7E8547D2BAF0}"/>
              </a:ext>
            </a:extLst>
          </p:cNvPr>
          <p:cNvSpPr txBox="1"/>
          <p:nvPr/>
        </p:nvSpPr>
        <p:spPr bwMode="auto">
          <a:xfrm>
            <a:off x="5452875" y="3976657"/>
            <a:ext cx="646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40</a:t>
            </a:r>
            <a:r>
              <a:rPr lang="en-GB" sz="1000" dirty="0">
                <a:latin typeface="Myriad Pro Semibold" charset="0"/>
                <a:ea typeface="Myriad Pro Semibold" charset="0"/>
                <a:cs typeface="Myriad Pro Semibold" charset="0"/>
              </a:rPr>
              <a:t> </a:t>
            </a:r>
            <a:r>
              <a:rPr lang="en-GB" sz="2000" dirty="0">
                <a:latin typeface="Myriad Pro Semibold" charset="0"/>
                <a:ea typeface="Myriad Pro Semibold" charset="0"/>
                <a:cs typeface="Myriad Pro Semibold" charset="0"/>
              </a:rPr>
              <a:t>p</a:t>
            </a:r>
          </a:p>
        </p:txBody>
      </p:sp>
    </p:spTree>
    <p:extLst>
      <p:ext uri="{BB962C8B-B14F-4D97-AF65-F5344CB8AC3E}">
        <p14:creationId xmlns:p14="http://schemas.microsoft.com/office/powerpoint/2010/main" val="231989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3" grpId="0"/>
      <p:bldP spid="14" grpId="0" animBg="1"/>
      <p:bldP spid="18" grpId="0"/>
      <p:bldP spid="19" grpId="0"/>
    </p:bld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none" lIns="91440" tIns="45720" rIns="91440" bIns="45720" numCol="1" rtlCol="0" anchor="t" anchorCtr="0" compatLnSpc="1">
        <a:prstTxWarp prst="textNoShape">
          <a:avLst/>
        </a:prstTxWarp>
        <a:spAutoFit/>
      </a:bodyPr>
      <a:lstStyle>
        <a:defPPr algn="ctr">
          <a:buClr>
            <a:srgbClr val="82CBDD"/>
          </a:buClr>
          <a:buNone/>
          <a:defRPr sz="2400"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5.potx" id="{180347DE-0D62-4115-A998-424DB7254718}" vid="{8FE4F5CF-DAEC-46CB-852E-E00F4095E7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PD PowerPoint V4.5</Template>
  <TotalTime>0</TotalTime>
  <Words>3623</Words>
  <Application>Microsoft Office PowerPoint</Application>
  <PresentationFormat>On-screen Show (4:3)</PresentationFormat>
  <Paragraphs>873</Paragraphs>
  <Slides>101</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101</vt:i4>
      </vt:variant>
    </vt:vector>
  </HeadingPairs>
  <TitlesOfParts>
    <vt:vector size="109" baseType="lpstr">
      <vt:lpstr>Arial</vt:lpstr>
      <vt:lpstr>Calibri</vt:lpstr>
      <vt:lpstr>Comic Sans MS</vt:lpstr>
      <vt:lpstr>Myriad Pro</vt:lpstr>
      <vt:lpstr>Myriad Pro Semibold</vt:lpstr>
      <vt:lpstr>Times New Roman</vt:lpstr>
      <vt:lpstr>Wingdings</vt:lpstr>
      <vt:lpstr>nctem1</vt:lpstr>
      <vt:lpstr>2.5 Commutativity (part 2), doubling and halving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2019-02-26T10:59:29Z</dcterms:created>
  <dcterms:modified xsi:type="dcterms:W3CDTF">2019-02-26T11:01:58Z</dcterms:modified>
</cp:coreProperties>
</file>