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2.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ags/tag3.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7" r:id="rId5"/>
    <p:sldMasterId id="2147483683" r:id="rId6"/>
    <p:sldMasterId id="2147483689" r:id="rId7"/>
    <p:sldMasterId id="2147483695" r:id="rId8"/>
    <p:sldMasterId id="2147483701" r:id="rId9"/>
  </p:sldMasterIdLst>
  <p:notesMasterIdLst>
    <p:notesMasterId r:id="rId326"/>
  </p:notesMasterIdLst>
  <p:sldIdLst>
    <p:sldId id="257" r:id="rId10"/>
    <p:sldId id="508" r:id="rId11"/>
    <p:sldId id="506" r:id="rId12"/>
    <p:sldId id="743" r:id="rId13"/>
    <p:sldId id="744" r:id="rId14"/>
    <p:sldId id="745" r:id="rId15"/>
    <p:sldId id="746" r:id="rId16"/>
    <p:sldId id="507" r:id="rId17"/>
    <p:sldId id="481"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479" r:id="rId33"/>
    <p:sldId id="511" r:id="rId34"/>
    <p:sldId id="512" r:id="rId35"/>
    <p:sldId id="281" r:id="rId36"/>
    <p:sldId id="282" r:id="rId37"/>
    <p:sldId id="283" r:id="rId38"/>
    <p:sldId id="284" r:id="rId39"/>
    <p:sldId id="285" r:id="rId40"/>
    <p:sldId id="286" r:id="rId41"/>
    <p:sldId id="287" r:id="rId42"/>
    <p:sldId id="288" r:id="rId43"/>
    <p:sldId id="289" r:id="rId44"/>
    <p:sldId id="290" r:id="rId45"/>
    <p:sldId id="513" r:id="rId46"/>
    <p:sldId id="514"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515" r:id="rId60"/>
    <p:sldId id="516" r:id="rId61"/>
    <p:sldId id="303" r:id="rId62"/>
    <p:sldId id="304" r:id="rId63"/>
    <p:sldId id="490" r:id="rId64"/>
    <p:sldId id="739" r:id="rId65"/>
    <p:sldId id="517" r:id="rId66"/>
    <p:sldId id="518" r:id="rId67"/>
    <p:sldId id="305" r:id="rId68"/>
    <p:sldId id="306" r:id="rId69"/>
    <p:sldId id="307" r:id="rId70"/>
    <p:sldId id="308" r:id="rId71"/>
    <p:sldId id="309" r:id="rId72"/>
    <p:sldId id="310" r:id="rId73"/>
    <p:sldId id="311" r:id="rId74"/>
    <p:sldId id="312" r:id="rId75"/>
    <p:sldId id="313" r:id="rId76"/>
    <p:sldId id="314" r:id="rId77"/>
    <p:sldId id="519" r:id="rId78"/>
    <p:sldId id="520" r:id="rId79"/>
    <p:sldId id="315" r:id="rId80"/>
    <p:sldId id="316" r:id="rId81"/>
    <p:sldId id="317" r:id="rId82"/>
    <p:sldId id="318" r:id="rId83"/>
    <p:sldId id="319" r:id="rId84"/>
    <p:sldId id="320" r:id="rId85"/>
    <p:sldId id="321" r:id="rId86"/>
    <p:sldId id="322" r:id="rId87"/>
    <p:sldId id="323" r:id="rId88"/>
    <p:sldId id="324" r:id="rId89"/>
    <p:sldId id="325" r:id="rId90"/>
    <p:sldId id="326" r:id="rId91"/>
    <p:sldId id="327" r:id="rId92"/>
    <p:sldId id="328" r:id="rId93"/>
    <p:sldId id="521" r:id="rId94"/>
    <p:sldId id="522" r:id="rId95"/>
    <p:sldId id="593" r:id="rId96"/>
    <p:sldId id="594" r:id="rId97"/>
    <p:sldId id="595" r:id="rId98"/>
    <p:sldId id="596" r:id="rId99"/>
    <p:sldId id="597" r:id="rId100"/>
    <p:sldId id="598" r:id="rId101"/>
    <p:sldId id="523" r:id="rId102"/>
    <p:sldId id="524" r:id="rId103"/>
    <p:sldId id="599" r:id="rId104"/>
    <p:sldId id="600" r:id="rId105"/>
    <p:sldId id="601" r:id="rId106"/>
    <p:sldId id="602" r:id="rId107"/>
    <p:sldId id="487" r:id="rId108"/>
    <p:sldId id="525" r:id="rId109"/>
    <p:sldId id="526" r:id="rId110"/>
    <p:sldId id="603" r:id="rId111"/>
    <p:sldId id="604" r:id="rId112"/>
    <p:sldId id="605" r:id="rId113"/>
    <p:sldId id="527" r:id="rId114"/>
    <p:sldId id="528" r:id="rId115"/>
    <p:sldId id="606" r:id="rId116"/>
    <p:sldId id="607" r:id="rId117"/>
    <p:sldId id="608" r:id="rId118"/>
    <p:sldId id="458" r:id="rId119"/>
    <p:sldId id="529" r:id="rId120"/>
    <p:sldId id="530" r:id="rId121"/>
    <p:sldId id="609" r:id="rId122"/>
    <p:sldId id="610" r:id="rId123"/>
    <p:sldId id="531" r:id="rId124"/>
    <p:sldId id="532" r:id="rId125"/>
    <p:sldId id="611" r:id="rId126"/>
    <p:sldId id="612" r:id="rId127"/>
    <p:sldId id="613" r:id="rId128"/>
    <p:sldId id="614" r:id="rId129"/>
    <p:sldId id="615" r:id="rId130"/>
    <p:sldId id="533" r:id="rId131"/>
    <p:sldId id="591" r:id="rId132"/>
    <p:sldId id="616" r:id="rId133"/>
    <p:sldId id="617" r:id="rId134"/>
    <p:sldId id="618" r:id="rId135"/>
    <p:sldId id="619" r:id="rId136"/>
    <p:sldId id="620" r:id="rId137"/>
    <p:sldId id="621" r:id="rId138"/>
    <p:sldId id="622" r:id="rId139"/>
    <p:sldId id="623" r:id="rId140"/>
    <p:sldId id="624" r:id="rId141"/>
    <p:sldId id="625" r:id="rId142"/>
    <p:sldId id="626" r:id="rId143"/>
    <p:sldId id="488" r:id="rId144"/>
    <p:sldId id="535" r:id="rId145"/>
    <p:sldId id="536" r:id="rId146"/>
    <p:sldId id="627" r:id="rId147"/>
    <p:sldId id="628" r:id="rId148"/>
    <p:sldId id="629" r:id="rId149"/>
    <p:sldId id="630" r:id="rId150"/>
    <p:sldId id="631" r:id="rId151"/>
    <p:sldId id="632" r:id="rId152"/>
    <p:sldId id="537" r:id="rId153"/>
    <p:sldId id="538" r:id="rId154"/>
    <p:sldId id="633" r:id="rId155"/>
    <p:sldId id="634" r:id="rId156"/>
    <p:sldId id="635" r:id="rId157"/>
    <p:sldId id="636" r:id="rId158"/>
    <p:sldId id="637" r:id="rId159"/>
    <p:sldId id="539" r:id="rId160"/>
    <p:sldId id="540" r:id="rId161"/>
    <p:sldId id="638" r:id="rId162"/>
    <p:sldId id="639" r:id="rId163"/>
    <p:sldId id="640" r:id="rId164"/>
    <p:sldId id="641" r:id="rId165"/>
    <p:sldId id="642" r:id="rId166"/>
    <p:sldId id="643" r:id="rId167"/>
    <p:sldId id="644" r:id="rId168"/>
    <p:sldId id="645" r:id="rId169"/>
    <p:sldId id="646" r:id="rId170"/>
    <p:sldId id="647" r:id="rId171"/>
    <p:sldId id="541" r:id="rId172"/>
    <p:sldId id="542" r:id="rId173"/>
    <p:sldId id="648" r:id="rId174"/>
    <p:sldId id="649" r:id="rId175"/>
    <p:sldId id="650" r:id="rId176"/>
    <p:sldId id="651" r:id="rId177"/>
    <p:sldId id="652" r:id="rId178"/>
    <p:sldId id="653" r:id="rId179"/>
    <p:sldId id="654" r:id="rId180"/>
    <p:sldId id="655" r:id="rId181"/>
    <p:sldId id="543" r:id="rId182"/>
    <p:sldId id="544" r:id="rId183"/>
    <p:sldId id="656" r:id="rId184"/>
    <p:sldId id="657" r:id="rId185"/>
    <p:sldId id="658" r:id="rId186"/>
    <p:sldId id="545" r:id="rId187"/>
    <p:sldId id="546" r:id="rId188"/>
    <p:sldId id="659" r:id="rId189"/>
    <p:sldId id="660" r:id="rId190"/>
    <p:sldId id="661" r:id="rId191"/>
    <p:sldId id="662" r:id="rId192"/>
    <p:sldId id="663" r:id="rId193"/>
    <p:sldId id="664" r:id="rId194"/>
    <p:sldId id="665" r:id="rId195"/>
    <p:sldId id="547" r:id="rId196"/>
    <p:sldId id="666" r:id="rId197"/>
    <p:sldId id="667" r:id="rId198"/>
    <p:sldId id="668" r:id="rId199"/>
    <p:sldId id="669" r:id="rId200"/>
    <p:sldId id="670" r:id="rId201"/>
    <p:sldId id="549" r:id="rId202"/>
    <p:sldId id="550" r:id="rId203"/>
    <p:sldId id="551" r:id="rId204"/>
    <p:sldId id="552" r:id="rId205"/>
    <p:sldId id="671" r:id="rId206"/>
    <p:sldId id="672" r:id="rId207"/>
    <p:sldId id="673" r:id="rId208"/>
    <p:sldId id="674" r:id="rId209"/>
    <p:sldId id="675" r:id="rId210"/>
    <p:sldId id="553" r:id="rId211"/>
    <p:sldId id="592" r:id="rId212"/>
    <p:sldId id="676" r:id="rId213"/>
    <p:sldId id="677" r:id="rId214"/>
    <p:sldId id="678" r:id="rId215"/>
    <p:sldId id="679" r:id="rId216"/>
    <p:sldId id="680" r:id="rId217"/>
    <p:sldId id="681" r:id="rId218"/>
    <p:sldId id="682" r:id="rId219"/>
    <p:sldId id="683" r:id="rId220"/>
    <p:sldId id="684" r:id="rId221"/>
    <p:sldId id="685" r:id="rId222"/>
    <p:sldId id="686" r:id="rId223"/>
    <p:sldId id="687" r:id="rId224"/>
    <p:sldId id="688" r:id="rId225"/>
    <p:sldId id="555" r:id="rId226"/>
    <p:sldId id="556" r:id="rId227"/>
    <p:sldId id="689" r:id="rId228"/>
    <p:sldId id="690" r:id="rId229"/>
    <p:sldId id="691" r:id="rId230"/>
    <p:sldId id="692" r:id="rId231"/>
    <p:sldId id="693" r:id="rId232"/>
    <p:sldId id="557" r:id="rId233"/>
    <p:sldId id="558" r:id="rId234"/>
    <p:sldId id="694" r:id="rId235"/>
    <p:sldId id="695" r:id="rId236"/>
    <p:sldId id="696" r:id="rId237"/>
    <p:sldId id="697" r:id="rId238"/>
    <p:sldId id="698" r:id="rId239"/>
    <p:sldId id="559" r:id="rId240"/>
    <p:sldId id="560" r:id="rId241"/>
    <p:sldId id="699" r:id="rId242"/>
    <p:sldId id="700" r:id="rId243"/>
    <p:sldId id="701" r:id="rId244"/>
    <p:sldId id="702" r:id="rId245"/>
    <p:sldId id="703" r:id="rId246"/>
    <p:sldId id="561" r:id="rId247"/>
    <p:sldId id="562" r:id="rId248"/>
    <p:sldId id="704" r:id="rId249"/>
    <p:sldId id="705" r:id="rId250"/>
    <p:sldId id="706" r:id="rId251"/>
    <p:sldId id="707" r:id="rId252"/>
    <p:sldId id="708" r:id="rId253"/>
    <p:sldId id="709" r:id="rId254"/>
    <p:sldId id="563" r:id="rId255"/>
    <p:sldId id="564" r:id="rId256"/>
    <p:sldId id="710" r:id="rId257"/>
    <p:sldId id="711" r:id="rId258"/>
    <p:sldId id="712" r:id="rId259"/>
    <p:sldId id="713" r:id="rId260"/>
    <p:sldId id="714" r:id="rId261"/>
    <p:sldId id="715" r:id="rId262"/>
    <p:sldId id="565" r:id="rId263"/>
    <p:sldId id="566" r:id="rId264"/>
    <p:sldId id="716" r:id="rId265"/>
    <p:sldId id="717" r:id="rId266"/>
    <p:sldId id="718" r:id="rId267"/>
    <p:sldId id="719" r:id="rId268"/>
    <p:sldId id="720" r:id="rId269"/>
    <p:sldId id="721" r:id="rId270"/>
    <p:sldId id="722" r:id="rId271"/>
    <p:sldId id="723" r:id="rId272"/>
    <p:sldId id="724" r:id="rId273"/>
    <p:sldId id="725" r:id="rId274"/>
    <p:sldId id="726" r:id="rId275"/>
    <p:sldId id="727" r:id="rId276"/>
    <p:sldId id="728" r:id="rId277"/>
    <p:sldId id="729" r:id="rId278"/>
    <p:sldId id="567" r:id="rId279"/>
    <p:sldId id="568" r:id="rId280"/>
    <p:sldId id="368" r:id="rId281"/>
    <p:sldId id="730" r:id="rId282"/>
    <p:sldId id="731" r:id="rId283"/>
    <p:sldId id="732" r:id="rId284"/>
    <p:sldId id="733" r:id="rId285"/>
    <p:sldId id="734" r:id="rId286"/>
    <p:sldId id="735" r:id="rId287"/>
    <p:sldId id="736" r:id="rId288"/>
    <p:sldId id="329" r:id="rId289"/>
    <p:sldId id="330" r:id="rId290"/>
    <p:sldId id="331" r:id="rId291"/>
    <p:sldId id="332" r:id="rId292"/>
    <p:sldId id="334" r:id="rId293"/>
    <p:sldId id="335" r:id="rId294"/>
    <p:sldId id="336" r:id="rId295"/>
    <p:sldId id="337" r:id="rId296"/>
    <p:sldId id="569" r:id="rId297"/>
    <p:sldId id="570" r:id="rId298"/>
    <p:sldId id="339" r:id="rId299"/>
    <p:sldId id="340" r:id="rId300"/>
    <p:sldId id="341" r:id="rId301"/>
    <p:sldId id="342" r:id="rId302"/>
    <p:sldId id="343" r:id="rId303"/>
    <p:sldId id="571" r:id="rId304"/>
    <p:sldId id="572" r:id="rId305"/>
    <p:sldId id="344" r:id="rId306"/>
    <p:sldId id="345" r:id="rId307"/>
    <p:sldId id="346" r:id="rId308"/>
    <p:sldId id="347" r:id="rId309"/>
    <p:sldId id="348" r:id="rId310"/>
    <p:sldId id="349" r:id="rId311"/>
    <p:sldId id="350" r:id="rId312"/>
    <p:sldId id="351" r:id="rId313"/>
    <p:sldId id="573" r:id="rId314"/>
    <p:sldId id="574" r:id="rId315"/>
    <p:sldId id="352" r:id="rId316"/>
    <p:sldId id="353" r:id="rId317"/>
    <p:sldId id="354" r:id="rId318"/>
    <p:sldId id="355" r:id="rId319"/>
    <p:sldId id="575" r:id="rId320"/>
    <p:sldId id="576" r:id="rId321"/>
    <p:sldId id="356" r:id="rId322"/>
    <p:sldId id="357" r:id="rId323"/>
    <p:sldId id="358" r:id="rId324"/>
    <p:sldId id="477" r:id="rId3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852135D-AE1F-46BC-8709-C991EDBD8336}">
          <p14:sldIdLst>
            <p14:sldId id="257"/>
            <p14:sldId id="508"/>
            <p14:sldId id="506"/>
            <p14:sldId id="743"/>
            <p14:sldId id="744"/>
            <p14:sldId id="745"/>
            <p14:sldId id="746"/>
            <p14:sldId id="507"/>
            <p14:sldId id="481"/>
            <p14:sldId id="267"/>
            <p14:sldId id="268"/>
            <p14:sldId id="269"/>
            <p14:sldId id="270"/>
            <p14:sldId id="271"/>
            <p14:sldId id="272"/>
            <p14:sldId id="273"/>
            <p14:sldId id="274"/>
            <p14:sldId id="275"/>
            <p14:sldId id="276"/>
            <p14:sldId id="277"/>
            <p14:sldId id="278"/>
            <p14:sldId id="279"/>
            <p14:sldId id="280"/>
            <p14:sldId id="479"/>
            <p14:sldId id="511"/>
            <p14:sldId id="512"/>
            <p14:sldId id="281"/>
            <p14:sldId id="282"/>
            <p14:sldId id="283"/>
            <p14:sldId id="284"/>
            <p14:sldId id="285"/>
            <p14:sldId id="286"/>
            <p14:sldId id="287"/>
            <p14:sldId id="288"/>
            <p14:sldId id="289"/>
            <p14:sldId id="290"/>
            <p14:sldId id="513"/>
            <p14:sldId id="514"/>
            <p14:sldId id="291"/>
            <p14:sldId id="292"/>
            <p14:sldId id="293"/>
            <p14:sldId id="294"/>
            <p14:sldId id="295"/>
            <p14:sldId id="296"/>
            <p14:sldId id="297"/>
            <p14:sldId id="298"/>
            <p14:sldId id="299"/>
            <p14:sldId id="300"/>
            <p14:sldId id="301"/>
            <p14:sldId id="302"/>
            <p14:sldId id="515"/>
            <p14:sldId id="516"/>
            <p14:sldId id="303"/>
            <p14:sldId id="304"/>
            <p14:sldId id="490"/>
            <p14:sldId id="739"/>
            <p14:sldId id="517"/>
            <p14:sldId id="518"/>
            <p14:sldId id="305"/>
            <p14:sldId id="306"/>
            <p14:sldId id="307"/>
            <p14:sldId id="308"/>
            <p14:sldId id="309"/>
            <p14:sldId id="310"/>
            <p14:sldId id="311"/>
            <p14:sldId id="312"/>
            <p14:sldId id="313"/>
            <p14:sldId id="314"/>
            <p14:sldId id="519"/>
            <p14:sldId id="520"/>
            <p14:sldId id="315"/>
            <p14:sldId id="316"/>
            <p14:sldId id="317"/>
            <p14:sldId id="318"/>
            <p14:sldId id="319"/>
            <p14:sldId id="320"/>
            <p14:sldId id="321"/>
            <p14:sldId id="322"/>
            <p14:sldId id="323"/>
            <p14:sldId id="324"/>
            <p14:sldId id="325"/>
            <p14:sldId id="326"/>
            <p14:sldId id="327"/>
            <p14:sldId id="328"/>
            <p14:sldId id="521"/>
            <p14:sldId id="522"/>
            <p14:sldId id="593"/>
            <p14:sldId id="594"/>
            <p14:sldId id="595"/>
            <p14:sldId id="596"/>
            <p14:sldId id="597"/>
            <p14:sldId id="598"/>
            <p14:sldId id="523"/>
            <p14:sldId id="524"/>
            <p14:sldId id="599"/>
            <p14:sldId id="600"/>
            <p14:sldId id="601"/>
            <p14:sldId id="602"/>
            <p14:sldId id="487"/>
            <p14:sldId id="525"/>
            <p14:sldId id="526"/>
            <p14:sldId id="603"/>
            <p14:sldId id="604"/>
            <p14:sldId id="605"/>
            <p14:sldId id="527"/>
            <p14:sldId id="528"/>
            <p14:sldId id="606"/>
            <p14:sldId id="607"/>
            <p14:sldId id="608"/>
            <p14:sldId id="458"/>
            <p14:sldId id="529"/>
            <p14:sldId id="530"/>
            <p14:sldId id="609"/>
            <p14:sldId id="610"/>
            <p14:sldId id="531"/>
            <p14:sldId id="532"/>
            <p14:sldId id="611"/>
            <p14:sldId id="612"/>
            <p14:sldId id="613"/>
            <p14:sldId id="614"/>
            <p14:sldId id="615"/>
            <p14:sldId id="533"/>
            <p14:sldId id="591"/>
            <p14:sldId id="616"/>
            <p14:sldId id="617"/>
            <p14:sldId id="618"/>
            <p14:sldId id="619"/>
            <p14:sldId id="620"/>
            <p14:sldId id="621"/>
            <p14:sldId id="622"/>
            <p14:sldId id="623"/>
            <p14:sldId id="624"/>
            <p14:sldId id="625"/>
            <p14:sldId id="626"/>
            <p14:sldId id="488"/>
            <p14:sldId id="535"/>
            <p14:sldId id="536"/>
            <p14:sldId id="627"/>
            <p14:sldId id="628"/>
            <p14:sldId id="629"/>
            <p14:sldId id="630"/>
            <p14:sldId id="631"/>
            <p14:sldId id="632"/>
            <p14:sldId id="537"/>
            <p14:sldId id="538"/>
            <p14:sldId id="633"/>
            <p14:sldId id="634"/>
            <p14:sldId id="635"/>
            <p14:sldId id="636"/>
            <p14:sldId id="637"/>
            <p14:sldId id="539"/>
            <p14:sldId id="540"/>
            <p14:sldId id="638"/>
            <p14:sldId id="639"/>
            <p14:sldId id="640"/>
            <p14:sldId id="641"/>
            <p14:sldId id="642"/>
            <p14:sldId id="643"/>
            <p14:sldId id="644"/>
            <p14:sldId id="645"/>
            <p14:sldId id="646"/>
            <p14:sldId id="647"/>
            <p14:sldId id="541"/>
            <p14:sldId id="542"/>
            <p14:sldId id="648"/>
            <p14:sldId id="649"/>
            <p14:sldId id="650"/>
            <p14:sldId id="651"/>
            <p14:sldId id="652"/>
            <p14:sldId id="653"/>
            <p14:sldId id="654"/>
            <p14:sldId id="655"/>
            <p14:sldId id="543"/>
            <p14:sldId id="544"/>
            <p14:sldId id="656"/>
            <p14:sldId id="657"/>
            <p14:sldId id="658"/>
            <p14:sldId id="545"/>
            <p14:sldId id="546"/>
            <p14:sldId id="659"/>
            <p14:sldId id="660"/>
            <p14:sldId id="661"/>
            <p14:sldId id="662"/>
            <p14:sldId id="663"/>
            <p14:sldId id="664"/>
            <p14:sldId id="665"/>
            <p14:sldId id="547"/>
            <p14:sldId id="666"/>
            <p14:sldId id="667"/>
            <p14:sldId id="668"/>
            <p14:sldId id="669"/>
            <p14:sldId id="670"/>
            <p14:sldId id="549"/>
            <p14:sldId id="550"/>
            <p14:sldId id="551"/>
            <p14:sldId id="552"/>
            <p14:sldId id="671"/>
            <p14:sldId id="672"/>
            <p14:sldId id="673"/>
            <p14:sldId id="674"/>
            <p14:sldId id="675"/>
            <p14:sldId id="553"/>
            <p14:sldId id="592"/>
            <p14:sldId id="676"/>
            <p14:sldId id="677"/>
            <p14:sldId id="678"/>
            <p14:sldId id="679"/>
            <p14:sldId id="680"/>
            <p14:sldId id="681"/>
            <p14:sldId id="682"/>
            <p14:sldId id="683"/>
            <p14:sldId id="684"/>
            <p14:sldId id="685"/>
            <p14:sldId id="686"/>
            <p14:sldId id="687"/>
            <p14:sldId id="688"/>
            <p14:sldId id="555"/>
            <p14:sldId id="556"/>
            <p14:sldId id="689"/>
            <p14:sldId id="690"/>
            <p14:sldId id="691"/>
            <p14:sldId id="692"/>
            <p14:sldId id="693"/>
            <p14:sldId id="557"/>
            <p14:sldId id="558"/>
            <p14:sldId id="694"/>
            <p14:sldId id="695"/>
            <p14:sldId id="696"/>
            <p14:sldId id="697"/>
            <p14:sldId id="698"/>
            <p14:sldId id="559"/>
            <p14:sldId id="560"/>
            <p14:sldId id="699"/>
            <p14:sldId id="700"/>
            <p14:sldId id="701"/>
            <p14:sldId id="702"/>
            <p14:sldId id="703"/>
            <p14:sldId id="561"/>
            <p14:sldId id="562"/>
            <p14:sldId id="704"/>
            <p14:sldId id="705"/>
            <p14:sldId id="706"/>
            <p14:sldId id="707"/>
            <p14:sldId id="708"/>
            <p14:sldId id="709"/>
            <p14:sldId id="563"/>
            <p14:sldId id="564"/>
            <p14:sldId id="710"/>
            <p14:sldId id="711"/>
            <p14:sldId id="712"/>
            <p14:sldId id="713"/>
            <p14:sldId id="714"/>
            <p14:sldId id="715"/>
            <p14:sldId id="565"/>
            <p14:sldId id="566"/>
            <p14:sldId id="716"/>
            <p14:sldId id="717"/>
            <p14:sldId id="718"/>
            <p14:sldId id="719"/>
            <p14:sldId id="720"/>
            <p14:sldId id="721"/>
            <p14:sldId id="722"/>
            <p14:sldId id="723"/>
            <p14:sldId id="724"/>
            <p14:sldId id="725"/>
            <p14:sldId id="726"/>
            <p14:sldId id="727"/>
            <p14:sldId id="728"/>
            <p14:sldId id="729"/>
            <p14:sldId id="567"/>
            <p14:sldId id="568"/>
            <p14:sldId id="368"/>
            <p14:sldId id="730"/>
            <p14:sldId id="731"/>
            <p14:sldId id="732"/>
            <p14:sldId id="733"/>
            <p14:sldId id="734"/>
            <p14:sldId id="735"/>
            <p14:sldId id="736"/>
            <p14:sldId id="329"/>
            <p14:sldId id="330"/>
            <p14:sldId id="331"/>
            <p14:sldId id="332"/>
            <p14:sldId id="334"/>
            <p14:sldId id="335"/>
            <p14:sldId id="336"/>
            <p14:sldId id="337"/>
            <p14:sldId id="569"/>
            <p14:sldId id="570"/>
            <p14:sldId id="339"/>
            <p14:sldId id="340"/>
            <p14:sldId id="341"/>
            <p14:sldId id="342"/>
            <p14:sldId id="343"/>
            <p14:sldId id="571"/>
            <p14:sldId id="572"/>
            <p14:sldId id="344"/>
            <p14:sldId id="345"/>
            <p14:sldId id="346"/>
            <p14:sldId id="347"/>
            <p14:sldId id="348"/>
            <p14:sldId id="349"/>
            <p14:sldId id="350"/>
            <p14:sldId id="351"/>
            <p14:sldId id="573"/>
            <p14:sldId id="574"/>
            <p14:sldId id="352"/>
            <p14:sldId id="353"/>
            <p14:sldId id="354"/>
            <p14:sldId id="355"/>
            <p14:sldId id="575"/>
            <p14:sldId id="576"/>
            <p14:sldId id="356"/>
            <p14:sldId id="357"/>
            <p14:sldId id="358"/>
            <p14:sldId id="4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Cole" initials="DC" lastIdx="27" clrIdx="0">
    <p:extLst>
      <p:ext uri="{19B8F6BF-5375-455C-9EA6-DF929625EA0E}">
        <p15:presenceInfo xmlns:p15="http://schemas.microsoft.com/office/powerpoint/2012/main" userId="S::donna.cole@ncetm.org.uk::36e63e46-7f0e-4c72-a341-f5fc518a0358" providerId="AD"/>
      </p:ext>
    </p:extLst>
  </p:cmAuthor>
  <p:cmAuthor id="2" name="Elizabeth Lambert" initials="EL" lastIdx="1" clrIdx="1">
    <p:extLst>
      <p:ext uri="{19B8F6BF-5375-455C-9EA6-DF929625EA0E}">
        <p15:presenceInfo xmlns:p15="http://schemas.microsoft.com/office/powerpoint/2012/main" userId="S::Elizabeth.Lambert@ncetm.org.uk::84516f71-0698-4f46-9863-2dab06370415" providerId="AD"/>
      </p:ext>
    </p:extLst>
  </p:cmAuthor>
  <p:cmAuthor id="3" name="Jonathan East" initials="JE" lastIdx="16" clrIdx="2">
    <p:extLst>
      <p:ext uri="{19B8F6BF-5375-455C-9EA6-DF929625EA0E}">
        <p15:presenceInfo xmlns:p15="http://schemas.microsoft.com/office/powerpoint/2012/main" userId="S-1-5-21-3922863414-4013517082-2598851602-1227" providerId="AD"/>
      </p:ext>
    </p:extLst>
  </p:cmAuthor>
  <p:cmAuthor id="4" name="Gwen Tresidder" initials="GT" lastIdx="29" clrIdx="3">
    <p:extLst>
      <p:ext uri="{19B8F6BF-5375-455C-9EA6-DF929625EA0E}">
        <p15:presenceInfo xmlns:p15="http://schemas.microsoft.com/office/powerpoint/2012/main" userId="S::Gwen.Tresidder@ncetm.org.uk::b74a9380-12d1-408f-ae76-78178213c8e6" providerId="AD"/>
      </p:ext>
    </p:extLst>
  </p:cmAuthor>
  <p:cmAuthor id="5" name="Andrew Young" initials="AY" lastIdx="3" clrIdx="4">
    <p:extLst>
      <p:ext uri="{19B8F6BF-5375-455C-9EA6-DF929625EA0E}">
        <p15:presenceInfo xmlns:p15="http://schemas.microsoft.com/office/powerpoint/2012/main" userId="S::andrew.young@tribalgroup.com::3d7dab09-352b-4858-b937-4a4f8b94e6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5D4"/>
    <a:srgbClr val="327473"/>
    <a:srgbClr val="E5F3F2"/>
    <a:srgbClr val="CDE9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AF4E06-9766-46E1-9D93-50EEC31DE560}" v="282" dt="2021-07-29T15:43:23.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7186" autoAdjust="0"/>
  </p:normalViewPr>
  <p:slideViewPr>
    <p:cSldViewPr snapToGrid="0" showGuides="1">
      <p:cViewPr varScale="1">
        <p:scale>
          <a:sx n="58" d="100"/>
          <a:sy n="58" d="100"/>
        </p:scale>
        <p:origin x="988" y="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99" Type="http://schemas.openxmlformats.org/officeDocument/2006/relationships/slide" Target="slides/slide290.xml"/><Relationship Id="rId303" Type="http://schemas.openxmlformats.org/officeDocument/2006/relationships/slide" Target="slides/slide294.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324" Type="http://schemas.openxmlformats.org/officeDocument/2006/relationships/slide" Target="slides/slide315.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slide" Target="slides/slide196.xml"/><Relationship Id="rId226" Type="http://schemas.openxmlformats.org/officeDocument/2006/relationships/slide" Target="slides/slide217.xml"/><Relationship Id="rId247" Type="http://schemas.openxmlformats.org/officeDocument/2006/relationships/slide" Target="slides/slide238.xml"/><Relationship Id="rId107" Type="http://schemas.openxmlformats.org/officeDocument/2006/relationships/slide" Target="slides/slide98.xml"/><Relationship Id="rId268" Type="http://schemas.openxmlformats.org/officeDocument/2006/relationships/slide" Target="slides/slide259.xml"/><Relationship Id="rId289" Type="http://schemas.openxmlformats.org/officeDocument/2006/relationships/slide" Target="slides/slide280.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314" Type="http://schemas.openxmlformats.org/officeDocument/2006/relationships/slide" Target="slides/slide305.xml"/><Relationship Id="rId5" Type="http://schemas.openxmlformats.org/officeDocument/2006/relationships/slideMaster" Target="slideMasters/slideMaster2.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16" Type="http://schemas.openxmlformats.org/officeDocument/2006/relationships/slide" Target="slides/slide207.xml"/><Relationship Id="rId237" Type="http://schemas.openxmlformats.org/officeDocument/2006/relationships/slide" Target="slides/slide228.xml"/><Relationship Id="rId258" Type="http://schemas.openxmlformats.org/officeDocument/2006/relationships/slide" Target="slides/slide249.xml"/><Relationship Id="rId279" Type="http://schemas.openxmlformats.org/officeDocument/2006/relationships/slide" Target="slides/slide270.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290" Type="http://schemas.openxmlformats.org/officeDocument/2006/relationships/slide" Target="slides/slide281.xml"/><Relationship Id="rId304" Type="http://schemas.openxmlformats.org/officeDocument/2006/relationships/slide" Target="slides/slide295.xml"/><Relationship Id="rId325" Type="http://schemas.openxmlformats.org/officeDocument/2006/relationships/slide" Target="slides/slide316.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slide" Target="slides/slide197.xml"/><Relationship Id="rId227" Type="http://schemas.openxmlformats.org/officeDocument/2006/relationships/slide" Target="slides/slide218.xml"/><Relationship Id="rId248" Type="http://schemas.openxmlformats.org/officeDocument/2006/relationships/slide" Target="slides/slide239.xml"/><Relationship Id="rId269" Type="http://schemas.openxmlformats.org/officeDocument/2006/relationships/slide" Target="slides/slide260.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280" Type="http://schemas.openxmlformats.org/officeDocument/2006/relationships/slide" Target="slides/slide271.xml"/><Relationship Id="rId315" Type="http://schemas.openxmlformats.org/officeDocument/2006/relationships/slide" Target="slides/slide306.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217" Type="http://schemas.openxmlformats.org/officeDocument/2006/relationships/slide" Target="slides/slide208.xml"/><Relationship Id="rId6" Type="http://schemas.openxmlformats.org/officeDocument/2006/relationships/slideMaster" Target="slideMasters/slideMaster3.xml"/><Relationship Id="rId238" Type="http://schemas.openxmlformats.org/officeDocument/2006/relationships/slide" Target="slides/slide229.xml"/><Relationship Id="rId259" Type="http://schemas.openxmlformats.org/officeDocument/2006/relationships/slide" Target="slides/slide250.xml"/><Relationship Id="rId23" Type="http://schemas.openxmlformats.org/officeDocument/2006/relationships/slide" Target="slides/slide14.xml"/><Relationship Id="rId119" Type="http://schemas.openxmlformats.org/officeDocument/2006/relationships/slide" Target="slides/slide110.xml"/><Relationship Id="rId270" Type="http://schemas.openxmlformats.org/officeDocument/2006/relationships/slide" Target="slides/slide261.xml"/><Relationship Id="rId291" Type="http://schemas.openxmlformats.org/officeDocument/2006/relationships/slide" Target="slides/slide282.xml"/><Relationship Id="rId305" Type="http://schemas.openxmlformats.org/officeDocument/2006/relationships/slide" Target="slides/slide296.xml"/><Relationship Id="rId326" Type="http://schemas.openxmlformats.org/officeDocument/2006/relationships/notesMaster" Target="notesMasters/notesMaster1.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slide" Target="slides/slide198.xml"/><Relationship Id="rId228" Type="http://schemas.openxmlformats.org/officeDocument/2006/relationships/slide" Target="slides/slide219.xml"/><Relationship Id="rId249" Type="http://schemas.openxmlformats.org/officeDocument/2006/relationships/slide" Target="slides/slide240.xml"/><Relationship Id="rId13" Type="http://schemas.openxmlformats.org/officeDocument/2006/relationships/slide" Target="slides/slide4.xml"/><Relationship Id="rId109" Type="http://schemas.openxmlformats.org/officeDocument/2006/relationships/slide" Target="slides/slide100.xml"/><Relationship Id="rId260" Type="http://schemas.openxmlformats.org/officeDocument/2006/relationships/slide" Target="slides/slide251.xml"/><Relationship Id="rId281" Type="http://schemas.openxmlformats.org/officeDocument/2006/relationships/slide" Target="slides/slide272.xml"/><Relationship Id="rId316" Type="http://schemas.openxmlformats.org/officeDocument/2006/relationships/slide" Target="slides/slide307.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4.xml"/><Relationship Id="rId162" Type="http://schemas.openxmlformats.org/officeDocument/2006/relationships/slide" Target="slides/slide153.xml"/><Relationship Id="rId183" Type="http://schemas.openxmlformats.org/officeDocument/2006/relationships/slide" Target="slides/slide174.xml"/><Relationship Id="rId218" Type="http://schemas.openxmlformats.org/officeDocument/2006/relationships/slide" Target="slides/slide209.xml"/><Relationship Id="rId239" Type="http://schemas.openxmlformats.org/officeDocument/2006/relationships/slide" Target="slides/slide230.xml"/><Relationship Id="rId250" Type="http://schemas.openxmlformats.org/officeDocument/2006/relationships/slide" Target="slides/slide241.xml"/><Relationship Id="rId271" Type="http://schemas.openxmlformats.org/officeDocument/2006/relationships/slide" Target="slides/slide262.xml"/><Relationship Id="rId292" Type="http://schemas.openxmlformats.org/officeDocument/2006/relationships/slide" Target="slides/slide283.xml"/><Relationship Id="rId306" Type="http://schemas.openxmlformats.org/officeDocument/2006/relationships/slide" Target="slides/slide297.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327" Type="http://schemas.openxmlformats.org/officeDocument/2006/relationships/commentAuthors" Target="commentAuthors.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229" Type="http://schemas.openxmlformats.org/officeDocument/2006/relationships/slide" Target="slides/slide220.xml"/><Relationship Id="rId240" Type="http://schemas.openxmlformats.org/officeDocument/2006/relationships/slide" Target="slides/slide231.xml"/><Relationship Id="rId261" Type="http://schemas.openxmlformats.org/officeDocument/2006/relationships/slide" Target="slides/slide252.xml"/><Relationship Id="rId14" Type="http://schemas.openxmlformats.org/officeDocument/2006/relationships/slide" Target="slides/slide5.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282" Type="http://schemas.openxmlformats.org/officeDocument/2006/relationships/slide" Target="slides/slide273.xml"/><Relationship Id="rId317" Type="http://schemas.openxmlformats.org/officeDocument/2006/relationships/slide" Target="slides/slide30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219" Type="http://schemas.openxmlformats.org/officeDocument/2006/relationships/slide" Target="slides/slide210.xml"/><Relationship Id="rId3" Type="http://schemas.openxmlformats.org/officeDocument/2006/relationships/customXml" Target="../customXml/item3.xml"/><Relationship Id="rId214" Type="http://schemas.openxmlformats.org/officeDocument/2006/relationships/slide" Target="slides/slide205.xml"/><Relationship Id="rId230" Type="http://schemas.openxmlformats.org/officeDocument/2006/relationships/slide" Target="slides/slide221.xml"/><Relationship Id="rId235" Type="http://schemas.openxmlformats.org/officeDocument/2006/relationships/slide" Target="slides/slide226.xml"/><Relationship Id="rId251" Type="http://schemas.openxmlformats.org/officeDocument/2006/relationships/slide" Target="slides/slide242.xml"/><Relationship Id="rId256" Type="http://schemas.openxmlformats.org/officeDocument/2006/relationships/slide" Target="slides/slide247.xml"/><Relationship Id="rId277" Type="http://schemas.openxmlformats.org/officeDocument/2006/relationships/slide" Target="slides/slide268.xml"/><Relationship Id="rId298" Type="http://schemas.openxmlformats.org/officeDocument/2006/relationships/slide" Target="slides/slide289.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72" Type="http://schemas.openxmlformats.org/officeDocument/2006/relationships/slide" Target="slides/slide263.xml"/><Relationship Id="rId293" Type="http://schemas.openxmlformats.org/officeDocument/2006/relationships/slide" Target="slides/slide284.xml"/><Relationship Id="rId302" Type="http://schemas.openxmlformats.org/officeDocument/2006/relationships/slide" Target="slides/slide293.xml"/><Relationship Id="rId307" Type="http://schemas.openxmlformats.org/officeDocument/2006/relationships/slide" Target="slides/slide298.xml"/><Relationship Id="rId323" Type="http://schemas.openxmlformats.org/officeDocument/2006/relationships/slide" Target="slides/slide314.xml"/><Relationship Id="rId328"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slide" Target="slides/slide200.xml"/><Relationship Id="rId190" Type="http://schemas.openxmlformats.org/officeDocument/2006/relationships/slide" Target="slides/slide181.xml"/><Relationship Id="rId204" Type="http://schemas.openxmlformats.org/officeDocument/2006/relationships/slide" Target="slides/slide195.xml"/><Relationship Id="rId220" Type="http://schemas.openxmlformats.org/officeDocument/2006/relationships/slide" Target="slides/slide211.xml"/><Relationship Id="rId225" Type="http://schemas.openxmlformats.org/officeDocument/2006/relationships/slide" Target="slides/slide216.xml"/><Relationship Id="rId241" Type="http://schemas.openxmlformats.org/officeDocument/2006/relationships/slide" Target="slides/slide232.xml"/><Relationship Id="rId246" Type="http://schemas.openxmlformats.org/officeDocument/2006/relationships/slide" Target="slides/slide237.xml"/><Relationship Id="rId267" Type="http://schemas.openxmlformats.org/officeDocument/2006/relationships/slide" Target="slides/slide258.xml"/><Relationship Id="rId288" Type="http://schemas.openxmlformats.org/officeDocument/2006/relationships/slide" Target="slides/slide279.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262" Type="http://schemas.openxmlformats.org/officeDocument/2006/relationships/slide" Target="slides/slide253.xml"/><Relationship Id="rId283" Type="http://schemas.openxmlformats.org/officeDocument/2006/relationships/slide" Target="slides/slide274.xml"/><Relationship Id="rId313" Type="http://schemas.openxmlformats.org/officeDocument/2006/relationships/slide" Target="slides/slide304.xml"/><Relationship Id="rId318" Type="http://schemas.openxmlformats.org/officeDocument/2006/relationships/slide" Target="slides/slide309.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71.xml"/><Relationship Id="rId210" Type="http://schemas.openxmlformats.org/officeDocument/2006/relationships/slide" Target="slides/slide201.xml"/><Relationship Id="rId215" Type="http://schemas.openxmlformats.org/officeDocument/2006/relationships/slide" Target="slides/slide206.xml"/><Relationship Id="rId236" Type="http://schemas.openxmlformats.org/officeDocument/2006/relationships/slide" Target="slides/slide227.xml"/><Relationship Id="rId257" Type="http://schemas.openxmlformats.org/officeDocument/2006/relationships/slide" Target="slides/slide248.xml"/><Relationship Id="rId278" Type="http://schemas.openxmlformats.org/officeDocument/2006/relationships/slide" Target="slides/slide269.xml"/><Relationship Id="rId26" Type="http://schemas.openxmlformats.org/officeDocument/2006/relationships/slide" Target="slides/slide17.xml"/><Relationship Id="rId231" Type="http://schemas.openxmlformats.org/officeDocument/2006/relationships/slide" Target="slides/slide222.xml"/><Relationship Id="rId252" Type="http://schemas.openxmlformats.org/officeDocument/2006/relationships/slide" Target="slides/slide243.xml"/><Relationship Id="rId273" Type="http://schemas.openxmlformats.org/officeDocument/2006/relationships/slide" Target="slides/slide264.xml"/><Relationship Id="rId294" Type="http://schemas.openxmlformats.org/officeDocument/2006/relationships/slide" Target="slides/slide285.xml"/><Relationship Id="rId308" Type="http://schemas.openxmlformats.org/officeDocument/2006/relationships/slide" Target="slides/slide299.xml"/><Relationship Id="rId329" Type="http://schemas.openxmlformats.org/officeDocument/2006/relationships/viewProps" Target="viewProps.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slide" Target="slides/slide212.xml"/><Relationship Id="rId242" Type="http://schemas.openxmlformats.org/officeDocument/2006/relationships/slide" Target="slides/slide233.xml"/><Relationship Id="rId263" Type="http://schemas.openxmlformats.org/officeDocument/2006/relationships/slide" Target="slides/slide254.xml"/><Relationship Id="rId284" Type="http://schemas.openxmlformats.org/officeDocument/2006/relationships/slide" Target="slides/slide275.xml"/><Relationship Id="rId319" Type="http://schemas.openxmlformats.org/officeDocument/2006/relationships/slide" Target="slides/slide310.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330" Type="http://schemas.openxmlformats.org/officeDocument/2006/relationships/theme" Target="theme/theme1.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32" Type="http://schemas.openxmlformats.org/officeDocument/2006/relationships/slide" Target="slides/slide223.xml"/><Relationship Id="rId253" Type="http://schemas.openxmlformats.org/officeDocument/2006/relationships/slide" Target="slides/slide244.xml"/><Relationship Id="rId274" Type="http://schemas.openxmlformats.org/officeDocument/2006/relationships/slide" Target="slides/slide265.xml"/><Relationship Id="rId295" Type="http://schemas.openxmlformats.org/officeDocument/2006/relationships/slide" Target="slides/slide286.xml"/><Relationship Id="rId309" Type="http://schemas.openxmlformats.org/officeDocument/2006/relationships/slide" Target="slides/slide300.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320" Type="http://schemas.openxmlformats.org/officeDocument/2006/relationships/slide" Target="slides/slide311.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222" Type="http://schemas.openxmlformats.org/officeDocument/2006/relationships/slide" Target="slides/slide213.xml"/><Relationship Id="rId243" Type="http://schemas.openxmlformats.org/officeDocument/2006/relationships/slide" Target="slides/slide234.xml"/><Relationship Id="rId264" Type="http://schemas.openxmlformats.org/officeDocument/2006/relationships/slide" Target="slides/slide255.xml"/><Relationship Id="rId285" Type="http://schemas.openxmlformats.org/officeDocument/2006/relationships/slide" Target="slides/slide276.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310" Type="http://schemas.openxmlformats.org/officeDocument/2006/relationships/slide" Target="slides/slide301.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331" Type="http://schemas.openxmlformats.org/officeDocument/2006/relationships/tableStyles" Target="tableStyles.xml"/><Relationship Id="rId1" Type="http://schemas.openxmlformats.org/officeDocument/2006/relationships/customXml" Target="../customXml/item1.xml"/><Relationship Id="rId212" Type="http://schemas.openxmlformats.org/officeDocument/2006/relationships/slide" Target="slides/slide203.xml"/><Relationship Id="rId233" Type="http://schemas.openxmlformats.org/officeDocument/2006/relationships/slide" Target="slides/slide224.xml"/><Relationship Id="rId254" Type="http://schemas.openxmlformats.org/officeDocument/2006/relationships/slide" Target="slides/slide245.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275" Type="http://schemas.openxmlformats.org/officeDocument/2006/relationships/slide" Target="slides/slide266.xml"/><Relationship Id="rId296" Type="http://schemas.openxmlformats.org/officeDocument/2006/relationships/slide" Target="slides/slide287.xml"/><Relationship Id="rId300" Type="http://schemas.openxmlformats.org/officeDocument/2006/relationships/slide" Target="slides/slide291.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321" Type="http://schemas.openxmlformats.org/officeDocument/2006/relationships/slide" Target="slides/slide312.xml"/><Relationship Id="rId202" Type="http://schemas.openxmlformats.org/officeDocument/2006/relationships/slide" Target="slides/slide193.xml"/><Relationship Id="rId223" Type="http://schemas.openxmlformats.org/officeDocument/2006/relationships/slide" Target="slides/slide214.xml"/><Relationship Id="rId244" Type="http://schemas.openxmlformats.org/officeDocument/2006/relationships/slide" Target="slides/slide235.xml"/><Relationship Id="rId18" Type="http://schemas.openxmlformats.org/officeDocument/2006/relationships/slide" Target="slides/slide9.xml"/><Relationship Id="rId39" Type="http://schemas.openxmlformats.org/officeDocument/2006/relationships/slide" Target="slides/slide30.xml"/><Relationship Id="rId265" Type="http://schemas.openxmlformats.org/officeDocument/2006/relationships/slide" Target="slides/slide256.xml"/><Relationship Id="rId286" Type="http://schemas.openxmlformats.org/officeDocument/2006/relationships/slide" Target="slides/slide277.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311" Type="http://schemas.openxmlformats.org/officeDocument/2006/relationships/slide" Target="slides/slide302.xml"/><Relationship Id="rId332" Type="http://schemas.microsoft.com/office/2015/10/relationships/revisionInfo" Target="revisionInfo.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34" Type="http://schemas.openxmlformats.org/officeDocument/2006/relationships/slide" Target="slides/slide225.xml"/><Relationship Id="rId2" Type="http://schemas.openxmlformats.org/officeDocument/2006/relationships/customXml" Target="../customXml/item2.xml"/><Relationship Id="rId29" Type="http://schemas.openxmlformats.org/officeDocument/2006/relationships/slide" Target="slides/slide20.xml"/><Relationship Id="rId255" Type="http://schemas.openxmlformats.org/officeDocument/2006/relationships/slide" Target="slides/slide246.xml"/><Relationship Id="rId276" Type="http://schemas.openxmlformats.org/officeDocument/2006/relationships/slide" Target="slides/slide267.xml"/><Relationship Id="rId297" Type="http://schemas.openxmlformats.org/officeDocument/2006/relationships/slide" Target="slides/slide288.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301" Type="http://schemas.openxmlformats.org/officeDocument/2006/relationships/slide" Target="slides/slide292.xml"/><Relationship Id="rId322" Type="http://schemas.openxmlformats.org/officeDocument/2006/relationships/slide" Target="slides/slide313.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 Id="rId224" Type="http://schemas.openxmlformats.org/officeDocument/2006/relationships/slide" Target="slides/slide215.xml"/><Relationship Id="rId245" Type="http://schemas.openxmlformats.org/officeDocument/2006/relationships/slide" Target="slides/slide236.xml"/><Relationship Id="rId266" Type="http://schemas.openxmlformats.org/officeDocument/2006/relationships/slide" Target="slides/slide257.xml"/><Relationship Id="rId287" Type="http://schemas.openxmlformats.org/officeDocument/2006/relationships/slide" Target="slides/slide278.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312" Type="http://schemas.openxmlformats.org/officeDocument/2006/relationships/slide" Target="slides/slide30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94EFC8-8799-4F4C-8315-F132E4ECEA7D}" type="datetimeFigureOut">
              <a:rPr lang="en-GB" smtClean="0"/>
              <a:t>02/08/2021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25CF7-397B-40E2-885F-DC75A9265B37}" type="slidenum">
              <a:rPr lang="en-GB" smtClean="0"/>
              <a:t>‹#›</a:t>
            </a:fld>
            <a:endParaRPr lang="en-GB"/>
          </a:p>
        </p:txBody>
      </p:sp>
    </p:spTree>
    <p:extLst>
      <p:ext uri="{BB962C8B-B14F-4D97-AF65-F5344CB8AC3E}">
        <p14:creationId xmlns:p14="http://schemas.microsoft.com/office/powerpoint/2010/main" val="3271312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a:t>
            </a:fld>
            <a:endParaRPr lang="en-GB"/>
          </a:p>
        </p:txBody>
      </p:sp>
    </p:spTree>
    <p:extLst>
      <p:ext uri="{BB962C8B-B14F-4D97-AF65-F5344CB8AC3E}">
        <p14:creationId xmlns:p14="http://schemas.microsoft.com/office/powerpoint/2010/main" val="175717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DD00A0C2-FD37-48B1-B88A-8DAE8D1710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17FC9F-D3CB-40CC-89D3-85F89BC01D84}"/>
              </a:ext>
            </a:extLst>
          </p:cNvPr>
          <p:cNvSpPr>
            <a:spLocks noGrp="1"/>
          </p:cNvSpPr>
          <p:nvPr>
            <p:ph type="body" idx="1"/>
          </p:nvPr>
        </p:nvSpPr>
        <p:spPr/>
        <p:txBody>
          <a:bodyPr/>
          <a:lstStyle/>
          <a:p>
            <a:pPr fontAlgn="auto">
              <a:spcBef>
                <a:spcPts val="0"/>
              </a:spcBef>
              <a:spcAft>
                <a:spcPts val="0"/>
              </a:spcAft>
              <a:defRPr/>
            </a:pPr>
            <a:r>
              <a:rPr lang="en-GB" i="1" dirty="0"/>
              <a:t>Here are some pencils.</a:t>
            </a:r>
            <a:endParaRPr lang="en-GB" dirty="0"/>
          </a:p>
          <a:p>
            <a:pPr fontAlgn="auto">
              <a:spcBef>
                <a:spcPts val="0"/>
              </a:spcBef>
              <a:spcAft>
                <a:spcPts val="0"/>
              </a:spcAft>
              <a:defRPr/>
            </a:pPr>
            <a:r>
              <a:rPr lang="en-GB" i="1" dirty="0"/>
              <a:t>The pencils have been grouped.</a:t>
            </a:r>
          </a:p>
          <a:p>
            <a:pPr fontAlgn="auto">
              <a:spcBef>
                <a:spcPts val="0"/>
              </a:spcBef>
              <a:spcAft>
                <a:spcPts val="0"/>
              </a:spcAft>
              <a:defRPr/>
            </a:pPr>
            <a:endParaRPr lang="en-GB" i="1" dirty="0"/>
          </a:p>
        </p:txBody>
      </p:sp>
      <p:sp>
        <p:nvSpPr>
          <p:cNvPr id="12292" name="Slide Number Placeholder 3">
            <a:extLst>
              <a:ext uri="{FF2B5EF4-FFF2-40B4-BE49-F238E27FC236}">
                <a16:creationId xmlns:a16="http://schemas.microsoft.com/office/drawing/2014/main" id="{9E71EE1F-2D11-4B17-9347-961BCAC635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F6EEF1F-3374-4B16-BCA5-691630F4E7B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25230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i="1" dirty="0"/>
              <a:t>There are four groups of two eggs. There are eight eggs altogether.</a:t>
            </a:r>
          </a:p>
          <a:p>
            <a:pPr marL="171450" indent="-171450">
              <a:buFont typeface="Arial" panose="020B0604020202020204" pitchFamily="34" charset="0"/>
              <a:buChar char="•"/>
            </a:pPr>
            <a:r>
              <a:rPr lang="en-GB" i="1" dirty="0"/>
              <a:t>There are two eggs, four times. There are eight eggs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447040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122</a:t>
            </a:fld>
            <a:endParaRPr lang="en-GB"/>
          </a:p>
        </p:txBody>
      </p:sp>
    </p:spTree>
    <p:extLst>
      <p:ext uri="{BB962C8B-B14F-4D97-AF65-F5344CB8AC3E}">
        <p14:creationId xmlns:p14="http://schemas.microsoft.com/office/powerpoint/2010/main" val="6329881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123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95880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How many eggs are there? Count in groups of ten.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578677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Show me four groups of ten.</a:t>
            </a:r>
          </a:p>
          <a:p>
            <a:r>
              <a:rPr lang="en-GB" i="1" dirty="0"/>
              <a:t>How many is this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130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4768130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135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24782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136</a:t>
            </a:fld>
            <a:endParaRPr lang="en-GB"/>
          </a:p>
        </p:txBody>
      </p:sp>
    </p:spTree>
    <p:extLst>
      <p:ext uri="{BB962C8B-B14F-4D97-AF65-F5344CB8AC3E}">
        <p14:creationId xmlns:p14="http://schemas.microsoft.com/office/powerpoint/2010/main" val="9892770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137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28158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Complete the equations to show how many pencils there are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139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617686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Complete the equations to show how many pencils there are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140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63458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DB5D7D1D-809B-4F7A-85A2-2EA0EEA23C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BA3A2B5-2425-47DD-A03C-F11618E2A1F8}"/>
              </a:ext>
            </a:extLst>
          </p:cNvPr>
          <p:cNvSpPr>
            <a:spLocks noGrp="1"/>
          </p:cNvSpPr>
          <p:nvPr>
            <p:ph type="body" idx="1"/>
          </p:nvPr>
        </p:nvSpPr>
        <p:spPr/>
        <p:txBody>
          <a:bodyPr/>
          <a:lstStyle/>
          <a:p>
            <a:pPr fontAlgn="auto">
              <a:spcBef>
                <a:spcPts val="0"/>
              </a:spcBef>
              <a:spcAft>
                <a:spcPts val="0"/>
              </a:spcAft>
              <a:defRPr/>
            </a:pPr>
            <a:r>
              <a:rPr lang="en-GB" i="1" dirty="0"/>
              <a:t>Here are some footballs.</a:t>
            </a:r>
            <a:endParaRPr lang="en-GB" dirty="0"/>
          </a:p>
          <a:p>
            <a:pPr fontAlgn="auto">
              <a:spcBef>
                <a:spcPts val="0"/>
              </a:spcBef>
              <a:spcAft>
                <a:spcPts val="0"/>
              </a:spcAft>
              <a:defRPr/>
            </a:pPr>
            <a:r>
              <a:rPr lang="en-GB" i="1" dirty="0"/>
              <a:t>The footballs have been grouped.</a:t>
            </a:r>
          </a:p>
          <a:p>
            <a:pPr fontAlgn="auto">
              <a:spcBef>
                <a:spcPts val="0"/>
              </a:spcBef>
              <a:spcAft>
                <a:spcPts val="0"/>
              </a:spcAft>
              <a:defRPr/>
            </a:pPr>
            <a:endParaRPr lang="en-GB" i="1" dirty="0"/>
          </a:p>
          <a:p>
            <a:pPr fontAlgn="auto">
              <a:spcBef>
                <a:spcPts val="0"/>
              </a:spcBef>
              <a:spcAft>
                <a:spcPts val="0"/>
              </a:spcAft>
              <a:defRPr/>
            </a:pPr>
            <a:endParaRPr lang="en-GB" dirty="0"/>
          </a:p>
        </p:txBody>
      </p:sp>
      <p:sp>
        <p:nvSpPr>
          <p:cNvPr id="14340" name="Slide Number Placeholder 3">
            <a:extLst>
              <a:ext uri="{FF2B5EF4-FFF2-40B4-BE49-F238E27FC236}">
                <a16:creationId xmlns:a16="http://schemas.microsoft.com/office/drawing/2014/main" id="{CB03DF03-34C9-4652-8C86-070A359064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A6BD279F-C68F-42F5-9DB3-381210D2AB5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21687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Complete the equations to show how many pencils there are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141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2206921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ten birds on each wire. Altogether there are 30 birds. How many wires are there?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142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504009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Tick </a:t>
            </a:r>
            <a:r>
              <a:rPr lang="en-GB" i="1"/>
              <a:t>the examples </a:t>
            </a:r>
            <a:r>
              <a:rPr lang="en-GB" i="1" dirty="0"/>
              <a:t>that represent facts in the ten times table.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143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147062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144</a:t>
            </a:fld>
            <a:endParaRPr lang="en-GB"/>
          </a:p>
        </p:txBody>
      </p:sp>
    </p:spTree>
    <p:extLst>
      <p:ext uri="{BB962C8B-B14F-4D97-AF65-F5344CB8AC3E}">
        <p14:creationId xmlns:p14="http://schemas.microsoft.com/office/powerpoint/2010/main" val="13280715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145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03322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Fill in the missing numbers.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149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552909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Which expression(s) match this picture? Explain why.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150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291775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151</a:t>
            </a:fld>
            <a:endParaRPr lang="en-GB"/>
          </a:p>
        </p:txBody>
      </p:sp>
    </p:spTree>
    <p:extLst>
      <p:ext uri="{BB962C8B-B14F-4D97-AF65-F5344CB8AC3E}">
        <p14:creationId xmlns:p14="http://schemas.microsoft.com/office/powerpoint/2010/main" val="2707561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152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88994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How many dots are there? Count in groups of five.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157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84901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8A0AA94A-E84D-4138-90FA-F327A63B3A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05ABC5C-265F-45D4-8389-BB702A119753}"/>
              </a:ext>
            </a:extLst>
          </p:cNvPr>
          <p:cNvSpPr>
            <a:spLocks noGrp="1"/>
          </p:cNvSpPr>
          <p:nvPr>
            <p:ph type="body" idx="1"/>
          </p:nvPr>
        </p:nvSpPr>
        <p:spPr/>
        <p:txBody>
          <a:bodyPr/>
          <a:lstStyle/>
          <a:p>
            <a:pPr fontAlgn="auto">
              <a:spcBef>
                <a:spcPts val="0"/>
              </a:spcBef>
              <a:spcAft>
                <a:spcPts val="0"/>
              </a:spcAft>
              <a:defRPr/>
            </a:pPr>
            <a:r>
              <a:rPr lang="en-GB" i="1" dirty="0"/>
              <a:t>Max and Lucia each have some apples.</a:t>
            </a:r>
            <a:endParaRPr lang="en-GB" dirty="0"/>
          </a:p>
          <a:p>
            <a:pPr fontAlgn="auto">
              <a:spcBef>
                <a:spcPts val="0"/>
              </a:spcBef>
              <a:spcAft>
                <a:spcPts val="0"/>
              </a:spcAft>
              <a:defRPr/>
            </a:pPr>
            <a:r>
              <a:rPr lang="en-GB" i="1" dirty="0"/>
              <a:t>Each of them has put their apples into two groups.</a:t>
            </a:r>
          </a:p>
          <a:p>
            <a:pPr fontAlgn="auto">
              <a:spcBef>
                <a:spcPts val="0"/>
              </a:spcBef>
              <a:spcAft>
                <a:spcPts val="0"/>
              </a:spcAft>
              <a:defRPr/>
            </a:pPr>
            <a:r>
              <a:rPr lang="en-US" i="1" dirty="0"/>
              <a:t>What do you notice about Max’s and Lucia’s apples?</a:t>
            </a:r>
          </a:p>
          <a:p>
            <a:pPr fontAlgn="auto">
              <a:spcBef>
                <a:spcPts val="0"/>
              </a:spcBef>
              <a:spcAft>
                <a:spcPts val="0"/>
              </a:spcAft>
              <a:defRPr/>
            </a:pPr>
            <a:r>
              <a:rPr lang="en-US" i="1" dirty="0"/>
              <a:t>What’s the same? </a:t>
            </a:r>
          </a:p>
          <a:p>
            <a:pPr fontAlgn="auto">
              <a:spcBef>
                <a:spcPts val="0"/>
              </a:spcBef>
              <a:spcAft>
                <a:spcPts val="0"/>
              </a:spcAft>
              <a:defRPr/>
            </a:pPr>
            <a:r>
              <a:rPr lang="en-US" i="1" dirty="0"/>
              <a:t>What’s different?</a:t>
            </a:r>
            <a:endParaRPr lang="en-GB" i="1" dirty="0"/>
          </a:p>
        </p:txBody>
      </p:sp>
      <p:sp>
        <p:nvSpPr>
          <p:cNvPr id="16388" name="Slide Number Placeholder 3">
            <a:extLst>
              <a:ext uri="{FF2B5EF4-FFF2-40B4-BE49-F238E27FC236}">
                <a16:creationId xmlns:a16="http://schemas.microsoft.com/office/drawing/2014/main" id="{465B4DC0-7CE4-46D6-A46E-394880D8DB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CCBB8FF3-653B-40D9-B2AE-A63D26DE994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60890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Show </a:t>
            </a:r>
            <a:r>
              <a:rPr lang="en-GB" i="1"/>
              <a:t>me six </a:t>
            </a:r>
            <a:r>
              <a:rPr lang="en-GB" i="1" dirty="0"/>
              <a:t>groups of five. How many is this altogether? Count in groups of five.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158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836980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163</a:t>
            </a:fld>
            <a:endParaRPr lang="en-GB"/>
          </a:p>
        </p:txBody>
      </p:sp>
    </p:spTree>
    <p:extLst>
      <p:ext uri="{BB962C8B-B14F-4D97-AF65-F5344CB8AC3E}">
        <p14:creationId xmlns:p14="http://schemas.microsoft.com/office/powerpoint/2010/main" val="228118203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164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190756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If the minute hand is pointing at “3”, how many minutes past the hour is it?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166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3161880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If the minute hand is pointing at “4”, how many minutes past the hour is it?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014995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What about if the minute hand is pointing at “2”?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168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1633121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What about if the minute hand is pointing at “5”?</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169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314652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If the minute hand is pointing at “10”, how many minutes before the hour is it?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170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943876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Tick </a:t>
            </a:r>
            <a:r>
              <a:rPr lang="en-GB" i="1"/>
              <a:t>the examples </a:t>
            </a:r>
            <a:r>
              <a:rPr lang="en-GB" i="1" dirty="0"/>
              <a:t>that represent facts in the five times table.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172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1209199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173</a:t>
            </a:fld>
            <a:endParaRPr lang="en-GB"/>
          </a:p>
        </p:txBody>
      </p:sp>
    </p:spTree>
    <p:extLst>
      <p:ext uri="{BB962C8B-B14F-4D97-AF65-F5344CB8AC3E}">
        <p14:creationId xmlns:p14="http://schemas.microsoft.com/office/powerpoint/2010/main" val="420073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8593167-C57B-4E72-B4A8-C214FB0CE0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D552170-8D20-4F18-A246-AE35FC71CAC8}"/>
              </a:ext>
            </a:extLst>
          </p:cNvPr>
          <p:cNvSpPr>
            <a:spLocks noGrp="1"/>
          </p:cNvSpPr>
          <p:nvPr>
            <p:ph type="body" idx="1"/>
          </p:nvPr>
        </p:nvSpPr>
        <p:spPr/>
        <p:txBody>
          <a:bodyPr/>
          <a:lstStyle/>
          <a:p>
            <a:pPr fontAlgn="auto">
              <a:spcBef>
                <a:spcPts val="0"/>
              </a:spcBef>
              <a:spcAft>
                <a:spcPts val="0"/>
              </a:spcAft>
              <a:defRPr/>
            </a:pPr>
            <a:r>
              <a:rPr lang="en-US" i="1" dirty="0"/>
              <a:t>Tick to say whether the objects are in equal or unequal groups.</a:t>
            </a:r>
            <a:endParaRPr lang="en-GB" dirty="0"/>
          </a:p>
        </p:txBody>
      </p:sp>
      <p:sp>
        <p:nvSpPr>
          <p:cNvPr id="18436" name="Slide Number Placeholder 3">
            <a:extLst>
              <a:ext uri="{FF2B5EF4-FFF2-40B4-BE49-F238E27FC236}">
                <a16:creationId xmlns:a16="http://schemas.microsoft.com/office/drawing/2014/main" id="{FC2E5193-8CDE-4417-847F-2686EEB691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378BCF64-26BD-4C7C-AA21-978873A25BF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701715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174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928351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178</a:t>
            </a:fld>
            <a:endParaRPr lang="en-GB"/>
          </a:p>
        </p:txBody>
      </p:sp>
    </p:spTree>
    <p:extLst>
      <p:ext uri="{BB962C8B-B14F-4D97-AF65-F5344CB8AC3E}">
        <p14:creationId xmlns:p14="http://schemas.microsoft.com/office/powerpoint/2010/main" val="40127591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179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56056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How many groups of five are there?</a:t>
            </a:r>
          </a:p>
          <a:p>
            <a:r>
              <a:rPr lang="en-GB" i="1" dirty="0"/>
              <a:t>How many groups of ten are there?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184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1232723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three ten centimetre lengths of ribbon.</a:t>
            </a:r>
          </a:p>
          <a:p>
            <a:r>
              <a:rPr lang="en-GB" i="1" dirty="0"/>
              <a:t>How many five centimetre lengths can be made?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810261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Amelia has four five-pence coins.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Freddie has the same amount of money, in ten-pence coins.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How many ten-pence coins does Freddie have?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186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9372737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187</a:t>
            </a:fld>
            <a:endParaRPr lang="en-GB"/>
          </a:p>
        </p:txBody>
      </p:sp>
    </p:spTree>
    <p:extLst>
      <p:ext uri="{BB962C8B-B14F-4D97-AF65-F5344CB8AC3E}">
        <p14:creationId xmlns:p14="http://schemas.microsoft.com/office/powerpoint/2010/main" val="295521404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188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387906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825CF7-397B-40E2-885F-DC75A9265B37}" type="slidenum">
              <a:rPr lang="en-GB" smtClean="0"/>
              <a:t>191</a:t>
            </a:fld>
            <a:endParaRPr lang="en-GB"/>
          </a:p>
        </p:txBody>
      </p:sp>
    </p:spTree>
    <p:extLst>
      <p:ext uri="{BB962C8B-B14F-4D97-AF65-F5344CB8AC3E}">
        <p14:creationId xmlns:p14="http://schemas.microsoft.com/office/powerpoint/2010/main" val="164458568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193</a:t>
            </a:fld>
            <a:endParaRPr lang="en-GB"/>
          </a:p>
        </p:txBody>
      </p:sp>
    </p:spTree>
    <p:extLst>
      <p:ext uri="{BB962C8B-B14F-4D97-AF65-F5344CB8AC3E}">
        <p14:creationId xmlns:p14="http://schemas.microsoft.com/office/powerpoint/2010/main" val="1172018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6130080-DA58-4C52-9C9A-A8719956DC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B38F1E4-C4E0-41F7-A47B-5578908AAF45}"/>
              </a:ext>
            </a:extLst>
          </p:cNvPr>
          <p:cNvSpPr>
            <a:spLocks noGrp="1"/>
          </p:cNvSpPr>
          <p:nvPr>
            <p:ph type="body" idx="1"/>
          </p:nvPr>
        </p:nvSpPr>
        <p:spPr/>
        <p:txBody>
          <a:bodyPr/>
          <a:lstStyle/>
          <a:p>
            <a:pPr fontAlgn="auto">
              <a:spcBef>
                <a:spcPts val="0"/>
              </a:spcBef>
              <a:spcAft>
                <a:spcPts val="0"/>
              </a:spcAft>
              <a:defRPr/>
            </a:pPr>
            <a:r>
              <a:rPr lang="en-US" i="1" dirty="0"/>
              <a:t>Tick to say whether the objects are in equal or unequal groups.</a:t>
            </a:r>
            <a:endParaRPr lang="en-GB" dirty="0"/>
          </a:p>
        </p:txBody>
      </p:sp>
      <p:sp>
        <p:nvSpPr>
          <p:cNvPr id="20484" name="Slide Number Placeholder 3">
            <a:extLst>
              <a:ext uri="{FF2B5EF4-FFF2-40B4-BE49-F238E27FC236}">
                <a16:creationId xmlns:a16="http://schemas.microsoft.com/office/drawing/2014/main" id="{9F04DC75-FAB9-4ED6-AF63-2265805538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0023EE9C-B19C-4EEC-9D3A-9CCE881F364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46192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194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47052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195</a:t>
            </a:fld>
            <a:endParaRPr lang="en-GB"/>
          </a:p>
        </p:txBody>
      </p:sp>
    </p:spTree>
    <p:extLst>
      <p:ext uri="{BB962C8B-B14F-4D97-AF65-F5344CB8AC3E}">
        <p14:creationId xmlns:p14="http://schemas.microsoft.com/office/powerpoint/2010/main" val="298573454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196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72305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198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0149871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Fill in the missing numbers.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201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1625292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202</a:t>
            </a:fld>
            <a:endParaRPr lang="en-GB"/>
          </a:p>
        </p:txBody>
      </p:sp>
    </p:spTree>
    <p:extLst>
      <p:ext uri="{BB962C8B-B14F-4D97-AF65-F5344CB8AC3E}">
        <p14:creationId xmlns:p14="http://schemas.microsoft.com/office/powerpoint/2010/main" val="277021462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203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541423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What’s the same?</a:t>
            </a:r>
          </a:p>
          <a:p>
            <a:r>
              <a:rPr lang="en-GB" i="1" dirty="0"/>
              <a:t>What’s different?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206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5524702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some eggs in some nests. What situations can the equation represent?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9787315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There are some eggs in some nests. What situations can the equation represent?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277818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3CB1413-720D-47B9-A306-C6908EE96C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A2AAB5A-395E-4A01-A267-EA1EFC843D43}"/>
              </a:ext>
            </a:extLst>
          </p:cNvPr>
          <p:cNvSpPr>
            <a:spLocks noGrp="1"/>
          </p:cNvSpPr>
          <p:nvPr>
            <p:ph type="body" idx="1"/>
          </p:nvPr>
        </p:nvSpPr>
        <p:spPr/>
        <p:txBody>
          <a:bodyPr/>
          <a:lstStyle/>
          <a:p>
            <a:pPr fontAlgn="auto">
              <a:spcBef>
                <a:spcPts val="0"/>
              </a:spcBef>
              <a:spcAft>
                <a:spcPts val="0"/>
              </a:spcAft>
              <a:defRPr/>
            </a:pPr>
            <a:r>
              <a:rPr lang="en-US" i="1" dirty="0"/>
              <a:t>Tick to say whether the objects are in equal or unequal groups.</a:t>
            </a:r>
            <a:endParaRPr lang="en-GB" dirty="0"/>
          </a:p>
        </p:txBody>
      </p:sp>
      <p:sp>
        <p:nvSpPr>
          <p:cNvPr id="22532" name="Slide Number Placeholder 3">
            <a:extLst>
              <a:ext uri="{FF2B5EF4-FFF2-40B4-BE49-F238E27FC236}">
                <a16:creationId xmlns:a16="http://schemas.microsoft.com/office/drawing/2014/main" id="{B8579614-AEA4-4287-BD81-01DFABC09E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C3A45E1A-E6BF-4F7B-8E16-978C6F6C7C6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32519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I have some coins. What situations can the equation represent?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0232296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 have some coins. What situations can the equation represent?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215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8789053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47018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217</a:t>
            </a:fld>
            <a:endParaRPr lang="en-GB"/>
          </a:p>
        </p:txBody>
      </p:sp>
    </p:spTree>
    <p:extLst>
      <p:ext uri="{BB962C8B-B14F-4D97-AF65-F5344CB8AC3E}">
        <p14:creationId xmlns:p14="http://schemas.microsoft.com/office/powerpoint/2010/main" val="391886001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218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2552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two boxes of cakes.</a:t>
            </a:r>
          </a:p>
          <a:p>
            <a:r>
              <a:rPr lang="en-GB" i="1" dirty="0"/>
              <a:t>Each box contains four cakes.</a:t>
            </a:r>
          </a:p>
          <a:p>
            <a:r>
              <a:rPr lang="en-GB" i="1" dirty="0"/>
              <a:t>How many cakes are there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1962704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five sheets of stickers.</a:t>
            </a:r>
          </a:p>
          <a:p>
            <a:r>
              <a:rPr lang="en-GB" i="1" dirty="0"/>
              <a:t>Each sheet contains six stickers.</a:t>
            </a:r>
          </a:p>
          <a:p>
            <a:r>
              <a:rPr lang="en-GB" i="1" dirty="0"/>
              <a:t>How many stickers are there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7582899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ten bags of apples.</a:t>
            </a:r>
          </a:p>
          <a:p>
            <a:r>
              <a:rPr lang="en-GB" i="1" dirty="0"/>
              <a:t>Each bag contains seven apples.</a:t>
            </a:r>
          </a:p>
          <a:p>
            <a:r>
              <a:rPr lang="en-GB" i="1" dirty="0"/>
              <a:t>How many apples are there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6236108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825CF7-397B-40E2-885F-DC75A9265B37}" type="slidenum">
              <a:rPr lang="en-GB" smtClean="0"/>
              <a:t>223</a:t>
            </a:fld>
            <a:endParaRPr lang="en-GB"/>
          </a:p>
        </p:txBody>
      </p:sp>
    </p:spTree>
    <p:extLst>
      <p:ext uri="{BB962C8B-B14F-4D97-AF65-F5344CB8AC3E}">
        <p14:creationId xmlns:p14="http://schemas.microsoft.com/office/powerpoint/2010/main" val="153673381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224</a:t>
            </a:fld>
            <a:endParaRPr lang="en-GB"/>
          </a:p>
        </p:txBody>
      </p:sp>
    </p:spTree>
    <p:extLst>
      <p:ext uri="{BB962C8B-B14F-4D97-AF65-F5344CB8AC3E}">
        <p14:creationId xmlns:p14="http://schemas.microsoft.com/office/powerpoint/2010/main" val="31738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C55A29D5-5F29-400C-A367-7CCCC3356D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764E0A9-3D77-4D32-8E32-2D8FF9F92A30}"/>
              </a:ext>
            </a:extLst>
          </p:cNvPr>
          <p:cNvSpPr>
            <a:spLocks noGrp="1"/>
          </p:cNvSpPr>
          <p:nvPr>
            <p:ph type="body" idx="1"/>
          </p:nvPr>
        </p:nvSpPr>
        <p:spPr/>
        <p:txBody>
          <a:bodyPr/>
          <a:lstStyle/>
          <a:p>
            <a:pPr fontAlgn="auto">
              <a:spcBef>
                <a:spcPts val="0"/>
              </a:spcBef>
              <a:spcAft>
                <a:spcPts val="0"/>
              </a:spcAft>
              <a:defRPr/>
            </a:pPr>
            <a:r>
              <a:rPr lang="en-US" i="1" dirty="0"/>
              <a:t>Tick to say whether the objects are in equal or unequal groups.</a:t>
            </a:r>
            <a:endParaRPr lang="en-GB" dirty="0"/>
          </a:p>
        </p:txBody>
      </p:sp>
      <p:sp>
        <p:nvSpPr>
          <p:cNvPr id="24580" name="Slide Number Placeholder 3">
            <a:extLst>
              <a:ext uri="{FF2B5EF4-FFF2-40B4-BE49-F238E27FC236}">
                <a16:creationId xmlns:a16="http://schemas.microsoft.com/office/drawing/2014/main" id="{9B73914E-C92F-4423-AE14-398266ADEF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D255E54C-E3B8-4AAD-B683-89021C3A597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604588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225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543494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Five threes are fifteen.</a:t>
            </a:r>
          </a:p>
          <a:p>
            <a:r>
              <a:rPr lang="en-GB" i="1" dirty="0"/>
              <a:t>Five, three times is fifteen.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35937178"/>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Three, five times is fifteen.</a:t>
            </a:r>
          </a:p>
          <a:p>
            <a:r>
              <a:rPr lang="en-GB" i="1" dirty="0"/>
              <a:t>Three fives are fifteen.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1473214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This can represent:</a:t>
            </a:r>
          </a:p>
          <a:p>
            <a:pPr marL="171450" indent="-171450">
              <a:buFont typeface="Arial" panose="020B0604020202020204" pitchFamily="34" charset="0"/>
              <a:buChar char="•"/>
            </a:pPr>
            <a:r>
              <a:rPr lang="en-GB" i="1" dirty="0"/>
              <a:t>Three groups of two</a:t>
            </a:r>
          </a:p>
          <a:p>
            <a:pPr marL="171450" indent="-171450">
              <a:buFont typeface="Arial" panose="020B0604020202020204" pitchFamily="34" charset="0"/>
              <a:buChar char="•"/>
            </a:pPr>
            <a:r>
              <a:rPr lang="en-GB" i="1" dirty="0"/>
              <a:t>Three, two times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228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8956806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231</a:t>
            </a:fld>
            <a:endParaRPr lang="en-GB"/>
          </a:p>
        </p:txBody>
      </p:sp>
    </p:spTree>
    <p:extLst>
      <p:ext uri="{BB962C8B-B14F-4D97-AF65-F5344CB8AC3E}">
        <p14:creationId xmlns:p14="http://schemas.microsoft.com/office/powerpoint/2010/main" val="39267456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232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010310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some eggs in some nests. What situations can the equation represent?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234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3066772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Who has represented the picture correctly?</a:t>
            </a:r>
          </a:p>
          <a:p>
            <a:r>
              <a:rPr lang="en-GB" i="1" dirty="0"/>
              <a:t>Note: Kumiko’s expression, whilst giving the correct total number of butterflies, does not</a:t>
            </a:r>
            <a:br>
              <a:rPr lang="en-GB" i="1" dirty="0"/>
            </a:br>
            <a:r>
              <a:rPr lang="en-GB" i="1" dirty="0"/>
              <a:t>represent the grouping shown in the picture.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237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0941137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238</a:t>
            </a:fld>
            <a:endParaRPr lang="en-GB"/>
          </a:p>
        </p:txBody>
      </p:sp>
    </p:spTree>
    <p:extLst>
      <p:ext uri="{BB962C8B-B14F-4D97-AF65-F5344CB8AC3E}">
        <p14:creationId xmlns:p14="http://schemas.microsoft.com/office/powerpoint/2010/main" val="61290542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239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1852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B0DDE31-ACBE-48DC-9CE1-E4A29C560F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59D22DF-3C48-4887-82E5-6CBB9DD0F657}"/>
              </a:ext>
            </a:extLst>
          </p:cNvPr>
          <p:cNvSpPr>
            <a:spLocks noGrp="1"/>
          </p:cNvSpPr>
          <p:nvPr>
            <p:ph type="body" idx="1"/>
          </p:nvPr>
        </p:nvSpPr>
        <p:spPr/>
        <p:txBody>
          <a:bodyPr/>
          <a:lstStyle/>
          <a:p>
            <a:pPr fontAlgn="auto">
              <a:spcBef>
                <a:spcPts val="0"/>
              </a:spcBef>
              <a:spcAft>
                <a:spcPts val="0"/>
              </a:spcAft>
              <a:defRPr/>
            </a:pPr>
            <a:r>
              <a:rPr lang="en-US" i="1" dirty="0"/>
              <a:t>Tick to say whether the objects are in equal or unequal groups.</a:t>
            </a:r>
            <a:endParaRPr lang="en-GB" dirty="0"/>
          </a:p>
        </p:txBody>
      </p:sp>
      <p:sp>
        <p:nvSpPr>
          <p:cNvPr id="26628" name="Slide Number Placeholder 3">
            <a:extLst>
              <a:ext uri="{FF2B5EF4-FFF2-40B4-BE49-F238E27FC236}">
                <a16:creationId xmlns:a16="http://schemas.microsoft.com/office/drawing/2014/main" id="{B98AB65D-4353-4738-A9FE-582E3A10DC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947A81A4-A672-4B71-80EE-02C1338BA5B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901177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246</a:t>
            </a:fld>
            <a:endParaRPr lang="en-GB"/>
          </a:p>
        </p:txBody>
      </p:sp>
    </p:spTree>
    <p:extLst>
      <p:ext uri="{BB962C8B-B14F-4D97-AF65-F5344CB8AC3E}">
        <p14:creationId xmlns:p14="http://schemas.microsoft.com/office/powerpoint/2010/main" val="3308226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247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357890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This morning there were three birds on the wall.</a:t>
            </a:r>
          </a:p>
          <a:p>
            <a:r>
              <a:rPr lang="en-GB" i="1" dirty="0"/>
              <a:t>Now there are double that number.</a:t>
            </a:r>
          </a:p>
          <a:p>
            <a:r>
              <a:rPr lang="en-GB" i="1" dirty="0"/>
              <a:t>How many birds are on the wall now?</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252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8210087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Bobby has £5. Kali has twice as much as Bobby. How much does Kali have?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253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012540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254</a:t>
            </a:fld>
            <a:endParaRPr lang="en-GB"/>
          </a:p>
        </p:txBody>
      </p:sp>
    </p:spTree>
    <p:extLst>
      <p:ext uri="{BB962C8B-B14F-4D97-AF65-F5344CB8AC3E}">
        <p14:creationId xmlns:p14="http://schemas.microsoft.com/office/powerpoint/2010/main" val="85401266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255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518427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Six is five plus one more, so double six is double five plus double one.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257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5828407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Six is five plus one more, so double six is double five plus double one.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258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1303178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Nine is five plus four more, so double nine is double five plus double four.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259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9888867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Nine is ten minus one, so double nine is double ten minus double one.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260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40385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351049B-27AA-417C-8673-3BB26E5358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528AB51-A0FF-4E94-80A4-B86F63053809}"/>
              </a:ext>
            </a:extLst>
          </p:cNvPr>
          <p:cNvSpPr>
            <a:spLocks noGrp="1"/>
          </p:cNvSpPr>
          <p:nvPr>
            <p:ph type="body" idx="1"/>
          </p:nvPr>
        </p:nvSpPr>
        <p:spPr/>
        <p:txBody>
          <a:bodyPr/>
          <a:lstStyle/>
          <a:p>
            <a:pPr fontAlgn="auto">
              <a:spcBef>
                <a:spcPts val="0"/>
              </a:spcBef>
              <a:spcAft>
                <a:spcPts val="0"/>
              </a:spcAft>
              <a:defRPr/>
            </a:pPr>
            <a:r>
              <a:rPr lang="en-US" i="1" dirty="0"/>
              <a:t>Tick to say whether the objects are in equal or unequal groups.</a:t>
            </a:r>
            <a:endParaRPr lang="en-GB" dirty="0"/>
          </a:p>
        </p:txBody>
      </p:sp>
      <p:sp>
        <p:nvSpPr>
          <p:cNvPr id="28676" name="Slide Number Placeholder 3">
            <a:extLst>
              <a:ext uri="{FF2B5EF4-FFF2-40B4-BE49-F238E27FC236}">
                <a16:creationId xmlns:a16="http://schemas.microsoft.com/office/drawing/2014/main" id="{4D52735F-EFAD-4DF7-B509-91F5C98C73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5FB8DB6-1E0D-4AFA-8E82-8369367A275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87756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two packets of dog bones. There are six bones in each packet. How many bones are there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269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1063916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270</a:t>
            </a:fld>
            <a:endParaRPr lang="en-GB"/>
          </a:p>
        </p:txBody>
      </p:sp>
    </p:spTree>
    <p:extLst>
      <p:ext uri="{BB962C8B-B14F-4D97-AF65-F5344CB8AC3E}">
        <p14:creationId xmlns:p14="http://schemas.microsoft.com/office/powerpoint/2010/main" val="359603558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271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52935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In all these diagrams the parts are equal. Fill in the missing numbers.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272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518956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 all these diagrams the parts are equal. Fill in the missing numbers.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273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7778274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 all these diagrams the parts are equal. Fill in the missing numbers.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274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6900731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 all these diagrams the parts are equal. Fill in the missing numbers.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275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5920127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 all these diagrams the parts are equal. Fill in the missing numbers.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276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5517824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 all these diagrams the parts are equal. Fill in the missing numbers.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277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8744272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 all these diagrams the parts are equal. Fill in the missing numbers.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278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60571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E2794489-C6C0-4E70-A023-EFBB4092D5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EF002A2-AF71-4658-818D-91FF4FFD3C6E}"/>
              </a:ext>
            </a:extLst>
          </p:cNvPr>
          <p:cNvSpPr>
            <a:spLocks noGrp="1"/>
          </p:cNvSpPr>
          <p:nvPr>
            <p:ph type="body" idx="1"/>
          </p:nvPr>
        </p:nvSpPr>
        <p:spPr/>
        <p:txBody>
          <a:bodyPr/>
          <a:lstStyle/>
          <a:p>
            <a:pPr fontAlgn="auto">
              <a:spcBef>
                <a:spcPts val="0"/>
              </a:spcBef>
              <a:spcAft>
                <a:spcPts val="0"/>
              </a:spcAft>
              <a:defRPr/>
            </a:pPr>
            <a:r>
              <a:rPr lang="en-GB" i="1" dirty="0"/>
              <a:t>Jess is arranging twelve cubes into equal groups. Can you complete her drawing?</a:t>
            </a:r>
            <a:endParaRPr lang="en-GB" dirty="0"/>
          </a:p>
        </p:txBody>
      </p:sp>
      <p:sp>
        <p:nvSpPr>
          <p:cNvPr id="30724" name="Slide Number Placeholder 3">
            <a:extLst>
              <a:ext uri="{FF2B5EF4-FFF2-40B4-BE49-F238E27FC236}">
                <a16:creationId xmlns:a16="http://schemas.microsoft.com/office/drawing/2014/main" id="{C46C3FEB-94E7-4836-B6C4-81DF1AAF2C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2ECA485B-92D5-4515-92D9-E0D47946F6C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503088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In all these diagrams the parts are equal. Fill in the missing numbers.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279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0095171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280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5022019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288</a:t>
            </a:fld>
            <a:endParaRPr lang="en-GB"/>
          </a:p>
        </p:txBody>
      </p:sp>
    </p:spTree>
    <p:extLst>
      <p:ext uri="{BB962C8B-B14F-4D97-AF65-F5344CB8AC3E}">
        <p14:creationId xmlns:p14="http://schemas.microsoft.com/office/powerpoint/2010/main" val="65136684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289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833297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six children who want to play on the seesaw.</a:t>
            </a:r>
          </a:p>
          <a:p>
            <a:r>
              <a:rPr lang="en-GB" i="1" dirty="0"/>
              <a:t>Half of the children should sit on each side.</a:t>
            </a:r>
          </a:p>
          <a:p>
            <a:r>
              <a:rPr lang="en-GB" i="1" dirty="0"/>
              <a:t>How many is half of six children?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291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12709027"/>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295</a:t>
            </a:fld>
            <a:endParaRPr lang="en-GB"/>
          </a:p>
        </p:txBody>
      </p:sp>
    </p:spTree>
    <p:extLst>
      <p:ext uri="{BB962C8B-B14F-4D97-AF65-F5344CB8AC3E}">
        <p14:creationId xmlns:p14="http://schemas.microsoft.com/office/powerpoint/2010/main" val="5445783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296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643911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This morning there were six birds on the wall.</a:t>
            </a:r>
          </a:p>
          <a:p>
            <a:r>
              <a:rPr lang="en-GB" i="1" dirty="0"/>
              <a:t>Now there are half that number.</a:t>
            </a:r>
          </a:p>
          <a:p>
            <a:r>
              <a:rPr lang="en-GB" i="1" dirty="0"/>
              <a:t>How many birds are on the wall now?</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304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9083384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305</a:t>
            </a:fld>
            <a:endParaRPr lang="en-GB"/>
          </a:p>
        </p:txBody>
      </p:sp>
    </p:spTree>
    <p:extLst>
      <p:ext uri="{BB962C8B-B14F-4D97-AF65-F5344CB8AC3E}">
        <p14:creationId xmlns:p14="http://schemas.microsoft.com/office/powerpoint/2010/main" val="306460055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306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72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a:t>
            </a:fld>
            <a:endParaRPr lang="en-GB"/>
          </a:p>
        </p:txBody>
      </p:sp>
    </p:spTree>
    <p:extLst>
      <p:ext uri="{BB962C8B-B14F-4D97-AF65-F5344CB8AC3E}">
        <p14:creationId xmlns:p14="http://schemas.microsoft.com/office/powerpoint/2010/main" val="3510808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826692B-267B-45EA-9F86-B37D88C249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B3EEEDD-177E-4897-97F3-F5FB03389B69}"/>
              </a:ext>
            </a:extLst>
          </p:cNvPr>
          <p:cNvSpPr>
            <a:spLocks noGrp="1"/>
          </p:cNvSpPr>
          <p:nvPr>
            <p:ph type="body" idx="1"/>
          </p:nvPr>
        </p:nvSpPr>
        <p:spPr/>
        <p:txBody>
          <a:bodyPr/>
          <a:lstStyle/>
          <a:p>
            <a:pPr fontAlgn="auto">
              <a:spcBef>
                <a:spcPts val="0"/>
              </a:spcBef>
              <a:spcAft>
                <a:spcPts val="0"/>
              </a:spcAft>
              <a:defRPr/>
            </a:pPr>
            <a:r>
              <a:rPr lang="en-GB" i="1" dirty="0"/>
              <a:t>Now, Jess is arranging twelve cubes into unequal groups. Can you complete her drawing? </a:t>
            </a:r>
            <a:endParaRPr lang="en-GB" dirty="0"/>
          </a:p>
        </p:txBody>
      </p:sp>
      <p:sp>
        <p:nvSpPr>
          <p:cNvPr id="32772" name="Slide Number Placeholder 3">
            <a:extLst>
              <a:ext uri="{FF2B5EF4-FFF2-40B4-BE49-F238E27FC236}">
                <a16:creationId xmlns:a16="http://schemas.microsoft.com/office/drawing/2014/main" id="{1AC45872-18F3-45EC-BBBA-7D4791201D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6EE6C3C1-B9E1-46C8-BE3F-4F85A6AF867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008741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two packs of bones.</a:t>
            </a:r>
          </a:p>
          <a:p>
            <a:r>
              <a:rPr lang="en-GB" i="1" dirty="0"/>
              <a:t>There are twelve bones altogether.</a:t>
            </a:r>
          </a:p>
          <a:p>
            <a:r>
              <a:rPr lang="en-GB" i="1" dirty="0"/>
              <a:t>How many bones are there in each pack?</a:t>
            </a:r>
          </a:p>
          <a:p>
            <a:r>
              <a:rPr lang="en-GB" i="1" dirty="0"/>
              <a:t>One of the factors is 2, so the other factor is half of the product.</a:t>
            </a:r>
          </a:p>
          <a:p>
            <a:r>
              <a:rPr lang="en-GB" i="1" dirty="0"/>
              <a:t>Half of the biscuits are in each pack.</a:t>
            </a:r>
          </a:p>
          <a:p>
            <a:r>
              <a:rPr lang="en-GB" i="1" dirty="0"/>
              <a:t>I know that half of 12 is equal to 6. </a:t>
            </a:r>
          </a:p>
          <a:p>
            <a:r>
              <a:rPr lang="en-GB" i="1" dirty="0"/>
              <a:t>So there are 6 biscuits in each pack.</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309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9364875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Emily has £20 in total, kept in two money-boxes.</a:t>
            </a:r>
          </a:p>
          <a:p>
            <a:r>
              <a:rPr lang="en-GB" i="1" dirty="0"/>
              <a:t>Each money-box contains the same amount of money.</a:t>
            </a:r>
          </a:p>
          <a:p>
            <a:r>
              <a:rPr lang="en-GB" i="1" dirty="0"/>
              <a:t>How much is in each money-box?</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310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0270083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311</a:t>
            </a:fld>
            <a:endParaRPr lang="en-GB"/>
          </a:p>
        </p:txBody>
      </p:sp>
    </p:spTree>
    <p:extLst>
      <p:ext uri="{BB962C8B-B14F-4D97-AF65-F5344CB8AC3E}">
        <p14:creationId xmlns:p14="http://schemas.microsoft.com/office/powerpoint/2010/main" val="76269332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312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410697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313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1206437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825CF7-397B-40E2-885F-DC75A9265B37}" type="slidenum">
              <a:rPr lang="en-GB" smtClean="0"/>
              <a:t>316</a:t>
            </a:fld>
            <a:endParaRPr lang="en-GB"/>
          </a:p>
        </p:txBody>
      </p:sp>
    </p:spTree>
    <p:extLst>
      <p:ext uri="{BB962C8B-B14F-4D97-AF65-F5344CB8AC3E}">
        <p14:creationId xmlns:p14="http://schemas.microsoft.com/office/powerpoint/2010/main" val="3629862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FC36A077-CAB2-4D53-BAAE-53E9594C60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D4E6F74-C3E2-4C1F-903A-FD0856725170}"/>
              </a:ext>
            </a:extLst>
          </p:cNvPr>
          <p:cNvSpPr>
            <a:spLocks noGrp="1"/>
          </p:cNvSpPr>
          <p:nvPr>
            <p:ph type="body" idx="1"/>
          </p:nvPr>
        </p:nvSpPr>
        <p:spPr/>
        <p:txBody>
          <a:bodyPr/>
          <a:lstStyle/>
          <a:p>
            <a:pPr fontAlgn="auto">
              <a:spcBef>
                <a:spcPts val="0"/>
              </a:spcBef>
              <a:spcAft>
                <a:spcPts val="0"/>
              </a:spcAft>
              <a:defRPr/>
            </a:pPr>
            <a:r>
              <a:rPr lang="en-GB" i="1" dirty="0"/>
              <a:t>Count out ten cubes. How many different ways can you find to arrange them into equal groups?</a:t>
            </a:r>
            <a:endParaRPr lang="en-GB" dirty="0"/>
          </a:p>
        </p:txBody>
      </p:sp>
      <p:sp>
        <p:nvSpPr>
          <p:cNvPr id="34820" name="Slide Number Placeholder 3">
            <a:extLst>
              <a:ext uri="{FF2B5EF4-FFF2-40B4-BE49-F238E27FC236}">
                <a16:creationId xmlns:a16="http://schemas.microsoft.com/office/drawing/2014/main" id="{B809BA15-1CC5-4287-B648-CD12A5847E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31B8F74E-B06F-4DB8-B621-7B16FDCD81D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1536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6A6B287E-4113-4ABC-96B3-F398789744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B9246EE-B15A-465D-A344-0D5CCC1FD964}"/>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Make these groups equal.</a:t>
            </a:r>
            <a:endParaRPr lang="en-GB" sz="1200" kern="1200" dirty="0">
              <a:solidFill>
                <a:schemeClr val="tx1"/>
              </a:solidFill>
              <a:effectLst/>
              <a:latin typeface="+mn-lt"/>
              <a:ea typeface="+mn-ea"/>
              <a:cs typeface="+mn-cs"/>
            </a:endParaRPr>
          </a:p>
        </p:txBody>
      </p:sp>
      <p:sp>
        <p:nvSpPr>
          <p:cNvPr id="36868" name="Slide Number Placeholder 3">
            <a:extLst>
              <a:ext uri="{FF2B5EF4-FFF2-40B4-BE49-F238E27FC236}">
                <a16:creationId xmlns:a16="http://schemas.microsoft.com/office/drawing/2014/main" id="{89C5C34C-02AA-48A4-973B-26983BC033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30B12521-7AC4-48B7-8291-00D1B1D6B5A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5115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5E66C4C3-7EC1-4EA9-A754-C143CD4193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05FC178-D028-4D54-AC62-7789EAF99DB5}"/>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Make these groups equal.</a:t>
            </a:r>
          </a:p>
          <a:p>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38916" name="Slide Number Placeholder 3">
            <a:extLst>
              <a:ext uri="{FF2B5EF4-FFF2-40B4-BE49-F238E27FC236}">
                <a16:creationId xmlns:a16="http://schemas.microsoft.com/office/drawing/2014/main" id="{3A917CBB-EDB0-44C8-8F5A-83B5E402B9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B71DD2C5-3C01-457B-BF19-4286A45EECB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4612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DD00A0C2-FD37-48B1-B88A-8DAE8D1710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117FC9F-D3CB-40CC-89D3-85F89BC01D84}"/>
              </a:ext>
            </a:extLst>
          </p:cNvPr>
          <p:cNvSpPr>
            <a:spLocks noGrp="1"/>
          </p:cNvSpPr>
          <p:nvPr>
            <p:ph type="body" idx="1"/>
          </p:nvPr>
        </p:nvSpPr>
        <p:spPr/>
        <p:txBody>
          <a:bodyPr/>
          <a:lstStyle/>
          <a:p>
            <a:pPr fontAlgn="auto">
              <a:spcBef>
                <a:spcPts val="0"/>
              </a:spcBef>
              <a:spcAft>
                <a:spcPts val="0"/>
              </a:spcAft>
              <a:defRPr/>
            </a:pPr>
            <a:endParaRPr lang="en-GB" dirty="0"/>
          </a:p>
        </p:txBody>
      </p:sp>
      <p:sp>
        <p:nvSpPr>
          <p:cNvPr id="12292" name="Slide Number Placeholder 3">
            <a:extLst>
              <a:ext uri="{FF2B5EF4-FFF2-40B4-BE49-F238E27FC236}">
                <a16:creationId xmlns:a16="http://schemas.microsoft.com/office/drawing/2014/main" id="{9E71EE1F-2D11-4B17-9347-961BCAC635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F6EEF1F-3374-4B16-BCA5-691630F4E7B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2523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25</a:t>
            </a:fld>
            <a:endParaRPr lang="en-GB"/>
          </a:p>
        </p:txBody>
      </p:sp>
    </p:spTree>
    <p:extLst>
      <p:ext uri="{BB962C8B-B14F-4D97-AF65-F5344CB8AC3E}">
        <p14:creationId xmlns:p14="http://schemas.microsoft.com/office/powerpoint/2010/main" val="2151463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5131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2E4AB71-9627-49E9-BF61-5ADD617A1A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25EE733-5975-418D-9CD4-BC25F42D56D2}"/>
              </a:ext>
            </a:extLst>
          </p:cNvPr>
          <p:cNvSpPr>
            <a:spLocks noGrp="1"/>
          </p:cNvSpPr>
          <p:nvPr>
            <p:ph type="body" idx="1"/>
          </p:nvPr>
        </p:nvSpPr>
        <p:spPr/>
        <p:txBody>
          <a:bodyPr/>
          <a:lstStyle/>
          <a:p>
            <a:pPr fontAlgn="auto">
              <a:spcBef>
                <a:spcPts val="0"/>
              </a:spcBef>
              <a:spcAft>
                <a:spcPts val="0"/>
              </a:spcAft>
              <a:defRPr/>
            </a:pPr>
            <a:r>
              <a:rPr lang="en-US" i="1" dirty="0"/>
              <a:t>How many equal groups are there?</a:t>
            </a:r>
          </a:p>
          <a:p>
            <a:pPr fontAlgn="auto">
              <a:spcBef>
                <a:spcPts val="0"/>
              </a:spcBef>
              <a:spcAft>
                <a:spcPts val="0"/>
              </a:spcAft>
              <a:defRPr/>
            </a:pPr>
            <a:r>
              <a:rPr lang="en-US" i="1" dirty="0"/>
              <a:t>How many bears are there in each group?</a:t>
            </a:r>
          </a:p>
          <a:p>
            <a:pPr lvl="0"/>
            <a:r>
              <a:rPr lang="en-GB" sz="1200" i="1" kern="1200" dirty="0">
                <a:solidFill>
                  <a:schemeClr val="tx1"/>
                </a:solidFill>
                <a:effectLst/>
                <a:latin typeface="+mn-lt"/>
                <a:ea typeface="+mn-ea"/>
                <a:cs typeface="+mn-cs"/>
              </a:rPr>
              <a:t>There are four equal groups of bears.</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There are two bears in each group.</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There are four groups of two.</a:t>
            </a:r>
            <a:endParaRPr lang="en-GB" sz="1200" kern="1200" dirty="0">
              <a:solidFill>
                <a:schemeClr val="tx1"/>
              </a:solidFill>
              <a:effectLst/>
              <a:latin typeface="+mn-lt"/>
              <a:ea typeface="+mn-ea"/>
              <a:cs typeface="+mn-cs"/>
            </a:endParaRPr>
          </a:p>
        </p:txBody>
      </p:sp>
      <p:sp>
        <p:nvSpPr>
          <p:cNvPr id="40964" name="Slide Number Placeholder 3">
            <a:extLst>
              <a:ext uri="{FF2B5EF4-FFF2-40B4-BE49-F238E27FC236}">
                <a16:creationId xmlns:a16="http://schemas.microsoft.com/office/drawing/2014/main" id="{88CFB7FB-93F1-44DD-9CD1-990227A445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DCAEB285-4726-4B0F-8852-872815669CD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6815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DC7241B7-B03D-40EA-8941-F59AA64C72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0E94FCB-181A-4061-8C81-47FB3A0F131E}"/>
              </a:ext>
            </a:extLst>
          </p:cNvPr>
          <p:cNvSpPr>
            <a:spLocks noGrp="1"/>
          </p:cNvSpPr>
          <p:nvPr>
            <p:ph type="body" idx="1"/>
          </p:nvPr>
        </p:nvSpPr>
        <p:spPr/>
        <p:txBody>
          <a:bodyPr/>
          <a:lstStyle/>
          <a:p>
            <a:pPr fontAlgn="auto">
              <a:spcBef>
                <a:spcPts val="0"/>
              </a:spcBef>
              <a:spcAft>
                <a:spcPts val="0"/>
              </a:spcAft>
              <a:defRPr/>
            </a:pPr>
            <a:r>
              <a:rPr lang="en-GB" i="1" dirty="0"/>
              <a:t>How many equal groups are there?</a:t>
            </a:r>
            <a:endParaRPr lang="en-GB" dirty="0"/>
          </a:p>
          <a:p>
            <a:pPr fontAlgn="auto">
              <a:spcBef>
                <a:spcPts val="0"/>
              </a:spcBef>
              <a:spcAft>
                <a:spcPts val="0"/>
              </a:spcAft>
              <a:defRPr/>
            </a:pPr>
            <a:r>
              <a:rPr lang="en-GB" i="1" dirty="0"/>
              <a:t>How many cakes are there in each group?</a:t>
            </a:r>
            <a:endParaRPr lang="en-GB" dirty="0"/>
          </a:p>
          <a:p>
            <a:pPr lvl="0"/>
            <a:r>
              <a:rPr lang="en-GB" sz="1200" i="1" kern="1200" dirty="0">
                <a:solidFill>
                  <a:schemeClr val="tx1"/>
                </a:solidFill>
                <a:effectLst/>
                <a:latin typeface="+mn-lt"/>
                <a:ea typeface="+mn-ea"/>
                <a:cs typeface="+mn-cs"/>
              </a:rPr>
              <a:t>There are five equal groups of cakes.</a:t>
            </a:r>
            <a:endParaRPr lang="en-GB" sz="1200"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There are three cakes in each group.</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There are five groups of three.</a:t>
            </a:r>
            <a:endParaRPr lang="en-GB" dirty="0"/>
          </a:p>
        </p:txBody>
      </p:sp>
      <p:sp>
        <p:nvSpPr>
          <p:cNvPr id="43012" name="Slide Number Placeholder 3">
            <a:extLst>
              <a:ext uri="{FF2B5EF4-FFF2-40B4-BE49-F238E27FC236}">
                <a16:creationId xmlns:a16="http://schemas.microsoft.com/office/drawing/2014/main" id="{47D1DD34-741E-4D5B-8FB8-AB6A74F3B1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AEAAD89C-9490-41F9-BDF8-99711A131B1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6561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5309853E-BA6F-4EA3-818C-FE4391AC48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B0E9446-A1BF-4C2B-A853-C3C2834F68A7}"/>
              </a:ext>
            </a:extLst>
          </p:cNvPr>
          <p:cNvSpPr>
            <a:spLocks noGrp="1"/>
          </p:cNvSpPr>
          <p:nvPr>
            <p:ph type="body" idx="1"/>
          </p:nvPr>
        </p:nvSpPr>
        <p:spPr/>
        <p:txBody>
          <a:bodyPr/>
          <a:lstStyle/>
          <a:p>
            <a:pPr fontAlgn="auto">
              <a:spcBef>
                <a:spcPts val="0"/>
              </a:spcBef>
              <a:spcAft>
                <a:spcPts val="0"/>
              </a:spcAft>
              <a:defRPr/>
            </a:pPr>
            <a:endParaRPr lang="en-GB" i="1" dirty="0"/>
          </a:p>
        </p:txBody>
      </p:sp>
      <p:sp>
        <p:nvSpPr>
          <p:cNvPr id="45060" name="Slide Number Placeholder 3">
            <a:extLst>
              <a:ext uri="{FF2B5EF4-FFF2-40B4-BE49-F238E27FC236}">
                <a16:creationId xmlns:a16="http://schemas.microsoft.com/office/drawing/2014/main" id="{E2DA7E4B-2198-4DF9-A3D4-1846F0E9AE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3319553F-6A5F-4462-AEA9-0B6F83D0251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29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9117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3</a:t>
            </a:fld>
            <a:endParaRPr lang="en-GB"/>
          </a:p>
        </p:txBody>
      </p:sp>
    </p:spTree>
    <p:extLst>
      <p:ext uri="{BB962C8B-B14F-4D97-AF65-F5344CB8AC3E}">
        <p14:creationId xmlns:p14="http://schemas.microsoft.com/office/powerpoint/2010/main" val="249569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9C22A34-08A5-4A8C-8204-DF1A0EE9F9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DE9BE31-F8FE-4FD1-AA3A-674F1984CE19}"/>
              </a:ext>
            </a:extLst>
          </p:cNvPr>
          <p:cNvSpPr>
            <a:spLocks noGrp="1"/>
          </p:cNvSpPr>
          <p:nvPr>
            <p:ph type="body" idx="1"/>
          </p:nvPr>
        </p:nvSpPr>
        <p:spPr/>
        <p:txBody>
          <a:bodyPr/>
          <a:lstStyle/>
          <a:p>
            <a:pPr fontAlgn="auto">
              <a:spcBef>
                <a:spcPts val="0"/>
              </a:spcBef>
              <a:spcAft>
                <a:spcPts val="0"/>
              </a:spcAft>
              <a:defRPr/>
            </a:pPr>
            <a:r>
              <a:rPr lang="en-US" i="1" dirty="0"/>
              <a:t>Which sentence correctly describes the picture?</a:t>
            </a:r>
            <a:endParaRPr lang="en-GB" i="1" dirty="0"/>
          </a:p>
        </p:txBody>
      </p:sp>
      <p:sp>
        <p:nvSpPr>
          <p:cNvPr id="47108" name="Slide Number Placeholder 3">
            <a:extLst>
              <a:ext uri="{FF2B5EF4-FFF2-40B4-BE49-F238E27FC236}">
                <a16:creationId xmlns:a16="http://schemas.microsoft.com/office/drawing/2014/main" id="{4B89A9CE-A401-4D8B-A1D6-312475B969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1E8A38E6-B84C-4895-BA51-D513052749E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7885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2EC1F49-86BE-4226-A416-C78BCDC716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891E166-06EA-498B-B4E0-55ACA1C93AA0}"/>
              </a:ext>
            </a:extLst>
          </p:cNvPr>
          <p:cNvSpPr>
            <a:spLocks noGrp="1"/>
          </p:cNvSpPr>
          <p:nvPr>
            <p:ph type="body" idx="1"/>
          </p:nvPr>
        </p:nvSpPr>
        <p:spPr/>
        <p:txBody>
          <a:bodyPr/>
          <a:lstStyle/>
          <a:p>
            <a:pPr fontAlgn="auto">
              <a:spcBef>
                <a:spcPts val="0"/>
              </a:spcBef>
              <a:spcAft>
                <a:spcPts val="0"/>
              </a:spcAft>
              <a:defRPr/>
            </a:pPr>
            <a:r>
              <a:rPr lang="en-GB" i="1" dirty="0"/>
              <a:t>James started to draw some equal groups. Complete his drawing. </a:t>
            </a:r>
            <a:endParaRPr lang="en-GB" dirty="0"/>
          </a:p>
        </p:txBody>
      </p:sp>
      <p:sp>
        <p:nvSpPr>
          <p:cNvPr id="49156" name="Slide Number Placeholder 3">
            <a:extLst>
              <a:ext uri="{FF2B5EF4-FFF2-40B4-BE49-F238E27FC236}">
                <a16:creationId xmlns:a16="http://schemas.microsoft.com/office/drawing/2014/main" id="{E0DB0580-B766-4690-8E23-B0C72EB42F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6D816E72-46DD-41B9-A08B-74D837A9D0B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4304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E0E30EE-3413-4F37-B04C-E23A6C3CB2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E4AB703-50AF-42B5-8D44-50DB12D540FC}"/>
              </a:ext>
            </a:extLst>
          </p:cNvPr>
          <p:cNvSpPr>
            <a:spLocks noGrp="1"/>
          </p:cNvSpPr>
          <p:nvPr>
            <p:ph type="body" idx="1"/>
          </p:nvPr>
        </p:nvSpPr>
        <p:spPr/>
        <p:txBody>
          <a:bodyPr/>
          <a:lstStyle/>
          <a:p>
            <a:pPr fontAlgn="auto">
              <a:spcBef>
                <a:spcPts val="0"/>
              </a:spcBef>
              <a:spcAft>
                <a:spcPts val="0"/>
              </a:spcAft>
              <a:defRPr/>
            </a:pPr>
            <a:endParaRPr lang="en-GB" dirty="0"/>
          </a:p>
        </p:txBody>
      </p:sp>
      <p:sp>
        <p:nvSpPr>
          <p:cNvPr id="51204" name="Slide Number Placeholder 3">
            <a:extLst>
              <a:ext uri="{FF2B5EF4-FFF2-40B4-BE49-F238E27FC236}">
                <a16:creationId xmlns:a16="http://schemas.microsoft.com/office/drawing/2014/main" id="{0D7EF850-BAD5-46A7-94C4-DE3F896FE4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82A5583B-23BA-463A-B75B-9F5809613DE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8236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382578C1-B1F2-4242-BFDF-AA49410BE6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DF73DA7-B9BD-4888-B97A-394986328638}"/>
              </a:ext>
            </a:extLst>
          </p:cNvPr>
          <p:cNvSpPr>
            <a:spLocks noGrp="1"/>
          </p:cNvSpPr>
          <p:nvPr>
            <p:ph type="body" idx="1"/>
          </p:nvPr>
        </p:nvSpPr>
        <p:spPr/>
        <p:txBody>
          <a:bodyPr/>
          <a:lstStyle/>
          <a:p>
            <a:pPr fontAlgn="auto">
              <a:spcBef>
                <a:spcPts val="0"/>
              </a:spcBef>
              <a:spcAft>
                <a:spcPts val="0"/>
              </a:spcAft>
              <a:defRPr/>
            </a:pPr>
            <a:endParaRPr lang="en-GB" i="1" dirty="0"/>
          </a:p>
        </p:txBody>
      </p:sp>
      <p:sp>
        <p:nvSpPr>
          <p:cNvPr id="53252" name="Slide Number Placeholder 3">
            <a:extLst>
              <a:ext uri="{FF2B5EF4-FFF2-40B4-BE49-F238E27FC236}">
                <a16:creationId xmlns:a16="http://schemas.microsoft.com/office/drawing/2014/main" id="{7E0A6C22-A052-4471-A47A-4E9476BBB6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1C4723F0-5672-48C0-AC19-DA94A21AB51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5066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FAEB33C6-CEF6-4597-B570-66CF980405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D08AE43-5217-48EF-9ADD-E3DAC794E235}"/>
              </a:ext>
            </a:extLst>
          </p:cNvPr>
          <p:cNvSpPr>
            <a:spLocks noGrp="1"/>
          </p:cNvSpPr>
          <p:nvPr>
            <p:ph type="body" idx="1"/>
          </p:nvPr>
        </p:nvSpPr>
        <p:spPr/>
        <p:txBody>
          <a:bodyPr/>
          <a:lstStyle/>
          <a:p>
            <a:pPr fontAlgn="auto">
              <a:spcBef>
                <a:spcPts val="0"/>
              </a:spcBef>
              <a:spcAft>
                <a:spcPts val="0"/>
              </a:spcAft>
              <a:defRPr/>
            </a:pPr>
            <a:endParaRPr lang="en-GB" dirty="0"/>
          </a:p>
        </p:txBody>
      </p:sp>
      <p:sp>
        <p:nvSpPr>
          <p:cNvPr id="55300" name="Slide Number Placeholder 3">
            <a:extLst>
              <a:ext uri="{FF2B5EF4-FFF2-40B4-BE49-F238E27FC236}">
                <a16:creationId xmlns:a16="http://schemas.microsoft.com/office/drawing/2014/main" id="{BB36C23E-CF76-49B3-B881-33E433D3A7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AEDC2C2F-058B-4549-96A1-DEF3FB12C7B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8308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0CD10D08-FD50-42EE-B1FC-08964B1F15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EEE4D09-4F2A-4A56-85BD-49C1C2EF5B0E}"/>
              </a:ext>
            </a:extLst>
          </p:cNvPr>
          <p:cNvSpPr>
            <a:spLocks noGrp="1"/>
          </p:cNvSpPr>
          <p:nvPr>
            <p:ph type="body" idx="1"/>
          </p:nvPr>
        </p:nvSpPr>
        <p:spPr/>
        <p:txBody>
          <a:bodyPr/>
          <a:lstStyle/>
          <a:p>
            <a:pPr fontAlgn="auto">
              <a:spcBef>
                <a:spcPts val="0"/>
              </a:spcBef>
              <a:spcAft>
                <a:spcPts val="0"/>
              </a:spcAft>
              <a:defRPr/>
            </a:pPr>
            <a:endParaRPr lang="en-GB" dirty="0"/>
          </a:p>
        </p:txBody>
      </p:sp>
      <p:sp>
        <p:nvSpPr>
          <p:cNvPr id="57348" name="Slide Number Placeholder 3">
            <a:extLst>
              <a:ext uri="{FF2B5EF4-FFF2-40B4-BE49-F238E27FC236}">
                <a16:creationId xmlns:a16="http://schemas.microsoft.com/office/drawing/2014/main" id="{FB2450BE-E369-44C8-9FD9-2B48132BFD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D051A38D-E9CF-46DD-B4F2-51C35E7A235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7464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584911F7-EF63-4BA9-AF26-CF005C4572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7B5DCD4-B196-452D-9ED1-6D86FAEF230C}"/>
              </a:ext>
            </a:extLst>
          </p:cNvPr>
          <p:cNvSpPr>
            <a:spLocks noGrp="1"/>
          </p:cNvSpPr>
          <p:nvPr>
            <p:ph type="body" idx="1"/>
          </p:nvPr>
        </p:nvSpPr>
        <p:spPr/>
        <p:txBody>
          <a:bodyPr/>
          <a:lstStyle/>
          <a:p>
            <a:pPr fontAlgn="auto">
              <a:spcBef>
                <a:spcPts val="0"/>
              </a:spcBef>
              <a:spcAft>
                <a:spcPts val="0"/>
              </a:spcAft>
              <a:defRPr/>
            </a:pPr>
            <a:r>
              <a:rPr lang="en-GB" i="1" dirty="0"/>
              <a:t>Look at these representations.</a:t>
            </a:r>
            <a:endParaRPr lang="en-GB" dirty="0"/>
          </a:p>
          <a:p>
            <a:pPr marL="171450" indent="-171450" fontAlgn="auto">
              <a:spcBef>
                <a:spcPts val="0"/>
              </a:spcBef>
              <a:spcAft>
                <a:spcPts val="0"/>
              </a:spcAft>
              <a:buFont typeface="Arial" panose="020B0604020202020204" pitchFamily="34" charset="0"/>
              <a:buChar char="•"/>
              <a:defRPr/>
            </a:pPr>
            <a:r>
              <a:rPr lang="en-GB" i="1" dirty="0"/>
              <a:t>What’s the same?</a:t>
            </a:r>
            <a:endParaRPr lang="en-GB" dirty="0"/>
          </a:p>
          <a:p>
            <a:pPr marL="171450" indent="-171450" fontAlgn="auto">
              <a:spcBef>
                <a:spcPts val="0"/>
              </a:spcBef>
              <a:spcAft>
                <a:spcPts val="0"/>
              </a:spcAft>
              <a:buFont typeface="Arial" panose="020B0604020202020204" pitchFamily="34" charset="0"/>
              <a:buChar char="•"/>
              <a:defRPr/>
            </a:pPr>
            <a:r>
              <a:rPr lang="en-GB" i="1" dirty="0"/>
              <a:t>What’s different?</a:t>
            </a:r>
            <a:endParaRPr lang="en-GB" dirty="0"/>
          </a:p>
        </p:txBody>
      </p:sp>
      <p:sp>
        <p:nvSpPr>
          <p:cNvPr id="59396" name="Slide Number Placeholder 3">
            <a:extLst>
              <a:ext uri="{FF2B5EF4-FFF2-40B4-BE49-F238E27FC236}">
                <a16:creationId xmlns:a16="http://schemas.microsoft.com/office/drawing/2014/main" id="{C4493C4C-6CBD-48BA-9FAD-6E325AF39A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F9B35030-8919-4626-A61B-B31672C4E8B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9839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37</a:t>
            </a:fld>
            <a:endParaRPr lang="en-GB"/>
          </a:p>
        </p:txBody>
      </p:sp>
    </p:spTree>
    <p:extLst>
      <p:ext uri="{BB962C8B-B14F-4D97-AF65-F5344CB8AC3E}">
        <p14:creationId xmlns:p14="http://schemas.microsoft.com/office/powerpoint/2010/main" val="3149329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38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0201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69A97CCD-0279-4EDF-9997-81F598B0D0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F527B74-9AC5-47EE-B214-A52A464B122A}"/>
              </a:ext>
            </a:extLst>
          </p:cNvPr>
          <p:cNvSpPr>
            <a:spLocks noGrp="1"/>
          </p:cNvSpPr>
          <p:nvPr>
            <p:ph type="body" idx="1"/>
          </p:nvPr>
        </p:nvSpPr>
        <p:spPr/>
        <p:txBody>
          <a:bodyPr/>
          <a:lstStyle/>
          <a:p>
            <a:pPr fontAlgn="auto">
              <a:spcBef>
                <a:spcPts val="0"/>
              </a:spcBef>
              <a:spcAft>
                <a:spcPts val="0"/>
              </a:spcAft>
              <a:defRPr/>
            </a:pPr>
            <a:endParaRPr lang="en-GB" dirty="0"/>
          </a:p>
        </p:txBody>
      </p:sp>
      <p:sp>
        <p:nvSpPr>
          <p:cNvPr id="63492" name="Slide Number Placeholder 3">
            <a:extLst>
              <a:ext uri="{FF2B5EF4-FFF2-40B4-BE49-F238E27FC236}">
                <a16:creationId xmlns:a16="http://schemas.microsoft.com/office/drawing/2014/main" id="{77B20904-D714-4463-B44E-6BCD0C11CB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BB6E2B95-6D65-4EB6-AE2E-D8BFBE6E839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195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4</a:t>
            </a:fld>
            <a:endParaRPr lang="en-GB"/>
          </a:p>
        </p:txBody>
      </p:sp>
    </p:spTree>
    <p:extLst>
      <p:ext uri="{BB962C8B-B14F-4D97-AF65-F5344CB8AC3E}">
        <p14:creationId xmlns:p14="http://schemas.microsoft.com/office/powerpoint/2010/main" val="3434983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599A52E-D39A-4F2D-890B-C74A549544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AAF255D-DAD2-409E-BEE2-6DB19D17F7C0}"/>
              </a:ext>
            </a:extLst>
          </p:cNvPr>
          <p:cNvSpPr>
            <a:spLocks noGrp="1"/>
          </p:cNvSpPr>
          <p:nvPr>
            <p:ph type="body" idx="1"/>
          </p:nvPr>
        </p:nvSpPr>
        <p:spPr/>
        <p:txBody>
          <a:bodyPr/>
          <a:lstStyle/>
          <a:p>
            <a:pPr fontAlgn="auto">
              <a:spcBef>
                <a:spcPts val="0"/>
              </a:spcBef>
              <a:spcAft>
                <a:spcPts val="0"/>
              </a:spcAft>
              <a:defRPr/>
            </a:pPr>
            <a:r>
              <a:rPr lang="en-GB" i="1" dirty="0"/>
              <a:t>James started to draw some equal groups. Complete his drawing. </a:t>
            </a:r>
            <a:endParaRPr lang="en-GB" dirty="0"/>
          </a:p>
        </p:txBody>
      </p:sp>
      <p:sp>
        <p:nvSpPr>
          <p:cNvPr id="66564" name="Slide Number Placeholder 3">
            <a:extLst>
              <a:ext uri="{FF2B5EF4-FFF2-40B4-BE49-F238E27FC236}">
                <a16:creationId xmlns:a16="http://schemas.microsoft.com/office/drawing/2014/main" id="{3B3A4265-ADAE-4D30-A556-618270F010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053363AD-85D5-4EEB-937D-33DFC04A6B0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8259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59D4D5F-04EA-46F9-88FA-3A14369B65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6BE4C6E-C67E-4E27-9D1B-B5B8F18C12D0}"/>
              </a:ext>
            </a:extLst>
          </p:cNvPr>
          <p:cNvSpPr>
            <a:spLocks noGrp="1"/>
          </p:cNvSpPr>
          <p:nvPr>
            <p:ph type="body" idx="1"/>
          </p:nvPr>
        </p:nvSpPr>
        <p:spPr/>
        <p:txBody>
          <a:bodyPr/>
          <a:lstStyle/>
          <a:p>
            <a:pPr fontAlgn="auto">
              <a:spcBef>
                <a:spcPts val="0"/>
              </a:spcBef>
              <a:spcAft>
                <a:spcPts val="0"/>
              </a:spcAft>
              <a:defRPr/>
            </a:pPr>
            <a:r>
              <a:rPr lang="en-US" i="1" dirty="0"/>
              <a:t>Complete the expression to match the picture.</a:t>
            </a:r>
            <a:endParaRPr lang="en-GB" i="1" dirty="0"/>
          </a:p>
        </p:txBody>
      </p:sp>
      <p:sp>
        <p:nvSpPr>
          <p:cNvPr id="68612" name="Slide Number Placeholder 3">
            <a:extLst>
              <a:ext uri="{FF2B5EF4-FFF2-40B4-BE49-F238E27FC236}">
                <a16:creationId xmlns:a16="http://schemas.microsoft.com/office/drawing/2014/main" id="{CD04B178-033F-4380-810E-E0D5097531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307BE18-BEB4-40A6-B770-32D42DCCA3E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06118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21C51E2D-B54F-4D46-B0DD-CDF2D37AE8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C44BB2C-E1CA-4515-AABC-A61FB207F2E2}"/>
              </a:ext>
            </a:extLst>
          </p:cNvPr>
          <p:cNvSpPr>
            <a:spLocks noGrp="1"/>
          </p:cNvSpPr>
          <p:nvPr>
            <p:ph type="body" idx="1"/>
          </p:nvPr>
        </p:nvSpPr>
        <p:spPr/>
        <p:txBody>
          <a:bodyPr/>
          <a:lstStyle/>
          <a:p>
            <a:pPr fontAlgn="auto">
              <a:spcBef>
                <a:spcPts val="0"/>
              </a:spcBef>
              <a:spcAft>
                <a:spcPts val="0"/>
              </a:spcAft>
              <a:defRPr/>
            </a:pPr>
            <a:r>
              <a:rPr lang="en-US" i="1" dirty="0"/>
              <a:t>Write a repeated addition expression to match the picture. </a:t>
            </a:r>
            <a:endParaRPr lang="en-GB" i="1" dirty="0"/>
          </a:p>
        </p:txBody>
      </p:sp>
      <p:sp>
        <p:nvSpPr>
          <p:cNvPr id="70660" name="Slide Number Placeholder 3">
            <a:extLst>
              <a:ext uri="{FF2B5EF4-FFF2-40B4-BE49-F238E27FC236}">
                <a16:creationId xmlns:a16="http://schemas.microsoft.com/office/drawing/2014/main" id="{9BD11731-63CC-43DC-A935-241AC2EAB3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204D71E-E784-42B7-B67D-9FF29CB96DB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265333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BDE50741-7921-4123-B402-1F28837652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9A4B3E4-3740-4579-A619-5177E6F39C18}"/>
              </a:ext>
            </a:extLst>
          </p:cNvPr>
          <p:cNvSpPr>
            <a:spLocks noGrp="1"/>
          </p:cNvSpPr>
          <p:nvPr>
            <p:ph type="body" idx="1"/>
          </p:nvPr>
        </p:nvSpPr>
        <p:spPr/>
        <p:txBody>
          <a:bodyPr/>
          <a:lstStyle/>
          <a:p>
            <a:pPr fontAlgn="auto">
              <a:spcBef>
                <a:spcPts val="0"/>
              </a:spcBef>
              <a:spcAft>
                <a:spcPts val="0"/>
              </a:spcAft>
              <a:defRPr/>
            </a:pPr>
            <a:r>
              <a:rPr lang="en-US" i="1" dirty="0"/>
              <a:t>Write a repeated addition expression to match the bar model.</a:t>
            </a:r>
            <a:endParaRPr lang="en-GB" i="1" dirty="0"/>
          </a:p>
        </p:txBody>
      </p:sp>
      <p:sp>
        <p:nvSpPr>
          <p:cNvPr id="72708" name="Slide Number Placeholder 3">
            <a:extLst>
              <a:ext uri="{FF2B5EF4-FFF2-40B4-BE49-F238E27FC236}">
                <a16:creationId xmlns:a16="http://schemas.microsoft.com/office/drawing/2014/main" id="{E6ED1AB2-3818-4EAB-A172-54AC3DEC5F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2EC7AE28-F6BB-4B5A-BAE9-111BEB56898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07679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9B01E2C-748A-4509-9D26-DDA49AE71D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4AC0999-5DEC-4156-B1BD-CAB6F7FA5740}"/>
              </a:ext>
            </a:extLst>
          </p:cNvPr>
          <p:cNvSpPr>
            <a:spLocks noGrp="1"/>
          </p:cNvSpPr>
          <p:nvPr>
            <p:ph type="body" idx="1"/>
          </p:nvPr>
        </p:nvSpPr>
        <p:spPr/>
        <p:txBody>
          <a:bodyPr/>
          <a:lstStyle/>
          <a:p>
            <a:pPr fontAlgn="auto">
              <a:spcBef>
                <a:spcPts val="0"/>
              </a:spcBef>
              <a:spcAft>
                <a:spcPts val="0"/>
              </a:spcAft>
              <a:defRPr/>
            </a:pPr>
            <a:r>
              <a:rPr lang="en-US" i="1" dirty="0"/>
              <a:t>Circle the expression that matches the sentence.</a:t>
            </a:r>
            <a:endParaRPr lang="en-GB" i="1" dirty="0"/>
          </a:p>
        </p:txBody>
      </p:sp>
      <p:sp>
        <p:nvSpPr>
          <p:cNvPr id="74756" name="Slide Number Placeholder 3">
            <a:extLst>
              <a:ext uri="{FF2B5EF4-FFF2-40B4-BE49-F238E27FC236}">
                <a16:creationId xmlns:a16="http://schemas.microsoft.com/office/drawing/2014/main" id="{E290D1FF-4818-4700-BBA1-044C028F12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BD10AFA3-30F4-4F85-BD5A-227EBE89DD7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06441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EE4ACDCA-59ED-4504-9DF8-F4CE45B9D5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D203836-7C63-4822-B2F7-7941F04D9BA3}"/>
              </a:ext>
            </a:extLst>
          </p:cNvPr>
          <p:cNvSpPr>
            <a:spLocks noGrp="1"/>
          </p:cNvSpPr>
          <p:nvPr>
            <p:ph type="body" idx="1"/>
          </p:nvPr>
        </p:nvSpPr>
        <p:spPr/>
        <p:txBody>
          <a:bodyPr/>
          <a:lstStyle/>
          <a:p>
            <a:pPr fontAlgn="auto">
              <a:spcBef>
                <a:spcPts val="0"/>
              </a:spcBef>
              <a:spcAft>
                <a:spcPts val="0"/>
              </a:spcAft>
              <a:defRPr/>
            </a:pPr>
            <a:r>
              <a:rPr lang="en-GB" i="1" dirty="0"/>
              <a:t>What’s the same?</a:t>
            </a:r>
            <a:endParaRPr lang="en-GB" dirty="0"/>
          </a:p>
          <a:p>
            <a:pPr fontAlgn="auto">
              <a:spcBef>
                <a:spcPts val="0"/>
              </a:spcBef>
              <a:spcAft>
                <a:spcPts val="0"/>
              </a:spcAft>
              <a:defRPr/>
            </a:pPr>
            <a:r>
              <a:rPr lang="en-GB" i="1" dirty="0"/>
              <a:t>What’s different?</a:t>
            </a:r>
            <a:endParaRPr lang="en-GB" dirty="0"/>
          </a:p>
        </p:txBody>
      </p:sp>
      <p:sp>
        <p:nvSpPr>
          <p:cNvPr id="76804" name="Slide Number Placeholder 3">
            <a:extLst>
              <a:ext uri="{FF2B5EF4-FFF2-40B4-BE49-F238E27FC236}">
                <a16:creationId xmlns:a16="http://schemas.microsoft.com/office/drawing/2014/main" id="{90149E40-9CB8-4E75-B8F6-8B868F6B8C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D22DC3A-D6DA-40D4-9763-89807DC4923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25288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4689E788-7BE6-4916-991E-A75655ED6E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74007A0-D0F5-4430-B813-24B511D86E58}"/>
              </a:ext>
            </a:extLst>
          </p:cNvPr>
          <p:cNvSpPr>
            <a:spLocks noGrp="1"/>
          </p:cNvSpPr>
          <p:nvPr>
            <p:ph type="body" idx="1"/>
          </p:nvPr>
        </p:nvSpPr>
        <p:spPr/>
        <p:txBody>
          <a:bodyPr/>
          <a:lstStyle/>
          <a:p>
            <a:pPr fontAlgn="auto">
              <a:spcBef>
                <a:spcPts val="0"/>
              </a:spcBef>
              <a:spcAft>
                <a:spcPts val="0"/>
              </a:spcAft>
              <a:defRPr/>
            </a:pPr>
            <a:endParaRPr lang="en-GB" dirty="0"/>
          </a:p>
        </p:txBody>
      </p:sp>
      <p:sp>
        <p:nvSpPr>
          <p:cNvPr id="78852" name="Slide Number Placeholder 3">
            <a:extLst>
              <a:ext uri="{FF2B5EF4-FFF2-40B4-BE49-F238E27FC236}">
                <a16:creationId xmlns:a16="http://schemas.microsoft.com/office/drawing/2014/main" id="{E03ABFA3-E6C1-4216-A145-738FA795EC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9CEAABB8-B17E-4CFB-B43E-B6AA06C8795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49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9139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FB1A1065-0250-40C1-BBE1-B20420248B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A2B35C6-67DE-434E-87D6-93F716D414F0}"/>
              </a:ext>
            </a:extLst>
          </p:cNvPr>
          <p:cNvSpPr>
            <a:spLocks noGrp="1"/>
          </p:cNvSpPr>
          <p:nvPr>
            <p:ph type="body" idx="1"/>
          </p:nvPr>
        </p:nvSpPr>
        <p:spPr/>
        <p:txBody>
          <a:bodyPr/>
          <a:lstStyle/>
          <a:p>
            <a:pPr fontAlgn="auto">
              <a:spcBef>
                <a:spcPts val="0"/>
              </a:spcBef>
              <a:spcAft>
                <a:spcPts val="0"/>
              </a:spcAft>
              <a:defRPr/>
            </a:pPr>
            <a:endParaRPr lang="en-GB" dirty="0"/>
          </a:p>
        </p:txBody>
      </p:sp>
      <p:sp>
        <p:nvSpPr>
          <p:cNvPr id="80900" name="Slide Number Placeholder 3">
            <a:extLst>
              <a:ext uri="{FF2B5EF4-FFF2-40B4-BE49-F238E27FC236}">
                <a16:creationId xmlns:a16="http://schemas.microsoft.com/office/drawing/2014/main" id="{76DD4663-063F-4AED-AFCF-418EA6EE05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B7F7E9C9-13E1-45B4-866C-098010A6727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1801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51</a:t>
            </a:fld>
            <a:endParaRPr lang="en-GB"/>
          </a:p>
        </p:txBody>
      </p:sp>
    </p:spTree>
    <p:extLst>
      <p:ext uri="{BB962C8B-B14F-4D97-AF65-F5344CB8AC3E}">
        <p14:creationId xmlns:p14="http://schemas.microsoft.com/office/powerpoint/2010/main" val="15919996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6901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5</a:t>
            </a:fld>
            <a:endParaRPr lang="en-GB"/>
          </a:p>
        </p:txBody>
      </p:sp>
    </p:spTree>
    <p:extLst>
      <p:ext uri="{BB962C8B-B14F-4D97-AF65-F5344CB8AC3E}">
        <p14:creationId xmlns:p14="http://schemas.microsoft.com/office/powerpoint/2010/main" val="38358929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508EAC3-EC65-4DEF-B510-8F1192A67F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383B422-385D-4341-9389-B16296BBCF07}"/>
              </a:ext>
            </a:extLst>
          </p:cNvPr>
          <p:cNvSpPr>
            <a:spLocks noGrp="1"/>
          </p:cNvSpPr>
          <p:nvPr>
            <p:ph type="body" idx="1"/>
          </p:nvPr>
        </p:nvSpPr>
        <p:spPr>
          <a:xfrm>
            <a:off x="685800" y="4400550"/>
            <a:ext cx="5119688" cy="2116138"/>
          </a:xfrm>
        </p:spPr>
        <p:txBody>
          <a:bodyPr/>
          <a:lstStyle/>
          <a:p>
            <a:pPr fontAlgn="auto">
              <a:spcBef>
                <a:spcPts val="0"/>
              </a:spcBef>
              <a:spcAft>
                <a:spcPts val="0"/>
              </a:spcAft>
              <a:defRPr/>
            </a:pPr>
            <a:r>
              <a:rPr lang="en-US" i="1" dirty="0"/>
              <a:t>There are three groups of five.</a:t>
            </a:r>
          </a:p>
          <a:p>
            <a:pPr fontAlgn="auto">
              <a:spcBef>
                <a:spcPts val="0"/>
              </a:spcBef>
              <a:spcAft>
                <a:spcPts val="0"/>
              </a:spcAft>
              <a:defRPr/>
            </a:pPr>
            <a:r>
              <a:rPr lang="en-US" i="1" dirty="0"/>
              <a:t>We can write this as five plus five plus five. </a:t>
            </a:r>
          </a:p>
          <a:p>
            <a:pPr fontAlgn="auto">
              <a:spcBef>
                <a:spcPts val="0"/>
              </a:spcBef>
              <a:spcAft>
                <a:spcPts val="0"/>
              </a:spcAft>
              <a:defRPr/>
            </a:pPr>
            <a:r>
              <a:rPr lang="en-US" i="1" dirty="0"/>
              <a:t>We can also write this as three times five.</a:t>
            </a:r>
          </a:p>
          <a:p>
            <a:pPr fontAlgn="auto">
              <a:spcBef>
                <a:spcPts val="0"/>
              </a:spcBef>
              <a:spcAft>
                <a:spcPts val="0"/>
              </a:spcAft>
              <a:defRPr/>
            </a:pPr>
            <a:r>
              <a:rPr lang="en-US" i="1" dirty="0"/>
              <a:t>The ‘3’ represents the number of groups.</a:t>
            </a:r>
          </a:p>
          <a:p>
            <a:pPr fontAlgn="auto">
              <a:spcBef>
                <a:spcPts val="0"/>
              </a:spcBef>
              <a:spcAft>
                <a:spcPts val="0"/>
              </a:spcAft>
              <a:defRPr/>
            </a:pPr>
            <a:r>
              <a:rPr lang="en-US" i="1" dirty="0"/>
              <a:t>The ‘5’ represents the number of flowers in each group.</a:t>
            </a:r>
            <a:r>
              <a:rPr lang="en-GB" i="1" dirty="0"/>
              <a:t>		</a:t>
            </a:r>
          </a:p>
          <a:p>
            <a:pPr fontAlgn="auto">
              <a:spcBef>
                <a:spcPts val="0"/>
              </a:spcBef>
              <a:spcAft>
                <a:spcPts val="0"/>
              </a:spcAft>
              <a:defRPr/>
            </a:pPr>
            <a:endParaRPr lang="en-GB" i="1" dirty="0"/>
          </a:p>
          <a:p>
            <a:pPr fontAlgn="auto">
              <a:spcBef>
                <a:spcPts val="0"/>
              </a:spcBef>
              <a:spcAft>
                <a:spcPts val="0"/>
              </a:spcAft>
              <a:defRPr/>
            </a:pPr>
            <a:endParaRPr lang="en-GB" i="1" dirty="0"/>
          </a:p>
          <a:p>
            <a:pPr fontAlgn="auto">
              <a:spcBef>
                <a:spcPts val="0"/>
              </a:spcBef>
              <a:spcAft>
                <a:spcPts val="0"/>
              </a:spcAft>
              <a:defRPr/>
            </a:pPr>
            <a:endParaRPr lang="en-GB" i="1" dirty="0"/>
          </a:p>
          <a:p>
            <a:pPr fontAlgn="auto">
              <a:spcBef>
                <a:spcPts val="0"/>
              </a:spcBef>
              <a:spcAft>
                <a:spcPts val="0"/>
              </a:spcAft>
              <a:defRPr/>
            </a:pPr>
            <a:endParaRPr lang="en-GB" i="1" dirty="0"/>
          </a:p>
          <a:p>
            <a:pPr fontAlgn="auto">
              <a:spcBef>
                <a:spcPts val="0"/>
              </a:spcBef>
              <a:spcAft>
                <a:spcPts val="0"/>
              </a:spcAft>
              <a:defRPr/>
            </a:pPr>
            <a:endParaRPr lang="en-GB" i="1" dirty="0"/>
          </a:p>
          <a:p>
            <a:pPr fontAlgn="auto">
              <a:spcBef>
                <a:spcPts val="0"/>
              </a:spcBef>
              <a:spcAft>
                <a:spcPts val="0"/>
              </a:spcAft>
              <a:defRPr/>
            </a:pPr>
            <a:endParaRPr lang="en-GB" i="1" dirty="0"/>
          </a:p>
          <a:p>
            <a:pPr fontAlgn="auto">
              <a:spcBef>
                <a:spcPts val="0"/>
              </a:spcBef>
              <a:spcAft>
                <a:spcPts val="0"/>
              </a:spcAft>
              <a:defRPr/>
            </a:pPr>
            <a:endParaRPr lang="en-GB" i="1" dirty="0"/>
          </a:p>
          <a:p>
            <a:pPr fontAlgn="auto">
              <a:spcBef>
                <a:spcPts val="0"/>
              </a:spcBef>
              <a:spcAft>
                <a:spcPts val="0"/>
              </a:spcAft>
              <a:defRPr/>
            </a:pPr>
            <a:endParaRPr lang="en-GB" i="1" dirty="0"/>
          </a:p>
          <a:p>
            <a:pPr fontAlgn="auto">
              <a:spcBef>
                <a:spcPts val="0"/>
              </a:spcBef>
              <a:spcAft>
                <a:spcPts val="0"/>
              </a:spcAft>
              <a:defRPr/>
            </a:pPr>
            <a:r>
              <a:rPr lang="en-GB" i="1" dirty="0"/>
              <a:t>We can also write this as three times five.</a:t>
            </a:r>
            <a:endParaRPr lang="en-GB" dirty="0"/>
          </a:p>
          <a:p>
            <a:pPr fontAlgn="auto">
              <a:spcBef>
                <a:spcPts val="0"/>
              </a:spcBef>
              <a:spcAft>
                <a:spcPts val="0"/>
              </a:spcAft>
              <a:defRPr/>
            </a:pPr>
            <a:r>
              <a:rPr lang="en-GB" i="1" dirty="0"/>
              <a:t>3 x 5</a:t>
            </a:r>
            <a:endParaRPr lang="en-GB" dirty="0"/>
          </a:p>
          <a:p>
            <a:pPr fontAlgn="auto">
              <a:spcBef>
                <a:spcPts val="0"/>
              </a:spcBef>
              <a:spcAft>
                <a:spcPts val="0"/>
              </a:spcAft>
              <a:defRPr/>
            </a:pPr>
            <a:r>
              <a:rPr lang="en-GB" i="1" dirty="0"/>
              <a:t> </a:t>
            </a:r>
            <a:endParaRPr lang="en-GB" dirty="0"/>
          </a:p>
          <a:p>
            <a:pPr fontAlgn="auto">
              <a:spcBef>
                <a:spcPts val="0"/>
              </a:spcBef>
              <a:spcAft>
                <a:spcPts val="0"/>
              </a:spcAft>
              <a:defRPr/>
            </a:pPr>
            <a:r>
              <a:rPr lang="en-GB" i="1" dirty="0"/>
              <a:t>What does the ‘3’ represent?</a:t>
            </a:r>
            <a:endParaRPr lang="en-GB" dirty="0"/>
          </a:p>
          <a:p>
            <a:pPr fontAlgn="auto">
              <a:spcBef>
                <a:spcPts val="0"/>
              </a:spcBef>
              <a:spcAft>
                <a:spcPts val="0"/>
              </a:spcAft>
              <a:defRPr/>
            </a:pPr>
            <a:r>
              <a:rPr lang="en-GB" i="1" dirty="0"/>
              <a:t>The ‘3’ represents the number of groups.</a:t>
            </a:r>
            <a:endParaRPr lang="en-GB" dirty="0"/>
          </a:p>
          <a:p>
            <a:pPr fontAlgn="auto">
              <a:spcBef>
                <a:spcPts val="0"/>
              </a:spcBef>
              <a:spcAft>
                <a:spcPts val="0"/>
              </a:spcAft>
              <a:defRPr/>
            </a:pPr>
            <a:r>
              <a:rPr lang="en-GB" i="1" dirty="0"/>
              <a:t> </a:t>
            </a:r>
            <a:endParaRPr lang="en-GB" dirty="0"/>
          </a:p>
          <a:p>
            <a:pPr fontAlgn="auto">
              <a:spcBef>
                <a:spcPts val="0"/>
              </a:spcBef>
              <a:spcAft>
                <a:spcPts val="0"/>
              </a:spcAft>
              <a:defRPr/>
            </a:pPr>
            <a:r>
              <a:rPr lang="en-GB" i="1" dirty="0"/>
              <a:t>What does the ‘5’ represent?</a:t>
            </a:r>
            <a:endParaRPr lang="en-GB" dirty="0"/>
          </a:p>
          <a:p>
            <a:pPr fontAlgn="auto">
              <a:spcBef>
                <a:spcPts val="0"/>
              </a:spcBef>
              <a:spcAft>
                <a:spcPts val="0"/>
              </a:spcAft>
              <a:defRPr/>
            </a:pPr>
            <a:r>
              <a:rPr lang="en-GB" i="1" dirty="0"/>
              <a:t>The ‘5’ represents the number of flowers in each group.’	</a:t>
            </a:r>
            <a:endParaRPr lang="en-GB" dirty="0"/>
          </a:p>
          <a:p>
            <a:pPr fontAlgn="auto">
              <a:spcBef>
                <a:spcPts val="0"/>
              </a:spcBef>
              <a:spcAft>
                <a:spcPts val="0"/>
              </a:spcAft>
              <a:defRPr/>
            </a:pPr>
            <a:endParaRPr lang="en-GB" dirty="0"/>
          </a:p>
        </p:txBody>
      </p:sp>
      <p:sp>
        <p:nvSpPr>
          <p:cNvPr id="82948" name="Slide Number Placeholder 3">
            <a:extLst>
              <a:ext uri="{FF2B5EF4-FFF2-40B4-BE49-F238E27FC236}">
                <a16:creationId xmlns:a16="http://schemas.microsoft.com/office/drawing/2014/main" id="{69516537-33B1-4033-980C-8E96331F27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3A5A6163-2F6D-437B-AC31-61A68C25BA7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268217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2314A085-9F32-4F11-B723-08F0E5A601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1C62A93-6999-42D5-BE44-94ACD9B95E35}"/>
              </a:ext>
            </a:extLst>
          </p:cNvPr>
          <p:cNvSpPr>
            <a:spLocks noGrp="1"/>
          </p:cNvSpPr>
          <p:nvPr>
            <p:ph type="body" idx="1"/>
          </p:nvPr>
        </p:nvSpPr>
        <p:spPr>
          <a:xfrm>
            <a:off x="685800" y="4400550"/>
            <a:ext cx="5486400" cy="1179513"/>
          </a:xfrm>
        </p:spPr>
        <p:txBody>
          <a:bodyPr/>
          <a:lstStyle/>
          <a:p>
            <a:pPr fontAlgn="auto">
              <a:spcBef>
                <a:spcPts val="0"/>
              </a:spcBef>
              <a:spcAft>
                <a:spcPts val="0"/>
              </a:spcAft>
              <a:defRPr/>
            </a:pPr>
            <a:r>
              <a:rPr lang="en-US" i="1" dirty="0"/>
              <a:t>There are four groups of ten.</a:t>
            </a:r>
          </a:p>
          <a:p>
            <a:pPr fontAlgn="auto">
              <a:spcBef>
                <a:spcPts val="0"/>
              </a:spcBef>
              <a:spcAft>
                <a:spcPts val="0"/>
              </a:spcAft>
              <a:defRPr/>
            </a:pPr>
            <a:r>
              <a:rPr lang="en-US" i="1" dirty="0"/>
              <a:t>We can write this as ten plus ten plus ten plus ten.</a:t>
            </a:r>
          </a:p>
          <a:p>
            <a:pPr fontAlgn="auto">
              <a:spcBef>
                <a:spcPts val="0"/>
              </a:spcBef>
              <a:spcAft>
                <a:spcPts val="0"/>
              </a:spcAft>
              <a:defRPr/>
            </a:pPr>
            <a:r>
              <a:rPr lang="en-US" i="1" dirty="0"/>
              <a:t>We can also write this as four times ten.</a:t>
            </a:r>
            <a:endParaRPr lang="en-GB" dirty="0"/>
          </a:p>
        </p:txBody>
      </p:sp>
      <p:sp>
        <p:nvSpPr>
          <p:cNvPr id="84996" name="Slide Number Placeholder 3">
            <a:extLst>
              <a:ext uri="{FF2B5EF4-FFF2-40B4-BE49-F238E27FC236}">
                <a16:creationId xmlns:a16="http://schemas.microsoft.com/office/drawing/2014/main" id="{A2A0DD80-A1FC-4E7F-8087-0E9D3887C8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F0E62E29-B541-47B3-94BE-992B25CA85A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37074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59984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9B01E2C-748A-4509-9D26-DDA49AE71D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4AC0999-5DEC-4156-B1BD-CAB6F7FA5740}"/>
              </a:ext>
            </a:extLst>
          </p:cNvPr>
          <p:cNvSpPr>
            <a:spLocks noGrp="1"/>
          </p:cNvSpPr>
          <p:nvPr>
            <p:ph type="body" idx="1"/>
          </p:nvPr>
        </p:nvSpPr>
        <p:spPr/>
        <p:txBody>
          <a:bodyPr/>
          <a:lstStyle/>
          <a:p>
            <a:pPr fontAlgn="auto">
              <a:spcBef>
                <a:spcPts val="0"/>
              </a:spcBef>
              <a:spcAft>
                <a:spcPts val="0"/>
              </a:spcAft>
              <a:defRPr/>
            </a:pPr>
            <a:endParaRPr lang="en-GB" i="1" dirty="0"/>
          </a:p>
        </p:txBody>
      </p:sp>
      <p:sp>
        <p:nvSpPr>
          <p:cNvPr id="74756" name="Slide Number Placeholder 3">
            <a:extLst>
              <a:ext uri="{FF2B5EF4-FFF2-40B4-BE49-F238E27FC236}">
                <a16:creationId xmlns:a16="http://schemas.microsoft.com/office/drawing/2014/main" id="{E290D1FF-4818-4700-BBA1-044C028F12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BD10AFA3-30F4-4F85-BD5A-227EBE89DD7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0644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57</a:t>
            </a:fld>
            <a:endParaRPr lang="en-GB"/>
          </a:p>
        </p:txBody>
      </p:sp>
    </p:spTree>
    <p:extLst>
      <p:ext uri="{BB962C8B-B14F-4D97-AF65-F5344CB8AC3E}">
        <p14:creationId xmlns:p14="http://schemas.microsoft.com/office/powerpoint/2010/main" val="3049785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19130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6436E7C5-7C31-491E-BF49-9A67C3C150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3662DDD-DBD0-4C4D-BE9E-6C658F9550B0}"/>
              </a:ext>
            </a:extLst>
          </p:cNvPr>
          <p:cNvSpPr>
            <a:spLocks noGrp="1"/>
          </p:cNvSpPr>
          <p:nvPr>
            <p:ph type="body" idx="1"/>
          </p:nvPr>
        </p:nvSpPr>
        <p:spPr/>
        <p:txBody>
          <a:bodyPr/>
          <a:lstStyle/>
          <a:p>
            <a:pPr fontAlgn="auto">
              <a:spcBef>
                <a:spcPts val="0"/>
              </a:spcBef>
              <a:spcAft>
                <a:spcPts val="0"/>
              </a:spcAft>
              <a:defRPr/>
            </a:pPr>
            <a:r>
              <a:rPr lang="en-GB" i="1" dirty="0"/>
              <a:t>Draw lines connecting each picture with the correct multiplication expression.</a:t>
            </a:r>
            <a:endParaRPr lang="en-GB" dirty="0"/>
          </a:p>
        </p:txBody>
      </p:sp>
      <p:sp>
        <p:nvSpPr>
          <p:cNvPr id="87044" name="Slide Number Placeholder 3">
            <a:extLst>
              <a:ext uri="{FF2B5EF4-FFF2-40B4-BE49-F238E27FC236}">
                <a16:creationId xmlns:a16="http://schemas.microsoft.com/office/drawing/2014/main" id="{3FDED13A-FD39-4C76-9A0B-40F8DF3359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915412CA-2ECC-47AA-984D-4BDC92A8A38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59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1122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A79365C-3E9C-4897-A5BF-3A1C433EC7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AA82B85-82DF-4EF8-8B63-40520F76F447}"/>
              </a:ext>
            </a:extLst>
          </p:cNvPr>
          <p:cNvSpPr>
            <a:spLocks noGrp="1"/>
          </p:cNvSpPr>
          <p:nvPr>
            <p:ph type="body" idx="1"/>
          </p:nvPr>
        </p:nvSpPr>
        <p:spPr/>
        <p:txBody>
          <a:bodyPr/>
          <a:lstStyle/>
          <a:p>
            <a:pPr fontAlgn="auto">
              <a:spcBef>
                <a:spcPts val="0"/>
              </a:spcBef>
              <a:spcAft>
                <a:spcPts val="0"/>
              </a:spcAft>
              <a:defRPr/>
            </a:pPr>
            <a:r>
              <a:rPr lang="en-GB" i="1" dirty="0"/>
              <a:t>Antonella started to draw some equal groups. Complete her drawing.</a:t>
            </a:r>
            <a:endParaRPr lang="en-GB" dirty="0"/>
          </a:p>
        </p:txBody>
      </p:sp>
      <p:sp>
        <p:nvSpPr>
          <p:cNvPr id="89092" name="Slide Number Placeholder 3">
            <a:extLst>
              <a:ext uri="{FF2B5EF4-FFF2-40B4-BE49-F238E27FC236}">
                <a16:creationId xmlns:a16="http://schemas.microsoft.com/office/drawing/2014/main" id="{774A5A33-0CE5-4F69-9BDA-C7A70D8B9F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A3BC1662-6FB6-4F6F-8FDD-EBB853C8437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89079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AD6CC53B-9E85-44E9-915D-A93CDAF7C1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FBE3D00-25EE-4950-82A5-83C5C81A68CE}"/>
              </a:ext>
            </a:extLst>
          </p:cNvPr>
          <p:cNvSpPr>
            <a:spLocks noGrp="1"/>
          </p:cNvSpPr>
          <p:nvPr>
            <p:ph type="body" idx="1"/>
          </p:nvPr>
        </p:nvSpPr>
        <p:spPr/>
        <p:txBody>
          <a:bodyPr/>
          <a:lstStyle/>
          <a:p>
            <a:pPr fontAlgn="auto">
              <a:spcBef>
                <a:spcPts val="0"/>
              </a:spcBef>
              <a:spcAft>
                <a:spcPts val="0"/>
              </a:spcAft>
              <a:defRPr/>
            </a:pPr>
            <a:r>
              <a:rPr lang="en-GB" i="1" dirty="0"/>
              <a:t>Complete the expression to match the picture.</a:t>
            </a:r>
            <a:endParaRPr lang="en-GB" dirty="0"/>
          </a:p>
        </p:txBody>
      </p:sp>
      <p:sp>
        <p:nvSpPr>
          <p:cNvPr id="91140" name="Slide Number Placeholder 3">
            <a:extLst>
              <a:ext uri="{FF2B5EF4-FFF2-40B4-BE49-F238E27FC236}">
                <a16:creationId xmlns:a16="http://schemas.microsoft.com/office/drawing/2014/main" id="{4534E520-8BA5-4C37-A3A7-9A49A58B8F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3FC31F3E-E360-4917-9963-1172730012E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15636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E4AF33D5-77E8-4F54-95CA-B2CAC5F089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2A283F7-5D87-4576-9B27-01891EAB33AF}"/>
              </a:ext>
            </a:extLst>
          </p:cNvPr>
          <p:cNvSpPr>
            <a:spLocks noGrp="1"/>
          </p:cNvSpPr>
          <p:nvPr>
            <p:ph type="body" idx="1"/>
          </p:nvPr>
        </p:nvSpPr>
        <p:spPr/>
        <p:txBody>
          <a:bodyPr/>
          <a:lstStyle/>
          <a:p>
            <a:pPr fontAlgn="auto">
              <a:spcBef>
                <a:spcPts val="0"/>
              </a:spcBef>
              <a:spcAft>
                <a:spcPts val="0"/>
              </a:spcAft>
              <a:defRPr/>
            </a:pPr>
            <a:r>
              <a:rPr lang="en-GB" i="1" dirty="0"/>
              <a:t>Write a multiplication expression to match the picture.</a:t>
            </a:r>
            <a:endParaRPr lang="en-GB" dirty="0"/>
          </a:p>
        </p:txBody>
      </p:sp>
      <p:sp>
        <p:nvSpPr>
          <p:cNvPr id="93188" name="Slide Number Placeholder 3">
            <a:extLst>
              <a:ext uri="{FF2B5EF4-FFF2-40B4-BE49-F238E27FC236}">
                <a16:creationId xmlns:a16="http://schemas.microsoft.com/office/drawing/2014/main" id="{F5D3C495-7DFF-43D9-B39D-4A6306DC5D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88DCB47B-E4D2-4E15-A2E4-3CDD4F0F026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7060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6</a:t>
            </a:fld>
            <a:endParaRPr lang="en-GB"/>
          </a:p>
        </p:txBody>
      </p:sp>
    </p:spTree>
    <p:extLst>
      <p:ext uri="{BB962C8B-B14F-4D97-AF65-F5344CB8AC3E}">
        <p14:creationId xmlns:p14="http://schemas.microsoft.com/office/powerpoint/2010/main" val="39689058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C4AA58F8-A716-4441-BB89-4BA6FD5C04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F0DDE97-82BB-499A-92C7-9D7280DAB17B}"/>
              </a:ext>
            </a:extLst>
          </p:cNvPr>
          <p:cNvSpPr>
            <a:spLocks noGrp="1"/>
          </p:cNvSpPr>
          <p:nvPr>
            <p:ph type="body" idx="1"/>
          </p:nvPr>
        </p:nvSpPr>
        <p:spPr/>
        <p:txBody>
          <a:bodyPr/>
          <a:lstStyle/>
          <a:p>
            <a:pPr fontAlgn="auto">
              <a:spcBef>
                <a:spcPts val="0"/>
              </a:spcBef>
              <a:spcAft>
                <a:spcPts val="0"/>
              </a:spcAft>
              <a:defRPr/>
            </a:pPr>
            <a:r>
              <a:rPr lang="en-GB" i="1" dirty="0"/>
              <a:t>Write a multiplication expression to match the bar model.</a:t>
            </a:r>
            <a:endParaRPr lang="en-GB" dirty="0"/>
          </a:p>
        </p:txBody>
      </p:sp>
      <p:sp>
        <p:nvSpPr>
          <p:cNvPr id="95236" name="Slide Number Placeholder 3">
            <a:extLst>
              <a:ext uri="{FF2B5EF4-FFF2-40B4-BE49-F238E27FC236}">
                <a16:creationId xmlns:a16="http://schemas.microsoft.com/office/drawing/2014/main" id="{1FBE8948-36BF-4F7B-8302-E954F5B8D5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D282E044-ECC5-4C9E-A29C-FF73E5EFAC1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77893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7B36A8F8-B43D-4B25-95A2-B52C7D555C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18FA60E-4DA5-4A8B-A843-BC64FD37F291}"/>
              </a:ext>
            </a:extLst>
          </p:cNvPr>
          <p:cNvSpPr>
            <a:spLocks noGrp="1"/>
          </p:cNvSpPr>
          <p:nvPr>
            <p:ph type="body" idx="1"/>
          </p:nvPr>
        </p:nvSpPr>
        <p:spPr/>
        <p:txBody>
          <a:bodyPr/>
          <a:lstStyle/>
          <a:p>
            <a:pPr fontAlgn="auto">
              <a:spcBef>
                <a:spcPts val="0"/>
              </a:spcBef>
              <a:spcAft>
                <a:spcPts val="0"/>
              </a:spcAft>
              <a:defRPr/>
            </a:pPr>
            <a:endParaRPr lang="en-GB" dirty="0"/>
          </a:p>
        </p:txBody>
      </p:sp>
      <p:sp>
        <p:nvSpPr>
          <p:cNvPr id="97284" name="Slide Number Placeholder 3">
            <a:extLst>
              <a:ext uri="{FF2B5EF4-FFF2-40B4-BE49-F238E27FC236}">
                <a16:creationId xmlns:a16="http://schemas.microsoft.com/office/drawing/2014/main" id="{F514B77A-7A1D-4748-B0F1-7679A033F3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E3477B79-0CE0-4CB3-8EAF-7A80C0167B0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60461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C91126B1-27AB-4178-91E8-00CA6D4013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7394D72-DD02-41BC-8D03-5F6FE0B39F72}"/>
              </a:ext>
            </a:extLst>
          </p:cNvPr>
          <p:cNvSpPr>
            <a:spLocks noGrp="1"/>
          </p:cNvSpPr>
          <p:nvPr>
            <p:ph type="body" idx="1"/>
          </p:nvPr>
        </p:nvSpPr>
        <p:spPr/>
        <p:txBody>
          <a:bodyPr/>
          <a:lstStyle/>
          <a:p>
            <a:pPr fontAlgn="auto">
              <a:spcBef>
                <a:spcPts val="0"/>
              </a:spcBef>
              <a:spcAft>
                <a:spcPts val="0"/>
              </a:spcAft>
              <a:defRPr/>
            </a:pPr>
            <a:endParaRPr lang="en-GB" dirty="0"/>
          </a:p>
        </p:txBody>
      </p:sp>
      <p:sp>
        <p:nvSpPr>
          <p:cNvPr id="99332" name="Slide Number Placeholder 3">
            <a:extLst>
              <a:ext uri="{FF2B5EF4-FFF2-40B4-BE49-F238E27FC236}">
                <a16:creationId xmlns:a16="http://schemas.microsoft.com/office/drawing/2014/main" id="{3E72A7F8-962C-4049-9FD8-DADA12468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F6F21FA2-B734-41E6-B6B9-ABFD0238E2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8655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89420074-EE95-440B-9B0E-C522FC875F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78B207A-0FEE-4699-8A83-9EB23C986869}"/>
              </a:ext>
            </a:extLst>
          </p:cNvPr>
          <p:cNvSpPr>
            <a:spLocks noGrp="1"/>
          </p:cNvSpPr>
          <p:nvPr>
            <p:ph type="body" idx="1"/>
          </p:nvPr>
        </p:nvSpPr>
        <p:spPr/>
        <p:txBody>
          <a:bodyPr/>
          <a:lstStyle/>
          <a:p>
            <a:pPr fontAlgn="auto">
              <a:spcBef>
                <a:spcPts val="0"/>
              </a:spcBef>
              <a:spcAft>
                <a:spcPts val="0"/>
              </a:spcAft>
              <a:defRPr/>
            </a:pPr>
            <a:endParaRPr lang="en-GB" dirty="0"/>
          </a:p>
        </p:txBody>
      </p:sp>
      <p:sp>
        <p:nvSpPr>
          <p:cNvPr id="102404" name="Slide Number Placeholder 3">
            <a:extLst>
              <a:ext uri="{FF2B5EF4-FFF2-40B4-BE49-F238E27FC236}">
                <a16:creationId xmlns:a16="http://schemas.microsoft.com/office/drawing/2014/main" id="{7AEA1621-0BF1-4E13-B74A-8ACC686F6A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821243C-46BC-42D8-86EA-83BAE5DA717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67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0258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dirty="0" err="1">
                <a:solidFill>
                  <a:schemeClr val="tx1"/>
                </a:solidFill>
                <a:effectLst/>
                <a:latin typeface="+mn-lt"/>
                <a:ea typeface="+mn-ea"/>
                <a:cs typeface="+mn-cs"/>
              </a:rPr>
              <a:t>Dòng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nǎo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jīn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553230D-E69B-4566-AB3A-99AAD012A72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68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24983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69</a:t>
            </a:fld>
            <a:endParaRPr lang="en-GB"/>
          </a:p>
        </p:txBody>
      </p:sp>
    </p:spTree>
    <p:extLst>
      <p:ext uri="{BB962C8B-B14F-4D97-AF65-F5344CB8AC3E}">
        <p14:creationId xmlns:p14="http://schemas.microsoft.com/office/powerpoint/2010/main" val="8431651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00198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B7921913-E7E1-445B-BD69-DA37083173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D0916DF-41FA-4EBC-8923-63C1577BF595}"/>
              </a:ext>
            </a:extLst>
          </p:cNvPr>
          <p:cNvSpPr>
            <a:spLocks noGrp="1"/>
          </p:cNvSpPr>
          <p:nvPr>
            <p:ph type="body" idx="1"/>
          </p:nvPr>
        </p:nvSpPr>
        <p:spPr/>
        <p:txBody>
          <a:bodyPr/>
          <a:lstStyle/>
          <a:p>
            <a:pPr fontAlgn="auto">
              <a:spcBef>
                <a:spcPts val="0"/>
              </a:spcBef>
              <a:spcAft>
                <a:spcPts val="0"/>
              </a:spcAft>
              <a:defRPr/>
            </a:pPr>
            <a:r>
              <a:rPr lang="en-GB" i="1" u="none" dirty="0"/>
              <a:t>There are four groups of two children.</a:t>
            </a:r>
            <a:endParaRPr lang="en-GB" u="none" dirty="0"/>
          </a:p>
          <a:p>
            <a:pPr fontAlgn="auto">
              <a:spcBef>
                <a:spcPts val="0"/>
              </a:spcBef>
              <a:spcAft>
                <a:spcPts val="0"/>
              </a:spcAft>
              <a:defRPr/>
            </a:pPr>
            <a:r>
              <a:rPr lang="en-GB" i="1" u="none" dirty="0"/>
              <a:t>We can write this as two plus two plus two plus two.</a:t>
            </a:r>
            <a:endParaRPr lang="en-GB" u="none" dirty="0"/>
          </a:p>
          <a:p>
            <a:pPr fontAlgn="auto">
              <a:spcBef>
                <a:spcPts val="0"/>
              </a:spcBef>
              <a:spcAft>
                <a:spcPts val="0"/>
              </a:spcAft>
              <a:defRPr/>
            </a:pPr>
            <a:r>
              <a:rPr lang="en-GB" i="1" u="none" dirty="0"/>
              <a:t>We can write this as four times two.</a:t>
            </a:r>
            <a:endParaRPr lang="en-GB" u="none" dirty="0"/>
          </a:p>
        </p:txBody>
      </p:sp>
      <p:sp>
        <p:nvSpPr>
          <p:cNvPr id="105476" name="Slide Number Placeholder 3">
            <a:extLst>
              <a:ext uri="{FF2B5EF4-FFF2-40B4-BE49-F238E27FC236}">
                <a16:creationId xmlns:a16="http://schemas.microsoft.com/office/drawing/2014/main" id="{3C84A495-95B8-4A2F-AC87-39EE567357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0AE1A86F-38ED-4C94-AE91-B41DEF32267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74858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AD9BB37D-F58D-4CC0-848E-9EE2941854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E10CEAB-66AB-4CD8-8F79-70CF4EFCA2C5}"/>
              </a:ext>
            </a:extLst>
          </p:cNvPr>
          <p:cNvSpPr>
            <a:spLocks noGrp="1"/>
          </p:cNvSpPr>
          <p:nvPr>
            <p:ph type="body" idx="1"/>
          </p:nvPr>
        </p:nvSpPr>
        <p:spPr/>
        <p:txBody>
          <a:bodyPr/>
          <a:lstStyle/>
          <a:p>
            <a:pPr fontAlgn="auto">
              <a:spcBef>
                <a:spcPts val="0"/>
              </a:spcBef>
              <a:spcAft>
                <a:spcPts val="0"/>
              </a:spcAft>
              <a:defRPr/>
            </a:pPr>
            <a:r>
              <a:rPr lang="en-GB" i="1" u="none" dirty="0"/>
              <a:t>There are four groups of zero children.</a:t>
            </a:r>
          </a:p>
          <a:p>
            <a:pPr fontAlgn="auto">
              <a:spcBef>
                <a:spcPts val="0"/>
              </a:spcBef>
              <a:spcAft>
                <a:spcPts val="0"/>
              </a:spcAft>
              <a:defRPr/>
            </a:pPr>
            <a:r>
              <a:rPr lang="en-GB" i="1" u="none" dirty="0"/>
              <a:t>We can write this as zero plus zero plus zero plus zero.</a:t>
            </a:r>
            <a:endParaRPr lang="en-GB" u="none" dirty="0"/>
          </a:p>
          <a:p>
            <a:pPr fontAlgn="auto">
              <a:spcBef>
                <a:spcPts val="0"/>
              </a:spcBef>
              <a:spcAft>
                <a:spcPts val="0"/>
              </a:spcAft>
              <a:defRPr/>
            </a:pPr>
            <a:r>
              <a:rPr lang="en-GB" i="1" u="none" dirty="0"/>
              <a:t>We can write this as four times zero.</a:t>
            </a:r>
            <a:endParaRPr lang="en-GB" u="none" dirty="0"/>
          </a:p>
        </p:txBody>
      </p:sp>
      <p:sp>
        <p:nvSpPr>
          <p:cNvPr id="107524" name="Slide Number Placeholder 3">
            <a:extLst>
              <a:ext uri="{FF2B5EF4-FFF2-40B4-BE49-F238E27FC236}">
                <a16:creationId xmlns:a16="http://schemas.microsoft.com/office/drawing/2014/main" id="{CE686C25-6887-465B-A5D9-AF30AB0F26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BF5DD0C0-BFF6-4218-B3EE-4DC565054C6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88615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60F0D0BC-BADA-4C43-800A-4DA0098602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DA84DE0-ED6A-4BBA-B718-3AE29E53F77D}"/>
              </a:ext>
            </a:extLst>
          </p:cNvPr>
          <p:cNvSpPr>
            <a:spLocks noGrp="1"/>
          </p:cNvSpPr>
          <p:nvPr>
            <p:ph type="body" idx="1"/>
          </p:nvPr>
        </p:nvSpPr>
        <p:spPr/>
        <p:txBody>
          <a:bodyPr/>
          <a:lstStyle/>
          <a:p>
            <a:pPr fontAlgn="auto">
              <a:spcBef>
                <a:spcPts val="0"/>
              </a:spcBef>
              <a:spcAft>
                <a:spcPts val="0"/>
              </a:spcAft>
              <a:defRPr/>
            </a:pPr>
            <a:r>
              <a:rPr lang="en-GB" i="1" u="none" dirty="0"/>
              <a:t>There are three groups of five eggs.</a:t>
            </a:r>
          </a:p>
          <a:p>
            <a:pPr fontAlgn="auto">
              <a:spcBef>
                <a:spcPts val="0"/>
              </a:spcBef>
              <a:spcAft>
                <a:spcPts val="0"/>
              </a:spcAft>
              <a:defRPr/>
            </a:pPr>
            <a:r>
              <a:rPr lang="en-GB" i="1" u="none" dirty="0"/>
              <a:t>We can write this as five plus five plus five. </a:t>
            </a:r>
            <a:endParaRPr lang="en-GB" u="none" dirty="0"/>
          </a:p>
          <a:p>
            <a:pPr fontAlgn="auto">
              <a:spcBef>
                <a:spcPts val="0"/>
              </a:spcBef>
              <a:spcAft>
                <a:spcPts val="0"/>
              </a:spcAft>
              <a:defRPr/>
            </a:pPr>
            <a:r>
              <a:rPr lang="en-GB" i="1" u="none" dirty="0"/>
              <a:t>We can write this as three times five.</a:t>
            </a:r>
            <a:endParaRPr lang="en-GB" u="none" dirty="0"/>
          </a:p>
        </p:txBody>
      </p:sp>
      <p:sp>
        <p:nvSpPr>
          <p:cNvPr id="110596" name="Slide Number Placeholder 3">
            <a:extLst>
              <a:ext uri="{FF2B5EF4-FFF2-40B4-BE49-F238E27FC236}">
                <a16:creationId xmlns:a16="http://schemas.microsoft.com/office/drawing/2014/main" id="{4FD1F7E5-82E7-4717-A10D-A93D4E8A8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EF35A913-E073-496C-B639-744A8DB08AB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101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7</a:t>
            </a:fld>
            <a:endParaRPr lang="en-GB"/>
          </a:p>
        </p:txBody>
      </p:sp>
    </p:spTree>
    <p:extLst>
      <p:ext uri="{BB962C8B-B14F-4D97-AF65-F5344CB8AC3E}">
        <p14:creationId xmlns:p14="http://schemas.microsoft.com/office/powerpoint/2010/main" val="192556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DB0F2B32-445A-427E-83E9-10DDDCCAE0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96454B3-926F-4F51-985D-305E224F757D}"/>
              </a:ext>
            </a:extLst>
          </p:cNvPr>
          <p:cNvSpPr>
            <a:spLocks noGrp="1"/>
          </p:cNvSpPr>
          <p:nvPr>
            <p:ph type="body" idx="1"/>
          </p:nvPr>
        </p:nvSpPr>
        <p:spPr/>
        <p:txBody>
          <a:bodyPr/>
          <a:lstStyle/>
          <a:p>
            <a:pPr fontAlgn="auto">
              <a:spcBef>
                <a:spcPts val="0"/>
              </a:spcBef>
              <a:spcAft>
                <a:spcPts val="0"/>
              </a:spcAft>
              <a:defRPr/>
            </a:pPr>
            <a:r>
              <a:rPr lang="en-GB" i="1" u="none" dirty="0"/>
              <a:t>There are three groups of zero eggs.</a:t>
            </a:r>
          </a:p>
          <a:p>
            <a:pPr fontAlgn="auto">
              <a:spcBef>
                <a:spcPts val="0"/>
              </a:spcBef>
              <a:spcAft>
                <a:spcPts val="0"/>
              </a:spcAft>
              <a:defRPr/>
            </a:pPr>
            <a:r>
              <a:rPr lang="en-GB" i="1" u="none" dirty="0"/>
              <a:t>We can write this as zero plus zero plus zero.</a:t>
            </a:r>
            <a:endParaRPr lang="en-GB" u="none" dirty="0"/>
          </a:p>
          <a:p>
            <a:pPr fontAlgn="auto">
              <a:spcBef>
                <a:spcPts val="0"/>
              </a:spcBef>
              <a:spcAft>
                <a:spcPts val="0"/>
              </a:spcAft>
              <a:defRPr/>
            </a:pPr>
            <a:r>
              <a:rPr lang="en-GB" i="1" u="none" dirty="0"/>
              <a:t>We can write this as three times zero.</a:t>
            </a:r>
            <a:endParaRPr lang="en-GB" u="none" dirty="0"/>
          </a:p>
        </p:txBody>
      </p:sp>
      <p:sp>
        <p:nvSpPr>
          <p:cNvPr id="112644" name="Slide Number Placeholder 3">
            <a:extLst>
              <a:ext uri="{FF2B5EF4-FFF2-40B4-BE49-F238E27FC236}">
                <a16:creationId xmlns:a16="http://schemas.microsoft.com/office/drawing/2014/main" id="{08FE4DB9-9732-4A2E-81FA-12F7970A9F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17BE0E1-D9F8-4167-AC84-0A8BBDEBAFED}"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37930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i="1" dirty="0">
                <a:latin typeface="Myriad Pro" panose="020B0503030403020204" pitchFamily="34" charset="0"/>
              </a:rPr>
              <a:t>There are four groups of two footballs.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ltLang="en-US" sz="1200" i="1" dirty="0">
                <a:latin typeface="Myriad Pro" panose="020B0503030403020204" pitchFamily="34" charset="0"/>
              </a:rPr>
              <a:t>There are four groups of one football.</a:t>
            </a:r>
            <a:endParaRPr lang="en-GB" altLang="en-US" sz="1200" i="1" dirty="0">
              <a:latin typeface="Myriad Pro" panose="020B0503030403020204" pitchFamily="34" charset="0"/>
              <a:ea typeface="Myriad Pro Semibold"/>
              <a:cs typeface="Myriad Pro Semibold"/>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altLang="en-US" sz="1200" dirty="0">
              <a:latin typeface="Myriad Pro" panose="020B0503030403020204" pitchFamily="34" charset="0"/>
              <a:ea typeface="Myriad Pro Semibold"/>
              <a:cs typeface="Myriad Pro Semibold"/>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553230D-E69B-4566-AB3A-99AAD012A72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77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790808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875CCA25-6DBA-42E6-B098-DB26AA02AD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74C8E99-8EF1-4F67-85C7-4D538C6BBE0D}"/>
              </a:ext>
            </a:extLst>
          </p:cNvPr>
          <p:cNvSpPr>
            <a:spLocks noGrp="1"/>
          </p:cNvSpPr>
          <p:nvPr>
            <p:ph type="body" idx="1"/>
          </p:nvPr>
        </p:nvSpPr>
        <p:spPr/>
        <p:txBody>
          <a:bodyPr/>
          <a:lstStyle/>
          <a:p>
            <a:pPr fontAlgn="auto">
              <a:spcBef>
                <a:spcPts val="0"/>
              </a:spcBef>
              <a:spcAft>
                <a:spcPts val="0"/>
              </a:spcAft>
              <a:defRPr/>
            </a:pPr>
            <a:r>
              <a:rPr lang="en-GB" i="1" dirty="0"/>
              <a:t>Draw lines connecting each picture of flowers with the correct multiplication expression.</a:t>
            </a:r>
            <a:endParaRPr lang="en-GB" dirty="0"/>
          </a:p>
        </p:txBody>
      </p:sp>
      <p:sp>
        <p:nvSpPr>
          <p:cNvPr id="116740" name="Slide Number Placeholder 3">
            <a:extLst>
              <a:ext uri="{FF2B5EF4-FFF2-40B4-BE49-F238E27FC236}">
                <a16:creationId xmlns:a16="http://schemas.microsoft.com/office/drawing/2014/main" id="{EDFE6A38-8E0F-4CD9-9254-D128AF1743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3ACFDE21-A677-4745-AD02-F25EBE4F227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17282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54399706-82A3-4824-AEB0-5FEF544B55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419B330-8831-4627-8F19-4220B88C4C28}"/>
              </a:ext>
            </a:extLst>
          </p:cNvPr>
          <p:cNvSpPr>
            <a:spLocks noGrp="1"/>
          </p:cNvSpPr>
          <p:nvPr>
            <p:ph type="body" idx="1"/>
          </p:nvPr>
        </p:nvSpPr>
        <p:spPr/>
        <p:txBody>
          <a:bodyPr/>
          <a:lstStyle/>
          <a:p>
            <a:pPr fontAlgn="auto">
              <a:spcBef>
                <a:spcPts val="0"/>
              </a:spcBef>
              <a:spcAft>
                <a:spcPts val="0"/>
              </a:spcAft>
              <a:defRPr/>
            </a:pPr>
            <a:r>
              <a:rPr lang="en-GB" i="1" dirty="0"/>
              <a:t>Aisha started to draw some equal groups. Complete her drawing.</a:t>
            </a:r>
            <a:endParaRPr lang="en-GB" dirty="0"/>
          </a:p>
        </p:txBody>
      </p:sp>
      <p:sp>
        <p:nvSpPr>
          <p:cNvPr id="118788" name="Slide Number Placeholder 3">
            <a:extLst>
              <a:ext uri="{FF2B5EF4-FFF2-40B4-BE49-F238E27FC236}">
                <a16:creationId xmlns:a16="http://schemas.microsoft.com/office/drawing/2014/main" id="{76E0FAD6-F343-4D3F-8C9F-5EFB7A2CD9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F66055F0-4AC9-4795-B620-6C6EC4F118C4}"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79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44734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335E5318-5A53-44A4-A106-B01D3D5AA6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D413800-AD8C-4444-A136-ED358ECFBCAF}"/>
              </a:ext>
            </a:extLst>
          </p:cNvPr>
          <p:cNvSpPr>
            <a:spLocks noGrp="1"/>
          </p:cNvSpPr>
          <p:nvPr>
            <p:ph type="body" idx="1"/>
          </p:nvPr>
        </p:nvSpPr>
        <p:spPr/>
        <p:txBody>
          <a:bodyPr/>
          <a:lstStyle/>
          <a:p>
            <a:pPr fontAlgn="auto">
              <a:spcBef>
                <a:spcPts val="0"/>
              </a:spcBef>
              <a:spcAft>
                <a:spcPts val="0"/>
              </a:spcAft>
              <a:defRPr/>
            </a:pPr>
            <a:r>
              <a:rPr lang="en-GB" i="1" dirty="0"/>
              <a:t>Complete the expressions to describe the children in the dodgem cars.</a:t>
            </a:r>
            <a:endParaRPr lang="en-GB" dirty="0"/>
          </a:p>
        </p:txBody>
      </p:sp>
      <p:sp>
        <p:nvSpPr>
          <p:cNvPr id="120836" name="Slide Number Placeholder 3">
            <a:extLst>
              <a:ext uri="{FF2B5EF4-FFF2-40B4-BE49-F238E27FC236}">
                <a16:creationId xmlns:a16="http://schemas.microsoft.com/office/drawing/2014/main" id="{692ABE46-D42E-4869-A484-BD6F07932D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3BAAB412-D1CB-405F-A24F-B731B7AC282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80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58663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106AEF4A-7C75-47B2-BB7E-DB3074A1EA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2F4B8D4-ED3C-4987-9E8F-53236C9738E2}"/>
              </a:ext>
            </a:extLst>
          </p:cNvPr>
          <p:cNvSpPr>
            <a:spLocks noGrp="1"/>
          </p:cNvSpPr>
          <p:nvPr>
            <p:ph type="body" idx="1"/>
          </p:nvPr>
        </p:nvSpPr>
        <p:spPr/>
        <p:txBody>
          <a:bodyPr/>
          <a:lstStyle/>
          <a:p>
            <a:pPr fontAlgn="auto">
              <a:spcBef>
                <a:spcPts val="0"/>
              </a:spcBef>
              <a:spcAft>
                <a:spcPts val="0"/>
              </a:spcAft>
              <a:defRPr/>
            </a:pPr>
            <a:r>
              <a:rPr lang="en-GB" i="1" dirty="0"/>
              <a:t>Write a multiplication expression to match the bar model.</a:t>
            </a:r>
            <a:endParaRPr lang="en-GB" dirty="0"/>
          </a:p>
        </p:txBody>
      </p:sp>
      <p:sp>
        <p:nvSpPr>
          <p:cNvPr id="122884" name="Slide Number Placeholder 3">
            <a:extLst>
              <a:ext uri="{FF2B5EF4-FFF2-40B4-BE49-F238E27FC236}">
                <a16:creationId xmlns:a16="http://schemas.microsoft.com/office/drawing/2014/main" id="{88EFE301-97D2-4EC4-8B02-5DFB4D65EB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0509205F-F79E-40B5-AB3E-779D0C31890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81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79354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8A43E36D-B585-4DB2-8F3C-575E9EE349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767438F-F0DD-48F7-899A-A4BE90B1ACC1}"/>
              </a:ext>
            </a:extLst>
          </p:cNvPr>
          <p:cNvSpPr>
            <a:spLocks noGrp="1"/>
          </p:cNvSpPr>
          <p:nvPr>
            <p:ph type="body" idx="1"/>
          </p:nvPr>
        </p:nvSpPr>
        <p:spPr/>
        <p:txBody>
          <a:bodyPr/>
          <a:lstStyle/>
          <a:p>
            <a:pPr fontAlgn="auto">
              <a:spcBef>
                <a:spcPts val="0"/>
              </a:spcBef>
              <a:spcAft>
                <a:spcPts val="0"/>
              </a:spcAft>
              <a:defRPr/>
            </a:pPr>
            <a:r>
              <a:rPr lang="en-GB" i="1" dirty="0"/>
              <a:t>Circle the expression that matches the sentence.</a:t>
            </a:r>
            <a:endParaRPr lang="en-GB" dirty="0"/>
          </a:p>
        </p:txBody>
      </p:sp>
      <p:sp>
        <p:nvSpPr>
          <p:cNvPr id="124932" name="Slide Number Placeholder 3">
            <a:extLst>
              <a:ext uri="{FF2B5EF4-FFF2-40B4-BE49-F238E27FC236}">
                <a16:creationId xmlns:a16="http://schemas.microsoft.com/office/drawing/2014/main" id="{916E8668-A3BC-4A09-9032-46B02CDE49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188C825E-691A-452B-914E-B5A5B079412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82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132557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CAB90947-2EAA-4F24-B862-7BC438E981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589B81B-8D73-482D-8A77-2F1A121F5F2A}"/>
              </a:ext>
            </a:extLst>
          </p:cNvPr>
          <p:cNvSpPr>
            <a:spLocks noGrp="1"/>
          </p:cNvSpPr>
          <p:nvPr>
            <p:ph type="body" idx="1"/>
          </p:nvPr>
        </p:nvSpPr>
        <p:spPr/>
        <p:txBody>
          <a:bodyPr/>
          <a:lstStyle/>
          <a:p>
            <a:pPr fontAlgn="auto">
              <a:spcBef>
                <a:spcPts val="0"/>
              </a:spcBef>
              <a:spcAft>
                <a:spcPts val="0"/>
              </a:spcAft>
              <a:defRPr/>
            </a:pPr>
            <a:r>
              <a:rPr lang="en-GB" i="1" dirty="0" err="1"/>
              <a:t>Tanek</a:t>
            </a:r>
            <a:r>
              <a:rPr lang="en-GB" i="1" dirty="0"/>
              <a:t> has written this. How could he improve what he has written?</a:t>
            </a:r>
            <a:endParaRPr lang="en-GB" dirty="0"/>
          </a:p>
        </p:txBody>
      </p:sp>
      <p:sp>
        <p:nvSpPr>
          <p:cNvPr id="126980" name="Slide Number Placeholder 3">
            <a:extLst>
              <a:ext uri="{FF2B5EF4-FFF2-40B4-BE49-F238E27FC236}">
                <a16:creationId xmlns:a16="http://schemas.microsoft.com/office/drawing/2014/main" id="{58869B3F-A9FC-4126-A497-925CF4D3CD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E36D0852-6C62-4171-B6BC-FDC134A4AA0C}"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83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34975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97DE7F12-1FF8-41CC-8691-F27CBFF244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92FAB07-B0EC-4C7D-9E68-C90BFC934C8C}"/>
              </a:ext>
            </a:extLst>
          </p:cNvPr>
          <p:cNvSpPr>
            <a:spLocks noGrp="1"/>
          </p:cNvSpPr>
          <p:nvPr>
            <p:ph type="body" idx="1"/>
          </p:nvPr>
        </p:nvSpPr>
        <p:spPr/>
        <p:txBody>
          <a:bodyPr/>
          <a:lstStyle/>
          <a:p>
            <a:pPr fontAlgn="auto">
              <a:spcBef>
                <a:spcPts val="0"/>
              </a:spcBef>
              <a:spcAft>
                <a:spcPts val="0"/>
              </a:spcAft>
              <a:defRPr/>
            </a:pPr>
            <a:r>
              <a:rPr lang="en-US" i="1" dirty="0"/>
              <a:t>Can you write a multiplication expression for this image?</a:t>
            </a:r>
            <a:endParaRPr lang="en-GB" i="1" dirty="0"/>
          </a:p>
          <a:p>
            <a:pPr fontAlgn="auto">
              <a:spcBef>
                <a:spcPts val="0"/>
              </a:spcBef>
              <a:spcAft>
                <a:spcPts val="0"/>
              </a:spcAft>
              <a:defRPr/>
            </a:pPr>
            <a:r>
              <a:rPr lang="en-GB" i="1" dirty="0"/>
              <a:t>What would we need to do to make it match the multiplication expression?</a:t>
            </a:r>
          </a:p>
          <a:p>
            <a:pPr fontAlgn="auto">
              <a:spcBef>
                <a:spcPts val="0"/>
              </a:spcBef>
              <a:spcAft>
                <a:spcPts val="0"/>
              </a:spcAf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fontAlgn="auto">
              <a:spcBef>
                <a:spcPts val="0"/>
              </a:spcBef>
              <a:spcAft>
                <a:spcPts val="0"/>
              </a:spcAft>
              <a:defRPr/>
            </a:pPr>
            <a:endParaRPr lang="en-GB" dirty="0"/>
          </a:p>
        </p:txBody>
      </p:sp>
      <p:sp>
        <p:nvSpPr>
          <p:cNvPr id="129028" name="Slide Number Placeholder 3">
            <a:extLst>
              <a:ext uri="{FF2B5EF4-FFF2-40B4-BE49-F238E27FC236}">
                <a16:creationId xmlns:a16="http://schemas.microsoft.com/office/drawing/2014/main" id="{2A48DEFB-068F-4B01-AD3C-003ECD294C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1DEBE16C-526D-4008-AB1A-81EE5DC4A15F}"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84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49459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85</a:t>
            </a:fld>
            <a:endParaRPr lang="en-GB"/>
          </a:p>
        </p:txBody>
      </p:sp>
    </p:spTree>
    <p:extLst>
      <p:ext uri="{BB962C8B-B14F-4D97-AF65-F5344CB8AC3E}">
        <p14:creationId xmlns:p14="http://schemas.microsoft.com/office/powerpoint/2010/main" val="1353003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8</a:t>
            </a:fld>
            <a:endParaRPr lang="en-GB"/>
          </a:p>
        </p:txBody>
      </p:sp>
    </p:spTree>
    <p:extLst>
      <p:ext uri="{BB962C8B-B14F-4D97-AF65-F5344CB8AC3E}">
        <p14:creationId xmlns:p14="http://schemas.microsoft.com/office/powerpoint/2010/main" val="19885805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86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38121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i="1" dirty="0"/>
              <a:t>How many shoes are there? Count in groups of two.</a:t>
            </a:r>
          </a:p>
          <a:p>
            <a:pPr marL="628650" lvl="1" indent="-171450">
              <a:buFont typeface="Arial" panose="020B0604020202020204" pitchFamily="34" charset="0"/>
              <a:buChar char="•"/>
            </a:pPr>
            <a:r>
              <a:rPr lang="en-GB" i="1" dirty="0"/>
              <a:t>There</a:t>
            </a:r>
            <a:r>
              <a:rPr lang="en-GB" i="1" baseline="0" dirty="0"/>
              <a:t> are six shoes.</a:t>
            </a:r>
            <a:endParaRPr lang="en-GB" i="1" dirty="0"/>
          </a:p>
          <a:p>
            <a:pPr marL="171450" indent="-171450">
              <a:buFont typeface="Arial" panose="020B0604020202020204" pitchFamily="34" charset="0"/>
              <a:buChar char="•"/>
            </a:pPr>
            <a:r>
              <a:rPr lang="en-GB" i="1" dirty="0"/>
              <a:t>How many groups of shoes are there? How many shoes are there in each group?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1" kern="1200" dirty="0">
                <a:solidFill>
                  <a:schemeClr val="tx1"/>
                </a:solidFill>
                <a:effectLst/>
                <a:latin typeface="+mn-lt"/>
                <a:ea typeface="+mn-ea"/>
                <a:cs typeface="+mn-cs"/>
              </a:rPr>
              <a:t>‘There are three groups of shoes. There are two shoes in each group.‘</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i="1" dirty="0"/>
              <a:t>There are three groups of two; there are six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91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696818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93</a:t>
            </a:fld>
            <a:endParaRPr lang="en-GB"/>
          </a:p>
        </p:txBody>
      </p:sp>
    </p:spTree>
    <p:extLst>
      <p:ext uri="{BB962C8B-B14F-4D97-AF65-F5344CB8AC3E}">
        <p14:creationId xmlns:p14="http://schemas.microsoft.com/office/powerpoint/2010/main" val="27397605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94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846734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There are four bicycles. </a:t>
            </a:r>
          </a:p>
          <a:p>
            <a:r>
              <a:rPr lang="en-GB" i="1" dirty="0"/>
              <a:t>Each bicycle has two wheels.</a:t>
            </a:r>
          </a:p>
          <a:p>
            <a:r>
              <a:rPr lang="en-GB" i="1" dirty="0"/>
              <a:t>There are four groups of two. </a:t>
            </a:r>
          </a:p>
          <a:p>
            <a:endParaRPr lang="en-GB" i="1" dirty="0"/>
          </a:p>
          <a:p>
            <a:r>
              <a:rPr lang="en-GB" i="1" dirty="0"/>
              <a:t>How many wheels are there altogether?</a:t>
            </a:r>
          </a:p>
          <a:p>
            <a:r>
              <a:rPr lang="en-GB" i="1" dirty="0"/>
              <a:t>Two, four, six, eight</a:t>
            </a:r>
          </a:p>
          <a:p>
            <a:r>
              <a:rPr lang="en-GB" i="1" dirty="0"/>
              <a:t>There are eight wheels</a:t>
            </a:r>
          </a:p>
          <a:p>
            <a:endParaRPr lang="en-GB" i="1" dirty="0"/>
          </a:p>
          <a:p>
            <a:r>
              <a:rPr lang="en-GB" i="1" dirty="0"/>
              <a:t>Four is a factor. Two is a factor.</a:t>
            </a:r>
          </a:p>
          <a:p>
            <a:r>
              <a:rPr lang="en-GB" i="1" dirty="0"/>
              <a:t>The product of four and two is eight.</a:t>
            </a:r>
          </a:p>
          <a:p>
            <a:r>
              <a:rPr lang="en-GB" i="1" dirty="0"/>
              <a:t>Eight is the product of four and two.</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95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688919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Match each equation with the correct picture.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97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958311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err="1"/>
              <a:t>Iniko</a:t>
            </a:r>
            <a:r>
              <a:rPr lang="en-GB" i="1" dirty="0"/>
              <a:t> started drawing some pairs of mittens. Complete his drawing to match the equation.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98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725109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750B2D0D-235D-420E-BB8B-30523AEEDAB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99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91482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100</a:t>
            </a:fld>
            <a:endParaRPr lang="en-GB"/>
          </a:p>
        </p:txBody>
      </p:sp>
    </p:spTree>
    <p:extLst>
      <p:ext uri="{BB962C8B-B14F-4D97-AF65-F5344CB8AC3E}">
        <p14:creationId xmlns:p14="http://schemas.microsoft.com/office/powerpoint/2010/main" val="18118816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101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29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88912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105</a:t>
            </a:fld>
            <a:endParaRPr lang="en-GB"/>
          </a:p>
        </p:txBody>
      </p:sp>
    </p:spTree>
    <p:extLst>
      <p:ext uri="{BB962C8B-B14F-4D97-AF65-F5344CB8AC3E}">
        <p14:creationId xmlns:p14="http://schemas.microsoft.com/office/powerpoint/2010/main" val="42380302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106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042892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Complete the equation to show how many eyes the children have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107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694693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Complete the equation to show how many eyes the children have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108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981266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Complete the equation to show how many eyes the children have altogether.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fld id="{38B2033A-FB0F-7949-A9F0-CBC790DC54B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charset="0"/>
                <a:buChar char="●"/>
                <a:tabLst/>
                <a:defRPr/>
              </a:pPr>
              <a:t>109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916603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111</a:t>
            </a:fld>
            <a:endParaRPr lang="en-GB"/>
          </a:p>
        </p:txBody>
      </p:sp>
    </p:spTree>
    <p:extLst>
      <p:ext uri="{BB962C8B-B14F-4D97-AF65-F5344CB8AC3E}">
        <p14:creationId xmlns:p14="http://schemas.microsoft.com/office/powerpoint/2010/main" val="17911773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112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0797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825CF7-397B-40E2-885F-DC75A9265B37}" type="slidenum">
              <a:rPr lang="en-GB" smtClean="0"/>
              <a:t>113</a:t>
            </a:fld>
            <a:endParaRPr lang="en-GB"/>
          </a:p>
        </p:txBody>
      </p:sp>
    </p:spTree>
    <p:extLst>
      <p:ext uri="{BB962C8B-B14F-4D97-AF65-F5344CB8AC3E}">
        <p14:creationId xmlns:p14="http://schemas.microsoft.com/office/powerpoint/2010/main" val="19926089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b="0" i="0" dirty="0">
              <a:solidFill>
                <a:srgbClr val="1D1C1D"/>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B825CF7-397B-40E2-885F-DC75A9265B37}" type="slidenum">
              <a:rPr lang="en-GB" smtClean="0"/>
              <a:t>115</a:t>
            </a:fld>
            <a:endParaRPr lang="en-GB"/>
          </a:p>
        </p:txBody>
      </p:sp>
    </p:spTree>
    <p:extLst>
      <p:ext uri="{BB962C8B-B14F-4D97-AF65-F5344CB8AC3E}">
        <p14:creationId xmlns:p14="http://schemas.microsoft.com/office/powerpoint/2010/main" val="14037080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fld id="{5477B08E-F819-4255-AC4F-EF53476C5F7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t>116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4256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www.ncetm.org.uk/masterypd"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www.ncetm.org.uk/masterypd"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8" Type="http://schemas.openxmlformats.org/officeDocument/2006/relationships/hyperlink" Target="http://www.ncetm.org.uk/masterypd"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www.ncetm.org.uk/masterypd"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www.ncetm.org.uk/masterypd" TargetMode="Externa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7F3B16-21C0-4F4C-A604-A71D44B1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8345" y="-157162"/>
            <a:ext cx="12228689"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A0D527-99F6-4C25-B867-E6C473316230}"/>
              </a:ext>
            </a:extLst>
          </p:cNvPr>
          <p:cNvSpPr txBox="1"/>
          <p:nvPr userDrawn="1"/>
        </p:nvSpPr>
        <p:spPr>
          <a:xfrm>
            <a:off x="609593" y="473825"/>
            <a:ext cx="5557355" cy="276999"/>
          </a:xfrm>
          <a:prstGeom prst="rect">
            <a:avLst/>
          </a:prstGeom>
          <a:noFill/>
        </p:spPr>
        <p:txBody>
          <a:bodyPr wrap="square" rtlCol="0">
            <a:spAutoFit/>
          </a:bodyPr>
          <a:lstStyle/>
          <a:p>
            <a:pPr>
              <a:buNone/>
            </a:pPr>
            <a:r>
              <a:rPr lang="en-GB" sz="1200" b="1" kern="1200" dirty="0">
                <a:solidFill>
                  <a:srgbClr val="FBF5D4"/>
                </a:solidFill>
                <a:latin typeface="Arial" panose="020B0604020202020204" pitchFamily="34" charset="0"/>
                <a:ea typeface="+mn-ea"/>
                <a:cs typeface="Arial" panose="020B0604020202020204" pitchFamily="34" charset="0"/>
              </a:rPr>
              <a:t>Curriculum Prioritisation for Primary Maths</a:t>
            </a:r>
          </a:p>
        </p:txBody>
      </p:sp>
      <p:cxnSp>
        <p:nvCxnSpPr>
          <p:cNvPr id="19" name="Straight Connector 18">
            <a:extLst>
              <a:ext uri="{FF2B5EF4-FFF2-40B4-BE49-F238E27FC236}">
                <a16:creationId xmlns:a16="http://schemas.microsoft.com/office/drawing/2014/main" id="{D3AA9D4F-8E41-47F9-A6BB-0AF636DA0770}"/>
              </a:ext>
            </a:extLst>
          </p:cNvPr>
          <p:cNvCxnSpPr>
            <a:cxnSpLocks/>
          </p:cNvCxnSpPr>
          <p:nvPr userDrawn="1"/>
        </p:nvCxnSpPr>
        <p:spPr bwMode="auto">
          <a:xfrm rot="5400000">
            <a:off x="1285150" y="436965"/>
            <a:ext cx="0" cy="1170432"/>
          </a:xfrm>
          <a:prstGeom prst="line">
            <a:avLst/>
          </a:prstGeom>
          <a:ln w="25400">
            <a:solidFill>
              <a:srgbClr val="FBF5D4"/>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EC602C34-F685-413D-92B3-920B5E843FF0}"/>
              </a:ext>
            </a:extLst>
          </p:cNvPr>
          <p:cNvSpPr txBox="1"/>
          <p:nvPr userDrawn="1"/>
        </p:nvSpPr>
        <p:spPr>
          <a:xfrm>
            <a:off x="609593" y="707820"/>
            <a:ext cx="6172200" cy="261610"/>
          </a:xfrm>
          <a:prstGeom prst="rect">
            <a:avLst/>
          </a:prstGeom>
          <a:noFill/>
        </p:spPr>
        <p:txBody>
          <a:bodyPr wrap="square">
            <a:spAutoFit/>
          </a:bodyPr>
          <a:lstStyle/>
          <a:p>
            <a:r>
              <a:rPr lang="en-GB" sz="1100" b="1" i="0" dirty="0">
                <a:solidFill>
                  <a:srgbClr val="FBF5D4"/>
                </a:solidFill>
                <a:effectLst/>
                <a:latin typeface="Arial" panose="020B0604020202020204" pitchFamily="34" charset="0"/>
                <a:cs typeface="Arial" panose="020B0604020202020204" pitchFamily="34" charset="0"/>
              </a:rPr>
              <a:t>A term-by-term framework to support planning and teaching</a:t>
            </a:r>
            <a:endParaRPr lang="en-GB" sz="1100" b="1" dirty="0">
              <a:solidFill>
                <a:srgbClr val="FBF5D4"/>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57031D2-8649-4B2E-BCAE-8A353FB07BDF}"/>
              </a:ext>
            </a:extLst>
          </p:cNvPr>
          <p:cNvSpPr txBox="1"/>
          <p:nvPr userDrawn="1"/>
        </p:nvSpPr>
        <p:spPr>
          <a:xfrm>
            <a:off x="699934" y="5435709"/>
            <a:ext cx="1960139" cy="276999"/>
          </a:xfrm>
          <a:prstGeom prst="rect">
            <a:avLst/>
          </a:prstGeom>
          <a:noFill/>
        </p:spPr>
        <p:txBody>
          <a:bodyPr wrap="square" rtlCol="0">
            <a:spAutoFit/>
          </a:bodyPr>
          <a:lstStyle/>
          <a:p>
            <a:pPr>
              <a:buNone/>
            </a:pPr>
            <a:r>
              <a:rPr lang="en-GB" sz="1200" b="1" noProof="0" dirty="0">
                <a:solidFill>
                  <a:schemeClr val="bg1"/>
                </a:solidFill>
                <a:latin typeface="Arial" panose="020B0604020202020204" pitchFamily="34" charset="0"/>
                <a:cs typeface="Arial" panose="020B0604020202020204" pitchFamily="34" charset="0"/>
              </a:rPr>
              <a:t>Summer 2021</a:t>
            </a:r>
            <a:endParaRPr lang="en-GB" sz="1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645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Canvas">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356F9E32-0B10-4623-B6B8-6F9D72B35CE2}"/>
              </a:ext>
            </a:extLst>
          </p:cNvPr>
          <p:cNvSpPr>
            <a:spLocks noChangeArrowheads="1"/>
          </p:cNvSpPr>
          <p:nvPr userDrawn="1"/>
        </p:nvSpPr>
        <p:spPr bwMode="auto">
          <a:xfrm>
            <a:off x="8015817" y="6500813"/>
            <a:ext cx="3748616"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r" eaLnBrk="1" hangingPunct="1">
              <a:buFontTx/>
              <a:buNone/>
            </a:pPr>
            <a:r>
              <a:rPr lang="en-US" altLang="en-US" sz="1500">
                <a:solidFill>
                  <a:srgbClr val="00628C"/>
                </a:solidFill>
                <a:latin typeface="Myriad Pro" panose="020B0503030403020204" pitchFamily="34" charset="0"/>
              </a:rPr>
              <a:t>© Crown Copyright 2019 </a:t>
            </a:r>
          </a:p>
        </p:txBody>
      </p:sp>
      <p:sp>
        <p:nvSpPr>
          <p:cNvPr id="4" name="Rectangle 7">
            <a:extLst>
              <a:ext uri="{FF2B5EF4-FFF2-40B4-BE49-F238E27FC236}">
                <a16:creationId xmlns:a16="http://schemas.microsoft.com/office/drawing/2014/main" id="{F1A950DC-237F-4015-A842-AA78A54413FC}"/>
              </a:ext>
            </a:extLst>
          </p:cNvPr>
          <p:cNvSpPr>
            <a:spLocks noChangeArrowheads="1"/>
          </p:cNvSpPr>
          <p:nvPr userDrawn="1"/>
        </p:nvSpPr>
        <p:spPr bwMode="auto">
          <a:xfrm>
            <a:off x="522817" y="6488113"/>
            <a:ext cx="3748616"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eaLnBrk="1" hangingPunct="1">
              <a:buFontTx/>
              <a:buNone/>
            </a:pPr>
            <a:r>
              <a:rPr lang="en-US" altLang="en-US" sz="1500">
                <a:solidFill>
                  <a:srgbClr val="00628C"/>
                </a:solidFill>
                <a:latin typeface="Myriad Pro" panose="020B0503030403020204" pitchFamily="34" charset="0"/>
                <a:hlinkClick r:id="rId2"/>
              </a:rPr>
              <a:t>www.ncetm.org.uk/masterypd</a:t>
            </a:r>
            <a:r>
              <a:rPr lang="en-US" altLang="en-US" sz="1500">
                <a:solidFill>
                  <a:srgbClr val="00628C"/>
                </a:solidFill>
                <a:latin typeface="Myriad Pro" panose="020B0503030403020204" pitchFamily="34" charset="0"/>
              </a:rPr>
              <a:t> </a:t>
            </a:r>
          </a:p>
        </p:txBody>
      </p:sp>
      <p:sp>
        <p:nvSpPr>
          <p:cNvPr id="6" name="Rectangle 8">
            <a:extLst>
              <a:ext uri="{FF2B5EF4-FFF2-40B4-BE49-F238E27FC236}">
                <a16:creationId xmlns:a16="http://schemas.microsoft.com/office/drawing/2014/main" id="{E388FED4-2189-481A-A3AA-8A865B4E0C5D}"/>
              </a:ext>
            </a:extLst>
          </p:cNvPr>
          <p:cNvSpPr>
            <a:spLocks noChangeArrowheads="1"/>
          </p:cNvSpPr>
          <p:nvPr userDrawn="1"/>
        </p:nvSpPr>
        <p:spPr bwMode="auto">
          <a:xfrm>
            <a:off x="4220634" y="6488113"/>
            <a:ext cx="375073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eaLnBrk="1" hangingPunct="1">
              <a:buFontTx/>
              <a:buNone/>
            </a:pPr>
            <a:r>
              <a:rPr lang="en-US" altLang="en-US" sz="1500">
                <a:solidFill>
                  <a:srgbClr val="7F7F7F"/>
                </a:solidFill>
                <a:latin typeface="Myriad Pro" panose="020B0503030403020204" pitchFamily="34" charset="0"/>
              </a:rPr>
              <a:t>2019 pilot</a:t>
            </a:r>
          </a:p>
        </p:txBody>
      </p:sp>
      <p:sp>
        <p:nvSpPr>
          <p:cNvPr id="5" name="Text Placeholder 8"/>
          <p:cNvSpPr>
            <a:spLocks noGrp="1"/>
          </p:cNvSpPr>
          <p:nvPr>
            <p:ph type="body" sz="quarter" idx="11"/>
          </p:nvPr>
        </p:nvSpPr>
        <p:spPr>
          <a:xfrm>
            <a:off x="1" y="0"/>
            <a:ext cx="12192000" cy="630000"/>
          </a:xfrm>
          <a:solidFill>
            <a:srgbClr val="82CBDD"/>
          </a:solidFill>
        </p:spPr>
        <p:txBody>
          <a:bodyPr lIns="180000" rIns="180000" anchor="ctr"/>
          <a:lstStyle>
            <a:lvl1pPr algn="r" defTabSz="898525">
              <a:tabLst>
                <a:tab pos="3136900" algn="l"/>
              </a:tabLst>
              <a:defRPr sz="2800">
                <a:solidFill>
                  <a:schemeClr val="tx1"/>
                </a:solidFill>
                <a:latin typeface="Myriad Pro" charset="0"/>
                <a:ea typeface="Myriad Pro" charset="0"/>
                <a:cs typeface="Myriad Pro" charset="0"/>
              </a:defRPr>
            </a:lvl1pPr>
          </a:lstStyle>
          <a:p>
            <a:pPr lvl="0"/>
            <a:r>
              <a:rPr lang="en-US"/>
              <a:t>Edit Master text styles</a:t>
            </a:r>
          </a:p>
        </p:txBody>
      </p:sp>
    </p:spTree>
    <p:extLst>
      <p:ext uri="{BB962C8B-B14F-4D97-AF65-F5344CB8AC3E}">
        <p14:creationId xmlns:p14="http://schemas.microsoft.com/office/powerpoint/2010/main" val="1823745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E1AE5B3E-BB09-4F3E-B172-CB8E3E77A4FD}"/>
              </a:ext>
            </a:extLst>
          </p:cNvPr>
          <p:cNvSpPr>
            <a:spLocks noChangeArrowheads="1"/>
          </p:cNvSpPr>
          <p:nvPr userDrawn="1"/>
        </p:nvSpPr>
        <p:spPr bwMode="auto">
          <a:xfrm>
            <a:off x="8015817" y="6500813"/>
            <a:ext cx="3748616"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r" eaLnBrk="1" hangingPunct="1">
              <a:buFontTx/>
              <a:buNone/>
            </a:pPr>
            <a:r>
              <a:rPr lang="en-US" altLang="en-US" sz="1500">
                <a:solidFill>
                  <a:srgbClr val="00628C"/>
                </a:solidFill>
                <a:latin typeface="Myriad Pro" panose="020B0503030403020204" pitchFamily="34" charset="0"/>
              </a:rPr>
              <a:t>© Crown Copyright 2019 </a:t>
            </a:r>
          </a:p>
        </p:txBody>
      </p:sp>
      <p:sp>
        <p:nvSpPr>
          <p:cNvPr id="5" name="Rectangle 7">
            <a:extLst>
              <a:ext uri="{FF2B5EF4-FFF2-40B4-BE49-F238E27FC236}">
                <a16:creationId xmlns:a16="http://schemas.microsoft.com/office/drawing/2014/main" id="{99D7B64A-51EE-4A0D-A76F-8DD0648ECC17}"/>
              </a:ext>
            </a:extLst>
          </p:cNvPr>
          <p:cNvSpPr>
            <a:spLocks noChangeArrowheads="1"/>
          </p:cNvSpPr>
          <p:nvPr userDrawn="1"/>
        </p:nvSpPr>
        <p:spPr bwMode="auto">
          <a:xfrm>
            <a:off x="522817" y="6488113"/>
            <a:ext cx="3748616"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eaLnBrk="1" hangingPunct="1">
              <a:buFontTx/>
              <a:buNone/>
            </a:pPr>
            <a:r>
              <a:rPr lang="en-US" altLang="en-US" sz="1500">
                <a:solidFill>
                  <a:srgbClr val="00628C"/>
                </a:solidFill>
                <a:latin typeface="Myriad Pro" panose="020B0503030403020204" pitchFamily="34" charset="0"/>
                <a:hlinkClick r:id="rId2"/>
              </a:rPr>
              <a:t>www.ncetm.org.uk/masterypd</a:t>
            </a:r>
            <a:r>
              <a:rPr lang="en-US" altLang="en-US" sz="1500">
                <a:solidFill>
                  <a:srgbClr val="00628C"/>
                </a:solidFill>
                <a:latin typeface="Myriad Pro" panose="020B0503030403020204" pitchFamily="34" charset="0"/>
              </a:rPr>
              <a:t> </a:t>
            </a:r>
          </a:p>
        </p:txBody>
      </p:sp>
      <p:sp>
        <p:nvSpPr>
          <p:cNvPr id="3" name="Content Placeholder 2"/>
          <p:cNvSpPr>
            <a:spLocks noGrp="1"/>
          </p:cNvSpPr>
          <p:nvPr>
            <p:ph idx="1"/>
          </p:nvPr>
        </p:nvSpPr>
        <p:spPr>
          <a:xfrm>
            <a:off x="623393" y="764704"/>
            <a:ext cx="10954775" cy="5544618"/>
          </a:xfrm>
        </p:spPr>
        <p:txBody>
          <a:bodyPr/>
          <a:lstStyle>
            <a:lvl1pPr marL="0" indent="0">
              <a:buFont typeface="Arial" charset="0"/>
              <a:buNone/>
              <a:defRPr sz="2800" baseline="0">
                <a:solidFill>
                  <a:schemeClr val="tx1"/>
                </a:solidFill>
                <a:latin typeface="Myriad Pro" charset="0"/>
                <a:ea typeface="Myriad Pro" charset="0"/>
                <a:cs typeface="Myriad Pro" charset="0"/>
              </a:defRPr>
            </a:lvl1pPr>
            <a:lvl2pPr marL="742950" indent="-285750">
              <a:buClr>
                <a:srgbClr val="82CBDD"/>
              </a:buClr>
              <a:buFont typeface="Arial" charset="0"/>
              <a:buChar char=""/>
              <a:defRPr sz="2400">
                <a:latin typeface="Myriad Pro" charset="0"/>
                <a:ea typeface="Myriad Pro" charset="0"/>
                <a:cs typeface="Myriad Pro" charset="0"/>
              </a:defRPr>
            </a:lvl2pPr>
            <a:lvl3pPr>
              <a:buClr>
                <a:srgbClr val="82CBDD"/>
              </a:buClr>
              <a:defRPr sz="2000">
                <a:latin typeface="Myriad Pro" charset="0"/>
                <a:ea typeface="Myriad Pro" charset="0"/>
                <a:cs typeface="Myriad Pro" charset="0"/>
              </a:defRPr>
            </a:lvl3pPr>
            <a:lvl4pPr>
              <a:buClr>
                <a:srgbClr val="82CBDD"/>
              </a:buClr>
              <a:defRPr sz="2000">
                <a:latin typeface="Myriad Pro" charset="0"/>
                <a:ea typeface="Myriad Pro" charset="0"/>
                <a:cs typeface="Myriad Pro" charset="0"/>
              </a:defRPr>
            </a:lvl4pPr>
            <a:lvl5pPr>
              <a:buClr>
                <a:srgbClr val="82CBDD"/>
              </a:buClr>
              <a:defRPr sz="2000">
                <a:latin typeface="Myriad Pro" charset="0"/>
                <a:ea typeface="Myriad Pro" charset="0"/>
                <a:cs typeface="Myriad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Placeholder 8"/>
          <p:cNvSpPr>
            <a:spLocks noGrp="1"/>
          </p:cNvSpPr>
          <p:nvPr>
            <p:ph type="body" sz="quarter" idx="11"/>
          </p:nvPr>
        </p:nvSpPr>
        <p:spPr>
          <a:xfrm>
            <a:off x="0" y="0"/>
            <a:ext cx="12192000" cy="630000"/>
          </a:xfrm>
          <a:solidFill>
            <a:srgbClr val="82CBDD"/>
          </a:solidFill>
        </p:spPr>
        <p:txBody>
          <a:bodyPr lIns="180000" rIns="180000" anchor="ctr"/>
          <a:lstStyle>
            <a:lvl1pPr algn="r">
              <a:defRPr sz="2800">
                <a:latin typeface="Myriad Pro" charset="0"/>
                <a:ea typeface="Myriad Pro" charset="0"/>
                <a:cs typeface="Myriad Pro" charset="0"/>
              </a:defRPr>
            </a:lvl1pPr>
          </a:lstStyle>
          <a:p>
            <a:pPr lvl="0"/>
            <a:r>
              <a:rPr lang="en-US"/>
              <a:t>Click to edit Master text styles</a:t>
            </a:r>
          </a:p>
        </p:txBody>
      </p:sp>
    </p:spTree>
    <p:extLst>
      <p:ext uri="{BB962C8B-B14F-4D97-AF65-F5344CB8AC3E}">
        <p14:creationId xmlns:p14="http://schemas.microsoft.com/office/powerpoint/2010/main" val="3280934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ching Point Slide">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96E6DDF-FB8A-4142-9983-65E6A744DC2F}"/>
              </a:ext>
            </a:extLst>
          </p:cNvPr>
          <p:cNvSpPr>
            <a:spLocks noChangeArrowheads="1"/>
          </p:cNvSpPr>
          <p:nvPr userDrawn="1"/>
        </p:nvSpPr>
        <p:spPr bwMode="auto">
          <a:xfrm>
            <a:off x="8015817" y="6500813"/>
            <a:ext cx="3748616"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r" eaLnBrk="1" hangingPunct="1">
              <a:buFontTx/>
              <a:buNone/>
            </a:pPr>
            <a:r>
              <a:rPr lang="en-US" altLang="en-US" sz="1500">
                <a:solidFill>
                  <a:srgbClr val="00628C"/>
                </a:solidFill>
                <a:latin typeface="Myriad Pro" panose="020B0503030403020204" pitchFamily="34" charset="0"/>
              </a:rPr>
              <a:t>© Crown Copyright 2019 </a:t>
            </a:r>
          </a:p>
        </p:txBody>
      </p:sp>
      <p:sp>
        <p:nvSpPr>
          <p:cNvPr id="7" name="Rectangle 7">
            <a:extLst>
              <a:ext uri="{FF2B5EF4-FFF2-40B4-BE49-F238E27FC236}">
                <a16:creationId xmlns:a16="http://schemas.microsoft.com/office/drawing/2014/main" id="{7D9871E7-901C-476D-BF4B-2FF39901AF15}"/>
              </a:ext>
            </a:extLst>
          </p:cNvPr>
          <p:cNvSpPr>
            <a:spLocks noChangeArrowheads="1"/>
          </p:cNvSpPr>
          <p:nvPr userDrawn="1"/>
        </p:nvSpPr>
        <p:spPr bwMode="auto">
          <a:xfrm>
            <a:off x="522817" y="6488113"/>
            <a:ext cx="3748616"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eaLnBrk="1" hangingPunct="1">
              <a:buFontTx/>
              <a:buNone/>
            </a:pPr>
            <a:r>
              <a:rPr lang="en-US" altLang="en-US" sz="1500">
                <a:solidFill>
                  <a:srgbClr val="00628C"/>
                </a:solidFill>
                <a:latin typeface="Myriad Pro" panose="020B0503030403020204" pitchFamily="34" charset="0"/>
                <a:hlinkClick r:id="rId2"/>
              </a:rPr>
              <a:t>www.ncetm.org.uk/masterypd</a:t>
            </a:r>
            <a:r>
              <a:rPr lang="en-US" altLang="en-US" sz="1500">
                <a:solidFill>
                  <a:srgbClr val="00628C"/>
                </a:solidFill>
                <a:latin typeface="Myriad Pro" panose="020B0503030403020204" pitchFamily="34" charset="0"/>
              </a:rPr>
              <a:t> </a:t>
            </a:r>
          </a:p>
        </p:txBody>
      </p:sp>
      <p:sp>
        <p:nvSpPr>
          <p:cNvPr id="3" name="Content Placeholder 2"/>
          <p:cNvSpPr>
            <a:spLocks noGrp="1"/>
          </p:cNvSpPr>
          <p:nvPr>
            <p:ph idx="1"/>
          </p:nvPr>
        </p:nvSpPr>
        <p:spPr>
          <a:xfrm>
            <a:off x="623393" y="1181498"/>
            <a:ext cx="10954775" cy="5127824"/>
          </a:xfrm>
        </p:spPr>
        <p:txBody>
          <a:bodyPr/>
          <a:lstStyle>
            <a:lvl1pPr marL="0" indent="0">
              <a:defRPr sz="2400" baseline="0">
                <a:solidFill>
                  <a:schemeClr val="tx1"/>
                </a:solidFill>
                <a:latin typeface="Myriad Pro" charset="0"/>
                <a:ea typeface="Myriad Pro" charset="0"/>
                <a:cs typeface="Myriad Pro" charset="0"/>
              </a:defRPr>
            </a:lvl1pPr>
            <a:lvl2pPr marL="742950" indent="-285750">
              <a:buClr>
                <a:srgbClr val="82CBDD"/>
              </a:buClr>
              <a:buFont typeface="Arial" charset="0"/>
              <a:buChar char=""/>
              <a:defRPr sz="2000">
                <a:latin typeface="Myriad Pro" charset="0"/>
                <a:ea typeface="Myriad Pro" charset="0"/>
                <a:cs typeface="Myriad Pro" charset="0"/>
              </a:defRPr>
            </a:lvl2pPr>
            <a:lvl3pPr>
              <a:buClr>
                <a:srgbClr val="82CBDD"/>
              </a:buClr>
              <a:defRPr sz="1800">
                <a:latin typeface="Myriad Pro" charset="0"/>
                <a:ea typeface="Myriad Pro" charset="0"/>
                <a:cs typeface="Myriad Pro" charset="0"/>
              </a:defRPr>
            </a:lvl3pPr>
            <a:lvl4pPr>
              <a:buClr>
                <a:srgbClr val="82CBDD"/>
              </a:buClr>
              <a:defRPr sz="1800">
                <a:latin typeface="Myriad Pro" charset="0"/>
                <a:ea typeface="Myriad Pro" charset="0"/>
                <a:cs typeface="Myriad Pro" charset="0"/>
              </a:defRPr>
            </a:lvl4pPr>
            <a:lvl5pPr>
              <a:buClr>
                <a:srgbClr val="82CBDD"/>
              </a:buClr>
              <a:defRPr sz="1800">
                <a:latin typeface="Myriad Pro" charset="0"/>
                <a:ea typeface="Myriad Pro" charset="0"/>
                <a:cs typeface="Myriad Pro"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p:cNvSpPr>
            <a:spLocks noGrp="1"/>
          </p:cNvSpPr>
          <p:nvPr>
            <p:ph type="body" sz="quarter" idx="10"/>
          </p:nvPr>
        </p:nvSpPr>
        <p:spPr>
          <a:xfrm>
            <a:off x="618611" y="764705"/>
            <a:ext cx="10959556" cy="416793"/>
          </a:xfrm>
        </p:spPr>
        <p:txBody>
          <a:bodyPr anchor="ctr"/>
          <a:lstStyle>
            <a:lvl1pPr>
              <a:defRPr sz="2400" b="1" i="0">
                <a:solidFill>
                  <a:srgbClr val="00628C"/>
                </a:solidFill>
                <a:latin typeface="Myriad Pro Semibold" charset="0"/>
                <a:ea typeface="Myriad Pro Semibold" charset="0"/>
                <a:cs typeface="Myriad Pro Semibold" charset="0"/>
              </a:defRPr>
            </a:lvl1pPr>
          </a:lstStyle>
          <a:p>
            <a:pPr lvl="0"/>
            <a:r>
              <a:rPr lang="en-US"/>
              <a:t>Click to edit Master text styles</a:t>
            </a:r>
          </a:p>
        </p:txBody>
      </p:sp>
      <p:sp>
        <p:nvSpPr>
          <p:cNvPr id="9" name="Text Placeholder 8"/>
          <p:cNvSpPr>
            <a:spLocks noGrp="1"/>
          </p:cNvSpPr>
          <p:nvPr>
            <p:ph type="body" sz="quarter" idx="11"/>
          </p:nvPr>
        </p:nvSpPr>
        <p:spPr>
          <a:xfrm>
            <a:off x="1" y="0"/>
            <a:ext cx="12192000" cy="630000"/>
          </a:xfrm>
          <a:solidFill>
            <a:srgbClr val="82CBDD"/>
          </a:solidFill>
        </p:spPr>
        <p:txBody>
          <a:bodyPr lIns="180000" rIns="180000" anchor="ctr"/>
          <a:lstStyle>
            <a:lvl1pPr algn="r">
              <a:defRPr sz="2800">
                <a:latin typeface="Myriad Pro" charset="0"/>
                <a:ea typeface="Myriad Pro" charset="0"/>
                <a:cs typeface="Myriad Pro" charset="0"/>
              </a:defRPr>
            </a:lvl1pPr>
          </a:lstStyle>
          <a:p>
            <a:pPr lvl="0"/>
            <a:r>
              <a:rPr lang="en-US"/>
              <a:t>Click to edit Master text styles</a:t>
            </a:r>
          </a:p>
        </p:txBody>
      </p:sp>
    </p:spTree>
    <p:extLst>
      <p:ext uri="{BB962C8B-B14F-4D97-AF65-F5344CB8AC3E}">
        <p14:creationId xmlns:p14="http://schemas.microsoft.com/office/powerpoint/2010/main" val="301197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1532" y="2618343"/>
            <a:ext cx="10320469" cy="1621314"/>
          </a:xfrm>
          <a:prstGeom prst="rect">
            <a:avLst/>
          </a:prstGeom>
        </p:spPr>
      </p:pic>
      <p:sp>
        <p:nvSpPr>
          <p:cNvPr id="44036" name="Rectangle 4"/>
          <p:cNvSpPr>
            <a:spLocks noGrp="1" noChangeArrowheads="1"/>
          </p:cNvSpPr>
          <p:nvPr>
            <p:ph type="ctrTitle" hasCustomPrompt="1"/>
          </p:nvPr>
        </p:nvSpPr>
        <p:spPr>
          <a:xfrm>
            <a:off x="3311691" y="2803102"/>
            <a:ext cx="8372309" cy="758825"/>
          </a:xfrm>
        </p:spPr>
        <p:txBody>
          <a:bodyPr anchor="ctr" anchorCtr="0"/>
          <a:lstStyle>
            <a:lvl1pPr algn="r">
              <a:defRPr sz="2800" b="0" baseline="0">
                <a:solidFill>
                  <a:schemeClr val="tx1"/>
                </a:solidFill>
                <a:latin typeface="Myriad Pro" charset="0"/>
                <a:ea typeface="Myriad Pro" charset="0"/>
                <a:cs typeface="Myriad Pro" charset="0"/>
              </a:defRPr>
            </a:lvl1pPr>
          </a:lstStyle>
          <a:p>
            <a:pPr lvl="0"/>
            <a:r>
              <a:rPr lang="en-GB" noProof="0" dirty="0"/>
              <a:t>Segment title</a:t>
            </a:r>
          </a:p>
        </p:txBody>
      </p:sp>
      <p:sp>
        <p:nvSpPr>
          <p:cNvPr id="44037" name="Rectangle 5"/>
          <p:cNvSpPr>
            <a:spLocks noGrp="1" noChangeArrowheads="1"/>
          </p:cNvSpPr>
          <p:nvPr>
            <p:ph type="subTitle" idx="1" hasCustomPrompt="1"/>
          </p:nvPr>
        </p:nvSpPr>
        <p:spPr>
          <a:xfrm>
            <a:off x="3311691" y="3746683"/>
            <a:ext cx="8372309" cy="355600"/>
          </a:xfrm>
        </p:spPr>
        <p:txBody>
          <a:bodyPr anchor="ctr" anchorCtr="0"/>
          <a:lstStyle>
            <a:lvl1pPr marL="0" indent="0" algn="r">
              <a:defRPr sz="1800" baseline="0">
                <a:solidFill>
                  <a:schemeClr val="tx1"/>
                </a:solidFill>
                <a:latin typeface="Myriad Pro" charset="0"/>
                <a:ea typeface="Myriad Pro" charset="0"/>
                <a:cs typeface="Myriad Pro" charset="0"/>
              </a:defRPr>
            </a:lvl1pPr>
          </a:lstStyle>
          <a:p>
            <a:pPr lvl="0"/>
            <a:r>
              <a:rPr lang="en-GB" noProof="0" dirty="0"/>
              <a:t>Representations | Year X</a:t>
            </a:r>
          </a:p>
        </p:txBody>
      </p:sp>
      <p:sp>
        <p:nvSpPr>
          <p:cNvPr id="11" name="Rectangle 4"/>
          <p:cNvSpPr txBox="1">
            <a:spLocks noChangeArrowheads="1"/>
          </p:cNvSpPr>
          <p:nvPr userDrawn="1"/>
        </p:nvSpPr>
        <p:spPr bwMode="auto">
          <a:xfrm>
            <a:off x="1989729" y="4877634"/>
            <a:ext cx="9652000" cy="43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400" b="0" baseline="0">
                <a:solidFill>
                  <a:schemeClr val="tx1"/>
                </a:solidFill>
                <a:latin typeface="Myriad Pro" charset="0"/>
                <a:ea typeface="Myriad Pro" charset="0"/>
                <a:cs typeface="Myriad Pro" charset="0"/>
              </a:defRPr>
            </a:lvl1pPr>
            <a:lvl2pPr algn="l" rtl="0" eaLnBrk="0" fontAlgn="base" hangingPunct="0">
              <a:spcBef>
                <a:spcPct val="0"/>
              </a:spcBef>
              <a:spcAft>
                <a:spcPct val="0"/>
              </a:spcAft>
              <a:defRPr sz="3600" b="1">
                <a:solidFill>
                  <a:srgbClr val="00628C"/>
                </a:solidFill>
                <a:latin typeface="Arial" charset="0"/>
              </a:defRPr>
            </a:lvl2pPr>
            <a:lvl3pPr algn="l" rtl="0" eaLnBrk="0" fontAlgn="base" hangingPunct="0">
              <a:spcBef>
                <a:spcPct val="0"/>
              </a:spcBef>
              <a:spcAft>
                <a:spcPct val="0"/>
              </a:spcAft>
              <a:defRPr sz="3600" b="1">
                <a:solidFill>
                  <a:srgbClr val="00628C"/>
                </a:solidFill>
                <a:latin typeface="Arial" charset="0"/>
              </a:defRPr>
            </a:lvl3pPr>
            <a:lvl4pPr algn="l" rtl="0" eaLnBrk="0" fontAlgn="base" hangingPunct="0">
              <a:spcBef>
                <a:spcPct val="0"/>
              </a:spcBef>
              <a:spcAft>
                <a:spcPct val="0"/>
              </a:spcAft>
              <a:defRPr sz="3600" b="1">
                <a:solidFill>
                  <a:srgbClr val="00628C"/>
                </a:solidFill>
                <a:latin typeface="Arial" charset="0"/>
              </a:defRPr>
            </a:lvl4pPr>
            <a:lvl5pPr algn="l" rtl="0" eaLnBrk="0" fontAlgn="base" hangingPunct="0">
              <a:spcBef>
                <a:spcPct val="0"/>
              </a:spcBef>
              <a:spcAft>
                <a:spcPct val="0"/>
              </a:spcAft>
              <a:defRPr sz="3600" b="1">
                <a:solidFill>
                  <a:srgbClr val="00628C"/>
                </a:solidFill>
                <a:latin typeface="Arial" charset="0"/>
              </a:defRPr>
            </a:lvl5pPr>
            <a:lvl6pPr marL="457200" algn="l" rtl="0" fontAlgn="base">
              <a:spcBef>
                <a:spcPct val="0"/>
              </a:spcBef>
              <a:spcAft>
                <a:spcPct val="0"/>
              </a:spcAft>
              <a:defRPr sz="3600" b="1">
                <a:solidFill>
                  <a:srgbClr val="00628C"/>
                </a:solidFill>
                <a:latin typeface="Arial" charset="0"/>
              </a:defRPr>
            </a:lvl6pPr>
            <a:lvl7pPr marL="914400" algn="l" rtl="0" fontAlgn="base">
              <a:spcBef>
                <a:spcPct val="0"/>
              </a:spcBef>
              <a:spcAft>
                <a:spcPct val="0"/>
              </a:spcAft>
              <a:defRPr sz="3600" b="1">
                <a:solidFill>
                  <a:srgbClr val="00628C"/>
                </a:solidFill>
                <a:latin typeface="Arial" charset="0"/>
              </a:defRPr>
            </a:lvl7pPr>
            <a:lvl8pPr marL="1371600" algn="l" rtl="0" fontAlgn="base">
              <a:spcBef>
                <a:spcPct val="0"/>
              </a:spcBef>
              <a:spcAft>
                <a:spcPct val="0"/>
              </a:spcAft>
              <a:defRPr sz="3600" b="1">
                <a:solidFill>
                  <a:srgbClr val="00628C"/>
                </a:solidFill>
                <a:latin typeface="Arial" charset="0"/>
              </a:defRPr>
            </a:lvl8pPr>
            <a:lvl9pPr marL="1828800" algn="l" rtl="0" fontAlgn="base">
              <a:spcBef>
                <a:spcPct val="0"/>
              </a:spcBef>
              <a:spcAft>
                <a:spcPct val="0"/>
              </a:spcAft>
              <a:defRPr sz="3600" b="1">
                <a:solidFill>
                  <a:srgbClr val="00628C"/>
                </a:solidFill>
                <a:latin typeface="Arial" charset="0"/>
              </a:defRPr>
            </a:lvl9pPr>
          </a:lstStyle>
          <a:p>
            <a:pPr algn="l">
              <a:buClrTx/>
              <a:buFontTx/>
              <a:buNone/>
            </a:pPr>
            <a:r>
              <a:rPr lang="en-GB" sz="2400" b="1" kern="0" dirty="0">
                <a:solidFill>
                  <a:srgbClr val="00628C"/>
                </a:solidFill>
              </a:rPr>
              <a:t>Mastery Professional Development</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8080" y="520876"/>
            <a:ext cx="3959920" cy="1144332"/>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36160" y="178908"/>
            <a:ext cx="4091781" cy="1486300"/>
          </a:xfrm>
          <a:prstGeom prst="rect">
            <a:avLst/>
          </a:prstGeom>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0"/>
            <a:ext cx="1422093" cy="6885384"/>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54472" y="2618344"/>
            <a:ext cx="417059" cy="1621313"/>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71531" y="2935440"/>
            <a:ext cx="1198880" cy="978408"/>
          </a:xfrm>
          <a:prstGeom prst="rect">
            <a:avLst/>
          </a:prstGeom>
        </p:spPr>
      </p:pic>
      <p:sp>
        <p:nvSpPr>
          <p:cNvPr id="7" name="Text Placeholder 6"/>
          <p:cNvSpPr>
            <a:spLocks noGrp="1"/>
          </p:cNvSpPr>
          <p:nvPr>
            <p:ph type="body" sz="quarter" idx="11" hasCustomPrompt="1"/>
          </p:nvPr>
        </p:nvSpPr>
        <p:spPr>
          <a:xfrm>
            <a:off x="1989730" y="5246953"/>
            <a:ext cx="7444613" cy="510635"/>
          </a:xfrm>
        </p:spPr>
        <p:txBody>
          <a:bodyPr/>
          <a:lstStyle>
            <a:lvl1pPr>
              <a:defRPr sz="2400" i="1">
                <a:solidFill>
                  <a:srgbClr val="00628C"/>
                </a:solidFill>
                <a:latin typeface="Myriad Pro" charset="0"/>
                <a:ea typeface="Myriad Pro" charset="0"/>
                <a:cs typeface="Myriad Pro" charset="0"/>
              </a:defRPr>
            </a:lvl1pPr>
          </a:lstStyle>
          <a:p>
            <a:pPr lvl="0"/>
            <a:r>
              <a:rPr lang="en-US" dirty="0"/>
              <a:t>Spine</a:t>
            </a:r>
          </a:p>
        </p:txBody>
      </p:sp>
      <p:sp>
        <p:nvSpPr>
          <p:cNvPr id="14" name="Rectangle 13"/>
          <p:cNvSpPr/>
          <p:nvPr userDrawn="1"/>
        </p:nvSpPr>
        <p:spPr>
          <a:xfrm>
            <a:off x="5588000" y="6073157"/>
            <a:ext cx="6096000" cy="784830"/>
          </a:xfrm>
          <a:prstGeom prst="rect">
            <a:avLst/>
          </a:prstGeom>
        </p:spPr>
        <p:txBody>
          <a:bodyPr>
            <a:spAutoFit/>
          </a:bodyPr>
          <a:lstStyle/>
          <a:p>
            <a:pPr algn="r">
              <a:buFontTx/>
              <a:buNone/>
            </a:pPr>
            <a:r>
              <a:rPr lang="en-US" sz="1500" dirty="0">
                <a:solidFill>
                  <a:srgbClr val="00628C"/>
                </a:solidFill>
                <a:effectLst/>
                <a:latin typeface="Myriad Pro" charset="0"/>
                <a:hlinkClick r:id="rId8"/>
              </a:rPr>
              <a:t>www.ncetm.org.uk/masterypd</a:t>
            </a:r>
            <a:br>
              <a:rPr lang="en-US" sz="1500" dirty="0">
                <a:solidFill>
                  <a:srgbClr val="00628C"/>
                </a:solidFill>
                <a:effectLst/>
                <a:latin typeface="Myriad Pro" charset="0"/>
              </a:rPr>
            </a:br>
            <a:r>
              <a:rPr lang="en-US" sz="1500" dirty="0">
                <a:solidFill>
                  <a:srgbClr val="00628C"/>
                </a:solidFill>
                <a:effectLst/>
                <a:latin typeface="Myriad Pro" charset="0"/>
              </a:rPr>
              <a:t>© Crown Copyright 2019</a:t>
            </a:r>
            <a:br>
              <a:rPr lang="en-US" sz="1500" dirty="0">
                <a:solidFill>
                  <a:srgbClr val="00628C"/>
                </a:solidFill>
                <a:effectLst/>
                <a:latin typeface="Myriad Pro" charset="0"/>
              </a:rPr>
            </a:br>
            <a:r>
              <a:rPr lang="en-US" sz="1500" dirty="0">
                <a:solidFill>
                  <a:schemeClr val="bg1">
                    <a:lumMod val="50000"/>
                  </a:schemeClr>
                </a:solidFill>
                <a:effectLst/>
                <a:latin typeface="Myriad Pro" charset="0"/>
              </a:rPr>
              <a:t>2019 pilot</a:t>
            </a:r>
            <a:endParaRPr lang="en-US" sz="1500" dirty="0">
              <a:solidFill>
                <a:srgbClr val="00628C"/>
              </a:solidFill>
              <a:effectLst/>
              <a:latin typeface="Myriad Pro" charset="0"/>
            </a:endParaRPr>
          </a:p>
        </p:txBody>
      </p:sp>
    </p:spTree>
    <p:extLst>
      <p:ext uri="{BB962C8B-B14F-4D97-AF65-F5344CB8AC3E}">
        <p14:creationId xmlns:p14="http://schemas.microsoft.com/office/powerpoint/2010/main" val="418798462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9" name="Text Placeholder 8"/>
          <p:cNvSpPr>
            <a:spLocks noGrp="1"/>
          </p:cNvSpPr>
          <p:nvPr>
            <p:ph type="body" sz="quarter" idx="11" hasCustomPrompt="1"/>
          </p:nvPr>
        </p:nvSpPr>
        <p:spPr>
          <a:xfrm>
            <a:off x="1"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GB" dirty="0"/>
              <a:t>How to use this presentation</a:t>
            </a:r>
          </a:p>
        </p:txBody>
      </p:sp>
      <p:sp>
        <p:nvSpPr>
          <p:cNvPr id="2" name="TextBox 1"/>
          <p:cNvSpPr txBox="1"/>
          <p:nvPr userDrawn="1"/>
        </p:nvSpPr>
        <p:spPr bwMode="auto">
          <a:xfrm>
            <a:off x="618614" y="836712"/>
            <a:ext cx="109547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p>
            <a:pPr lvl="0">
              <a:lnSpc>
                <a:spcPct val="100000"/>
              </a:lnSpc>
              <a:buNone/>
            </a:pPr>
            <a:r>
              <a:rPr lang="en-GB" sz="2400" dirty="0">
                <a:latin typeface="Myriad Pro" charset="0"/>
                <a:ea typeface="Myriad Pro" charset="0"/>
                <a:cs typeface="Myriad Pro" charset="0"/>
              </a:rPr>
              <a:t>The following slides contain the representations described in the teacher guide, and are intended to accompany the teacher guide. They do not represent complete lessons and should not be used as such. </a:t>
            </a:r>
          </a:p>
          <a:p>
            <a:pPr lvl="0">
              <a:lnSpc>
                <a:spcPct val="100000"/>
              </a:lnSpc>
              <a:buNone/>
            </a:pPr>
            <a:endParaRPr lang="en-GB" sz="2400" dirty="0">
              <a:latin typeface="Myriad Pro" charset="0"/>
              <a:ea typeface="Myriad Pro" charset="0"/>
              <a:cs typeface="Myriad Pro" charset="0"/>
            </a:endParaRPr>
          </a:p>
          <a:p>
            <a:pPr lvl="0">
              <a:lnSpc>
                <a:spcPct val="100000"/>
              </a:lnSpc>
              <a:buNone/>
            </a:pPr>
            <a:r>
              <a:rPr lang="en-GB" sz="2400" dirty="0">
                <a:latin typeface="Myriad Pro" charset="0"/>
                <a:ea typeface="Myriad Pro" charset="0"/>
                <a:cs typeface="Myriad Pro" charset="0"/>
              </a:rPr>
              <a:t>However, you may wish to use the slides in conjunction with the teacher guide to support the planning of lessons, in combination with other resources such as high-quality textbooks that follow a teaching-for-mastery approach. </a:t>
            </a:r>
          </a:p>
        </p:txBody>
      </p:sp>
      <p:sp>
        <p:nvSpPr>
          <p:cNvPr id="5" name="Text Placeholder 4"/>
          <p:cNvSpPr>
            <a:spLocks noGrp="1"/>
          </p:cNvSpPr>
          <p:nvPr>
            <p:ph type="body" sz="quarter" idx="12" hasCustomPrompt="1"/>
          </p:nvPr>
        </p:nvSpPr>
        <p:spPr>
          <a:xfrm>
            <a:off x="618613" y="4797153"/>
            <a:ext cx="10954775" cy="1127125"/>
          </a:xfrm>
        </p:spPr>
        <p:txBody>
          <a:bodyPr/>
          <a:lstStyle>
            <a:lvl1pPr marL="0" indent="0">
              <a:buFont typeface="Arial" charset="0"/>
              <a:buNone/>
              <a:defRPr sz="2800" i="0" baseline="0"/>
            </a:lvl1pPr>
          </a:lstStyle>
          <a:p>
            <a:pPr lvl="0">
              <a:lnSpc>
                <a:spcPct val="100000"/>
              </a:lnSpc>
            </a:pPr>
            <a:r>
              <a:rPr lang="en-GB" sz="2400" dirty="0">
                <a:latin typeface="Myriad Pro" charset="0"/>
                <a:ea typeface="Myriad Pro" charset="0"/>
                <a:cs typeface="Myriad Pro" charset="0"/>
              </a:rPr>
              <a:t>You can find the teacher guide [Enter name of teacher guide] by following the link below.</a:t>
            </a:r>
            <a:endParaRPr lang="en-GB" sz="2400" i="1" dirty="0">
              <a:latin typeface="Myriad Pro" charset="0"/>
              <a:ea typeface="Myriad Pro" charset="0"/>
              <a:cs typeface="Myriad Pro" charset="0"/>
            </a:endParaRPr>
          </a:p>
        </p:txBody>
      </p:sp>
      <p:sp>
        <p:nvSpPr>
          <p:cNvPr id="7" name="Rectangle 6"/>
          <p:cNvSpPr/>
          <p:nvPr userDrawn="1"/>
        </p:nvSpPr>
        <p:spPr>
          <a:xfrm>
            <a:off x="4221617" y="6487840"/>
            <a:ext cx="3748764" cy="323165"/>
          </a:xfrm>
          <a:prstGeom prst="rect">
            <a:avLst/>
          </a:prstGeom>
        </p:spPr>
        <p:txBody>
          <a:bodyPr wrap="square">
            <a:spAutoFit/>
          </a:bodyPr>
          <a:lstStyle/>
          <a:p>
            <a:pPr algn="ctr">
              <a:buFontTx/>
              <a:buNone/>
            </a:pPr>
            <a:r>
              <a:rPr lang="en-US" sz="1500" dirty="0">
                <a:solidFill>
                  <a:schemeClr val="bg1">
                    <a:lumMod val="50000"/>
                  </a:schemeClr>
                </a:solidFill>
                <a:effectLst/>
                <a:latin typeface="Myriad Pro" charset="0"/>
              </a:rPr>
              <a:t>2019 pilot</a:t>
            </a:r>
          </a:p>
        </p:txBody>
      </p:sp>
    </p:spTree>
    <p:extLst>
      <p:ext uri="{BB962C8B-B14F-4D97-AF65-F5344CB8AC3E}">
        <p14:creationId xmlns:p14="http://schemas.microsoft.com/office/powerpoint/2010/main" val="1721710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Canvas">
    <p:spTree>
      <p:nvGrpSpPr>
        <p:cNvPr id="1" name=""/>
        <p:cNvGrpSpPr/>
        <p:nvPr/>
      </p:nvGrpSpPr>
      <p:grpSpPr>
        <a:xfrm>
          <a:off x="0" y="0"/>
          <a:ext cx="0" cy="0"/>
          <a:chOff x="0" y="0"/>
          <a:chExt cx="0" cy="0"/>
        </a:xfrm>
      </p:grpSpPr>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5" name="Text Placeholder 8"/>
          <p:cNvSpPr>
            <a:spLocks noGrp="1"/>
          </p:cNvSpPr>
          <p:nvPr>
            <p:ph type="body" sz="quarter" idx="11" hasCustomPrompt="1"/>
          </p:nvPr>
        </p:nvSpPr>
        <p:spPr>
          <a:xfrm>
            <a:off x="1"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US" dirty="0"/>
              <a:t>2.XX </a:t>
            </a:r>
            <a:r>
              <a:rPr lang="en-US" dirty="0" err="1"/>
              <a:t>xxxx</a:t>
            </a:r>
            <a:r>
              <a:rPr lang="en-GB" dirty="0"/>
              <a:t>	</a:t>
            </a:r>
            <a:r>
              <a:rPr lang="en-US" dirty="0">
                <a:solidFill>
                  <a:srgbClr val="00628C"/>
                </a:solidFill>
              </a:rPr>
              <a:t>Step 1:1</a:t>
            </a:r>
          </a:p>
        </p:txBody>
      </p:sp>
      <p:sp>
        <p:nvSpPr>
          <p:cNvPr id="6" name="Rectangle 5"/>
          <p:cNvSpPr/>
          <p:nvPr userDrawn="1"/>
        </p:nvSpPr>
        <p:spPr>
          <a:xfrm>
            <a:off x="4221617" y="6487840"/>
            <a:ext cx="3748764" cy="323165"/>
          </a:xfrm>
          <a:prstGeom prst="rect">
            <a:avLst/>
          </a:prstGeom>
        </p:spPr>
        <p:txBody>
          <a:bodyPr wrap="square">
            <a:spAutoFit/>
          </a:bodyPr>
          <a:lstStyle/>
          <a:p>
            <a:pPr algn="ctr">
              <a:buFontTx/>
              <a:buNone/>
            </a:pPr>
            <a:r>
              <a:rPr lang="en-US" sz="1500" dirty="0">
                <a:solidFill>
                  <a:schemeClr val="bg1">
                    <a:lumMod val="50000"/>
                  </a:schemeClr>
                </a:solidFill>
                <a:effectLst/>
                <a:latin typeface="Myriad Pro" charset="0"/>
              </a:rPr>
              <a:t>2019 pilot</a:t>
            </a:r>
          </a:p>
        </p:txBody>
      </p:sp>
    </p:spTree>
    <p:extLst>
      <p:ext uri="{BB962C8B-B14F-4D97-AF65-F5344CB8AC3E}">
        <p14:creationId xmlns:p14="http://schemas.microsoft.com/office/powerpoint/2010/main" val="410374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3393" y="764704"/>
            <a:ext cx="10954775" cy="5544618"/>
          </a:xfrm>
        </p:spPr>
        <p:txBody>
          <a:bodyPr anchor="t" anchorCtr="0"/>
          <a:lstStyle>
            <a:lvl1pPr marL="0" indent="0">
              <a:buFont typeface="Arial" charset="0"/>
              <a:buNone/>
              <a:defRPr sz="2800" baseline="0">
                <a:solidFill>
                  <a:schemeClr val="tx1"/>
                </a:solidFill>
                <a:latin typeface="Myriad Pro" charset="0"/>
                <a:ea typeface="Myriad Pro" charset="0"/>
                <a:cs typeface="Myriad Pro" charset="0"/>
              </a:defRPr>
            </a:lvl1pPr>
            <a:lvl2pPr marL="742950" indent="-285750">
              <a:buClr>
                <a:srgbClr val="82CBDD"/>
              </a:buClr>
              <a:buFont typeface="Arial" charset="0"/>
              <a:buChar char=""/>
              <a:defRPr sz="2400">
                <a:latin typeface="Myriad Pro" charset="0"/>
                <a:ea typeface="Myriad Pro" charset="0"/>
                <a:cs typeface="Myriad Pro" charset="0"/>
              </a:defRPr>
            </a:lvl2pPr>
            <a:lvl3pPr>
              <a:buClr>
                <a:srgbClr val="82CBDD"/>
              </a:buClr>
              <a:defRPr sz="2000">
                <a:latin typeface="Myriad Pro" charset="0"/>
                <a:ea typeface="Myriad Pro" charset="0"/>
                <a:cs typeface="Myriad Pro" charset="0"/>
              </a:defRPr>
            </a:lvl3pPr>
            <a:lvl4pPr>
              <a:buClr>
                <a:srgbClr val="82CBDD"/>
              </a:buClr>
              <a:defRPr sz="2000">
                <a:latin typeface="Myriad Pro" charset="0"/>
                <a:ea typeface="Myriad Pro" charset="0"/>
                <a:cs typeface="Myriad Pro" charset="0"/>
              </a:defRPr>
            </a:lvl4pPr>
            <a:lvl5pPr>
              <a:buClr>
                <a:srgbClr val="82CBDD"/>
              </a:buClr>
              <a:defRPr sz="2000">
                <a:latin typeface="Myriad Pro" charset="0"/>
                <a:ea typeface="Myriad Pro" charset="0"/>
                <a:cs typeface="Myriad Pro"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9" name="Text Placeholder 8"/>
          <p:cNvSpPr>
            <a:spLocks noGrp="1"/>
          </p:cNvSpPr>
          <p:nvPr>
            <p:ph type="body" sz="quarter" idx="11" hasCustomPrompt="1"/>
          </p:nvPr>
        </p:nvSpPr>
        <p:spPr>
          <a:xfrm>
            <a:off x="0"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US" dirty="0"/>
              <a:t>2.XX </a:t>
            </a:r>
            <a:r>
              <a:rPr lang="en-US" dirty="0" err="1"/>
              <a:t>xxxx</a:t>
            </a:r>
            <a:r>
              <a:rPr lang="en-GB" dirty="0"/>
              <a:t>	</a:t>
            </a:r>
            <a:r>
              <a:rPr lang="en-US" dirty="0">
                <a:solidFill>
                  <a:srgbClr val="00628C"/>
                </a:solidFill>
              </a:rPr>
              <a:t>Step 1:1</a:t>
            </a:r>
          </a:p>
        </p:txBody>
      </p:sp>
    </p:spTree>
    <p:extLst>
      <p:ext uri="{BB962C8B-B14F-4D97-AF65-F5344CB8AC3E}">
        <p14:creationId xmlns:p14="http://schemas.microsoft.com/office/powerpoint/2010/main" val="1250708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ching Poin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3393" y="1181498"/>
            <a:ext cx="10954775" cy="5127824"/>
          </a:xfrm>
        </p:spPr>
        <p:txBody>
          <a:bodyPr anchor="t" anchorCtr="0"/>
          <a:lstStyle>
            <a:lvl1pPr marL="0" indent="0">
              <a:defRPr sz="2400" baseline="0">
                <a:solidFill>
                  <a:schemeClr val="tx1"/>
                </a:solidFill>
                <a:latin typeface="Myriad Pro" charset="0"/>
                <a:ea typeface="Myriad Pro" charset="0"/>
                <a:cs typeface="Myriad Pro" charset="0"/>
              </a:defRPr>
            </a:lvl1pPr>
            <a:lvl2pPr marL="742950" indent="-285750">
              <a:buClr>
                <a:srgbClr val="82CBDD"/>
              </a:buClr>
              <a:buFont typeface="Arial" charset="0"/>
              <a:buChar char=""/>
              <a:defRPr sz="2000">
                <a:latin typeface="Myriad Pro" charset="0"/>
                <a:ea typeface="Myriad Pro" charset="0"/>
                <a:cs typeface="Myriad Pro" charset="0"/>
              </a:defRPr>
            </a:lvl2pPr>
            <a:lvl3pPr>
              <a:buClr>
                <a:srgbClr val="82CBDD"/>
              </a:buClr>
              <a:defRPr sz="1800">
                <a:latin typeface="Myriad Pro" charset="0"/>
                <a:ea typeface="Myriad Pro" charset="0"/>
                <a:cs typeface="Myriad Pro" charset="0"/>
              </a:defRPr>
            </a:lvl3pPr>
            <a:lvl4pPr>
              <a:buClr>
                <a:srgbClr val="82CBDD"/>
              </a:buClr>
              <a:defRPr sz="1800">
                <a:latin typeface="Myriad Pro" charset="0"/>
                <a:ea typeface="Myriad Pro" charset="0"/>
                <a:cs typeface="Myriad Pro" charset="0"/>
              </a:defRPr>
            </a:lvl4pPr>
            <a:lvl5pPr>
              <a:buClr>
                <a:srgbClr val="82CBDD"/>
              </a:buClr>
              <a:defRPr sz="1800">
                <a:latin typeface="Myriad Pro" charset="0"/>
                <a:ea typeface="Myriad Pro" charset="0"/>
                <a:cs typeface="Myriad Pro"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6" name="Text Placeholder 5"/>
          <p:cNvSpPr>
            <a:spLocks noGrp="1"/>
          </p:cNvSpPr>
          <p:nvPr>
            <p:ph type="body" sz="quarter" idx="10"/>
          </p:nvPr>
        </p:nvSpPr>
        <p:spPr>
          <a:xfrm>
            <a:off x="618611" y="764705"/>
            <a:ext cx="10959556" cy="416793"/>
          </a:xfrm>
        </p:spPr>
        <p:txBody>
          <a:bodyPr anchor="ctr" anchorCtr="0"/>
          <a:lstStyle>
            <a:lvl1pPr>
              <a:defRPr sz="2400" b="1" i="0">
                <a:solidFill>
                  <a:srgbClr val="00628C"/>
                </a:solidFill>
                <a:latin typeface="Myriad Pro Semibold" charset="0"/>
                <a:ea typeface="Myriad Pro Semibold" charset="0"/>
                <a:cs typeface="Myriad Pro Semibold" charset="0"/>
              </a:defRPr>
            </a:lvl1pPr>
          </a:lstStyle>
          <a:p>
            <a:pPr lvl="0"/>
            <a:r>
              <a:rPr lang="en-US"/>
              <a:t>Edit Master text styles</a:t>
            </a:r>
          </a:p>
        </p:txBody>
      </p:sp>
      <p:sp>
        <p:nvSpPr>
          <p:cNvPr id="9" name="Text Placeholder 8"/>
          <p:cNvSpPr>
            <a:spLocks noGrp="1"/>
          </p:cNvSpPr>
          <p:nvPr>
            <p:ph type="body" sz="quarter" idx="11" hasCustomPrompt="1"/>
          </p:nvPr>
        </p:nvSpPr>
        <p:spPr>
          <a:xfrm>
            <a:off x="1"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US" dirty="0"/>
              <a:t>2.XX </a:t>
            </a:r>
            <a:r>
              <a:rPr lang="en-US" dirty="0" err="1"/>
              <a:t>xxxx</a:t>
            </a:r>
            <a:r>
              <a:rPr lang="en-GB" dirty="0"/>
              <a:t>	</a:t>
            </a:r>
            <a:r>
              <a:rPr lang="en-US" dirty="0">
                <a:solidFill>
                  <a:srgbClr val="00628C"/>
                </a:solidFill>
              </a:rPr>
              <a:t>Step 1:1</a:t>
            </a:r>
          </a:p>
        </p:txBody>
      </p:sp>
    </p:spTree>
    <p:extLst>
      <p:ext uri="{BB962C8B-B14F-4D97-AF65-F5344CB8AC3E}">
        <p14:creationId xmlns:p14="http://schemas.microsoft.com/office/powerpoint/2010/main" val="529150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360000"/>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6" name="Title 1">
            <a:extLst>
              <a:ext uri="{FF2B5EF4-FFF2-40B4-BE49-F238E27FC236}">
                <a16:creationId xmlns:a16="http://schemas.microsoft.com/office/drawing/2014/main" id="{4CB3B952-8705-4EAE-94B9-4C0C32F57985}"/>
              </a:ext>
            </a:extLst>
          </p:cNvPr>
          <p:cNvSpPr>
            <a:spLocks noGrp="1"/>
          </p:cNvSpPr>
          <p:nvPr>
            <p:ph type="title"/>
          </p:nvPr>
        </p:nvSpPr>
        <p:spPr>
          <a:xfrm>
            <a:off x="594008" y="464400"/>
            <a:ext cx="11262632" cy="426170"/>
          </a:xfrm>
        </p:spPr>
        <p:txBody>
          <a:bodyPr/>
          <a:lstStyle>
            <a:lvl1pPr algn="l">
              <a:defRPr sz="2000" b="0">
                <a:solidFill>
                  <a:schemeClr val="bg1"/>
                </a:solidFill>
                <a:latin typeface="+mn-lt"/>
              </a:defRPr>
            </a:lvl1pPr>
          </a:lstStyle>
          <a:p>
            <a:r>
              <a:rPr lang="en-US" dirty="0"/>
              <a:t>Click to edit Master title style</a:t>
            </a: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7" name="TextBox 6">
            <a:extLst>
              <a:ext uri="{FF2B5EF4-FFF2-40B4-BE49-F238E27FC236}">
                <a16:creationId xmlns:a16="http://schemas.microsoft.com/office/drawing/2014/main" id="{03E643C2-77DC-49BD-8737-F5C5488BCCF7}"/>
              </a:ext>
            </a:extLst>
          </p:cNvPr>
          <p:cNvSpPr txBox="1"/>
          <p:nvPr userDrawn="1"/>
        </p:nvSpPr>
        <p:spPr>
          <a:xfrm>
            <a:off x="522000" y="6237312"/>
            <a:ext cx="1109504" cy="246221"/>
          </a:xfrm>
          <a:prstGeom prst="rect">
            <a:avLst/>
          </a:prstGeom>
          <a:noFill/>
        </p:spPr>
        <p:txBody>
          <a:bodyPr wrap="square" rtlCol="0">
            <a:spAutoFit/>
          </a:bodyPr>
          <a:lstStyle/>
          <a:p>
            <a:pPr>
              <a:buNone/>
            </a:pPr>
            <a:r>
              <a:rPr lang="en-GB" sz="1000" b="1" dirty="0">
                <a:solidFill>
                  <a:srgbClr val="585858"/>
                </a:solidFill>
              </a:rPr>
              <a:t>ncetm.org.uk</a:t>
            </a:r>
          </a:p>
        </p:txBody>
      </p:sp>
    </p:spTree>
    <p:extLst>
      <p:ext uri="{BB962C8B-B14F-4D97-AF65-F5344CB8AC3E}">
        <p14:creationId xmlns:p14="http://schemas.microsoft.com/office/powerpoint/2010/main" val="1916559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1532" y="2618343"/>
            <a:ext cx="10320469" cy="1621314"/>
          </a:xfrm>
          <a:prstGeom prst="rect">
            <a:avLst/>
          </a:prstGeom>
        </p:spPr>
      </p:pic>
      <p:sp>
        <p:nvSpPr>
          <p:cNvPr id="44036" name="Rectangle 4"/>
          <p:cNvSpPr>
            <a:spLocks noGrp="1" noChangeArrowheads="1"/>
          </p:cNvSpPr>
          <p:nvPr>
            <p:ph type="ctrTitle" hasCustomPrompt="1"/>
          </p:nvPr>
        </p:nvSpPr>
        <p:spPr>
          <a:xfrm>
            <a:off x="3311691" y="2803102"/>
            <a:ext cx="8372309" cy="758825"/>
          </a:xfrm>
        </p:spPr>
        <p:txBody>
          <a:bodyPr anchor="ctr" anchorCtr="0"/>
          <a:lstStyle>
            <a:lvl1pPr algn="r">
              <a:defRPr sz="2800" b="0" baseline="0">
                <a:solidFill>
                  <a:schemeClr val="tx1"/>
                </a:solidFill>
                <a:latin typeface="Myriad Pro" charset="0"/>
                <a:ea typeface="Myriad Pro" charset="0"/>
                <a:cs typeface="Myriad Pro" charset="0"/>
              </a:defRPr>
            </a:lvl1pPr>
          </a:lstStyle>
          <a:p>
            <a:pPr lvl="0"/>
            <a:r>
              <a:rPr lang="en-GB" noProof="0" dirty="0"/>
              <a:t>Segment title</a:t>
            </a:r>
          </a:p>
        </p:txBody>
      </p:sp>
      <p:sp>
        <p:nvSpPr>
          <p:cNvPr id="44037" name="Rectangle 5"/>
          <p:cNvSpPr>
            <a:spLocks noGrp="1" noChangeArrowheads="1"/>
          </p:cNvSpPr>
          <p:nvPr>
            <p:ph type="subTitle" idx="1" hasCustomPrompt="1"/>
          </p:nvPr>
        </p:nvSpPr>
        <p:spPr>
          <a:xfrm>
            <a:off x="3311691" y="3746683"/>
            <a:ext cx="8372309" cy="355600"/>
          </a:xfrm>
        </p:spPr>
        <p:txBody>
          <a:bodyPr anchor="ctr" anchorCtr="0"/>
          <a:lstStyle>
            <a:lvl1pPr marL="0" indent="0" algn="r">
              <a:defRPr sz="1800" baseline="0">
                <a:solidFill>
                  <a:schemeClr val="tx1"/>
                </a:solidFill>
                <a:latin typeface="Myriad Pro" charset="0"/>
                <a:ea typeface="Myriad Pro" charset="0"/>
                <a:cs typeface="Myriad Pro" charset="0"/>
              </a:defRPr>
            </a:lvl1pPr>
          </a:lstStyle>
          <a:p>
            <a:pPr lvl="0"/>
            <a:r>
              <a:rPr lang="en-GB" noProof="0" dirty="0"/>
              <a:t>Representations | Year X</a:t>
            </a:r>
          </a:p>
        </p:txBody>
      </p:sp>
      <p:sp>
        <p:nvSpPr>
          <p:cNvPr id="11" name="Rectangle 4"/>
          <p:cNvSpPr txBox="1">
            <a:spLocks noChangeArrowheads="1"/>
          </p:cNvSpPr>
          <p:nvPr userDrawn="1"/>
        </p:nvSpPr>
        <p:spPr bwMode="auto">
          <a:xfrm>
            <a:off x="1989729" y="4877634"/>
            <a:ext cx="9652000" cy="43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400" b="0" baseline="0">
                <a:solidFill>
                  <a:schemeClr val="tx1"/>
                </a:solidFill>
                <a:latin typeface="Myriad Pro" charset="0"/>
                <a:ea typeface="Myriad Pro" charset="0"/>
                <a:cs typeface="Myriad Pro" charset="0"/>
              </a:defRPr>
            </a:lvl1pPr>
            <a:lvl2pPr algn="l" rtl="0" eaLnBrk="0" fontAlgn="base" hangingPunct="0">
              <a:spcBef>
                <a:spcPct val="0"/>
              </a:spcBef>
              <a:spcAft>
                <a:spcPct val="0"/>
              </a:spcAft>
              <a:defRPr sz="3600" b="1">
                <a:solidFill>
                  <a:srgbClr val="00628C"/>
                </a:solidFill>
                <a:latin typeface="Arial" charset="0"/>
              </a:defRPr>
            </a:lvl2pPr>
            <a:lvl3pPr algn="l" rtl="0" eaLnBrk="0" fontAlgn="base" hangingPunct="0">
              <a:spcBef>
                <a:spcPct val="0"/>
              </a:spcBef>
              <a:spcAft>
                <a:spcPct val="0"/>
              </a:spcAft>
              <a:defRPr sz="3600" b="1">
                <a:solidFill>
                  <a:srgbClr val="00628C"/>
                </a:solidFill>
                <a:latin typeface="Arial" charset="0"/>
              </a:defRPr>
            </a:lvl3pPr>
            <a:lvl4pPr algn="l" rtl="0" eaLnBrk="0" fontAlgn="base" hangingPunct="0">
              <a:spcBef>
                <a:spcPct val="0"/>
              </a:spcBef>
              <a:spcAft>
                <a:spcPct val="0"/>
              </a:spcAft>
              <a:defRPr sz="3600" b="1">
                <a:solidFill>
                  <a:srgbClr val="00628C"/>
                </a:solidFill>
                <a:latin typeface="Arial" charset="0"/>
              </a:defRPr>
            </a:lvl4pPr>
            <a:lvl5pPr algn="l" rtl="0" eaLnBrk="0" fontAlgn="base" hangingPunct="0">
              <a:spcBef>
                <a:spcPct val="0"/>
              </a:spcBef>
              <a:spcAft>
                <a:spcPct val="0"/>
              </a:spcAft>
              <a:defRPr sz="3600" b="1">
                <a:solidFill>
                  <a:srgbClr val="00628C"/>
                </a:solidFill>
                <a:latin typeface="Arial" charset="0"/>
              </a:defRPr>
            </a:lvl5pPr>
            <a:lvl6pPr marL="457200" algn="l" rtl="0" fontAlgn="base">
              <a:spcBef>
                <a:spcPct val="0"/>
              </a:spcBef>
              <a:spcAft>
                <a:spcPct val="0"/>
              </a:spcAft>
              <a:defRPr sz="3600" b="1">
                <a:solidFill>
                  <a:srgbClr val="00628C"/>
                </a:solidFill>
                <a:latin typeface="Arial" charset="0"/>
              </a:defRPr>
            </a:lvl6pPr>
            <a:lvl7pPr marL="914400" algn="l" rtl="0" fontAlgn="base">
              <a:spcBef>
                <a:spcPct val="0"/>
              </a:spcBef>
              <a:spcAft>
                <a:spcPct val="0"/>
              </a:spcAft>
              <a:defRPr sz="3600" b="1">
                <a:solidFill>
                  <a:srgbClr val="00628C"/>
                </a:solidFill>
                <a:latin typeface="Arial" charset="0"/>
              </a:defRPr>
            </a:lvl7pPr>
            <a:lvl8pPr marL="1371600" algn="l" rtl="0" fontAlgn="base">
              <a:spcBef>
                <a:spcPct val="0"/>
              </a:spcBef>
              <a:spcAft>
                <a:spcPct val="0"/>
              </a:spcAft>
              <a:defRPr sz="3600" b="1">
                <a:solidFill>
                  <a:srgbClr val="00628C"/>
                </a:solidFill>
                <a:latin typeface="Arial" charset="0"/>
              </a:defRPr>
            </a:lvl8pPr>
            <a:lvl9pPr marL="1828800" algn="l" rtl="0" fontAlgn="base">
              <a:spcBef>
                <a:spcPct val="0"/>
              </a:spcBef>
              <a:spcAft>
                <a:spcPct val="0"/>
              </a:spcAft>
              <a:defRPr sz="3600" b="1">
                <a:solidFill>
                  <a:srgbClr val="00628C"/>
                </a:solidFill>
                <a:latin typeface="Arial" charset="0"/>
              </a:defRPr>
            </a:lvl9pPr>
          </a:lstStyle>
          <a:p>
            <a:pPr algn="l">
              <a:buClrTx/>
              <a:buFontTx/>
              <a:buNone/>
            </a:pPr>
            <a:r>
              <a:rPr lang="en-GB" sz="2400" b="1" kern="0" dirty="0">
                <a:solidFill>
                  <a:srgbClr val="00628C"/>
                </a:solidFill>
              </a:rPr>
              <a:t>Mastery Professional Development</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8080" y="520876"/>
            <a:ext cx="3959920" cy="1144332"/>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36160" y="178908"/>
            <a:ext cx="4091781" cy="1486300"/>
          </a:xfrm>
          <a:prstGeom prst="rect">
            <a:avLst/>
          </a:prstGeom>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0"/>
            <a:ext cx="1422093" cy="6885384"/>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54472" y="2618344"/>
            <a:ext cx="417059" cy="1621313"/>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71531" y="2935440"/>
            <a:ext cx="1198880" cy="978408"/>
          </a:xfrm>
          <a:prstGeom prst="rect">
            <a:avLst/>
          </a:prstGeom>
        </p:spPr>
      </p:pic>
      <p:sp>
        <p:nvSpPr>
          <p:cNvPr id="7" name="Text Placeholder 6"/>
          <p:cNvSpPr>
            <a:spLocks noGrp="1"/>
          </p:cNvSpPr>
          <p:nvPr>
            <p:ph type="body" sz="quarter" idx="11" hasCustomPrompt="1"/>
          </p:nvPr>
        </p:nvSpPr>
        <p:spPr>
          <a:xfrm>
            <a:off x="1989730" y="5246953"/>
            <a:ext cx="7444613" cy="510635"/>
          </a:xfrm>
        </p:spPr>
        <p:txBody>
          <a:bodyPr/>
          <a:lstStyle>
            <a:lvl1pPr>
              <a:defRPr sz="2400" i="1">
                <a:solidFill>
                  <a:srgbClr val="00628C"/>
                </a:solidFill>
                <a:latin typeface="Myriad Pro" charset="0"/>
                <a:ea typeface="Myriad Pro" charset="0"/>
                <a:cs typeface="Myriad Pro" charset="0"/>
              </a:defRPr>
            </a:lvl1pPr>
          </a:lstStyle>
          <a:p>
            <a:pPr lvl="0"/>
            <a:r>
              <a:rPr lang="en-US" dirty="0"/>
              <a:t>Spine</a:t>
            </a:r>
          </a:p>
        </p:txBody>
      </p:sp>
      <p:sp>
        <p:nvSpPr>
          <p:cNvPr id="14" name="Rectangle 13"/>
          <p:cNvSpPr/>
          <p:nvPr userDrawn="1"/>
        </p:nvSpPr>
        <p:spPr>
          <a:xfrm>
            <a:off x="5588000" y="6073157"/>
            <a:ext cx="6096000" cy="784830"/>
          </a:xfrm>
          <a:prstGeom prst="rect">
            <a:avLst/>
          </a:prstGeom>
        </p:spPr>
        <p:txBody>
          <a:bodyPr>
            <a:spAutoFit/>
          </a:bodyPr>
          <a:lstStyle/>
          <a:p>
            <a:pPr algn="r">
              <a:buFontTx/>
              <a:buNone/>
            </a:pPr>
            <a:r>
              <a:rPr lang="en-US" sz="1500" dirty="0">
                <a:solidFill>
                  <a:srgbClr val="00628C"/>
                </a:solidFill>
                <a:effectLst/>
                <a:latin typeface="Myriad Pro" charset="0"/>
                <a:hlinkClick r:id="rId8"/>
              </a:rPr>
              <a:t>www.ncetm.org.uk/masterypd</a:t>
            </a:r>
            <a:br>
              <a:rPr lang="en-US" sz="1500" dirty="0">
                <a:solidFill>
                  <a:srgbClr val="00628C"/>
                </a:solidFill>
                <a:effectLst/>
                <a:latin typeface="Myriad Pro" charset="0"/>
              </a:rPr>
            </a:br>
            <a:r>
              <a:rPr lang="en-US" sz="1500" dirty="0">
                <a:solidFill>
                  <a:srgbClr val="00628C"/>
                </a:solidFill>
                <a:effectLst/>
                <a:latin typeface="Myriad Pro" charset="0"/>
              </a:rPr>
              <a:t>© Crown Copyright 2019</a:t>
            </a:r>
            <a:br>
              <a:rPr lang="en-US" sz="1500" dirty="0">
                <a:solidFill>
                  <a:srgbClr val="00628C"/>
                </a:solidFill>
                <a:effectLst/>
                <a:latin typeface="Myriad Pro" charset="0"/>
              </a:rPr>
            </a:br>
            <a:r>
              <a:rPr lang="en-US" sz="1500" dirty="0">
                <a:solidFill>
                  <a:schemeClr val="bg1">
                    <a:lumMod val="50000"/>
                  </a:schemeClr>
                </a:solidFill>
                <a:effectLst/>
                <a:latin typeface="Myriad Pro" charset="0"/>
              </a:rPr>
              <a:t>2019 pilot</a:t>
            </a:r>
            <a:endParaRPr lang="en-US" sz="1500" dirty="0">
              <a:solidFill>
                <a:srgbClr val="00628C"/>
              </a:solidFill>
              <a:effectLst/>
              <a:latin typeface="Myriad Pro" charset="0"/>
            </a:endParaRPr>
          </a:p>
        </p:txBody>
      </p:sp>
    </p:spTree>
    <p:extLst>
      <p:ext uri="{BB962C8B-B14F-4D97-AF65-F5344CB8AC3E}">
        <p14:creationId xmlns:p14="http://schemas.microsoft.com/office/powerpoint/2010/main" val="211193457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141663"/>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8" name="Footer Placeholder 9">
            <a:extLst>
              <a:ext uri="{FF2B5EF4-FFF2-40B4-BE49-F238E27FC236}">
                <a16:creationId xmlns:a16="http://schemas.microsoft.com/office/drawing/2014/main" id="{E8E35F7C-59D1-4344-B45A-A3380FD02D0A}"/>
              </a:ext>
            </a:extLst>
          </p:cNvPr>
          <p:cNvSpPr>
            <a:spLocks noGrp="1" noChangeArrowheads="1"/>
          </p:cNvSpPr>
          <p:nvPr>
            <p:ph type="ftr" sz="quarter" idx="11"/>
          </p:nvPr>
        </p:nvSpPr>
        <p:spPr>
          <a:xfrm>
            <a:off x="-1" y="6356350"/>
            <a:ext cx="12191999" cy="365125"/>
          </a:xfrm>
        </p:spPr>
        <p:txBody>
          <a:bodyPr/>
          <a:lstStyle>
            <a:lvl1pPr>
              <a:defRPr sz="1100">
                <a:latin typeface="Arial" panose="020B0604020202020204" pitchFamily="34" charset="0"/>
                <a:cs typeface="Arial" panose="020B0604020202020204" pitchFamily="34" charset="0"/>
              </a:defRPr>
            </a:lvl1pPr>
          </a:lstStyle>
          <a:p>
            <a:pPr>
              <a:defRPr/>
            </a:pPr>
            <a:r>
              <a:rPr lang="en-GB" dirty="0"/>
              <a:t>Curriculum Prioritisation for Primary Maths</a:t>
            </a:r>
          </a:p>
        </p:txBody>
      </p:sp>
    </p:spTree>
    <p:extLst>
      <p:ext uri="{BB962C8B-B14F-4D97-AF65-F5344CB8AC3E}">
        <p14:creationId xmlns:p14="http://schemas.microsoft.com/office/powerpoint/2010/main" val="1882940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9" name="Text Placeholder 8"/>
          <p:cNvSpPr>
            <a:spLocks noGrp="1"/>
          </p:cNvSpPr>
          <p:nvPr>
            <p:ph type="body" sz="quarter" idx="11" hasCustomPrompt="1"/>
          </p:nvPr>
        </p:nvSpPr>
        <p:spPr>
          <a:xfrm>
            <a:off x="1"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GB" dirty="0"/>
              <a:t>How to use this presentation</a:t>
            </a:r>
          </a:p>
        </p:txBody>
      </p:sp>
      <p:sp>
        <p:nvSpPr>
          <p:cNvPr id="2" name="TextBox 1"/>
          <p:cNvSpPr txBox="1"/>
          <p:nvPr userDrawn="1"/>
        </p:nvSpPr>
        <p:spPr bwMode="auto">
          <a:xfrm>
            <a:off x="618614" y="836712"/>
            <a:ext cx="109547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p>
            <a:pPr lvl="0">
              <a:lnSpc>
                <a:spcPct val="100000"/>
              </a:lnSpc>
              <a:buNone/>
            </a:pPr>
            <a:r>
              <a:rPr lang="en-GB" sz="2400" dirty="0">
                <a:latin typeface="Myriad Pro" charset="0"/>
                <a:ea typeface="Myriad Pro" charset="0"/>
                <a:cs typeface="Myriad Pro" charset="0"/>
              </a:rPr>
              <a:t>The following slides contain the representations described in the teacher guide, and are intended to accompany the teacher guide. They do not represent complete lessons and should not be used as such. </a:t>
            </a:r>
          </a:p>
          <a:p>
            <a:pPr lvl="0">
              <a:lnSpc>
                <a:spcPct val="100000"/>
              </a:lnSpc>
              <a:buNone/>
            </a:pPr>
            <a:endParaRPr lang="en-GB" sz="2400" dirty="0">
              <a:latin typeface="Myriad Pro" charset="0"/>
              <a:ea typeface="Myriad Pro" charset="0"/>
              <a:cs typeface="Myriad Pro" charset="0"/>
            </a:endParaRPr>
          </a:p>
          <a:p>
            <a:pPr lvl="0">
              <a:lnSpc>
                <a:spcPct val="100000"/>
              </a:lnSpc>
              <a:buNone/>
            </a:pPr>
            <a:r>
              <a:rPr lang="en-GB" sz="2400" dirty="0">
                <a:latin typeface="Myriad Pro" charset="0"/>
                <a:ea typeface="Myriad Pro" charset="0"/>
                <a:cs typeface="Myriad Pro" charset="0"/>
              </a:rPr>
              <a:t>However, you may wish to use the slides in conjunction with the teacher guide to support the planning of lessons, in combination with other resources such as high-quality textbooks that follow a teaching-for-mastery approach. </a:t>
            </a:r>
          </a:p>
        </p:txBody>
      </p:sp>
      <p:sp>
        <p:nvSpPr>
          <p:cNvPr id="5" name="Text Placeholder 4"/>
          <p:cNvSpPr>
            <a:spLocks noGrp="1"/>
          </p:cNvSpPr>
          <p:nvPr>
            <p:ph type="body" sz="quarter" idx="12" hasCustomPrompt="1"/>
          </p:nvPr>
        </p:nvSpPr>
        <p:spPr>
          <a:xfrm>
            <a:off x="618613" y="4797153"/>
            <a:ext cx="10954775" cy="1127125"/>
          </a:xfrm>
        </p:spPr>
        <p:txBody>
          <a:bodyPr/>
          <a:lstStyle>
            <a:lvl1pPr marL="0" indent="0">
              <a:buFont typeface="Arial" charset="0"/>
              <a:buNone/>
              <a:defRPr sz="2800" i="0" baseline="0"/>
            </a:lvl1pPr>
          </a:lstStyle>
          <a:p>
            <a:pPr lvl="0">
              <a:lnSpc>
                <a:spcPct val="100000"/>
              </a:lnSpc>
            </a:pPr>
            <a:r>
              <a:rPr lang="en-GB" sz="2400" dirty="0">
                <a:latin typeface="Myriad Pro" charset="0"/>
                <a:ea typeface="Myriad Pro" charset="0"/>
                <a:cs typeface="Myriad Pro" charset="0"/>
              </a:rPr>
              <a:t>You can find the teacher guide [Enter name of teacher guide] by following the link below.</a:t>
            </a:r>
            <a:endParaRPr lang="en-GB" sz="2400" i="1" dirty="0">
              <a:latin typeface="Myriad Pro" charset="0"/>
              <a:ea typeface="Myriad Pro" charset="0"/>
              <a:cs typeface="Myriad Pro" charset="0"/>
            </a:endParaRPr>
          </a:p>
        </p:txBody>
      </p:sp>
      <p:sp>
        <p:nvSpPr>
          <p:cNvPr id="7" name="Rectangle 6"/>
          <p:cNvSpPr/>
          <p:nvPr userDrawn="1"/>
        </p:nvSpPr>
        <p:spPr>
          <a:xfrm>
            <a:off x="4221617" y="6487840"/>
            <a:ext cx="3748764" cy="323165"/>
          </a:xfrm>
          <a:prstGeom prst="rect">
            <a:avLst/>
          </a:prstGeom>
        </p:spPr>
        <p:txBody>
          <a:bodyPr wrap="square">
            <a:spAutoFit/>
          </a:bodyPr>
          <a:lstStyle/>
          <a:p>
            <a:pPr algn="ctr">
              <a:buFontTx/>
              <a:buNone/>
            </a:pPr>
            <a:r>
              <a:rPr lang="en-US" sz="1500" dirty="0">
                <a:solidFill>
                  <a:schemeClr val="bg1">
                    <a:lumMod val="50000"/>
                  </a:schemeClr>
                </a:solidFill>
                <a:effectLst/>
                <a:latin typeface="Myriad Pro" charset="0"/>
              </a:rPr>
              <a:t>2019 pilot</a:t>
            </a:r>
          </a:p>
        </p:txBody>
      </p:sp>
    </p:spTree>
    <p:extLst>
      <p:ext uri="{BB962C8B-B14F-4D97-AF65-F5344CB8AC3E}">
        <p14:creationId xmlns:p14="http://schemas.microsoft.com/office/powerpoint/2010/main" val="1446951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Canvas">
    <p:spTree>
      <p:nvGrpSpPr>
        <p:cNvPr id="1" name=""/>
        <p:cNvGrpSpPr/>
        <p:nvPr/>
      </p:nvGrpSpPr>
      <p:grpSpPr>
        <a:xfrm>
          <a:off x="0" y="0"/>
          <a:ext cx="0" cy="0"/>
          <a:chOff x="0" y="0"/>
          <a:chExt cx="0" cy="0"/>
        </a:xfrm>
      </p:grpSpPr>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5" name="Text Placeholder 8"/>
          <p:cNvSpPr>
            <a:spLocks noGrp="1"/>
          </p:cNvSpPr>
          <p:nvPr>
            <p:ph type="body" sz="quarter" idx="11" hasCustomPrompt="1"/>
          </p:nvPr>
        </p:nvSpPr>
        <p:spPr>
          <a:xfrm>
            <a:off x="1"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US" dirty="0"/>
              <a:t>2.XX </a:t>
            </a:r>
            <a:r>
              <a:rPr lang="en-US" dirty="0" err="1"/>
              <a:t>xxxx</a:t>
            </a:r>
            <a:r>
              <a:rPr lang="en-GB" dirty="0"/>
              <a:t>	</a:t>
            </a:r>
            <a:r>
              <a:rPr lang="en-US" dirty="0">
                <a:solidFill>
                  <a:srgbClr val="00628C"/>
                </a:solidFill>
              </a:rPr>
              <a:t>Step 1:1</a:t>
            </a:r>
          </a:p>
        </p:txBody>
      </p:sp>
      <p:sp>
        <p:nvSpPr>
          <p:cNvPr id="6" name="Rectangle 5"/>
          <p:cNvSpPr/>
          <p:nvPr userDrawn="1"/>
        </p:nvSpPr>
        <p:spPr>
          <a:xfrm>
            <a:off x="4221617" y="6487840"/>
            <a:ext cx="3748764" cy="323165"/>
          </a:xfrm>
          <a:prstGeom prst="rect">
            <a:avLst/>
          </a:prstGeom>
        </p:spPr>
        <p:txBody>
          <a:bodyPr wrap="square">
            <a:spAutoFit/>
          </a:bodyPr>
          <a:lstStyle/>
          <a:p>
            <a:pPr algn="ctr">
              <a:buFontTx/>
              <a:buNone/>
            </a:pPr>
            <a:r>
              <a:rPr lang="en-US" sz="1500" dirty="0">
                <a:solidFill>
                  <a:schemeClr val="bg1">
                    <a:lumMod val="50000"/>
                  </a:schemeClr>
                </a:solidFill>
                <a:effectLst/>
                <a:latin typeface="Myriad Pro" charset="0"/>
              </a:rPr>
              <a:t>2019 pilot</a:t>
            </a:r>
          </a:p>
        </p:txBody>
      </p:sp>
    </p:spTree>
    <p:extLst>
      <p:ext uri="{BB962C8B-B14F-4D97-AF65-F5344CB8AC3E}">
        <p14:creationId xmlns:p14="http://schemas.microsoft.com/office/powerpoint/2010/main" val="4225368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3393" y="764704"/>
            <a:ext cx="10954775" cy="5544618"/>
          </a:xfrm>
        </p:spPr>
        <p:txBody>
          <a:bodyPr anchor="t" anchorCtr="0"/>
          <a:lstStyle>
            <a:lvl1pPr marL="0" indent="0">
              <a:buFont typeface="Arial" charset="0"/>
              <a:buNone/>
              <a:defRPr sz="2800" baseline="0">
                <a:solidFill>
                  <a:schemeClr val="tx1"/>
                </a:solidFill>
                <a:latin typeface="Myriad Pro" charset="0"/>
                <a:ea typeface="Myriad Pro" charset="0"/>
                <a:cs typeface="Myriad Pro" charset="0"/>
              </a:defRPr>
            </a:lvl1pPr>
            <a:lvl2pPr marL="742950" indent="-285750">
              <a:buClr>
                <a:srgbClr val="82CBDD"/>
              </a:buClr>
              <a:buFont typeface="Arial" charset="0"/>
              <a:buChar char=""/>
              <a:defRPr sz="2400">
                <a:latin typeface="Myriad Pro" charset="0"/>
                <a:ea typeface="Myriad Pro" charset="0"/>
                <a:cs typeface="Myriad Pro" charset="0"/>
              </a:defRPr>
            </a:lvl2pPr>
            <a:lvl3pPr>
              <a:buClr>
                <a:srgbClr val="82CBDD"/>
              </a:buClr>
              <a:defRPr sz="2000">
                <a:latin typeface="Myriad Pro" charset="0"/>
                <a:ea typeface="Myriad Pro" charset="0"/>
                <a:cs typeface="Myriad Pro" charset="0"/>
              </a:defRPr>
            </a:lvl3pPr>
            <a:lvl4pPr>
              <a:buClr>
                <a:srgbClr val="82CBDD"/>
              </a:buClr>
              <a:defRPr sz="2000">
                <a:latin typeface="Myriad Pro" charset="0"/>
                <a:ea typeface="Myriad Pro" charset="0"/>
                <a:cs typeface="Myriad Pro" charset="0"/>
              </a:defRPr>
            </a:lvl4pPr>
            <a:lvl5pPr>
              <a:buClr>
                <a:srgbClr val="82CBDD"/>
              </a:buClr>
              <a:defRPr sz="2000">
                <a:latin typeface="Myriad Pro" charset="0"/>
                <a:ea typeface="Myriad Pro" charset="0"/>
                <a:cs typeface="Myriad Pro"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9" name="Text Placeholder 8"/>
          <p:cNvSpPr>
            <a:spLocks noGrp="1"/>
          </p:cNvSpPr>
          <p:nvPr>
            <p:ph type="body" sz="quarter" idx="11" hasCustomPrompt="1"/>
          </p:nvPr>
        </p:nvSpPr>
        <p:spPr>
          <a:xfrm>
            <a:off x="0"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US" dirty="0"/>
              <a:t>2.XX </a:t>
            </a:r>
            <a:r>
              <a:rPr lang="en-US" dirty="0" err="1"/>
              <a:t>xxxx</a:t>
            </a:r>
            <a:r>
              <a:rPr lang="en-GB" dirty="0"/>
              <a:t>	</a:t>
            </a:r>
            <a:r>
              <a:rPr lang="en-US" dirty="0">
                <a:solidFill>
                  <a:srgbClr val="00628C"/>
                </a:solidFill>
              </a:rPr>
              <a:t>Step 1:1</a:t>
            </a:r>
          </a:p>
        </p:txBody>
      </p:sp>
    </p:spTree>
    <p:extLst>
      <p:ext uri="{BB962C8B-B14F-4D97-AF65-F5344CB8AC3E}">
        <p14:creationId xmlns:p14="http://schemas.microsoft.com/office/powerpoint/2010/main" val="1424314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ching Poin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3393" y="1181498"/>
            <a:ext cx="10954775" cy="5127824"/>
          </a:xfrm>
        </p:spPr>
        <p:txBody>
          <a:bodyPr anchor="t" anchorCtr="0"/>
          <a:lstStyle>
            <a:lvl1pPr marL="0" indent="0">
              <a:defRPr sz="2400" baseline="0">
                <a:solidFill>
                  <a:schemeClr val="tx1"/>
                </a:solidFill>
                <a:latin typeface="Myriad Pro" charset="0"/>
                <a:ea typeface="Myriad Pro" charset="0"/>
                <a:cs typeface="Myriad Pro" charset="0"/>
              </a:defRPr>
            </a:lvl1pPr>
            <a:lvl2pPr marL="742950" indent="-285750">
              <a:buClr>
                <a:srgbClr val="82CBDD"/>
              </a:buClr>
              <a:buFont typeface="Arial" charset="0"/>
              <a:buChar char=""/>
              <a:defRPr sz="2000">
                <a:latin typeface="Myriad Pro" charset="0"/>
                <a:ea typeface="Myriad Pro" charset="0"/>
                <a:cs typeface="Myriad Pro" charset="0"/>
              </a:defRPr>
            </a:lvl2pPr>
            <a:lvl3pPr>
              <a:buClr>
                <a:srgbClr val="82CBDD"/>
              </a:buClr>
              <a:defRPr sz="1800">
                <a:latin typeface="Myriad Pro" charset="0"/>
                <a:ea typeface="Myriad Pro" charset="0"/>
                <a:cs typeface="Myriad Pro" charset="0"/>
              </a:defRPr>
            </a:lvl3pPr>
            <a:lvl4pPr>
              <a:buClr>
                <a:srgbClr val="82CBDD"/>
              </a:buClr>
              <a:defRPr sz="1800">
                <a:latin typeface="Myriad Pro" charset="0"/>
                <a:ea typeface="Myriad Pro" charset="0"/>
                <a:cs typeface="Myriad Pro" charset="0"/>
              </a:defRPr>
            </a:lvl4pPr>
            <a:lvl5pPr>
              <a:buClr>
                <a:srgbClr val="82CBDD"/>
              </a:buClr>
              <a:defRPr sz="1800">
                <a:latin typeface="Myriad Pro" charset="0"/>
                <a:ea typeface="Myriad Pro" charset="0"/>
                <a:cs typeface="Myriad Pro"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6" name="Text Placeholder 5"/>
          <p:cNvSpPr>
            <a:spLocks noGrp="1"/>
          </p:cNvSpPr>
          <p:nvPr>
            <p:ph type="body" sz="quarter" idx="10"/>
          </p:nvPr>
        </p:nvSpPr>
        <p:spPr>
          <a:xfrm>
            <a:off x="618611" y="764705"/>
            <a:ext cx="10959556" cy="416793"/>
          </a:xfrm>
        </p:spPr>
        <p:txBody>
          <a:bodyPr anchor="ctr" anchorCtr="0"/>
          <a:lstStyle>
            <a:lvl1pPr>
              <a:defRPr sz="2400" b="1" i="0">
                <a:solidFill>
                  <a:srgbClr val="00628C"/>
                </a:solidFill>
                <a:latin typeface="Myriad Pro Semibold" charset="0"/>
                <a:ea typeface="Myriad Pro Semibold" charset="0"/>
                <a:cs typeface="Myriad Pro Semibold" charset="0"/>
              </a:defRPr>
            </a:lvl1pPr>
          </a:lstStyle>
          <a:p>
            <a:pPr lvl="0"/>
            <a:r>
              <a:rPr lang="en-US"/>
              <a:t>Edit Master text styles</a:t>
            </a:r>
          </a:p>
        </p:txBody>
      </p:sp>
      <p:sp>
        <p:nvSpPr>
          <p:cNvPr id="9" name="Text Placeholder 8"/>
          <p:cNvSpPr>
            <a:spLocks noGrp="1"/>
          </p:cNvSpPr>
          <p:nvPr>
            <p:ph type="body" sz="quarter" idx="11" hasCustomPrompt="1"/>
          </p:nvPr>
        </p:nvSpPr>
        <p:spPr>
          <a:xfrm>
            <a:off x="1"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US" dirty="0"/>
              <a:t>2.XX </a:t>
            </a:r>
            <a:r>
              <a:rPr lang="en-US" dirty="0" err="1"/>
              <a:t>xxxx</a:t>
            </a:r>
            <a:r>
              <a:rPr lang="en-GB" dirty="0"/>
              <a:t>	</a:t>
            </a:r>
            <a:r>
              <a:rPr lang="en-US" dirty="0">
                <a:solidFill>
                  <a:srgbClr val="00628C"/>
                </a:solidFill>
              </a:rPr>
              <a:t>Step 1:1</a:t>
            </a:r>
          </a:p>
        </p:txBody>
      </p:sp>
    </p:spTree>
    <p:extLst>
      <p:ext uri="{BB962C8B-B14F-4D97-AF65-F5344CB8AC3E}">
        <p14:creationId xmlns:p14="http://schemas.microsoft.com/office/powerpoint/2010/main" val="2773054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1532" y="2618343"/>
            <a:ext cx="10320469" cy="1621314"/>
          </a:xfrm>
          <a:prstGeom prst="rect">
            <a:avLst/>
          </a:prstGeom>
        </p:spPr>
      </p:pic>
      <p:sp>
        <p:nvSpPr>
          <p:cNvPr id="44036" name="Rectangle 4"/>
          <p:cNvSpPr>
            <a:spLocks noGrp="1" noChangeArrowheads="1"/>
          </p:cNvSpPr>
          <p:nvPr>
            <p:ph type="ctrTitle" hasCustomPrompt="1"/>
          </p:nvPr>
        </p:nvSpPr>
        <p:spPr>
          <a:xfrm>
            <a:off x="3311691" y="2803102"/>
            <a:ext cx="8372309" cy="758825"/>
          </a:xfrm>
        </p:spPr>
        <p:txBody>
          <a:bodyPr anchor="ctr" anchorCtr="0"/>
          <a:lstStyle>
            <a:lvl1pPr algn="r">
              <a:defRPr sz="2800" b="0" baseline="0">
                <a:solidFill>
                  <a:schemeClr val="tx1"/>
                </a:solidFill>
                <a:latin typeface="Myriad Pro" charset="0"/>
                <a:ea typeface="Myriad Pro" charset="0"/>
                <a:cs typeface="Myriad Pro" charset="0"/>
              </a:defRPr>
            </a:lvl1pPr>
          </a:lstStyle>
          <a:p>
            <a:pPr lvl="0"/>
            <a:r>
              <a:rPr lang="en-GB" noProof="0" dirty="0"/>
              <a:t>Segment title</a:t>
            </a:r>
          </a:p>
        </p:txBody>
      </p:sp>
      <p:sp>
        <p:nvSpPr>
          <p:cNvPr id="44037" name="Rectangle 5"/>
          <p:cNvSpPr>
            <a:spLocks noGrp="1" noChangeArrowheads="1"/>
          </p:cNvSpPr>
          <p:nvPr>
            <p:ph type="subTitle" idx="1" hasCustomPrompt="1"/>
          </p:nvPr>
        </p:nvSpPr>
        <p:spPr>
          <a:xfrm>
            <a:off x="3311691" y="3746683"/>
            <a:ext cx="8372309" cy="355600"/>
          </a:xfrm>
        </p:spPr>
        <p:txBody>
          <a:bodyPr anchor="ctr" anchorCtr="0"/>
          <a:lstStyle>
            <a:lvl1pPr marL="0" indent="0" algn="r">
              <a:defRPr sz="1800" baseline="0">
                <a:solidFill>
                  <a:schemeClr val="tx1"/>
                </a:solidFill>
                <a:latin typeface="Myriad Pro" charset="0"/>
                <a:ea typeface="Myriad Pro" charset="0"/>
                <a:cs typeface="Myriad Pro" charset="0"/>
              </a:defRPr>
            </a:lvl1pPr>
          </a:lstStyle>
          <a:p>
            <a:pPr lvl="0"/>
            <a:r>
              <a:rPr lang="en-GB" noProof="0" dirty="0"/>
              <a:t>Representations | Year X</a:t>
            </a:r>
          </a:p>
        </p:txBody>
      </p:sp>
      <p:sp>
        <p:nvSpPr>
          <p:cNvPr id="11" name="Rectangle 4"/>
          <p:cNvSpPr txBox="1">
            <a:spLocks noChangeArrowheads="1"/>
          </p:cNvSpPr>
          <p:nvPr userDrawn="1"/>
        </p:nvSpPr>
        <p:spPr bwMode="auto">
          <a:xfrm>
            <a:off x="1989729" y="4877634"/>
            <a:ext cx="9652000" cy="436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r" rtl="0" eaLnBrk="0" fontAlgn="base" hangingPunct="0">
              <a:spcBef>
                <a:spcPct val="0"/>
              </a:spcBef>
              <a:spcAft>
                <a:spcPct val="0"/>
              </a:spcAft>
              <a:defRPr sz="2400" b="0" baseline="0">
                <a:solidFill>
                  <a:schemeClr val="tx1"/>
                </a:solidFill>
                <a:latin typeface="Myriad Pro" charset="0"/>
                <a:ea typeface="Myriad Pro" charset="0"/>
                <a:cs typeface="Myriad Pro" charset="0"/>
              </a:defRPr>
            </a:lvl1pPr>
            <a:lvl2pPr algn="l" rtl="0" eaLnBrk="0" fontAlgn="base" hangingPunct="0">
              <a:spcBef>
                <a:spcPct val="0"/>
              </a:spcBef>
              <a:spcAft>
                <a:spcPct val="0"/>
              </a:spcAft>
              <a:defRPr sz="3600" b="1">
                <a:solidFill>
                  <a:srgbClr val="00628C"/>
                </a:solidFill>
                <a:latin typeface="Arial" charset="0"/>
              </a:defRPr>
            </a:lvl2pPr>
            <a:lvl3pPr algn="l" rtl="0" eaLnBrk="0" fontAlgn="base" hangingPunct="0">
              <a:spcBef>
                <a:spcPct val="0"/>
              </a:spcBef>
              <a:spcAft>
                <a:spcPct val="0"/>
              </a:spcAft>
              <a:defRPr sz="3600" b="1">
                <a:solidFill>
                  <a:srgbClr val="00628C"/>
                </a:solidFill>
                <a:latin typeface="Arial" charset="0"/>
              </a:defRPr>
            </a:lvl3pPr>
            <a:lvl4pPr algn="l" rtl="0" eaLnBrk="0" fontAlgn="base" hangingPunct="0">
              <a:spcBef>
                <a:spcPct val="0"/>
              </a:spcBef>
              <a:spcAft>
                <a:spcPct val="0"/>
              </a:spcAft>
              <a:defRPr sz="3600" b="1">
                <a:solidFill>
                  <a:srgbClr val="00628C"/>
                </a:solidFill>
                <a:latin typeface="Arial" charset="0"/>
              </a:defRPr>
            </a:lvl4pPr>
            <a:lvl5pPr algn="l" rtl="0" eaLnBrk="0" fontAlgn="base" hangingPunct="0">
              <a:spcBef>
                <a:spcPct val="0"/>
              </a:spcBef>
              <a:spcAft>
                <a:spcPct val="0"/>
              </a:spcAft>
              <a:defRPr sz="3600" b="1">
                <a:solidFill>
                  <a:srgbClr val="00628C"/>
                </a:solidFill>
                <a:latin typeface="Arial" charset="0"/>
              </a:defRPr>
            </a:lvl5pPr>
            <a:lvl6pPr marL="457200" algn="l" rtl="0" fontAlgn="base">
              <a:spcBef>
                <a:spcPct val="0"/>
              </a:spcBef>
              <a:spcAft>
                <a:spcPct val="0"/>
              </a:spcAft>
              <a:defRPr sz="3600" b="1">
                <a:solidFill>
                  <a:srgbClr val="00628C"/>
                </a:solidFill>
                <a:latin typeface="Arial" charset="0"/>
              </a:defRPr>
            </a:lvl6pPr>
            <a:lvl7pPr marL="914400" algn="l" rtl="0" fontAlgn="base">
              <a:spcBef>
                <a:spcPct val="0"/>
              </a:spcBef>
              <a:spcAft>
                <a:spcPct val="0"/>
              </a:spcAft>
              <a:defRPr sz="3600" b="1">
                <a:solidFill>
                  <a:srgbClr val="00628C"/>
                </a:solidFill>
                <a:latin typeface="Arial" charset="0"/>
              </a:defRPr>
            </a:lvl7pPr>
            <a:lvl8pPr marL="1371600" algn="l" rtl="0" fontAlgn="base">
              <a:spcBef>
                <a:spcPct val="0"/>
              </a:spcBef>
              <a:spcAft>
                <a:spcPct val="0"/>
              </a:spcAft>
              <a:defRPr sz="3600" b="1">
                <a:solidFill>
                  <a:srgbClr val="00628C"/>
                </a:solidFill>
                <a:latin typeface="Arial" charset="0"/>
              </a:defRPr>
            </a:lvl8pPr>
            <a:lvl9pPr marL="1828800" algn="l" rtl="0" fontAlgn="base">
              <a:spcBef>
                <a:spcPct val="0"/>
              </a:spcBef>
              <a:spcAft>
                <a:spcPct val="0"/>
              </a:spcAft>
              <a:defRPr sz="3600" b="1">
                <a:solidFill>
                  <a:srgbClr val="00628C"/>
                </a:solidFill>
                <a:latin typeface="Arial" charset="0"/>
              </a:defRPr>
            </a:lvl9pPr>
          </a:lstStyle>
          <a:p>
            <a:pPr algn="l">
              <a:buClrTx/>
              <a:buFontTx/>
              <a:buNone/>
            </a:pPr>
            <a:r>
              <a:rPr lang="en-GB" sz="2400" b="1" kern="0" dirty="0">
                <a:solidFill>
                  <a:srgbClr val="00628C"/>
                </a:solidFill>
              </a:rPr>
              <a:t>Mastery Professional Development</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8080" y="520876"/>
            <a:ext cx="3959920" cy="1144332"/>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36160" y="178908"/>
            <a:ext cx="4091781" cy="1486300"/>
          </a:xfrm>
          <a:prstGeom prst="rect">
            <a:avLst/>
          </a:prstGeom>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0"/>
            <a:ext cx="1422093" cy="6885384"/>
          </a:xfrm>
          <a:prstGeom prst="rect">
            <a:avLst/>
          </a:prstGeom>
        </p:spPr>
      </p:pic>
      <p:pic>
        <p:nvPicPr>
          <p:cNvPr id="16" name="Picture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54472" y="2618344"/>
            <a:ext cx="417059" cy="1621313"/>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71531" y="2935440"/>
            <a:ext cx="1198880" cy="978408"/>
          </a:xfrm>
          <a:prstGeom prst="rect">
            <a:avLst/>
          </a:prstGeom>
        </p:spPr>
      </p:pic>
      <p:sp>
        <p:nvSpPr>
          <p:cNvPr id="7" name="Text Placeholder 6"/>
          <p:cNvSpPr>
            <a:spLocks noGrp="1"/>
          </p:cNvSpPr>
          <p:nvPr>
            <p:ph type="body" sz="quarter" idx="11" hasCustomPrompt="1"/>
          </p:nvPr>
        </p:nvSpPr>
        <p:spPr>
          <a:xfrm>
            <a:off x="1989730" y="5246953"/>
            <a:ext cx="7444613" cy="510635"/>
          </a:xfrm>
        </p:spPr>
        <p:txBody>
          <a:bodyPr/>
          <a:lstStyle>
            <a:lvl1pPr>
              <a:defRPr sz="2400" i="1">
                <a:solidFill>
                  <a:srgbClr val="00628C"/>
                </a:solidFill>
                <a:latin typeface="Myriad Pro" charset="0"/>
                <a:ea typeface="Myriad Pro" charset="0"/>
                <a:cs typeface="Myriad Pro" charset="0"/>
              </a:defRPr>
            </a:lvl1pPr>
          </a:lstStyle>
          <a:p>
            <a:pPr lvl="0"/>
            <a:r>
              <a:rPr lang="en-US" dirty="0"/>
              <a:t>Spine</a:t>
            </a:r>
          </a:p>
        </p:txBody>
      </p:sp>
      <p:sp>
        <p:nvSpPr>
          <p:cNvPr id="14" name="Rectangle 13"/>
          <p:cNvSpPr/>
          <p:nvPr userDrawn="1"/>
        </p:nvSpPr>
        <p:spPr>
          <a:xfrm>
            <a:off x="5588000" y="6073157"/>
            <a:ext cx="6096000" cy="784830"/>
          </a:xfrm>
          <a:prstGeom prst="rect">
            <a:avLst/>
          </a:prstGeom>
        </p:spPr>
        <p:txBody>
          <a:bodyPr>
            <a:spAutoFit/>
          </a:bodyPr>
          <a:lstStyle/>
          <a:p>
            <a:pPr algn="r">
              <a:buFontTx/>
              <a:buNone/>
            </a:pPr>
            <a:r>
              <a:rPr lang="en-US" sz="1500" dirty="0">
                <a:solidFill>
                  <a:srgbClr val="00628C"/>
                </a:solidFill>
                <a:effectLst/>
                <a:latin typeface="Myriad Pro" charset="0"/>
                <a:hlinkClick r:id="rId8"/>
              </a:rPr>
              <a:t>www.ncetm.org.uk/masterypd</a:t>
            </a:r>
            <a:br>
              <a:rPr lang="en-US" sz="1500" dirty="0">
                <a:solidFill>
                  <a:srgbClr val="00628C"/>
                </a:solidFill>
                <a:effectLst/>
                <a:latin typeface="Myriad Pro" charset="0"/>
              </a:rPr>
            </a:br>
            <a:r>
              <a:rPr lang="en-US" sz="1500" dirty="0">
                <a:solidFill>
                  <a:srgbClr val="00628C"/>
                </a:solidFill>
                <a:effectLst/>
                <a:latin typeface="Myriad Pro" charset="0"/>
              </a:rPr>
              <a:t>© Crown Copyright 2019</a:t>
            </a:r>
            <a:br>
              <a:rPr lang="en-US" sz="1500" dirty="0">
                <a:solidFill>
                  <a:srgbClr val="00628C"/>
                </a:solidFill>
                <a:effectLst/>
                <a:latin typeface="Myriad Pro" charset="0"/>
              </a:rPr>
            </a:br>
            <a:r>
              <a:rPr lang="en-US" sz="1500" dirty="0">
                <a:solidFill>
                  <a:schemeClr val="bg1">
                    <a:lumMod val="50000"/>
                  </a:schemeClr>
                </a:solidFill>
                <a:effectLst/>
                <a:latin typeface="Myriad Pro" charset="0"/>
              </a:rPr>
              <a:t>2019 pilot</a:t>
            </a:r>
            <a:endParaRPr lang="en-US" sz="1500" dirty="0">
              <a:solidFill>
                <a:srgbClr val="00628C"/>
              </a:solidFill>
              <a:effectLst/>
              <a:latin typeface="Myriad Pro" charset="0"/>
            </a:endParaRPr>
          </a:p>
        </p:txBody>
      </p:sp>
    </p:spTree>
    <p:extLst>
      <p:ext uri="{BB962C8B-B14F-4D97-AF65-F5344CB8AC3E}">
        <p14:creationId xmlns:p14="http://schemas.microsoft.com/office/powerpoint/2010/main" val="265523973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9" name="Text Placeholder 8"/>
          <p:cNvSpPr>
            <a:spLocks noGrp="1"/>
          </p:cNvSpPr>
          <p:nvPr>
            <p:ph type="body" sz="quarter" idx="11" hasCustomPrompt="1"/>
          </p:nvPr>
        </p:nvSpPr>
        <p:spPr>
          <a:xfrm>
            <a:off x="1"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GB" dirty="0"/>
              <a:t>How to use this presentation</a:t>
            </a:r>
          </a:p>
        </p:txBody>
      </p:sp>
      <p:sp>
        <p:nvSpPr>
          <p:cNvPr id="2" name="TextBox 1"/>
          <p:cNvSpPr txBox="1"/>
          <p:nvPr userDrawn="1"/>
        </p:nvSpPr>
        <p:spPr bwMode="auto">
          <a:xfrm>
            <a:off x="618614" y="836712"/>
            <a:ext cx="109547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lvl="0">
              <a:lnSpc>
                <a:spcPct val="100000"/>
              </a:lnSpc>
              <a:buNone/>
            </a:pPr>
            <a:r>
              <a:rPr lang="en-GB" sz="2400" dirty="0">
                <a:latin typeface="Myriad Pro" charset="0"/>
                <a:ea typeface="Myriad Pro" charset="0"/>
                <a:cs typeface="Myriad Pro" charset="0"/>
              </a:rPr>
              <a:t>The following slides contain the representations described in the teacher guide, and are intended to accompany the teacher guide. They do not represent complete lessons and should not be used as such. </a:t>
            </a:r>
          </a:p>
          <a:p>
            <a:pPr lvl="0">
              <a:lnSpc>
                <a:spcPct val="100000"/>
              </a:lnSpc>
              <a:buNone/>
            </a:pPr>
            <a:endParaRPr lang="en-GB" sz="2400" dirty="0">
              <a:latin typeface="Myriad Pro" charset="0"/>
              <a:ea typeface="Myriad Pro" charset="0"/>
              <a:cs typeface="Myriad Pro" charset="0"/>
            </a:endParaRPr>
          </a:p>
          <a:p>
            <a:pPr lvl="0">
              <a:lnSpc>
                <a:spcPct val="100000"/>
              </a:lnSpc>
              <a:buNone/>
            </a:pPr>
            <a:r>
              <a:rPr lang="en-GB" sz="2400" dirty="0">
                <a:latin typeface="Myriad Pro" charset="0"/>
                <a:ea typeface="Myriad Pro" charset="0"/>
                <a:cs typeface="Myriad Pro" charset="0"/>
              </a:rPr>
              <a:t>However, you may wish to use the slides in conjunction with the teacher guide to support the planning of lessons, in combination with other resources such as high-quality textbooks that follow a teaching-for-mastery approach. </a:t>
            </a:r>
          </a:p>
        </p:txBody>
      </p:sp>
      <p:sp>
        <p:nvSpPr>
          <p:cNvPr id="5" name="Text Placeholder 4"/>
          <p:cNvSpPr>
            <a:spLocks noGrp="1"/>
          </p:cNvSpPr>
          <p:nvPr>
            <p:ph type="body" sz="quarter" idx="12" hasCustomPrompt="1"/>
          </p:nvPr>
        </p:nvSpPr>
        <p:spPr>
          <a:xfrm>
            <a:off x="618613" y="4797153"/>
            <a:ext cx="10954775" cy="1127125"/>
          </a:xfrm>
        </p:spPr>
        <p:txBody>
          <a:bodyPr/>
          <a:lstStyle>
            <a:lvl1pPr marL="0" indent="0">
              <a:buFont typeface="Arial" charset="0"/>
              <a:buNone/>
              <a:defRPr sz="2800" i="0" baseline="0"/>
            </a:lvl1pPr>
          </a:lstStyle>
          <a:p>
            <a:pPr lvl="0">
              <a:lnSpc>
                <a:spcPct val="100000"/>
              </a:lnSpc>
            </a:pPr>
            <a:r>
              <a:rPr lang="en-GB" sz="2400" dirty="0">
                <a:latin typeface="Myriad Pro" charset="0"/>
                <a:ea typeface="Myriad Pro" charset="0"/>
                <a:cs typeface="Myriad Pro" charset="0"/>
              </a:rPr>
              <a:t>You can find the teacher guide [Enter name of teacher guide] by following the link below.</a:t>
            </a:r>
            <a:endParaRPr lang="en-GB" sz="2400" i="1" dirty="0">
              <a:latin typeface="Myriad Pro" charset="0"/>
              <a:ea typeface="Myriad Pro" charset="0"/>
              <a:cs typeface="Myriad Pro" charset="0"/>
            </a:endParaRPr>
          </a:p>
        </p:txBody>
      </p:sp>
      <p:sp>
        <p:nvSpPr>
          <p:cNvPr id="7" name="Rectangle 6"/>
          <p:cNvSpPr/>
          <p:nvPr userDrawn="1"/>
        </p:nvSpPr>
        <p:spPr>
          <a:xfrm>
            <a:off x="4221617" y="6487840"/>
            <a:ext cx="3748764" cy="323165"/>
          </a:xfrm>
          <a:prstGeom prst="rect">
            <a:avLst/>
          </a:prstGeom>
        </p:spPr>
        <p:txBody>
          <a:bodyPr wrap="square">
            <a:spAutoFit/>
          </a:bodyPr>
          <a:lstStyle/>
          <a:p>
            <a:pPr algn="ctr">
              <a:buFontTx/>
              <a:buNone/>
            </a:pPr>
            <a:r>
              <a:rPr lang="en-US" sz="1500" dirty="0">
                <a:solidFill>
                  <a:schemeClr val="bg1">
                    <a:lumMod val="50000"/>
                  </a:schemeClr>
                </a:solidFill>
                <a:effectLst/>
                <a:latin typeface="Myriad Pro" charset="0"/>
              </a:rPr>
              <a:t>2019 pilot</a:t>
            </a:r>
          </a:p>
        </p:txBody>
      </p:sp>
    </p:spTree>
    <p:extLst>
      <p:ext uri="{BB962C8B-B14F-4D97-AF65-F5344CB8AC3E}">
        <p14:creationId xmlns:p14="http://schemas.microsoft.com/office/powerpoint/2010/main" val="1738366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Canvas">
    <p:spTree>
      <p:nvGrpSpPr>
        <p:cNvPr id="1" name=""/>
        <p:cNvGrpSpPr/>
        <p:nvPr/>
      </p:nvGrpSpPr>
      <p:grpSpPr>
        <a:xfrm>
          <a:off x="0" y="0"/>
          <a:ext cx="0" cy="0"/>
          <a:chOff x="0" y="0"/>
          <a:chExt cx="0" cy="0"/>
        </a:xfrm>
      </p:grpSpPr>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5" name="Text Placeholder 8"/>
          <p:cNvSpPr>
            <a:spLocks noGrp="1"/>
          </p:cNvSpPr>
          <p:nvPr>
            <p:ph type="body" sz="quarter" idx="11" hasCustomPrompt="1"/>
          </p:nvPr>
        </p:nvSpPr>
        <p:spPr>
          <a:xfrm>
            <a:off x="1"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US" dirty="0"/>
              <a:t>2.XX </a:t>
            </a:r>
            <a:r>
              <a:rPr lang="en-US" dirty="0" err="1"/>
              <a:t>xxxx</a:t>
            </a:r>
            <a:r>
              <a:rPr lang="en-GB" dirty="0"/>
              <a:t>	</a:t>
            </a:r>
            <a:r>
              <a:rPr lang="en-US" dirty="0">
                <a:solidFill>
                  <a:srgbClr val="00628C"/>
                </a:solidFill>
              </a:rPr>
              <a:t>Step 1:1</a:t>
            </a:r>
          </a:p>
        </p:txBody>
      </p:sp>
      <p:sp>
        <p:nvSpPr>
          <p:cNvPr id="6" name="Rectangle 5"/>
          <p:cNvSpPr/>
          <p:nvPr userDrawn="1"/>
        </p:nvSpPr>
        <p:spPr>
          <a:xfrm>
            <a:off x="4221617" y="6487840"/>
            <a:ext cx="3748764" cy="323165"/>
          </a:xfrm>
          <a:prstGeom prst="rect">
            <a:avLst/>
          </a:prstGeom>
        </p:spPr>
        <p:txBody>
          <a:bodyPr wrap="square">
            <a:spAutoFit/>
          </a:bodyPr>
          <a:lstStyle/>
          <a:p>
            <a:pPr algn="ctr">
              <a:buFontTx/>
              <a:buNone/>
            </a:pPr>
            <a:r>
              <a:rPr lang="en-US" sz="1500" dirty="0">
                <a:solidFill>
                  <a:schemeClr val="bg1">
                    <a:lumMod val="50000"/>
                  </a:schemeClr>
                </a:solidFill>
                <a:effectLst/>
                <a:latin typeface="Myriad Pro" charset="0"/>
              </a:rPr>
              <a:t>2019 pilot</a:t>
            </a:r>
          </a:p>
        </p:txBody>
      </p:sp>
    </p:spTree>
    <p:extLst>
      <p:ext uri="{BB962C8B-B14F-4D97-AF65-F5344CB8AC3E}">
        <p14:creationId xmlns:p14="http://schemas.microsoft.com/office/powerpoint/2010/main" val="1287667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3393" y="764704"/>
            <a:ext cx="10954775" cy="5544618"/>
          </a:xfrm>
        </p:spPr>
        <p:txBody>
          <a:bodyPr anchor="t" anchorCtr="0"/>
          <a:lstStyle>
            <a:lvl1pPr marL="0" indent="0">
              <a:buFont typeface="Arial" charset="0"/>
              <a:buNone/>
              <a:defRPr sz="2800" baseline="0">
                <a:solidFill>
                  <a:schemeClr val="tx1"/>
                </a:solidFill>
                <a:latin typeface="Myriad Pro" charset="0"/>
                <a:ea typeface="Myriad Pro" charset="0"/>
                <a:cs typeface="Myriad Pro" charset="0"/>
              </a:defRPr>
            </a:lvl1pPr>
            <a:lvl2pPr marL="742950" indent="-285750">
              <a:buClr>
                <a:srgbClr val="82CBDD"/>
              </a:buClr>
              <a:buFont typeface="Arial" charset="0"/>
              <a:buChar char=""/>
              <a:defRPr sz="2400">
                <a:latin typeface="Myriad Pro" charset="0"/>
                <a:ea typeface="Myriad Pro" charset="0"/>
                <a:cs typeface="Myriad Pro" charset="0"/>
              </a:defRPr>
            </a:lvl2pPr>
            <a:lvl3pPr>
              <a:buClr>
                <a:srgbClr val="82CBDD"/>
              </a:buClr>
              <a:defRPr sz="2000">
                <a:latin typeface="Myriad Pro" charset="0"/>
                <a:ea typeface="Myriad Pro" charset="0"/>
                <a:cs typeface="Myriad Pro" charset="0"/>
              </a:defRPr>
            </a:lvl3pPr>
            <a:lvl4pPr>
              <a:buClr>
                <a:srgbClr val="82CBDD"/>
              </a:buClr>
              <a:defRPr sz="2000">
                <a:latin typeface="Myriad Pro" charset="0"/>
                <a:ea typeface="Myriad Pro" charset="0"/>
                <a:cs typeface="Myriad Pro" charset="0"/>
              </a:defRPr>
            </a:lvl4pPr>
            <a:lvl5pPr>
              <a:buClr>
                <a:srgbClr val="82CBDD"/>
              </a:buClr>
              <a:defRPr sz="2000">
                <a:latin typeface="Myriad Pro" charset="0"/>
                <a:ea typeface="Myriad Pro" charset="0"/>
                <a:cs typeface="Myriad Pro"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9" name="Text Placeholder 8"/>
          <p:cNvSpPr>
            <a:spLocks noGrp="1"/>
          </p:cNvSpPr>
          <p:nvPr>
            <p:ph type="body" sz="quarter" idx="11" hasCustomPrompt="1"/>
          </p:nvPr>
        </p:nvSpPr>
        <p:spPr>
          <a:xfrm>
            <a:off x="0"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US" dirty="0"/>
              <a:t>2.XX </a:t>
            </a:r>
            <a:r>
              <a:rPr lang="en-US" dirty="0" err="1"/>
              <a:t>xxxx</a:t>
            </a:r>
            <a:r>
              <a:rPr lang="en-GB" dirty="0"/>
              <a:t>	</a:t>
            </a:r>
            <a:r>
              <a:rPr lang="en-US" dirty="0">
                <a:solidFill>
                  <a:srgbClr val="00628C"/>
                </a:solidFill>
              </a:rPr>
              <a:t>Step 1:1</a:t>
            </a:r>
          </a:p>
        </p:txBody>
      </p:sp>
    </p:spTree>
    <p:extLst>
      <p:ext uri="{BB962C8B-B14F-4D97-AF65-F5344CB8AC3E}">
        <p14:creationId xmlns:p14="http://schemas.microsoft.com/office/powerpoint/2010/main" val="2259883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ching Poin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3393" y="1181498"/>
            <a:ext cx="10954775" cy="5127824"/>
          </a:xfrm>
        </p:spPr>
        <p:txBody>
          <a:bodyPr anchor="t" anchorCtr="0"/>
          <a:lstStyle>
            <a:lvl1pPr marL="0" indent="0">
              <a:defRPr sz="2400" baseline="0">
                <a:solidFill>
                  <a:schemeClr val="tx1"/>
                </a:solidFill>
                <a:latin typeface="Myriad Pro" charset="0"/>
                <a:ea typeface="Myriad Pro" charset="0"/>
                <a:cs typeface="Myriad Pro" charset="0"/>
              </a:defRPr>
            </a:lvl1pPr>
            <a:lvl2pPr marL="742950" indent="-285750">
              <a:buClr>
                <a:srgbClr val="82CBDD"/>
              </a:buClr>
              <a:buFont typeface="Arial" charset="0"/>
              <a:buChar char=""/>
              <a:defRPr sz="2000">
                <a:latin typeface="Myriad Pro" charset="0"/>
                <a:ea typeface="Myriad Pro" charset="0"/>
                <a:cs typeface="Myriad Pro" charset="0"/>
              </a:defRPr>
            </a:lvl2pPr>
            <a:lvl3pPr>
              <a:buClr>
                <a:srgbClr val="82CBDD"/>
              </a:buClr>
              <a:defRPr sz="1800">
                <a:latin typeface="Myriad Pro" charset="0"/>
                <a:ea typeface="Myriad Pro" charset="0"/>
                <a:cs typeface="Myriad Pro" charset="0"/>
              </a:defRPr>
            </a:lvl3pPr>
            <a:lvl4pPr>
              <a:buClr>
                <a:srgbClr val="82CBDD"/>
              </a:buClr>
              <a:defRPr sz="1800">
                <a:latin typeface="Myriad Pro" charset="0"/>
                <a:ea typeface="Myriad Pro" charset="0"/>
                <a:cs typeface="Myriad Pro" charset="0"/>
              </a:defRPr>
            </a:lvl4pPr>
            <a:lvl5pPr>
              <a:buClr>
                <a:srgbClr val="82CBDD"/>
              </a:buClr>
              <a:defRPr sz="1800">
                <a:latin typeface="Myriad Pro" charset="0"/>
                <a:ea typeface="Myriad Pro" charset="0"/>
                <a:cs typeface="Myriad Pro"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7"/>
          <p:cNvSpPr/>
          <p:nvPr userDrawn="1"/>
        </p:nvSpPr>
        <p:spPr>
          <a:xfrm>
            <a:off x="8016214" y="6500874"/>
            <a:ext cx="3748764" cy="323165"/>
          </a:xfrm>
          <a:prstGeom prst="rect">
            <a:avLst/>
          </a:prstGeom>
        </p:spPr>
        <p:txBody>
          <a:bodyPr wrap="square">
            <a:spAutoFit/>
          </a:bodyPr>
          <a:lstStyle/>
          <a:p>
            <a:pPr algn="r">
              <a:buFontTx/>
              <a:buNone/>
            </a:pPr>
            <a:r>
              <a:rPr lang="en-US" sz="1500" dirty="0">
                <a:solidFill>
                  <a:srgbClr val="00628C"/>
                </a:solidFill>
                <a:effectLst/>
                <a:latin typeface="Myriad Pro" charset="0"/>
              </a:rPr>
              <a:t>© Crown Copyright 2019 </a:t>
            </a:r>
          </a:p>
        </p:txBody>
      </p:sp>
      <p:sp>
        <p:nvSpPr>
          <p:cNvPr id="11" name="Rectangle 10"/>
          <p:cNvSpPr/>
          <p:nvPr userDrawn="1"/>
        </p:nvSpPr>
        <p:spPr>
          <a:xfrm>
            <a:off x="523034" y="6487841"/>
            <a:ext cx="3748764" cy="323165"/>
          </a:xfrm>
          <a:prstGeom prst="rect">
            <a:avLst/>
          </a:prstGeom>
        </p:spPr>
        <p:txBody>
          <a:bodyPr wrap="square">
            <a:spAutoFit/>
          </a:bodyPr>
          <a:lstStyle/>
          <a:p>
            <a:pPr algn="l">
              <a:buFontTx/>
              <a:buNone/>
            </a:pPr>
            <a:r>
              <a:rPr lang="en-US" sz="1500" dirty="0">
                <a:solidFill>
                  <a:srgbClr val="00628C"/>
                </a:solidFill>
                <a:effectLst/>
                <a:latin typeface="Myriad Pro" charset="0"/>
                <a:hlinkClick r:id="rId2"/>
              </a:rPr>
              <a:t>www.ncetm.org.uk/masterypd</a:t>
            </a:r>
            <a:r>
              <a:rPr lang="en-US" sz="1500" dirty="0">
                <a:solidFill>
                  <a:srgbClr val="00628C"/>
                </a:solidFill>
                <a:effectLst/>
                <a:latin typeface="Myriad Pro" charset="0"/>
              </a:rPr>
              <a:t> </a:t>
            </a:r>
          </a:p>
        </p:txBody>
      </p:sp>
      <p:sp>
        <p:nvSpPr>
          <p:cNvPr id="6" name="Text Placeholder 5"/>
          <p:cNvSpPr>
            <a:spLocks noGrp="1"/>
          </p:cNvSpPr>
          <p:nvPr>
            <p:ph type="body" sz="quarter" idx="10"/>
          </p:nvPr>
        </p:nvSpPr>
        <p:spPr>
          <a:xfrm>
            <a:off x="618611" y="764705"/>
            <a:ext cx="10959556" cy="416793"/>
          </a:xfrm>
        </p:spPr>
        <p:txBody>
          <a:bodyPr anchor="ctr" anchorCtr="0"/>
          <a:lstStyle>
            <a:lvl1pPr>
              <a:defRPr sz="2400" b="1" i="0">
                <a:solidFill>
                  <a:srgbClr val="00628C"/>
                </a:solidFill>
                <a:latin typeface="Myriad Pro Semibold" charset="0"/>
                <a:ea typeface="Myriad Pro Semibold" charset="0"/>
                <a:cs typeface="Myriad Pro Semibold" charset="0"/>
              </a:defRPr>
            </a:lvl1pPr>
          </a:lstStyle>
          <a:p>
            <a:pPr lvl="0"/>
            <a:r>
              <a:rPr lang="en-US"/>
              <a:t>Edit Master text styles</a:t>
            </a:r>
          </a:p>
        </p:txBody>
      </p:sp>
      <p:sp>
        <p:nvSpPr>
          <p:cNvPr id="9" name="Text Placeholder 8"/>
          <p:cNvSpPr>
            <a:spLocks noGrp="1"/>
          </p:cNvSpPr>
          <p:nvPr>
            <p:ph type="body" sz="quarter" idx="11" hasCustomPrompt="1"/>
          </p:nvPr>
        </p:nvSpPr>
        <p:spPr>
          <a:xfrm>
            <a:off x="1" y="0"/>
            <a:ext cx="12192000" cy="630000"/>
          </a:xfrm>
          <a:solidFill>
            <a:srgbClr val="82CBDD"/>
          </a:solidFill>
        </p:spPr>
        <p:txBody>
          <a:bodyPr lIns="180000" rIns="180000" anchor="ctr" anchorCtr="0"/>
          <a:lstStyle>
            <a:lvl1pPr algn="r">
              <a:defRPr sz="2800">
                <a:latin typeface="Myriad Pro" charset="0"/>
                <a:ea typeface="Myriad Pro" charset="0"/>
                <a:cs typeface="Myriad Pro" charset="0"/>
              </a:defRPr>
            </a:lvl1pPr>
          </a:lstStyle>
          <a:p>
            <a:r>
              <a:rPr lang="en-US" dirty="0"/>
              <a:t>2.XX </a:t>
            </a:r>
            <a:r>
              <a:rPr lang="en-US" dirty="0" err="1"/>
              <a:t>xxxx</a:t>
            </a:r>
            <a:r>
              <a:rPr lang="en-GB" dirty="0"/>
              <a:t>	</a:t>
            </a:r>
            <a:r>
              <a:rPr lang="en-US" dirty="0">
                <a:solidFill>
                  <a:srgbClr val="00628C"/>
                </a:solidFill>
              </a:rPr>
              <a:t>Step 1:1</a:t>
            </a:r>
          </a:p>
        </p:txBody>
      </p:sp>
    </p:spTree>
    <p:extLst>
      <p:ext uri="{BB962C8B-B14F-4D97-AF65-F5344CB8AC3E}">
        <p14:creationId xmlns:p14="http://schemas.microsoft.com/office/powerpoint/2010/main" val="1208140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7F3B16-21C0-4F4C-A604-A71D44B1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228689"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Grp="1" noChangeArrowheads="1"/>
          </p:cNvSpPr>
          <p:nvPr>
            <p:ph type="ctrTitle"/>
          </p:nvPr>
        </p:nvSpPr>
        <p:spPr>
          <a:xfrm>
            <a:off x="622301" y="476681"/>
            <a:ext cx="5545707" cy="576055"/>
          </a:xfrm>
        </p:spPr>
        <p:txBody>
          <a:bodyPr anchor="t"/>
          <a:lstStyle>
            <a:lvl1pPr>
              <a:defRPr>
                <a:solidFill>
                  <a:schemeClr val="bg1"/>
                </a:solidFill>
              </a:defRPr>
            </a:lvl1pPr>
          </a:lstStyle>
          <a:p>
            <a:pPr lvl="0"/>
            <a:r>
              <a:rPr lang="en-GB" noProof="0" dirty="0"/>
              <a:t>Click to edit Master title style</a:t>
            </a:r>
          </a:p>
        </p:txBody>
      </p:sp>
      <p:sp>
        <p:nvSpPr>
          <p:cNvPr id="44037" name="Rectangle 5"/>
          <p:cNvSpPr>
            <a:spLocks noGrp="1" noChangeArrowheads="1"/>
          </p:cNvSpPr>
          <p:nvPr>
            <p:ph type="subTitle" idx="1"/>
          </p:nvPr>
        </p:nvSpPr>
        <p:spPr>
          <a:xfrm>
            <a:off x="609607" y="1196750"/>
            <a:ext cx="5557348" cy="1152130"/>
          </a:xfrm>
        </p:spPr>
        <p:txBody>
          <a:bodyPr/>
          <a:lstStyle>
            <a:lvl1pPr marL="0" indent="0">
              <a:defRPr sz="2625">
                <a:solidFill>
                  <a:schemeClr val="bg1"/>
                </a:solidFill>
              </a:defRPr>
            </a:lvl1pPr>
          </a:lstStyle>
          <a:p>
            <a:pPr lvl="0"/>
            <a:r>
              <a:rPr lang="en-GB" noProof="0" dirty="0"/>
              <a:t>Click to edit Master subtitle style</a:t>
            </a:r>
          </a:p>
        </p:txBody>
      </p:sp>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defRPr>
                <a:solidFill>
                  <a:schemeClr val="accent2"/>
                </a:solidFill>
              </a:defRPr>
            </a:lvl1pPr>
          </a:lstStyle>
          <a:p>
            <a:pPr>
              <a:defRPr/>
            </a:pPr>
            <a:endParaRPr lang="en-GB"/>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90" y="6248400"/>
            <a:ext cx="8544983" cy="457200"/>
          </a:xfrm>
        </p:spPr>
        <p:txBody>
          <a:bodyPr/>
          <a:lstStyle>
            <a:lvl1pPr>
              <a:defRPr>
                <a:solidFill>
                  <a:schemeClr val="accent2"/>
                </a:solidFill>
              </a:defRPr>
            </a:lvl1pPr>
          </a:lstStyle>
          <a:p>
            <a:pPr>
              <a:defRPr/>
            </a:pPr>
            <a:endParaRPr lang="en-GB"/>
          </a:p>
        </p:txBody>
      </p:sp>
    </p:spTree>
    <p:extLst>
      <p:ext uri="{BB962C8B-B14F-4D97-AF65-F5344CB8AC3E}">
        <p14:creationId xmlns:p14="http://schemas.microsoft.com/office/powerpoint/2010/main" val="38772746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141663"/>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8" name="Footer Placeholder 9">
            <a:extLst>
              <a:ext uri="{FF2B5EF4-FFF2-40B4-BE49-F238E27FC236}">
                <a16:creationId xmlns:a16="http://schemas.microsoft.com/office/drawing/2014/main" id="{E8E35F7C-59D1-4344-B45A-A3380FD02D0A}"/>
              </a:ext>
            </a:extLst>
          </p:cNvPr>
          <p:cNvSpPr>
            <a:spLocks noGrp="1" noChangeArrowheads="1"/>
          </p:cNvSpPr>
          <p:nvPr>
            <p:ph type="ftr" sz="quarter" idx="11"/>
          </p:nvPr>
        </p:nvSpPr>
        <p:spPr>
          <a:xfrm>
            <a:off x="-1" y="6356350"/>
            <a:ext cx="12191999" cy="365125"/>
          </a:xfrm>
        </p:spPr>
        <p:txBody>
          <a:bodyPr/>
          <a:lstStyle>
            <a:lvl1pPr>
              <a:defRPr sz="1100">
                <a:latin typeface="Arial" panose="020B0604020202020204" pitchFamily="34" charset="0"/>
                <a:cs typeface="Arial" panose="020B0604020202020204" pitchFamily="34" charset="0"/>
              </a:defRPr>
            </a:lvl1pPr>
          </a:lstStyle>
          <a:p>
            <a:pPr>
              <a:defRPr/>
            </a:pPr>
            <a:r>
              <a:rPr lang="en-GB" dirty="0"/>
              <a:t>Curriculum Prioritisation for Primary Maths</a:t>
            </a:r>
          </a:p>
        </p:txBody>
      </p:sp>
    </p:spTree>
    <p:extLst>
      <p:ext uri="{BB962C8B-B14F-4D97-AF65-F5344CB8AC3E}">
        <p14:creationId xmlns:p14="http://schemas.microsoft.com/office/powerpoint/2010/main" val="3027196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11F86-0498-45AC-91EB-811F623B6D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01035" y="430660"/>
            <a:ext cx="10972800" cy="982117"/>
          </a:xfrm>
        </p:spPr>
        <p:txBody>
          <a:bodyPr anchor="t"/>
          <a:lstStyle>
            <a:lvl1pPr>
              <a:defRPr>
                <a:solidFill>
                  <a:srgbClr val="585858"/>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0" y="1556792"/>
            <a:ext cx="10972800" cy="3888432"/>
          </a:xfrm>
        </p:spPr>
        <p:txBody>
          <a:bodyPr/>
          <a:lstStyle>
            <a:lvl1pPr>
              <a:defRPr>
                <a:solidFill>
                  <a:srgbClr val="585858"/>
                </a:solidFill>
              </a:defRPr>
            </a:lvl1pPr>
            <a:lvl2pPr marL="557199" indent="-214308">
              <a:buClr>
                <a:srgbClr val="347574"/>
              </a:buClr>
              <a:buFont typeface="Arial" panose="020B0604020202020204" pitchFamily="34" charset="0"/>
              <a:buChar char="•"/>
              <a:defRPr>
                <a:solidFill>
                  <a:srgbClr val="585858"/>
                </a:solidFill>
              </a:defRPr>
            </a:lvl2pPr>
            <a:lvl3pPr marL="857228" indent="-171446">
              <a:buClr>
                <a:srgbClr val="347574"/>
              </a:buClr>
              <a:buFont typeface="Arial" panose="020B0604020202020204" pitchFamily="34" charset="0"/>
              <a:buChar char="•"/>
              <a:defRPr>
                <a:solidFill>
                  <a:srgbClr val="585858"/>
                </a:solidFill>
              </a:defRPr>
            </a:lvl3pPr>
            <a:lvl4pPr marL="1200120" indent="-171446">
              <a:buClr>
                <a:srgbClr val="347574"/>
              </a:buClr>
              <a:buFont typeface="Arial" panose="020B0604020202020204" pitchFamily="34" charset="0"/>
              <a:buChar char="•"/>
              <a:defRPr>
                <a:solidFill>
                  <a:srgbClr val="585858"/>
                </a:solidFill>
              </a:defRPr>
            </a:lvl4pPr>
            <a:lvl5pPr marL="1543012" indent="-171446">
              <a:buClr>
                <a:srgbClr val="347574"/>
              </a:buClr>
              <a:buFont typeface="Arial" panose="020B0604020202020204" pitchFamily="34" charset="0"/>
              <a:buChar char="•"/>
              <a:defRPr>
                <a:solidFill>
                  <a:srgbClr val="5858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a:extLst>
              <a:ext uri="{FF2B5EF4-FFF2-40B4-BE49-F238E27FC236}">
                <a16:creationId xmlns:a16="http://schemas.microsoft.com/office/drawing/2014/main" id="{1F4B3B01-5D20-46B9-B2C9-7FD7F2BEA99B}"/>
              </a:ext>
            </a:extLst>
          </p:cNvPr>
          <p:cNvSpPr>
            <a:spLocks noGrp="1" noChangeArrowheads="1"/>
          </p:cNvSpPr>
          <p:nvPr>
            <p:ph type="dt" sz="half" idx="10"/>
          </p:nvPr>
        </p:nvSpPr>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81515C61-0F49-4F5A-803B-A05DF82E1CB6}"/>
              </a:ext>
            </a:extLst>
          </p:cNvPr>
          <p:cNvSpPr>
            <a:spLocks noGrp="1" noChangeArrowheads="1"/>
          </p:cNvSpPr>
          <p:nvPr>
            <p:ph type="ftr" sz="quarter" idx="11"/>
          </p:nvPr>
        </p:nvSpPr>
        <p:spPr/>
        <p:txBody>
          <a:bodyPr/>
          <a:lstStyle>
            <a:lvl1pPr>
              <a:defRPr/>
            </a:lvl1pPr>
          </a:lstStyle>
          <a:p>
            <a:pPr>
              <a:defRPr/>
            </a:pPr>
            <a:endParaRPr lang="en-GB"/>
          </a:p>
        </p:txBody>
      </p:sp>
      <p:sp>
        <p:nvSpPr>
          <p:cNvPr id="8" name="Rectangle 8">
            <a:extLst>
              <a:ext uri="{FF2B5EF4-FFF2-40B4-BE49-F238E27FC236}">
                <a16:creationId xmlns:a16="http://schemas.microsoft.com/office/drawing/2014/main" id="{F229D3AA-4483-4C24-8D12-A457557489A3}"/>
              </a:ext>
            </a:extLst>
          </p:cNvPr>
          <p:cNvSpPr>
            <a:spLocks noGrp="1" noChangeArrowheads="1"/>
          </p:cNvSpPr>
          <p:nvPr>
            <p:ph type="sldNum" sz="quarter" idx="12"/>
          </p:nvPr>
        </p:nvSpPr>
        <p:spPr/>
        <p:txBody>
          <a:bodyPr/>
          <a:lstStyle>
            <a:lvl1pPr>
              <a:defRPr/>
            </a:lvl1pPr>
          </a:lstStyle>
          <a:p>
            <a:fld id="{4DB3256F-83C8-4422-BB4B-79DB90083B87}" type="slidenum">
              <a:rPr lang="en-GB" altLang="en-US"/>
              <a:pPr/>
              <a:t>‹#›</a:t>
            </a:fld>
            <a:endParaRPr lang="en-GB" altLang="en-US"/>
          </a:p>
        </p:txBody>
      </p:sp>
    </p:spTree>
    <p:extLst>
      <p:ext uri="{BB962C8B-B14F-4D97-AF65-F5344CB8AC3E}">
        <p14:creationId xmlns:p14="http://schemas.microsoft.com/office/powerpoint/2010/main" val="122762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57BA41F-3A03-4A58-BA0C-00DB3E59E8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p:cNvSpPr>
            <a:spLocks noGrp="1"/>
          </p:cNvSpPr>
          <p:nvPr>
            <p:ph sz="half" idx="1"/>
          </p:nvPr>
        </p:nvSpPr>
        <p:spPr>
          <a:xfrm>
            <a:off x="609603" y="1556792"/>
            <a:ext cx="5390388" cy="3888433"/>
          </a:xfrm>
        </p:spPr>
        <p:txBody>
          <a:bodyPr/>
          <a:lstStyle>
            <a:lvl1pPr>
              <a:defRPr lang="en-US" dirty="0">
                <a:solidFill>
                  <a:srgbClr val="347574"/>
                </a:solidFill>
              </a:defRPr>
            </a:lvl1pPr>
            <a:lvl2pPr marL="557199" indent="-214308">
              <a:buClr>
                <a:srgbClr val="347574"/>
              </a:buClr>
              <a:buFont typeface="Arial" panose="020B0604020202020204" pitchFamily="34" charset="0"/>
              <a:buChar char="•"/>
              <a:defRPr lang="en-US" dirty="0">
                <a:solidFill>
                  <a:srgbClr val="347574"/>
                </a:solidFill>
              </a:defRPr>
            </a:lvl2pPr>
            <a:lvl3pPr marL="857228" indent="-171446">
              <a:buClr>
                <a:srgbClr val="347574"/>
              </a:buClr>
              <a:buFont typeface="Arial" panose="020B0604020202020204" pitchFamily="34" charset="0"/>
              <a:buChar char="•"/>
              <a:defRPr lang="en-US" dirty="0">
                <a:solidFill>
                  <a:srgbClr val="347574"/>
                </a:solidFill>
              </a:defRPr>
            </a:lvl3pPr>
            <a:lvl4pPr marL="1200120" indent="-171446">
              <a:buClr>
                <a:srgbClr val="347574"/>
              </a:buClr>
              <a:buFont typeface="Arial" panose="020B0604020202020204" pitchFamily="34" charset="0"/>
              <a:buChar char="•"/>
              <a:defRPr lang="en-US" dirty="0">
                <a:solidFill>
                  <a:srgbClr val="347574"/>
                </a:solidFill>
              </a:defRPr>
            </a:lvl4pPr>
            <a:lvl5pPr marL="1543012" indent="-171446">
              <a:buClr>
                <a:srgbClr val="347574"/>
              </a:buClr>
              <a:buFont typeface="Arial" panose="020B0604020202020204" pitchFamily="34" charset="0"/>
              <a:buChar char="•"/>
              <a:defRPr lang="en-GB" dirty="0">
                <a:solidFill>
                  <a:srgbClr val="347574"/>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2012" y="1556792"/>
            <a:ext cx="5390389" cy="3888433"/>
          </a:xfrm>
        </p:spPr>
        <p:txBody>
          <a:bodyPr/>
          <a:lstStyle>
            <a:lvl1pPr>
              <a:defRPr lang="en-US" dirty="0">
                <a:solidFill>
                  <a:srgbClr val="347574"/>
                </a:solidFill>
              </a:defRPr>
            </a:lvl1pPr>
            <a:lvl2pPr marL="557199" indent="-214308">
              <a:buClr>
                <a:srgbClr val="347574"/>
              </a:buClr>
              <a:buFont typeface="Arial" panose="020B0604020202020204" pitchFamily="34" charset="0"/>
              <a:buChar char="•"/>
              <a:defRPr lang="en-US" dirty="0"/>
            </a:lvl2pPr>
            <a:lvl3pPr marL="857228" indent="-171446">
              <a:buClr>
                <a:srgbClr val="347574"/>
              </a:buClr>
              <a:buFont typeface="Arial" panose="020B0604020202020204" pitchFamily="34" charset="0"/>
              <a:buChar char="•"/>
              <a:defRPr lang="en-US" dirty="0"/>
            </a:lvl3pPr>
            <a:lvl4pPr marL="1200120" indent="-171446">
              <a:buClr>
                <a:srgbClr val="347574"/>
              </a:buClr>
              <a:buFont typeface="Arial" panose="020B0604020202020204" pitchFamily="34" charset="0"/>
              <a:buChar char="•"/>
              <a:defRPr lang="en-US" dirty="0"/>
            </a:lvl4pPr>
            <a:lvl5pPr marL="1543012" indent="-171446">
              <a:buClr>
                <a:srgbClr val="347574"/>
              </a:buClr>
              <a:buFont typeface="Arial" panose="020B0604020202020204" pitchFamily="34" charset="0"/>
              <a:buChar char="•"/>
              <a:defRPr lang="en-GB" dirty="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FD709824-0D61-4F8A-8ED4-0590D481ECBD}"/>
              </a:ext>
            </a:extLst>
          </p:cNvPr>
          <p:cNvSpPr>
            <a:spLocks noGrp="1" noChangeArrowheads="1"/>
          </p:cNvSpPr>
          <p:nvPr>
            <p:ph type="dt" sz="half" idx="10"/>
          </p:nvPr>
        </p:nvSpPr>
        <p:spPr/>
        <p:txBody>
          <a:bodyPr/>
          <a:lstStyle>
            <a:lvl1pPr>
              <a:defRPr/>
            </a:lvl1pPr>
          </a:lstStyle>
          <a:p>
            <a:pPr>
              <a:defRPr/>
            </a:pPr>
            <a:endParaRPr lang="en-GB"/>
          </a:p>
        </p:txBody>
      </p:sp>
      <p:sp>
        <p:nvSpPr>
          <p:cNvPr id="8" name="Footer Placeholder 7">
            <a:extLst>
              <a:ext uri="{FF2B5EF4-FFF2-40B4-BE49-F238E27FC236}">
                <a16:creationId xmlns:a16="http://schemas.microsoft.com/office/drawing/2014/main" id="{7312D66A-6DD2-45B6-8DB6-1538C1B43C97}"/>
              </a:ext>
            </a:extLst>
          </p:cNvPr>
          <p:cNvSpPr>
            <a:spLocks noGrp="1" noChangeArrowheads="1"/>
          </p:cNvSpPr>
          <p:nvPr>
            <p:ph type="ftr" sz="quarter" idx="11"/>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43F2A2D1-25EF-42F5-96D4-30359E443777}"/>
              </a:ext>
            </a:extLst>
          </p:cNvPr>
          <p:cNvSpPr>
            <a:spLocks noGrp="1" noChangeArrowheads="1"/>
          </p:cNvSpPr>
          <p:nvPr>
            <p:ph type="sldNum" sz="quarter" idx="12"/>
          </p:nvPr>
        </p:nvSpPr>
        <p:spPr/>
        <p:txBody>
          <a:bodyPr/>
          <a:lstStyle>
            <a:lvl1pPr>
              <a:defRPr/>
            </a:lvl1pPr>
          </a:lstStyle>
          <a:p>
            <a:fld id="{5028FB64-8E98-4372-891D-01B9A57CE849}" type="slidenum">
              <a:rPr lang="en-GB" altLang="en-US"/>
              <a:pPr/>
              <a:t>‹#›</a:t>
            </a:fld>
            <a:endParaRPr lang="en-GB" altLang="en-US"/>
          </a:p>
        </p:txBody>
      </p:sp>
      <p:sp>
        <p:nvSpPr>
          <p:cNvPr id="11" name="Title 1">
            <a:extLst>
              <a:ext uri="{FF2B5EF4-FFF2-40B4-BE49-F238E27FC236}">
                <a16:creationId xmlns:a16="http://schemas.microsoft.com/office/drawing/2014/main" id="{D22044D9-9B2D-4C31-8E1E-48C5DD1E1DEA}"/>
              </a:ext>
            </a:extLst>
          </p:cNvPr>
          <p:cNvSpPr>
            <a:spLocks noGrp="1"/>
          </p:cNvSpPr>
          <p:nvPr>
            <p:ph type="title"/>
          </p:nvPr>
        </p:nvSpPr>
        <p:spPr>
          <a:xfrm>
            <a:off x="601035" y="430660"/>
            <a:ext cx="10972800" cy="982117"/>
          </a:xfrm>
        </p:spPr>
        <p:txBody>
          <a:bodyPr anchor="t"/>
          <a:lstStyle>
            <a:lvl1pPr>
              <a:defRPr>
                <a:solidFill>
                  <a:srgbClr val="34757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394885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A432AEB-F25C-4460-BB20-2469A8CF05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7" name="Content Placeholder 2">
            <a:extLst>
              <a:ext uri="{FF2B5EF4-FFF2-40B4-BE49-F238E27FC236}">
                <a16:creationId xmlns:a16="http://schemas.microsoft.com/office/drawing/2014/main" id="{73E31430-B412-41EA-BA55-D58E71499B25}"/>
              </a:ext>
            </a:extLst>
          </p:cNvPr>
          <p:cNvSpPr>
            <a:spLocks noGrp="1"/>
          </p:cNvSpPr>
          <p:nvPr>
            <p:ph sz="half" idx="1"/>
          </p:nvPr>
        </p:nvSpPr>
        <p:spPr>
          <a:xfrm>
            <a:off x="609603" y="1556792"/>
            <a:ext cx="5390388" cy="3888433"/>
          </a:xfrm>
        </p:spPr>
        <p:txBody>
          <a:bodyPr/>
          <a:lstStyle>
            <a:lvl1pPr>
              <a:defRPr sz="2100">
                <a:solidFill>
                  <a:srgbClr val="585858"/>
                </a:solidFill>
              </a:defRPr>
            </a:lvl1pPr>
            <a:lvl2pPr marL="557199" indent="-214308">
              <a:buClr>
                <a:srgbClr val="347574"/>
              </a:buClr>
              <a:buFont typeface="Arial" panose="020B0604020202020204" pitchFamily="34" charset="0"/>
              <a:buChar char="•"/>
              <a:defRPr sz="1800">
                <a:solidFill>
                  <a:srgbClr val="347574"/>
                </a:solidFill>
              </a:defRPr>
            </a:lvl2pPr>
            <a:lvl3pPr marL="857228" indent="-171446">
              <a:buClr>
                <a:srgbClr val="347574"/>
              </a:buClr>
              <a:buFont typeface="Arial" panose="020B0604020202020204" pitchFamily="34" charset="0"/>
              <a:buChar char="•"/>
              <a:defRPr sz="1500">
                <a:solidFill>
                  <a:srgbClr val="347574"/>
                </a:solidFill>
              </a:defRPr>
            </a:lvl3pPr>
            <a:lvl4pPr marL="1200120" indent="-171446">
              <a:buClr>
                <a:srgbClr val="347574"/>
              </a:buClr>
              <a:buFont typeface="Arial" panose="020B0604020202020204" pitchFamily="34" charset="0"/>
              <a:buChar char="•"/>
              <a:defRPr sz="1350">
                <a:solidFill>
                  <a:srgbClr val="347574"/>
                </a:solidFill>
              </a:defRPr>
            </a:lvl4pPr>
            <a:lvl5pPr marL="1543012" indent="-171446">
              <a:buClr>
                <a:srgbClr val="347574"/>
              </a:buClr>
              <a:buFont typeface="Arial" panose="020B0604020202020204" pitchFamily="34" charset="0"/>
              <a:buChar char="•"/>
              <a:defRPr sz="1350">
                <a:solidFill>
                  <a:srgbClr val="347574"/>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Content Placeholder 3">
            <a:extLst>
              <a:ext uri="{FF2B5EF4-FFF2-40B4-BE49-F238E27FC236}">
                <a16:creationId xmlns:a16="http://schemas.microsoft.com/office/drawing/2014/main" id="{3090DB9E-A500-4BA4-8B74-89F3EF7ADD45}"/>
              </a:ext>
            </a:extLst>
          </p:cNvPr>
          <p:cNvSpPr>
            <a:spLocks noGrp="1"/>
          </p:cNvSpPr>
          <p:nvPr>
            <p:ph sz="half" idx="2"/>
          </p:nvPr>
        </p:nvSpPr>
        <p:spPr>
          <a:xfrm>
            <a:off x="6192012" y="1556792"/>
            <a:ext cx="5390389" cy="3888433"/>
          </a:xfrm>
        </p:spPr>
        <p:txBody>
          <a:bodyPr/>
          <a:lstStyle>
            <a:lvl1pPr>
              <a:defRPr sz="2100">
                <a:solidFill>
                  <a:srgbClr val="585858"/>
                </a:solidFill>
              </a:defRPr>
            </a:lvl1pPr>
            <a:lvl2pPr marL="557199" indent="-214308">
              <a:buClr>
                <a:srgbClr val="347574"/>
              </a:buClr>
              <a:buFont typeface="Arial" panose="020B0604020202020204" pitchFamily="34" charset="0"/>
              <a:buChar char="•"/>
              <a:defRPr sz="1800">
                <a:solidFill>
                  <a:srgbClr val="585858"/>
                </a:solidFill>
              </a:defRPr>
            </a:lvl2pPr>
            <a:lvl3pPr marL="857228" indent="-171446">
              <a:buClr>
                <a:srgbClr val="347574"/>
              </a:buClr>
              <a:buFont typeface="Arial" panose="020B0604020202020204" pitchFamily="34" charset="0"/>
              <a:buChar char="•"/>
              <a:defRPr sz="1500">
                <a:solidFill>
                  <a:srgbClr val="585858"/>
                </a:solidFill>
              </a:defRPr>
            </a:lvl3pPr>
            <a:lvl4pPr marL="1200120" indent="-171446">
              <a:buClr>
                <a:srgbClr val="347574"/>
              </a:buClr>
              <a:buFont typeface="Arial" panose="020B0604020202020204" pitchFamily="34" charset="0"/>
              <a:buChar char="•"/>
              <a:defRPr sz="1350">
                <a:solidFill>
                  <a:srgbClr val="585858"/>
                </a:solidFill>
              </a:defRPr>
            </a:lvl4pPr>
            <a:lvl5pPr marL="1543012" indent="-171446">
              <a:buClr>
                <a:srgbClr val="347574"/>
              </a:buClr>
              <a:buFont typeface="Arial" panose="020B0604020202020204" pitchFamily="34" charset="0"/>
              <a:buChar char="•"/>
              <a:defRPr sz="1350">
                <a:solidFill>
                  <a:srgbClr val="585858"/>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a:extLst>
              <a:ext uri="{FF2B5EF4-FFF2-40B4-BE49-F238E27FC236}">
                <a16:creationId xmlns:a16="http://schemas.microsoft.com/office/drawing/2014/main" id="{CF435181-C807-4F0D-B9A5-7C9C469DF1BA}"/>
              </a:ext>
            </a:extLst>
          </p:cNvPr>
          <p:cNvSpPr>
            <a:spLocks noGrp="1" noChangeArrowheads="1"/>
          </p:cNvSpPr>
          <p:nvPr>
            <p:ph type="dt" sz="half" idx="10"/>
          </p:nvPr>
        </p:nvSpPr>
        <p:spPr/>
        <p:txBody>
          <a:bodyPr/>
          <a:lstStyle>
            <a:lvl1pPr>
              <a:defRPr/>
            </a:lvl1pPr>
          </a:lstStyle>
          <a:p>
            <a:pPr>
              <a:defRPr/>
            </a:pPr>
            <a:endParaRPr lang="en-GB"/>
          </a:p>
        </p:txBody>
      </p:sp>
      <p:sp>
        <p:nvSpPr>
          <p:cNvPr id="10" name="Footer Placeholder 9">
            <a:extLst>
              <a:ext uri="{FF2B5EF4-FFF2-40B4-BE49-F238E27FC236}">
                <a16:creationId xmlns:a16="http://schemas.microsoft.com/office/drawing/2014/main" id="{14C98FF4-E4A7-4DB9-B82D-0C11BE18EDDA}"/>
              </a:ext>
            </a:extLst>
          </p:cNvPr>
          <p:cNvSpPr>
            <a:spLocks noGrp="1" noChangeArrowheads="1"/>
          </p:cNvSpPr>
          <p:nvPr>
            <p:ph type="ftr" sz="quarter" idx="11"/>
          </p:nvPr>
        </p:nvSpPr>
        <p:spPr/>
        <p:txBody>
          <a:bodyPr/>
          <a:lstStyle>
            <a:lvl1pPr>
              <a:defRPr/>
            </a:lvl1pPr>
          </a:lstStyle>
          <a:p>
            <a:pPr>
              <a:defRPr/>
            </a:pPr>
            <a:endParaRPr lang="en-GB"/>
          </a:p>
        </p:txBody>
      </p:sp>
      <p:sp>
        <p:nvSpPr>
          <p:cNvPr id="11" name="Slide Number Placeholder 10">
            <a:extLst>
              <a:ext uri="{FF2B5EF4-FFF2-40B4-BE49-F238E27FC236}">
                <a16:creationId xmlns:a16="http://schemas.microsoft.com/office/drawing/2014/main" id="{3AD83AB7-F679-4E3E-B374-A32C747C6C65}"/>
              </a:ext>
            </a:extLst>
          </p:cNvPr>
          <p:cNvSpPr>
            <a:spLocks noGrp="1" noChangeArrowheads="1"/>
          </p:cNvSpPr>
          <p:nvPr>
            <p:ph type="sldNum" sz="quarter" idx="12"/>
          </p:nvPr>
        </p:nvSpPr>
        <p:spPr/>
        <p:txBody>
          <a:bodyPr/>
          <a:lstStyle>
            <a:lvl1pPr>
              <a:defRPr/>
            </a:lvl1pPr>
          </a:lstStyle>
          <a:p>
            <a:fld id="{9EC5C1D8-5F3C-45E3-A862-3FEB8F838978}" type="slidenum">
              <a:rPr lang="en-GB" altLang="en-US"/>
              <a:pPr/>
              <a:t>‹#›</a:t>
            </a:fld>
            <a:endParaRPr lang="en-GB" altLang="en-US"/>
          </a:p>
        </p:txBody>
      </p:sp>
      <p:sp>
        <p:nvSpPr>
          <p:cNvPr id="20" name="Title 1">
            <a:extLst>
              <a:ext uri="{FF2B5EF4-FFF2-40B4-BE49-F238E27FC236}">
                <a16:creationId xmlns:a16="http://schemas.microsoft.com/office/drawing/2014/main" id="{26B17004-3771-46EE-9F97-BB5E8F3EF573}"/>
              </a:ext>
            </a:extLst>
          </p:cNvPr>
          <p:cNvSpPr>
            <a:spLocks noGrp="1"/>
          </p:cNvSpPr>
          <p:nvPr>
            <p:ph type="title"/>
          </p:nvPr>
        </p:nvSpPr>
        <p:spPr>
          <a:xfrm>
            <a:off x="601035" y="430660"/>
            <a:ext cx="10972800" cy="982117"/>
          </a:xfrm>
        </p:spPr>
        <p:txBody>
          <a:bodyPr anchor="t"/>
          <a:lstStyle>
            <a:lvl1pPr>
              <a:defRPr>
                <a:solidFill>
                  <a:srgbClr val="585858"/>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138307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64549A-AAF5-4D96-B13B-95315D2FA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729FEB22-335A-41BD-B17B-784C9EEF9ACD}"/>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0785812D-06FB-4137-82DA-4C8636188B3A}"/>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8">
            <a:extLst>
              <a:ext uri="{FF2B5EF4-FFF2-40B4-BE49-F238E27FC236}">
                <a16:creationId xmlns:a16="http://schemas.microsoft.com/office/drawing/2014/main" id="{335DD14D-38EC-424C-AF0C-03BA91A64CBD}"/>
              </a:ext>
            </a:extLst>
          </p:cNvPr>
          <p:cNvSpPr>
            <a:spLocks noGrp="1" noChangeArrowheads="1"/>
          </p:cNvSpPr>
          <p:nvPr>
            <p:ph type="sldNum" sz="quarter" idx="12"/>
          </p:nvPr>
        </p:nvSpPr>
        <p:spPr/>
        <p:txBody>
          <a:bodyPr/>
          <a:lstStyle>
            <a:lvl1pPr>
              <a:defRPr/>
            </a:lvl1pPr>
          </a:lstStyle>
          <a:p>
            <a:fld id="{225A271E-C960-4C09-B05F-FB20100B09A9}" type="slidenum">
              <a:rPr lang="en-GB" altLang="en-US"/>
              <a:pPr/>
              <a:t>‹#›</a:t>
            </a:fld>
            <a:endParaRPr lang="en-GB" altLang="en-US"/>
          </a:p>
        </p:txBody>
      </p:sp>
      <p:sp>
        <p:nvSpPr>
          <p:cNvPr id="11" name="Title 1">
            <a:extLst>
              <a:ext uri="{FF2B5EF4-FFF2-40B4-BE49-F238E27FC236}">
                <a16:creationId xmlns:a16="http://schemas.microsoft.com/office/drawing/2014/main" id="{EDD91F02-38ED-4B06-B867-E4F68C54EE80}"/>
              </a:ext>
            </a:extLst>
          </p:cNvPr>
          <p:cNvSpPr>
            <a:spLocks noGrp="1"/>
          </p:cNvSpPr>
          <p:nvPr>
            <p:ph type="title"/>
          </p:nvPr>
        </p:nvSpPr>
        <p:spPr>
          <a:xfrm>
            <a:off x="601035" y="430660"/>
            <a:ext cx="10972800" cy="982117"/>
          </a:xfrm>
        </p:spPr>
        <p:txBody>
          <a:bodyPr anchor="t"/>
          <a:lstStyle>
            <a:lvl1pPr>
              <a:defRPr>
                <a:solidFill>
                  <a:srgbClr val="585858"/>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138306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ACB76CD-2FBB-441F-8F24-50F7582353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609600" y="4149080"/>
            <a:ext cx="10972800" cy="426170"/>
          </a:xfrm>
        </p:spPr>
        <p:txBody>
          <a:bodyPr/>
          <a:lstStyle>
            <a:lvl1pPr algn="l">
              <a:defRPr sz="1500" b="1">
                <a:solidFill>
                  <a:srgbClr val="585858"/>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609600" y="444962"/>
            <a:ext cx="10972800" cy="3560111"/>
          </a:xfrm>
        </p:spPr>
        <p:txBody>
          <a:bodyPr/>
          <a:lstStyle>
            <a:lvl1pPr marL="0" indent="0">
              <a:buNone/>
              <a:defRPr sz="2400">
                <a:solidFill>
                  <a:srgbClr val="585858"/>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endParaRPr lang="en-GB" noProof="0" dirty="0"/>
          </a:p>
        </p:txBody>
      </p:sp>
      <p:sp>
        <p:nvSpPr>
          <p:cNvPr id="4" name="Text Placeholder 3"/>
          <p:cNvSpPr>
            <a:spLocks noGrp="1"/>
          </p:cNvSpPr>
          <p:nvPr>
            <p:ph type="body" sz="half" idx="2"/>
          </p:nvPr>
        </p:nvSpPr>
        <p:spPr>
          <a:xfrm>
            <a:off x="609600" y="4725144"/>
            <a:ext cx="10972800" cy="720080"/>
          </a:xfrm>
        </p:spPr>
        <p:txBody>
          <a:bodyPr/>
          <a:lstStyle>
            <a:lvl1pPr marL="0" indent="0">
              <a:buNone/>
              <a:defRPr sz="1050">
                <a:solidFill>
                  <a:srgbClr val="585858"/>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Click to edit Master text styles</a:t>
            </a:r>
          </a:p>
        </p:txBody>
      </p:sp>
      <p:sp>
        <p:nvSpPr>
          <p:cNvPr id="7" name="Date Placeholder 6">
            <a:extLst>
              <a:ext uri="{FF2B5EF4-FFF2-40B4-BE49-F238E27FC236}">
                <a16:creationId xmlns:a16="http://schemas.microsoft.com/office/drawing/2014/main" id="{5DAF0D3A-200E-48B8-9EF9-7859E1660C49}"/>
              </a:ext>
            </a:extLst>
          </p:cNvPr>
          <p:cNvSpPr>
            <a:spLocks noGrp="1" noChangeArrowheads="1"/>
          </p:cNvSpPr>
          <p:nvPr>
            <p:ph type="dt" sz="half" idx="10"/>
          </p:nvPr>
        </p:nvSpPr>
        <p:spPr/>
        <p:txBody>
          <a:bodyPr/>
          <a:lstStyle>
            <a:lvl1pPr>
              <a:defRPr/>
            </a:lvl1pPr>
          </a:lstStyle>
          <a:p>
            <a:pPr>
              <a:defRPr/>
            </a:pPr>
            <a:endParaRPr lang="en-GB"/>
          </a:p>
        </p:txBody>
      </p:sp>
      <p:sp>
        <p:nvSpPr>
          <p:cNvPr id="8" name="Footer Placeholder 7">
            <a:extLst>
              <a:ext uri="{FF2B5EF4-FFF2-40B4-BE49-F238E27FC236}">
                <a16:creationId xmlns:a16="http://schemas.microsoft.com/office/drawing/2014/main" id="{0CCEB8E3-53AE-439B-9428-72B81BD3B83C}"/>
              </a:ext>
            </a:extLst>
          </p:cNvPr>
          <p:cNvSpPr>
            <a:spLocks noGrp="1" noChangeArrowheads="1"/>
          </p:cNvSpPr>
          <p:nvPr>
            <p:ph type="ftr" sz="quarter" idx="11"/>
          </p:nvPr>
        </p:nvSpPr>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328C543D-1B00-4E11-9615-CDD988110A23}"/>
              </a:ext>
            </a:extLst>
          </p:cNvPr>
          <p:cNvSpPr>
            <a:spLocks noGrp="1" noChangeArrowheads="1"/>
          </p:cNvSpPr>
          <p:nvPr>
            <p:ph type="sldNum" sz="quarter" idx="12"/>
          </p:nvPr>
        </p:nvSpPr>
        <p:spPr/>
        <p:txBody>
          <a:bodyPr/>
          <a:lstStyle>
            <a:lvl1pPr>
              <a:defRPr/>
            </a:lvl1pPr>
          </a:lstStyle>
          <a:p>
            <a:fld id="{EC86FDD3-8659-4DF6-9C22-A70505F52DFB}" type="slidenum">
              <a:rPr lang="en-GB" altLang="en-US"/>
              <a:pPr/>
              <a:t>‹#›</a:t>
            </a:fld>
            <a:endParaRPr lang="en-GB" altLang="en-US"/>
          </a:p>
        </p:txBody>
      </p:sp>
    </p:spTree>
    <p:extLst>
      <p:ext uri="{BB962C8B-B14F-4D97-AF65-F5344CB8AC3E}">
        <p14:creationId xmlns:p14="http://schemas.microsoft.com/office/powerpoint/2010/main" val="194885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360000"/>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6" name="Title 1">
            <a:extLst>
              <a:ext uri="{FF2B5EF4-FFF2-40B4-BE49-F238E27FC236}">
                <a16:creationId xmlns:a16="http://schemas.microsoft.com/office/drawing/2014/main" id="{4CB3B952-8705-4EAE-94B9-4C0C32F57985}"/>
              </a:ext>
            </a:extLst>
          </p:cNvPr>
          <p:cNvSpPr>
            <a:spLocks noGrp="1"/>
          </p:cNvSpPr>
          <p:nvPr>
            <p:ph type="title"/>
          </p:nvPr>
        </p:nvSpPr>
        <p:spPr>
          <a:xfrm>
            <a:off x="594008" y="464400"/>
            <a:ext cx="11262632" cy="426170"/>
          </a:xfrm>
        </p:spPr>
        <p:txBody>
          <a:bodyPr/>
          <a:lstStyle>
            <a:lvl1pPr algn="l">
              <a:defRPr sz="2000" b="0">
                <a:solidFill>
                  <a:schemeClr val="bg1"/>
                </a:solidFill>
                <a:latin typeface="+mn-lt"/>
              </a:defRPr>
            </a:lvl1pPr>
          </a:lstStyle>
          <a:p>
            <a:r>
              <a:rPr lang="en-US" dirty="0"/>
              <a:t>Click to edit Master title style</a:t>
            </a: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7" name="TextBox 6">
            <a:extLst>
              <a:ext uri="{FF2B5EF4-FFF2-40B4-BE49-F238E27FC236}">
                <a16:creationId xmlns:a16="http://schemas.microsoft.com/office/drawing/2014/main" id="{03E643C2-77DC-49BD-8737-F5C5488BCCF7}"/>
              </a:ext>
            </a:extLst>
          </p:cNvPr>
          <p:cNvSpPr txBox="1"/>
          <p:nvPr userDrawn="1"/>
        </p:nvSpPr>
        <p:spPr>
          <a:xfrm>
            <a:off x="522000" y="6237312"/>
            <a:ext cx="1109504" cy="246221"/>
          </a:xfrm>
          <a:prstGeom prst="rect">
            <a:avLst/>
          </a:prstGeom>
          <a:noFill/>
        </p:spPr>
        <p:txBody>
          <a:bodyPr wrap="square" rtlCol="0">
            <a:spAutoFit/>
          </a:bodyPr>
          <a:lstStyle/>
          <a:p>
            <a:pPr>
              <a:buNone/>
            </a:pPr>
            <a:r>
              <a:rPr lang="en-GB" sz="1000" b="1" dirty="0">
                <a:solidFill>
                  <a:srgbClr val="585858"/>
                </a:solidFill>
              </a:rPr>
              <a:t>ncetm.org.uk</a:t>
            </a:r>
          </a:p>
        </p:txBody>
      </p:sp>
    </p:spTree>
    <p:extLst>
      <p:ext uri="{BB962C8B-B14F-4D97-AF65-F5344CB8AC3E}">
        <p14:creationId xmlns:p14="http://schemas.microsoft.com/office/powerpoint/2010/main" val="624450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141663"/>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8" name="Footer Placeholder 9">
            <a:extLst>
              <a:ext uri="{FF2B5EF4-FFF2-40B4-BE49-F238E27FC236}">
                <a16:creationId xmlns:a16="http://schemas.microsoft.com/office/drawing/2014/main" id="{E8E35F7C-59D1-4344-B45A-A3380FD02D0A}"/>
              </a:ext>
            </a:extLst>
          </p:cNvPr>
          <p:cNvSpPr>
            <a:spLocks noGrp="1" noChangeArrowheads="1"/>
          </p:cNvSpPr>
          <p:nvPr>
            <p:ph type="ftr" sz="quarter" idx="11"/>
          </p:nvPr>
        </p:nvSpPr>
        <p:spPr>
          <a:xfrm>
            <a:off x="-1" y="6356350"/>
            <a:ext cx="12191999" cy="365125"/>
          </a:xfrm>
        </p:spPr>
        <p:txBody>
          <a:bodyPr/>
          <a:lstStyle>
            <a:lvl1pPr>
              <a:defRPr sz="1100">
                <a:latin typeface="Arial" panose="020B0604020202020204" pitchFamily="34" charset="0"/>
                <a:cs typeface="Arial" panose="020B0604020202020204" pitchFamily="34" charset="0"/>
              </a:defRPr>
            </a:lvl1pPr>
          </a:lstStyle>
          <a:p>
            <a:pPr>
              <a:defRPr/>
            </a:pPr>
            <a:r>
              <a:rPr lang="en-GB" dirty="0"/>
              <a:t>Curriculum Prioritisation for Primary Maths</a:t>
            </a:r>
          </a:p>
        </p:txBody>
      </p:sp>
      <p:graphicFrame>
        <p:nvGraphicFramePr>
          <p:cNvPr id="5" name="Table 10">
            <a:extLst>
              <a:ext uri="{FF2B5EF4-FFF2-40B4-BE49-F238E27FC236}">
                <a16:creationId xmlns:a16="http://schemas.microsoft.com/office/drawing/2014/main" id="{8703DAC1-0D09-4FCA-8F8E-26F6D721539C}"/>
              </a:ext>
            </a:extLst>
          </p:cNvPr>
          <p:cNvGraphicFramePr>
            <a:graphicFrameLocks noGrp="1"/>
          </p:cNvGraphicFramePr>
          <p:nvPr userDrawn="1">
            <p:extLst>
              <p:ext uri="{D42A27DB-BD31-4B8C-83A1-F6EECF244321}">
                <p14:modId xmlns:p14="http://schemas.microsoft.com/office/powerpoint/2010/main" val="3206897055"/>
              </p:ext>
            </p:extLst>
          </p:nvPr>
        </p:nvGraphicFramePr>
        <p:xfrm>
          <a:off x="594008" y="1097547"/>
          <a:ext cx="11140162" cy="1978162"/>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19980">
                <a:tc>
                  <a:txBody>
                    <a:bodyPr/>
                    <a:lstStyle/>
                    <a:p>
                      <a:pPr algn="l"/>
                      <a:endParaRPr lang="en-GB" sz="2000" dirty="0">
                        <a:latin typeface="Arial" panose="020B0604020202020204" pitchFamily="34" charset="0"/>
                        <a:cs typeface="Arial" panose="020B0604020202020204" pitchFamily="34" charset="0"/>
                      </a:endParaRPr>
                    </a:p>
                  </a:txBody>
                  <a:tcPr anchor="ctr">
                    <a:solidFill>
                      <a:srgbClr val="327473"/>
                    </a:solidFill>
                  </a:tcPr>
                </a:tc>
                <a:extLst>
                  <a:ext uri="{0D108BD9-81ED-4DB2-BD59-A6C34878D82A}">
                    <a16:rowId xmlns:a16="http://schemas.microsoft.com/office/drawing/2014/main" val="2928509842"/>
                  </a:ext>
                </a:extLst>
              </a:tr>
              <a:tr h="1458182">
                <a:tc>
                  <a:txBody>
                    <a:bodyPr/>
                    <a:lstStyle/>
                    <a:p>
                      <a:endParaRPr lang="en-GB" sz="2000" b="1"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13" name="Text Placeholder 12">
            <a:extLst>
              <a:ext uri="{FF2B5EF4-FFF2-40B4-BE49-F238E27FC236}">
                <a16:creationId xmlns:a16="http://schemas.microsoft.com/office/drawing/2014/main" id="{0396C834-C60B-4D4B-9CE7-C48E02B24E92}"/>
              </a:ext>
            </a:extLst>
          </p:cNvPr>
          <p:cNvSpPr>
            <a:spLocks noGrp="1"/>
          </p:cNvSpPr>
          <p:nvPr>
            <p:ph type="body" sz="quarter" idx="12"/>
          </p:nvPr>
        </p:nvSpPr>
        <p:spPr>
          <a:xfrm>
            <a:off x="698269" y="1789113"/>
            <a:ext cx="10653944" cy="784225"/>
          </a:xfrm>
        </p:spPr>
        <p:txBody>
          <a:bodyPr/>
          <a:lstStyle/>
          <a:p>
            <a:pPr lvl="0"/>
            <a:r>
              <a:rPr lang="en-US" dirty="0"/>
              <a:t>Click to edit Master text styles</a:t>
            </a:r>
          </a:p>
        </p:txBody>
      </p:sp>
      <p:sp>
        <p:nvSpPr>
          <p:cNvPr id="17" name="Text Placeholder 16">
            <a:extLst>
              <a:ext uri="{FF2B5EF4-FFF2-40B4-BE49-F238E27FC236}">
                <a16:creationId xmlns:a16="http://schemas.microsoft.com/office/drawing/2014/main" id="{F32E35AE-674A-4CFB-A6EA-9851D7911725}"/>
              </a:ext>
            </a:extLst>
          </p:cNvPr>
          <p:cNvSpPr>
            <a:spLocks noGrp="1"/>
          </p:cNvSpPr>
          <p:nvPr>
            <p:ph type="body" sz="quarter" idx="13"/>
          </p:nvPr>
        </p:nvSpPr>
        <p:spPr>
          <a:xfrm>
            <a:off x="698269" y="1189038"/>
            <a:ext cx="10653944" cy="315912"/>
          </a:xfrm>
        </p:spPr>
        <p:txBody>
          <a:bodyPr/>
          <a:lstStyle>
            <a:lvl1pPr>
              <a:defRPr b="1">
                <a:solidFill>
                  <a:schemeClr val="bg1"/>
                </a:solidFill>
              </a:defRPr>
            </a:lvl1pPr>
          </a:lstStyle>
          <a:p>
            <a:pPr lvl="0"/>
            <a:r>
              <a:rPr lang="en-US" dirty="0"/>
              <a:t>Click to edit Master text styles</a:t>
            </a:r>
          </a:p>
        </p:txBody>
      </p:sp>
      <p:sp>
        <p:nvSpPr>
          <p:cNvPr id="19" name="TextBox 18">
            <a:extLst>
              <a:ext uri="{FF2B5EF4-FFF2-40B4-BE49-F238E27FC236}">
                <a16:creationId xmlns:a16="http://schemas.microsoft.com/office/drawing/2014/main" id="{9153B39E-7C33-4C5E-BBB2-AE7BBB524528}"/>
              </a:ext>
            </a:extLst>
          </p:cNvPr>
          <p:cNvSpPr txBox="1"/>
          <p:nvPr userDrawn="1"/>
        </p:nvSpPr>
        <p:spPr>
          <a:xfrm>
            <a:off x="594007" y="3486800"/>
            <a:ext cx="11140161" cy="394210"/>
          </a:xfrm>
          <a:prstGeom prst="rect">
            <a:avLst/>
          </a:prstGeom>
          <a:noFill/>
        </p:spPr>
        <p:txBody>
          <a:bodyPr wrap="square">
            <a:spAutoFit/>
          </a:body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b="0" i="0" u="none" strike="noStrike" kern="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The following slides have been collated to support the teaching of this outcome.</a:t>
            </a:r>
            <a:endParaRPr lang="en-GB" kern="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DA156B4A-F0F3-4E38-A0C7-379476798FA5}"/>
              </a:ext>
            </a:extLst>
          </p:cNvPr>
          <p:cNvSpPr>
            <a:spLocks noGrp="1"/>
          </p:cNvSpPr>
          <p:nvPr>
            <p:ph type="body" sz="quarter" idx="14"/>
          </p:nvPr>
        </p:nvSpPr>
        <p:spPr>
          <a:xfrm>
            <a:off x="593725" y="233363"/>
            <a:ext cx="11141075" cy="393700"/>
          </a:xfrm>
        </p:spPr>
        <p:txBody>
          <a:bodyPr/>
          <a:lstStyle>
            <a:lvl1pPr>
              <a:defRPr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793346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Image bank">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177A9D-1362-4B64-BB76-7E5E3FF9A06F}"/>
              </a:ext>
            </a:extLst>
          </p:cNvPr>
          <p:cNvSpPr txBox="1">
            <a:spLocks/>
          </p:cNvSpPr>
          <p:nvPr userDrawn="1"/>
        </p:nvSpPr>
        <p:spPr bwMode="auto">
          <a:xfrm>
            <a:off x="1" y="141663"/>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6" name="Title 1">
            <a:extLst>
              <a:ext uri="{FF2B5EF4-FFF2-40B4-BE49-F238E27FC236}">
                <a16:creationId xmlns:a16="http://schemas.microsoft.com/office/drawing/2014/main" id="{4CB3B952-8705-4EAE-94B9-4C0C32F57985}"/>
              </a:ext>
            </a:extLst>
          </p:cNvPr>
          <p:cNvSpPr>
            <a:spLocks noGrp="1"/>
          </p:cNvSpPr>
          <p:nvPr>
            <p:ph type="title"/>
          </p:nvPr>
        </p:nvSpPr>
        <p:spPr>
          <a:xfrm>
            <a:off x="594008" y="246063"/>
            <a:ext cx="11140163" cy="426170"/>
          </a:xfrm>
          <a:prstGeom prst="rect">
            <a:avLst/>
          </a:prstGeom>
        </p:spPr>
        <p:txBody>
          <a:bodyPr>
            <a:normAutofit/>
          </a:bodyPr>
          <a:lstStyle>
            <a:lvl1pPr algn="l">
              <a:defRPr sz="24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3" name="Picture 2" descr="A picture containing object, lamp, light&#10;&#10;Description automatically generated">
            <a:extLst>
              <a:ext uri="{FF2B5EF4-FFF2-40B4-BE49-F238E27FC236}">
                <a16:creationId xmlns:a16="http://schemas.microsoft.com/office/drawing/2014/main" id="{226FBF21-7918-4116-9D2A-4FFEF62A7A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84400" y="5842800"/>
            <a:ext cx="649771" cy="594000"/>
          </a:xfrm>
          <a:prstGeom prst="rect">
            <a:avLst/>
          </a:prstGeom>
        </p:spPr>
      </p:pic>
      <p:sp>
        <p:nvSpPr>
          <p:cNvPr id="8" name="Footer Placeholder 9">
            <a:extLst>
              <a:ext uri="{FF2B5EF4-FFF2-40B4-BE49-F238E27FC236}">
                <a16:creationId xmlns:a16="http://schemas.microsoft.com/office/drawing/2014/main" id="{E8E35F7C-59D1-4344-B45A-A3380FD02D0A}"/>
              </a:ext>
            </a:extLst>
          </p:cNvPr>
          <p:cNvSpPr>
            <a:spLocks noGrp="1" noChangeArrowheads="1"/>
          </p:cNvSpPr>
          <p:nvPr>
            <p:ph type="ftr" sz="quarter" idx="11"/>
          </p:nvPr>
        </p:nvSpPr>
        <p:spPr>
          <a:xfrm>
            <a:off x="-1" y="6356350"/>
            <a:ext cx="12191999" cy="365125"/>
          </a:xfrm>
        </p:spPr>
        <p:txBody>
          <a:bodyPr/>
          <a:lstStyle>
            <a:lvl1pPr>
              <a:defRPr sz="1100">
                <a:latin typeface="Arial" panose="020B0604020202020204" pitchFamily="34" charset="0"/>
                <a:cs typeface="Arial" panose="020B0604020202020204" pitchFamily="34" charset="0"/>
              </a:defRPr>
            </a:lvl1pPr>
          </a:lstStyle>
          <a:p>
            <a:pPr>
              <a:defRPr/>
            </a:pPr>
            <a:r>
              <a:rPr lang="en-GB" dirty="0"/>
              <a:t>Curriculum Prioritisation for Primary Maths</a:t>
            </a:r>
          </a:p>
        </p:txBody>
      </p:sp>
      <p:sp>
        <p:nvSpPr>
          <p:cNvPr id="7" name="Picture Placeholder 4">
            <a:extLst>
              <a:ext uri="{FF2B5EF4-FFF2-40B4-BE49-F238E27FC236}">
                <a16:creationId xmlns:a16="http://schemas.microsoft.com/office/drawing/2014/main" id="{9B5E70AC-97E0-4B9F-B2F7-C3D62444AE86}"/>
              </a:ext>
            </a:extLst>
          </p:cNvPr>
          <p:cNvSpPr>
            <a:spLocks noGrp="1"/>
          </p:cNvSpPr>
          <p:nvPr>
            <p:ph type="pic" sz="quarter" idx="12"/>
          </p:nvPr>
        </p:nvSpPr>
        <p:spPr>
          <a:xfrm>
            <a:off x="594008" y="1039018"/>
            <a:ext cx="3395663" cy="4779963"/>
          </a:xfrm>
          <a:ln>
            <a:solidFill>
              <a:schemeClr val="tx2"/>
            </a:solidFill>
          </a:ln>
          <a:effectLst>
            <a:outerShdw blurRad="50800" dist="38100" dir="2700000" algn="tl" rotWithShape="0">
              <a:prstClr val="black">
                <a:alpha val="40000"/>
              </a:prstClr>
            </a:outerShdw>
          </a:effectLst>
        </p:spPr>
        <p:txBody>
          <a:bodyPr/>
          <a:lstStyle>
            <a:lvl1pPr algn="l">
              <a:defRPr/>
            </a:lvl1pPr>
          </a:lstStyle>
          <a:p>
            <a:endParaRPr lang="en-GB"/>
          </a:p>
        </p:txBody>
      </p:sp>
    </p:spTree>
    <p:extLst>
      <p:ext uri="{BB962C8B-B14F-4D97-AF65-F5344CB8AC3E}">
        <p14:creationId xmlns:p14="http://schemas.microsoft.com/office/powerpoint/2010/main" val="3205504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87F3B16-21C0-4F4C-A604-A71D44B1F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2182" y="-157162"/>
            <a:ext cx="12228689"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D3AA9D4F-8E41-47F9-A6BB-0AF636DA0770}"/>
              </a:ext>
            </a:extLst>
          </p:cNvPr>
          <p:cNvCxnSpPr>
            <a:cxnSpLocks/>
          </p:cNvCxnSpPr>
          <p:nvPr userDrawn="1"/>
        </p:nvCxnSpPr>
        <p:spPr bwMode="auto">
          <a:xfrm rot="5400000">
            <a:off x="1285150" y="436965"/>
            <a:ext cx="0" cy="1170432"/>
          </a:xfrm>
          <a:prstGeom prst="line">
            <a:avLst/>
          </a:prstGeom>
          <a:ln w="25400">
            <a:solidFill>
              <a:srgbClr val="FBF5D4"/>
            </a:solidFill>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6A3742DC-69C4-4F77-88B0-BC9AA167A183}"/>
              </a:ext>
            </a:extLst>
          </p:cNvPr>
          <p:cNvSpPr txBox="1"/>
          <p:nvPr userDrawn="1"/>
        </p:nvSpPr>
        <p:spPr>
          <a:xfrm>
            <a:off x="609593" y="1737534"/>
            <a:ext cx="6220976" cy="400110"/>
          </a:xfrm>
          <a:prstGeom prst="rect">
            <a:avLst/>
          </a:prstGeom>
          <a:noFill/>
        </p:spPr>
        <p:txBody>
          <a:bodyPr wrap="square" rtlCol="0">
            <a:spAutoFit/>
          </a:bodyPr>
          <a:lstStyle/>
          <a:p>
            <a:pPr>
              <a:buNone/>
            </a:pPr>
            <a:r>
              <a:rPr lang="en-GB" sz="2000" b="1" noProof="0" dirty="0">
                <a:solidFill>
                  <a:schemeClr val="bg1"/>
                </a:solidFill>
                <a:latin typeface="Arial" panose="020B0604020202020204" pitchFamily="34" charset="0"/>
                <a:cs typeface="Arial" panose="020B0604020202020204" pitchFamily="34" charset="0"/>
              </a:rPr>
              <a:t>ncetm.org.uk</a:t>
            </a:r>
            <a:endParaRPr lang="en-GB" sz="2000" b="1" dirty="0">
              <a:solidFill>
                <a:schemeClr val="bg1"/>
              </a:solidFill>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0A1553F0-5310-40B6-862E-E108F136F4E5}"/>
              </a:ext>
            </a:extLst>
          </p:cNvPr>
          <p:cNvCxnSpPr>
            <a:cxnSpLocks/>
          </p:cNvCxnSpPr>
          <p:nvPr userDrawn="1"/>
        </p:nvCxnSpPr>
        <p:spPr bwMode="auto">
          <a:xfrm rot="5400000">
            <a:off x="1285150" y="436965"/>
            <a:ext cx="0" cy="1170432"/>
          </a:xfrm>
          <a:prstGeom prst="line">
            <a:avLst/>
          </a:prstGeom>
          <a:ln w="25400">
            <a:solidFill>
              <a:srgbClr val="FBF5D4"/>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C7EAB1C-AC38-4D05-ABAC-DDDBF36A7F1B}"/>
              </a:ext>
            </a:extLst>
          </p:cNvPr>
          <p:cNvSpPr txBox="1"/>
          <p:nvPr userDrawn="1"/>
        </p:nvSpPr>
        <p:spPr>
          <a:xfrm>
            <a:off x="699934" y="5435709"/>
            <a:ext cx="1960139" cy="276999"/>
          </a:xfrm>
          <a:prstGeom prst="rect">
            <a:avLst/>
          </a:prstGeom>
          <a:noFill/>
        </p:spPr>
        <p:txBody>
          <a:bodyPr wrap="square" rtlCol="0">
            <a:spAutoFit/>
          </a:bodyPr>
          <a:lstStyle/>
          <a:p>
            <a:pPr>
              <a:buNone/>
            </a:pPr>
            <a:r>
              <a:rPr lang="en-GB" sz="1200" b="1" noProof="0" dirty="0">
                <a:solidFill>
                  <a:schemeClr val="bg1"/>
                </a:solidFill>
                <a:latin typeface="Arial" panose="020B0604020202020204" pitchFamily="34" charset="0"/>
                <a:cs typeface="Arial" panose="020B0604020202020204" pitchFamily="34" charset="0"/>
              </a:rPr>
              <a:t>Summer 2021</a:t>
            </a:r>
            <a:endParaRPr lang="en-GB" sz="12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6B7A6AA-0784-4D20-870B-744E2DBBF2B5}"/>
              </a:ext>
            </a:extLst>
          </p:cNvPr>
          <p:cNvSpPr txBox="1"/>
          <p:nvPr userDrawn="1"/>
        </p:nvSpPr>
        <p:spPr>
          <a:xfrm>
            <a:off x="609593" y="481364"/>
            <a:ext cx="5557355" cy="276999"/>
          </a:xfrm>
          <a:prstGeom prst="rect">
            <a:avLst/>
          </a:prstGeom>
          <a:noFill/>
        </p:spPr>
        <p:txBody>
          <a:bodyPr wrap="square" rtlCol="0">
            <a:spAutoFit/>
          </a:bodyPr>
          <a:lstStyle/>
          <a:p>
            <a:pPr>
              <a:buNone/>
            </a:pPr>
            <a:r>
              <a:rPr lang="en-GB" sz="1200" b="1" kern="1200" dirty="0">
                <a:solidFill>
                  <a:srgbClr val="FBF5D4"/>
                </a:solidFill>
                <a:latin typeface="Arial" panose="020B0604020202020204" pitchFamily="34" charset="0"/>
                <a:ea typeface="+mn-ea"/>
                <a:cs typeface="Arial" panose="020B0604020202020204" pitchFamily="34" charset="0"/>
              </a:rPr>
              <a:t>Curriculum Prioritisation for Primary Maths</a:t>
            </a:r>
          </a:p>
        </p:txBody>
      </p:sp>
      <p:sp>
        <p:nvSpPr>
          <p:cNvPr id="12" name="TextBox 11">
            <a:extLst>
              <a:ext uri="{FF2B5EF4-FFF2-40B4-BE49-F238E27FC236}">
                <a16:creationId xmlns:a16="http://schemas.microsoft.com/office/drawing/2014/main" id="{FEC4B950-A61F-4437-AC63-6DD156086E7C}"/>
              </a:ext>
            </a:extLst>
          </p:cNvPr>
          <p:cNvSpPr txBox="1"/>
          <p:nvPr userDrawn="1"/>
        </p:nvSpPr>
        <p:spPr>
          <a:xfrm>
            <a:off x="609593" y="705834"/>
            <a:ext cx="6172200" cy="261610"/>
          </a:xfrm>
          <a:prstGeom prst="rect">
            <a:avLst/>
          </a:prstGeom>
          <a:noFill/>
        </p:spPr>
        <p:txBody>
          <a:bodyPr wrap="square">
            <a:spAutoFit/>
          </a:bodyPr>
          <a:lstStyle/>
          <a:p>
            <a:r>
              <a:rPr lang="en-GB" sz="1100" b="1" i="0" dirty="0">
                <a:solidFill>
                  <a:srgbClr val="FBF5D4"/>
                </a:solidFill>
                <a:effectLst/>
                <a:latin typeface="Arial" panose="020B0604020202020204" pitchFamily="34" charset="0"/>
                <a:cs typeface="Arial" panose="020B0604020202020204" pitchFamily="34" charset="0"/>
              </a:rPr>
              <a:t>A term-by-term framework to support planning and teaching</a:t>
            </a:r>
            <a:endParaRPr lang="en-GB" sz="1100" b="1" dirty="0">
              <a:solidFill>
                <a:srgbClr val="FBF5D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8492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11F86-0498-45AC-91EB-811F623B6D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47484"/>
            <a:ext cx="12192000" cy="6858000"/>
          </a:xfrm>
          <a:prstGeom prst="rect">
            <a:avLst/>
          </a:prstGeom>
        </p:spPr>
      </p:pic>
      <p:sp>
        <p:nvSpPr>
          <p:cNvPr id="2" name="Title 1"/>
          <p:cNvSpPr>
            <a:spLocks noGrp="1"/>
          </p:cNvSpPr>
          <p:nvPr>
            <p:ph type="title"/>
          </p:nvPr>
        </p:nvSpPr>
        <p:spPr>
          <a:xfrm>
            <a:off x="601035" y="430660"/>
            <a:ext cx="10972800" cy="982117"/>
          </a:xfrm>
          <a:prstGeom prst="rect">
            <a:avLst/>
          </a:prstGeom>
        </p:spPr>
        <p:txBody>
          <a:bodyPr anchor="t">
            <a:normAutofit/>
          </a:bodyPr>
          <a:lstStyle>
            <a:lvl1pPr>
              <a:defRPr sz="2700">
                <a:solidFill>
                  <a:srgbClr val="585858"/>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09600" y="1556792"/>
            <a:ext cx="10972800" cy="3888432"/>
          </a:xfrm>
        </p:spPr>
        <p:txBody>
          <a:bodyPr/>
          <a:lstStyle>
            <a:lvl1pPr>
              <a:defRPr>
                <a:solidFill>
                  <a:srgbClr val="585858"/>
                </a:solidFill>
              </a:defRPr>
            </a:lvl1pPr>
            <a:lvl2pPr marL="557199" indent="-214308">
              <a:buClr>
                <a:srgbClr val="000000"/>
              </a:buClr>
              <a:buFont typeface="Arial" panose="020B0604020202020204" pitchFamily="34" charset="0"/>
              <a:buChar char="•"/>
              <a:defRPr>
                <a:solidFill>
                  <a:srgbClr val="585858"/>
                </a:solidFill>
              </a:defRPr>
            </a:lvl2pPr>
            <a:lvl3pPr marL="857228" indent="-171446">
              <a:buClr>
                <a:srgbClr val="000000"/>
              </a:buClr>
              <a:buFont typeface="Arial" panose="020B0604020202020204" pitchFamily="34" charset="0"/>
              <a:buChar char="•"/>
              <a:defRPr>
                <a:solidFill>
                  <a:srgbClr val="585858"/>
                </a:solidFill>
              </a:defRPr>
            </a:lvl3pPr>
            <a:lvl4pPr marL="1200120" indent="-171446">
              <a:buClr>
                <a:srgbClr val="000000"/>
              </a:buClr>
              <a:buFont typeface="Arial" panose="020B0604020202020204" pitchFamily="34" charset="0"/>
              <a:buChar char="•"/>
              <a:defRPr>
                <a:solidFill>
                  <a:srgbClr val="585858"/>
                </a:solidFill>
              </a:defRPr>
            </a:lvl4pPr>
            <a:lvl5pPr marL="1543012" indent="-171446">
              <a:buClr>
                <a:srgbClr val="000000"/>
              </a:buClr>
              <a:buFont typeface="Arial" panose="020B0604020202020204" pitchFamily="34" charset="0"/>
              <a:buChar char="•"/>
              <a:defRPr>
                <a:solidFill>
                  <a:srgbClr val="5858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Rectangle 6">
            <a:extLst>
              <a:ext uri="{FF2B5EF4-FFF2-40B4-BE49-F238E27FC236}">
                <a16:creationId xmlns:a16="http://schemas.microsoft.com/office/drawing/2014/main" id="{1F4B3B01-5D20-46B9-B2C9-7FD7F2BEA99B}"/>
              </a:ext>
            </a:extLst>
          </p:cNvPr>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endParaRPr lang="en-GB" dirty="0"/>
          </a:p>
        </p:txBody>
      </p:sp>
      <p:sp>
        <p:nvSpPr>
          <p:cNvPr id="7" name="Rectangle 7">
            <a:extLst>
              <a:ext uri="{FF2B5EF4-FFF2-40B4-BE49-F238E27FC236}">
                <a16:creationId xmlns:a16="http://schemas.microsoft.com/office/drawing/2014/main" id="{81515C61-0F49-4F5A-803B-A05DF82E1CB6}"/>
              </a:ext>
            </a:extLst>
          </p:cNvPr>
          <p:cNvSpPr>
            <a:spLocks noGrp="1" noChangeArrowheads="1"/>
          </p:cNvSpPr>
          <p:nvPr>
            <p:ph type="ftr" sz="quarter" idx="11"/>
          </p:nvPr>
        </p:nvSpPr>
        <p:spPr/>
        <p:txBody>
          <a:bodyPr/>
          <a:lstStyle>
            <a:lvl1pPr>
              <a:defRPr sz="1100">
                <a:latin typeface="Arial" panose="020B0604020202020204" pitchFamily="34" charset="0"/>
                <a:cs typeface="Arial" panose="020B0604020202020204" pitchFamily="34" charset="0"/>
              </a:defRPr>
            </a:lvl1pPr>
          </a:lstStyle>
          <a:p>
            <a:pPr>
              <a:defRPr/>
            </a:pPr>
            <a:r>
              <a:rPr lang="en-GB"/>
              <a:t>Curriculum Prioritisation for Primary Maths</a:t>
            </a:r>
            <a:endParaRPr lang="en-GB" dirty="0"/>
          </a:p>
        </p:txBody>
      </p:sp>
      <p:sp>
        <p:nvSpPr>
          <p:cNvPr id="8" name="Rectangle 8">
            <a:extLst>
              <a:ext uri="{FF2B5EF4-FFF2-40B4-BE49-F238E27FC236}">
                <a16:creationId xmlns:a16="http://schemas.microsoft.com/office/drawing/2014/main" id="{F229D3AA-4483-4C24-8D12-A457557489A3}"/>
              </a:ext>
            </a:extLst>
          </p:cNvPr>
          <p:cNvSpPr>
            <a:spLocks noGrp="1" noChangeArrowheads="1"/>
          </p:cNvSpPr>
          <p:nvPr>
            <p:ph type="sldNum" sz="quarter" idx="12"/>
          </p:nvPr>
        </p:nvSpPr>
        <p:spPr>
          <a:xfrm>
            <a:off x="8610600" y="6356350"/>
            <a:ext cx="2743200" cy="365125"/>
          </a:xfrm>
          <a:prstGeom prst="rect">
            <a:avLst/>
          </a:prstGeom>
        </p:spPr>
        <p:txBody>
          <a:bodyPr/>
          <a:lstStyle>
            <a:lvl1pPr>
              <a:defRPr/>
            </a:lvl1pPr>
          </a:lstStyle>
          <a:p>
            <a:fld id="{4DB3256F-83C8-4422-BB4B-79DB90083B87}" type="slidenum">
              <a:rPr lang="en-GB" altLang="en-US"/>
              <a:pPr/>
              <a:t>‹#›</a:t>
            </a:fld>
            <a:endParaRPr lang="en-GB" altLang="en-US" dirty="0"/>
          </a:p>
        </p:txBody>
      </p:sp>
    </p:spTree>
    <p:extLst>
      <p:ext uri="{BB962C8B-B14F-4D97-AF65-F5344CB8AC3E}">
        <p14:creationId xmlns:p14="http://schemas.microsoft.com/office/powerpoint/2010/main" val="1064457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80C601FF-7BA8-487E-AC1A-189EB690B6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71133" y="2617789"/>
            <a:ext cx="10320867"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E88501E7-3EF9-477E-9610-C53CCD2102F1}"/>
              </a:ext>
            </a:extLst>
          </p:cNvPr>
          <p:cNvSpPr txBox="1">
            <a:spLocks noChangeArrowheads="1"/>
          </p:cNvSpPr>
          <p:nvPr userDrawn="1"/>
        </p:nvSpPr>
        <p:spPr bwMode="auto">
          <a:xfrm>
            <a:off x="1989667" y="4878389"/>
            <a:ext cx="9652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spcBef>
                <a:spcPct val="0"/>
              </a:spcBef>
              <a:buClrTx/>
              <a:buFontTx/>
              <a:buNone/>
            </a:pPr>
            <a:r>
              <a:rPr lang="en-GB" altLang="en-US" sz="2400" b="1">
                <a:solidFill>
                  <a:srgbClr val="00628C"/>
                </a:solidFill>
                <a:latin typeface="Myriad Pro" panose="020B0503030403020204" pitchFamily="34" charset="0"/>
                <a:ea typeface="Myriad Pro" panose="020B0503030403020204" pitchFamily="34" charset="0"/>
                <a:cs typeface="Myriad Pro" panose="020B0503030403020204" pitchFamily="34" charset="0"/>
              </a:rPr>
              <a:t>Mastery Professional Development</a:t>
            </a:r>
          </a:p>
        </p:txBody>
      </p:sp>
      <p:pic>
        <p:nvPicPr>
          <p:cNvPr id="8" name="Picture 8">
            <a:extLst>
              <a:ext uri="{FF2B5EF4-FFF2-40B4-BE49-F238E27FC236}">
                <a16:creationId xmlns:a16="http://schemas.microsoft.com/office/drawing/2014/main" id="{0FE25B13-5C38-40FB-BA4B-F44231DFA2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27717" y="520700"/>
            <a:ext cx="3960283"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68B52C03-A046-4E88-B640-32880FE8EAA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35334" y="179388"/>
            <a:ext cx="409363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989E5206-FDD3-4534-9B99-F94AEE1597A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422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613E9A86-6F45-4F8A-BC70-1DDEDEFC1C0A}"/>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454151" y="2617789"/>
            <a:ext cx="41698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CAE0F519-886A-48F5-BD2D-DB936B32D5A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871134" y="2935288"/>
            <a:ext cx="1200151"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a:extLst>
              <a:ext uri="{FF2B5EF4-FFF2-40B4-BE49-F238E27FC236}">
                <a16:creationId xmlns:a16="http://schemas.microsoft.com/office/drawing/2014/main" id="{CE0C34E4-8783-416D-BC52-62FB904235EC}"/>
              </a:ext>
            </a:extLst>
          </p:cNvPr>
          <p:cNvSpPr>
            <a:spLocks noChangeArrowheads="1"/>
          </p:cNvSpPr>
          <p:nvPr userDrawn="1"/>
        </p:nvSpPr>
        <p:spPr bwMode="auto">
          <a:xfrm>
            <a:off x="5588000" y="6073776"/>
            <a:ext cx="6096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r" eaLnBrk="1" hangingPunct="1">
              <a:buFontTx/>
              <a:buNone/>
            </a:pPr>
            <a:r>
              <a:rPr lang="en-US" altLang="en-US" sz="1500">
                <a:solidFill>
                  <a:srgbClr val="00628C"/>
                </a:solidFill>
                <a:latin typeface="Myriad Pro" panose="020B0503030403020204" pitchFamily="34" charset="0"/>
                <a:hlinkClick r:id="rId8"/>
              </a:rPr>
              <a:t>www.ncetm.org.uk/masterypd</a:t>
            </a:r>
            <a:br>
              <a:rPr lang="en-US" altLang="en-US" sz="1500">
                <a:solidFill>
                  <a:srgbClr val="00628C"/>
                </a:solidFill>
                <a:latin typeface="Myriad Pro" panose="020B0503030403020204" pitchFamily="34" charset="0"/>
              </a:rPr>
            </a:br>
            <a:r>
              <a:rPr lang="en-US" altLang="en-US" sz="1500">
                <a:solidFill>
                  <a:srgbClr val="00628C"/>
                </a:solidFill>
                <a:latin typeface="Myriad Pro" panose="020B0503030403020204" pitchFamily="34" charset="0"/>
              </a:rPr>
              <a:t>© Crown Copyright 2019</a:t>
            </a:r>
            <a:br>
              <a:rPr lang="en-US" altLang="en-US" sz="1500">
                <a:solidFill>
                  <a:srgbClr val="00628C"/>
                </a:solidFill>
                <a:latin typeface="Myriad Pro" panose="020B0503030403020204" pitchFamily="34" charset="0"/>
              </a:rPr>
            </a:br>
            <a:r>
              <a:rPr lang="en-US" altLang="en-US" sz="1500">
                <a:solidFill>
                  <a:srgbClr val="7F7F7F"/>
                </a:solidFill>
                <a:latin typeface="Myriad Pro" panose="020B0503030403020204" pitchFamily="34" charset="0"/>
              </a:rPr>
              <a:t>2019 pilot</a:t>
            </a:r>
            <a:endParaRPr lang="en-US" altLang="en-US" sz="1500">
              <a:solidFill>
                <a:srgbClr val="00628C"/>
              </a:solidFill>
              <a:latin typeface="Myriad Pro" panose="020B0503030403020204" pitchFamily="34" charset="0"/>
            </a:endParaRPr>
          </a:p>
        </p:txBody>
      </p:sp>
      <p:sp>
        <p:nvSpPr>
          <p:cNvPr id="44036" name="Rectangle 4"/>
          <p:cNvSpPr>
            <a:spLocks noGrp="1" noChangeArrowheads="1"/>
          </p:cNvSpPr>
          <p:nvPr>
            <p:ph type="ctrTitle"/>
          </p:nvPr>
        </p:nvSpPr>
        <p:spPr>
          <a:xfrm>
            <a:off x="3311691" y="2803102"/>
            <a:ext cx="8372309" cy="758825"/>
          </a:xfrm>
        </p:spPr>
        <p:txBody>
          <a:bodyPr anchor="ctr"/>
          <a:lstStyle>
            <a:lvl1pPr algn="r">
              <a:defRPr sz="2800" b="0" baseline="0">
                <a:solidFill>
                  <a:schemeClr val="tx1"/>
                </a:solidFill>
                <a:latin typeface="Myriad Pro" charset="0"/>
                <a:ea typeface="Myriad Pro" charset="0"/>
                <a:cs typeface="Myriad Pro" charset="0"/>
              </a:defRPr>
            </a:lvl1pPr>
          </a:lstStyle>
          <a:p>
            <a:pPr lvl="0"/>
            <a:r>
              <a:rPr lang="en-US" noProof="0"/>
              <a:t>Click to edit Master title style</a:t>
            </a:r>
            <a:endParaRPr lang="en-GB" noProof="0" dirty="0"/>
          </a:p>
        </p:txBody>
      </p:sp>
      <p:sp>
        <p:nvSpPr>
          <p:cNvPr id="44037" name="Rectangle 5"/>
          <p:cNvSpPr>
            <a:spLocks noGrp="1" noChangeArrowheads="1"/>
          </p:cNvSpPr>
          <p:nvPr>
            <p:ph type="subTitle" idx="1"/>
          </p:nvPr>
        </p:nvSpPr>
        <p:spPr>
          <a:xfrm>
            <a:off x="3311691" y="3746683"/>
            <a:ext cx="8372309" cy="355600"/>
          </a:xfrm>
        </p:spPr>
        <p:txBody>
          <a:bodyPr anchor="ctr"/>
          <a:lstStyle>
            <a:lvl1pPr marL="0" indent="0" algn="r">
              <a:defRPr sz="1800" baseline="0">
                <a:solidFill>
                  <a:schemeClr val="tx1"/>
                </a:solidFill>
                <a:latin typeface="Myriad Pro" charset="0"/>
                <a:ea typeface="Myriad Pro" charset="0"/>
                <a:cs typeface="Myriad Pro" charset="0"/>
              </a:defRPr>
            </a:lvl1pPr>
          </a:lstStyle>
          <a:p>
            <a:pPr lvl="0"/>
            <a:r>
              <a:rPr lang="en-US" noProof="0"/>
              <a:t>Click to edit Master subtitle style</a:t>
            </a:r>
            <a:endParaRPr lang="en-GB" noProof="0" dirty="0"/>
          </a:p>
        </p:txBody>
      </p:sp>
      <p:sp>
        <p:nvSpPr>
          <p:cNvPr id="7" name="Text Placeholder 6"/>
          <p:cNvSpPr>
            <a:spLocks noGrp="1"/>
          </p:cNvSpPr>
          <p:nvPr>
            <p:ph type="body" sz="quarter" idx="11"/>
          </p:nvPr>
        </p:nvSpPr>
        <p:spPr>
          <a:xfrm>
            <a:off x="1989730" y="5246953"/>
            <a:ext cx="7444613" cy="510635"/>
          </a:xfrm>
        </p:spPr>
        <p:txBody>
          <a:bodyPr/>
          <a:lstStyle>
            <a:lvl1pPr>
              <a:defRPr sz="2400" i="1">
                <a:solidFill>
                  <a:srgbClr val="00628C"/>
                </a:solidFill>
                <a:latin typeface="Myriad Pro" charset="0"/>
                <a:ea typeface="Myriad Pro" charset="0"/>
                <a:cs typeface="Myriad Pro" charset="0"/>
              </a:defRPr>
            </a:lvl1pPr>
          </a:lstStyle>
          <a:p>
            <a:pPr lvl="0"/>
            <a:r>
              <a:rPr lang="en-US"/>
              <a:t>Edit Master text styles</a:t>
            </a:r>
          </a:p>
        </p:txBody>
      </p:sp>
    </p:spTree>
    <p:extLst>
      <p:ext uri="{BB962C8B-B14F-4D97-AF65-F5344CB8AC3E}">
        <p14:creationId xmlns:p14="http://schemas.microsoft.com/office/powerpoint/2010/main" val="391574914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060DBF6-F349-4523-AC11-D8B00A796883}"/>
              </a:ext>
            </a:extLst>
          </p:cNvPr>
          <p:cNvSpPr>
            <a:spLocks noChangeArrowheads="1"/>
          </p:cNvSpPr>
          <p:nvPr userDrawn="1"/>
        </p:nvSpPr>
        <p:spPr bwMode="auto">
          <a:xfrm>
            <a:off x="8015817" y="6500813"/>
            <a:ext cx="3748616"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r" eaLnBrk="1" hangingPunct="1">
              <a:buFontTx/>
              <a:buNone/>
            </a:pPr>
            <a:r>
              <a:rPr lang="en-US" altLang="en-US" sz="1500">
                <a:solidFill>
                  <a:srgbClr val="00628C"/>
                </a:solidFill>
                <a:latin typeface="Myriad Pro" panose="020B0503030403020204" pitchFamily="34" charset="0"/>
              </a:rPr>
              <a:t>© Crown Copyright 2019 </a:t>
            </a:r>
          </a:p>
        </p:txBody>
      </p:sp>
      <p:sp>
        <p:nvSpPr>
          <p:cNvPr id="6" name="Rectangle 7">
            <a:extLst>
              <a:ext uri="{FF2B5EF4-FFF2-40B4-BE49-F238E27FC236}">
                <a16:creationId xmlns:a16="http://schemas.microsoft.com/office/drawing/2014/main" id="{A4F21B14-8E21-4F9F-ACE5-B70F91962DA7}"/>
              </a:ext>
            </a:extLst>
          </p:cNvPr>
          <p:cNvSpPr>
            <a:spLocks noChangeArrowheads="1"/>
          </p:cNvSpPr>
          <p:nvPr userDrawn="1"/>
        </p:nvSpPr>
        <p:spPr bwMode="auto">
          <a:xfrm>
            <a:off x="522817" y="6488113"/>
            <a:ext cx="3748616"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eaLnBrk="1" hangingPunct="1">
              <a:buFontTx/>
              <a:buNone/>
            </a:pPr>
            <a:r>
              <a:rPr lang="en-US" altLang="en-US" sz="1500">
                <a:solidFill>
                  <a:srgbClr val="00628C"/>
                </a:solidFill>
                <a:latin typeface="Myriad Pro" panose="020B0503030403020204" pitchFamily="34" charset="0"/>
                <a:hlinkClick r:id="rId2"/>
              </a:rPr>
              <a:t>www.ncetm.org.uk/masterypd</a:t>
            </a:r>
            <a:r>
              <a:rPr lang="en-US" altLang="en-US" sz="1500">
                <a:solidFill>
                  <a:srgbClr val="00628C"/>
                </a:solidFill>
                <a:latin typeface="Myriad Pro" panose="020B0503030403020204" pitchFamily="34" charset="0"/>
              </a:rPr>
              <a:t> </a:t>
            </a:r>
          </a:p>
        </p:txBody>
      </p:sp>
      <p:sp>
        <p:nvSpPr>
          <p:cNvPr id="7" name="TextBox 8">
            <a:extLst>
              <a:ext uri="{FF2B5EF4-FFF2-40B4-BE49-F238E27FC236}">
                <a16:creationId xmlns:a16="http://schemas.microsoft.com/office/drawing/2014/main" id="{665E79B4-FC82-4585-81A4-073C7D013E3A}"/>
              </a:ext>
            </a:extLst>
          </p:cNvPr>
          <p:cNvSpPr txBox="1">
            <a:spLocks noChangeArrowheads="1"/>
          </p:cNvSpPr>
          <p:nvPr userDrawn="1"/>
        </p:nvSpPr>
        <p:spPr bwMode="auto">
          <a:xfrm>
            <a:off x="618067" y="836614"/>
            <a:ext cx="10955867" cy="282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eaLnBrk="1" hangingPunct="1">
              <a:buFont typeface="Arial" panose="020B0604020202020204" pitchFamily="34" charset="0"/>
              <a:buNone/>
            </a:pPr>
            <a:r>
              <a:rPr lang="en-GB" altLang="en-US" sz="2400">
                <a:latin typeface="Myriad Pro" panose="020B0503030403020204" pitchFamily="34" charset="0"/>
                <a:ea typeface="Myriad Pro" panose="020B0503030403020204" pitchFamily="34" charset="0"/>
                <a:cs typeface="Myriad Pro" panose="020B0503030403020204" pitchFamily="34" charset="0"/>
              </a:rPr>
              <a:t>The following slides contain the representations described in the teacher guide, and are intended to accompany the teacher guide. They do not represent complete lessons and should not be used as such. </a:t>
            </a:r>
          </a:p>
          <a:p>
            <a:pPr eaLnBrk="1" hangingPunct="1">
              <a:buFont typeface="Arial" panose="020B0604020202020204" pitchFamily="34" charset="0"/>
              <a:buNone/>
            </a:pPr>
            <a:endParaRPr lang="en-GB" altLang="en-US" sz="2400">
              <a:latin typeface="Myriad Pro" panose="020B0503030403020204" pitchFamily="34" charset="0"/>
              <a:ea typeface="Myriad Pro" panose="020B0503030403020204" pitchFamily="34" charset="0"/>
              <a:cs typeface="Myriad Pro" panose="020B0503030403020204" pitchFamily="34" charset="0"/>
            </a:endParaRPr>
          </a:p>
          <a:p>
            <a:pPr eaLnBrk="1" hangingPunct="1">
              <a:buFont typeface="Arial" panose="020B0604020202020204" pitchFamily="34" charset="0"/>
              <a:buNone/>
            </a:pPr>
            <a:r>
              <a:rPr lang="en-GB" altLang="en-US" sz="2400">
                <a:latin typeface="Myriad Pro" panose="020B0503030403020204" pitchFamily="34" charset="0"/>
                <a:ea typeface="Myriad Pro" panose="020B0503030403020204" pitchFamily="34" charset="0"/>
                <a:cs typeface="Myriad Pro" panose="020B0503030403020204" pitchFamily="34" charset="0"/>
              </a:rPr>
              <a:t>However, you may wish to use the slides in conjunction with the teacher guide to support the planning of lessons, in combination with other resources such as high-quality textbooks that follow a teaching-for-mastery approach. </a:t>
            </a:r>
          </a:p>
        </p:txBody>
      </p:sp>
      <p:sp>
        <p:nvSpPr>
          <p:cNvPr id="8" name="Rectangle 9">
            <a:extLst>
              <a:ext uri="{FF2B5EF4-FFF2-40B4-BE49-F238E27FC236}">
                <a16:creationId xmlns:a16="http://schemas.microsoft.com/office/drawing/2014/main" id="{786E3CF2-726C-43E8-A4D3-8FF5099B201D}"/>
              </a:ext>
            </a:extLst>
          </p:cNvPr>
          <p:cNvSpPr>
            <a:spLocks noChangeArrowheads="1"/>
          </p:cNvSpPr>
          <p:nvPr userDrawn="1"/>
        </p:nvSpPr>
        <p:spPr bwMode="auto">
          <a:xfrm>
            <a:off x="4220634" y="6488113"/>
            <a:ext cx="375073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eaLnBrk="1" hangingPunct="1">
              <a:buFontTx/>
              <a:buNone/>
            </a:pPr>
            <a:r>
              <a:rPr lang="en-US" altLang="en-US" sz="1500">
                <a:solidFill>
                  <a:srgbClr val="7F7F7F"/>
                </a:solidFill>
                <a:latin typeface="Myriad Pro" panose="020B0503030403020204" pitchFamily="34" charset="0"/>
              </a:rPr>
              <a:t>2019 pilot</a:t>
            </a:r>
          </a:p>
        </p:txBody>
      </p:sp>
      <p:sp>
        <p:nvSpPr>
          <p:cNvPr id="9" name="Text Placeholder 8"/>
          <p:cNvSpPr>
            <a:spLocks noGrp="1"/>
          </p:cNvSpPr>
          <p:nvPr>
            <p:ph type="body" sz="quarter" idx="11"/>
          </p:nvPr>
        </p:nvSpPr>
        <p:spPr>
          <a:xfrm>
            <a:off x="1" y="0"/>
            <a:ext cx="12192000" cy="630000"/>
          </a:xfrm>
          <a:solidFill>
            <a:srgbClr val="82CBDD"/>
          </a:solidFill>
        </p:spPr>
        <p:txBody>
          <a:bodyPr lIns="180000" rIns="180000" anchor="ctr"/>
          <a:lstStyle>
            <a:lvl1pPr algn="r">
              <a:defRPr sz="2800">
                <a:latin typeface="Myriad Pro" charset="0"/>
                <a:ea typeface="Myriad Pro" charset="0"/>
                <a:cs typeface="Myriad Pro" charset="0"/>
              </a:defRPr>
            </a:lvl1pPr>
          </a:lstStyle>
          <a:p>
            <a:pPr lvl="0"/>
            <a:r>
              <a:rPr lang="en-US"/>
              <a:t>Edit Master text styles</a:t>
            </a:r>
          </a:p>
        </p:txBody>
      </p:sp>
      <p:sp>
        <p:nvSpPr>
          <p:cNvPr id="5" name="Text Placeholder 4"/>
          <p:cNvSpPr>
            <a:spLocks noGrp="1"/>
          </p:cNvSpPr>
          <p:nvPr>
            <p:ph type="body" sz="quarter" idx="12"/>
          </p:nvPr>
        </p:nvSpPr>
        <p:spPr>
          <a:xfrm>
            <a:off x="618613" y="4797153"/>
            <a:ext cx="10954775" cy="1127125"/>
          </a:xfrm>
        </p:spPr>
        <p:txBody>
          <a:bodyPr/>
          <a:lstStyle>
            <a:lvl1pPr marL="0" indent="0">
              <a:buFont typeface="Arial" charset="0"/>
              <a:buNone/>
              <a:defRPr sz="2800" i="0" baseline="0"/>
            </a:lvl1pPr>
          </a:lstStyle>
          <a:p>
            <a:pPr lvl="0"/>
            <a:r>
              <a:rPr lang="en-US"/>
              <a:t>Edit Master text styles</a:t>
            </a:r>
          </a:p>
        </p:txBody>
      </p:sp>
    </p:spTree>
    <p:extLst>
      <p:ext uri="{BB962C8B-B14F-4D97-AF65-F5344CB8AC3E}">
        <p14:creationId xmlns:p14="http://schemas.microsoft.com/office/powerpoint/2010/main" val="2111924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5.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359243-BC76-47BD-8772-C08CAEE510C4}"/>
              </a:ext>
            </a:extLst>
          </p:cNvPr>
          <p:cNvSpPr>
            <a:spLocks noGrp="1"/>
          </p:cNvSpPr>
          <p:nvPr>
            <p:ph type="title"/>
          </p:nvPr>
        </p:nvSpPr>
        <p:spPr>
          <a:xfrm>
            <a:off x="609437" y="301625"/>
            <a:ext cx="10744363" cy="1143000"/>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7E1ECB2-930A-4226-90F7-B3EB6759DCBA}"/>
              </a:ext>
            </a:extLst>
          </p:cNvPr>
          <p:cNvSpPr>
            <a:spLocks noGrp="1"/>
          </p:cNvSpPr>
          <p:nvPr>
            <p:ph type="body" idx="1"/>
          </p:nvPr>
        </p:nvSpPr>
        <p:spPr>
          <a:xfrm>
            <a:off x="609437" y="1556795"/>
            <a:ext cx="10744363" cy="449739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1C22EAE8-1007-48BC-A80E-FDEE657EAAC4}"/>
              </a:ext>
            </a:extLst>
          </p:cNvPr>
          <p:cNvSpPr>
            <a:spLocks noGrp="1"/>
          </p:cNvSpPr>
          <p:nvPr>
            <p:ph type="ftr" sz="quarter" idx="3"/>
          </p:nvPr>
        </p:nvSpPr>
        <p:spPr>
          <a:xfrm>
            <a:off x="0" y="6356350"/>
            <a:ext cx="12192000" cy="365125"/>
          </a:xfrm>
          <a:prstGeom prst="rect">
            <a:avLst/>
          </a:prstGeom>
        </p:spPr>
        <p:txBody>
          <a:bodyPr vert="horz" lIns="91440" tIns="45720" rIns="91440" bIns="45720" rtlCol="0" anchor="ctr"/>
          <a:lstStyle>
            <a:lvl1pPr algn="ctr">
              <a:buNone/>
              <a:defRPr sz="1200">
                <a:solidFill>
                  <a:schemeClr val="tx1">
                    <a:tint val="75000"/>
                  </a:schemeClr>
                </a:solidFill>
              </a:defRPr>
            </a:lvl1pPr>
          </a:lstStyle>
          <a:p>
            <a:r>
              <a:rPr lang="en-GB"/>
              <a:t>Curriculum Prioritisation for Primary Maths</a:t>
            </a:r>
            <a:endParaRPr lang="en-GB" dirty="0"/>
          </a:p>
        </p:txBody>
      </p:sp>
    </p:spTree>
    <p:extLst>
      <p:ext uri="{BB962C8B-B14F-4D97-AF65-F5344CB8AC3E}">
        <p14:creationId xmlns:p14="http://schemas.microsoft.com/office/powerpoint/2010/main" val="2493390202"/>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75" r:id="rId3"/>
    <p:sldLayoutId id="2147483676" r:id="rId4"/>
    <p:sldLayoutId id="2147483674" r:id="rId5"/>
    <p:sldLayoutId id="2147483668" r:id="rId6"/>
    <p:sldLayoutId id="2147483663" r:id="rId7"/>
  </p:sldLayoutIdLst>
  <p:hf sldNum="0" hdr="0" dt="0"/>
  <p:txStyles>
    <p:titleStyle>
      <a:lvl1pPr algn="l" defTabSz="914400" rtl="0" eaLnBrk="1" latinLnBrk="0" hangingPunct="1">
        <a:lnSpc>
          <a:spcPct val="90000"/>
        </a:lnSpc>
        <a:spcBef>
          <a:spcPct val="0"/>
        </a:spcBef>
        <a:buNone/>
        <a:defRPr sz="2700" b="1" kern="1200">
          <a:solidFill>
            <a:srgbClr val="585858"/>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75CF8619-A1C6-41A4-9838-EF1EFBDF35B7}"/>
              </a:ext>
            </a:extLst>
          </p:cNvPr>
          <p:cNvSpPr>
            <a:spLocks noGrp="1" noChangeArrowheads="1"/>
          </p:cNvSpPr>
          <p:nvPr>
            <p:ph type="title"/>
          </p:nvPr>
        </p:nvSpPr>
        <p:spPr bwMode="auto">
          <a:xfrm>
            <a:off x="1016000" y="301625"/>
            <a:ext cx="1056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GB" altLang="en-US"/>
          </a:p>
        </p:txBody>
      </p:sp>
      <p:sp>
        <p:nvSpPr>
          <p:cNvPr id="1027" name="Rectangle 5">
            <a:extLst>
              <a:ext uri="{FF2B5EF4-FFF2-40B4-BE49-F238E27FC236}">
                <a16:creationId xmlns:a16="http://schemas.microsoft.com/office/drawing/2014/main" id="{200A6B4F-33AF-4C52-873D-9E3B69750352}"/>
              </a:ext>
            </a:extLst>
          </p:cNvPr>
          <p:cNvSpPr>
            <a:spLocks noGrp="1" noChangeArrowheads="1"/>
          </p:cNvSpPr>
          <p:nvPr>
            <p:ph type="body" idx="1"/>
          </p:nvPr>
        </p:nvSpPr>
        <p:spPr bwMode="auto">
          <a:xfrm>
            <a:off x="1016001" y="1827213"/>
            <a:ext cx="1056216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sp>
        <p:nvSpPr>
          <p:cNvPr id="43014" name="Rectangle 6">
            <a:extLst>
              <a:ext uri="{FF2B5EF4-FFF2-40B4-BE49-F238E27FC236}">
                <a16:creationId xmlns:a16="http://schemas.microsoft.com/office/drawing/2014/main" id="{25145E3E-86D5-4F02-B7D5-A6DD771677B9}"/>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spcBef>
                <a:spcPct val="0"/>
              </a:spcBef>
              <a:buClrTx/>
              <a:buFontTx/>
              <a:buNone/>
              <a:defRPr sz="1200" dirty="0">
                <a:latin typeface="Arial" charset="0"/>
              </a:defRPr>
            </a:lvl1pPr>
          </a:lstStyle>
          <a:p>
            <a:pPr>
              <a:defRPr/>
            </a:pPr>
            <a:endParaRPr lang="en-GB"/>
          </a:p>
        </p:txBody>
      </p:sp>
      <p:sp>
        <p:nvSpPr>
          <p:cNvPr id="43015" name="Rectangle 7">
            <a:extLst>
              <a:ext uri="{FF2B5EF4-FFF2-40B4-BE49-F238E27FC236}">
                <a16:creationId xmlns:a16="http://schemas.microsoft.com/office/drawing/2014/main" id="{CC31C507-6976-446C-AC2D-8C51A421D01E}"/>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FontTx/>
              <a:buNone/>
              <a:defRPr sz="1200">
                <a:latin typeface="Arial" charset="0"/>
              </a:defRPr>
            </a:lvl1pPr>
          </a:lstStyle>
          <a:p>
            <a:pPr>
              <a:defRPr/>
            </a:pPr>
            <a:endParaRPr lang="en-GB"/>
          </a:p>
        </p:txBody>
      </p:sp>
      <p:sp>
        <p:nvSpPr>
          <p:cNvPr id="43016" name="Rectangle 8">
            <a:extLst>
              <a:ext uri="{FF2B5EF4-FFF2-40B4-BE49-F238E27FC236}">
                <a16:creationId xmlns:a16="http://schemas.microsoft.com/office/drawing/2014/main" id="{41D76710-66AF-45FA-861B-17681A4C76E3}"/>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spcBef>
                <a:spcPct val="0"/>
              </a:spcBef>
              <a:buClrTx/>
              <a:buFontTx/>
              <a:buNone/>
              <a:defRPr sz="1200">
                <a:latin typeface="Arial" charset="0"/>
              </a:defRPr>
            </a:lvl1pPr>
          </a:lstStyle>
          <a:p>
            <a:pPr>
              <a:defRPr/>
            </a:pPr>
            <a:fld id="{6A4D5EAA-6122-4923-8519-E5BF6179E77C}" type="slidenum">
              <a:rPr lang="en-GB" altLang="x-none"/>
              <a:pPr>
                <a:defRPr/>
              </a:pPr>
              <a:t>‹#›</a:t>
            </a:fld>
            <a:endParaRPr lang="en-GB" altLang="x-none"/>
          </a:p>
        </p:txBody>
      </p:sp>
    </p:spTree>
    <p:extLst>
      <p:ext uri="{BB962C8B-B14F-4D97-AF65-F5344CB8AC3E}">
        <p14:creationId xmlns:p14="http://schemas.microsoft.com/office/powerpoint/2010/main" val="146038842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xStyles>
    <p:titleStyle>
      <a:lvl1pPr algn="l" rtl="0" fontAlgn="base">
        <a:spcBef>
          <a:spcPct val="0"/>
        </a:spcBef>
        <a:spcAft>
          <a:spcPct val="0"/>
        </a:spcAft>
        <a:defRPr sz="2800" b="1">
          <a:solidFill>
            <a:srgbClr val="00628C"/>
          </a:solidFill>
          <a:latin typeface="Myriad Pro Semibold" charset="0"/>
          <a:ea typeface="Myriad Pro Semibold" charset="0"/>
          <a:cs typeface="Myriad Pro Semibold" charset="0"/>
        </a:defRPr>
      </a:lvl1pPr>
      <a:lvl2pPr algn="l" rtl="0" fontAlgn="base">
        <a:spcBef>
          <a:spcPct val="0"/>
        </a:spcBef>
        <a:spcAft>
          <a:spcPct val="0"/>
        </a:spcAft>
        <a:defRPr sz="2800" b="1">
          <a:solidFill>
            <a:srgbClr val="00628C"/>
          </a:solidFill>
          <a:latin typeface="Myriad Pro Semibold"/>
          <a:ea typeface="Myriad Pro Semibold"/>
          <a:cs typeface="Myriad Pro Semibold"/>
        </a:defRPr>
      </a:lvl2pPr>
      <a:lvl3pPr algn="l" rtl="0" fontAlgn="base">
        <a:spcBef>
          <a:spcPct val="0"/>
        </a:spcBef>
        <a:spcAft>
          <a:spcPct val="0"/>
        </a:spcAft>
        <a:defRPr sz="2800" b="1">
          <a:solidFill>
            <a:srgbClr val="00628C"/>
          </a:solidFill>
          <a:latin typeface="Myriad Pro Semibold"/>
          <a:ea typeface="Myriad Pro Semibold"/>
          <a:cs typeface="Myriad Pro Semibold"/>
        </a:defRPr>
      </a:lvl3pPr>
      <a:lvl4pPr algn="l" rtl="0" fontAlgn="base">
        <a:spcBef>
          <a:spcPct val="0"/>
        </a:spcBef>
        <a:spcAft>
          <a:spcPct val="0"/>
        </a:spcAft>
        <a:defRPr sz="2800" b="1">
          <a:solidFill>
            <a:srgbClr val="00628C"/>
          </a:solidFill>
          <a:latin typeface="Myriad Pro Semibold"/>
          <a:ea typeface="Myriad Pro Semibold"/>
          <a:cs typeface="Myriad Pro Semibold"/>
        </a:defRPr>
      </a:lvl4pPr>
      <a:lvl5pPr algn="l" rtl="0" fontAlgn="base">
        <a:spcBef>
          <a:spcPct val="0"/>
        </a:spcBef>
        <a:spcAft>
          <a:spcPct val="0"/>
        </a:spcAft>
        <a:defRPr sz="2800" b="1">
          <a:solidFill>
            <a:srgbClr val="00628C"/>
          </a:solidFill>
          <a:latin typeface="Myriad Pro Semibold"/>
          <a:ea typeface="Myriad Pro Semibold"/>
          <a:cs typeface="Myriad Pro Semibold"/>
        </a:defRPr>
      </a:lvl5pPr>
      <a:lvl6pPr marL="457200" algn="l" rtl="0" eaLnBrk="1" fontAlgn="base" hangingPunct="1">
        <a:spcBef>
          <a:spcPct val="0"/>
        </a:spcBef>
        <a:spcAft>
          <a:spcPct val="0"/>
        </a:spcAft>
        <a:defRPr sz="3600" b="1">
          <a:solidFill>
            <a:srgbClr val="00628C"/>
          </a:solidFill>
          <a:latin typeface="Arial" charset="0"/>
        </a:defRPr>
      </a:lvl6pPr>
      <a:lvl7pPr marL="914400" algn="l" rtl="0" eaLnBrk="1" fontAlgn="base" hangingPunct="1">
        <a:spcBef>
          <a:spcPct val="0"/>
        </a:spcBef>
        <a:spcAft>
          <a:spcPct val="0"/>
        </a:spcAft>
        <a:defRPr sz="3600" b="1">
          <a:solidFill>
            <a:srgbClr val="00628C"/>
          </a:solidFill>
          <a:latin typeface="Arial" charset="0"/>
        </a:defRPr>
      </a:lvl7pPr>
      <a:lvl8pPr marL="1371600" algn="l" rtl="0" eaLnBrk="1" fontAlgn="base" hangingPunct="1">
        <a:spcBef>
          <a:spcPct val="0"/>
        </a:spcBef>
        <a:spcAft>
          <a:spcPct val="0"/>
        </a:spcAft>
        <a:defRPr sz="3600" b="1">
          <a:solidFill>
            <a:srgbClr val="00628C"/>
          </a:solidFill>
          <a:latin typeface="Arial" charset="0"/>
        </a:defRPr>
      </a:lvl8pPr>
      <a:lvl9pPr marL="1828800" algn="l" rtl="0" eaLnBrk="1" fontAlgn="base" hangingPunct="1">
        <a:spcBef>
          <a:spcPct val="0"/>
        </a:spcBef>
        <a:spcAft>
          <a:spcPct val="0"/>
        </a:spcAft>
        <a:defRPr sz="3600" b="1">
          <a:solidFill>
            <a:srgbClr val="00628C"/>
          </a:solidFill>
          <a:latin typeface="Arial" charset="0"/>
        </a:defRPr>
      </a:lvl9pPr>
    </p:titleStyle>
    <p:bodyStyle>
      <a:lvl1pPr marL="342900" indent="-342900" algn="l" rtl="0" fontAlgn="base">
        <a:spcBef>
          <a:spcPct val="20000"/>
        </a:spcBef>
        <a:spcAft>
          <a:spcPct val="0"/>
        </a:spcAft>
        <a:buClr>
          <a:schemeClr val="tx2"/>
        </a:buClr>
        <a:buFont typeface="Arial" panose="020B0604020202020204" pitchFamily="34" charset="0"/>
        <a:defRPr sz="2800">
          <a:solidFill>
            <a:schemeClr val="tx1"/>
          </a:solidFill>
          <a:latin typeface="Myriad Pro" charset="0"/>
          <a:ea typeface="Myriad Pro" charset="0"/>
          <a:cs typeface="Myriad Pro" charset="0"/>
        </a:defRPr>
      </a:lvl1pPr>
      <a:lvl2pPr marL="742950" indent="-285750" algn="l" rtl="0" fontAlgn="base">
        <a:spcBef>
          <a:spcPct val="20000"/>
        </a:spcBef>
        <a:spcAft>
          <a:spcPct val="0"/>
        </a:spcAft>
        <a:buClr>
          <a:srgbClr val="82CBDD"/>
        </a:buClr>
        <a:buFont typeface="Arial" panose="020B0604020202020204" pitchFamily="34" charset="0"/>
        <a:buChar char="●"/>
        <a:defRPr sz="2400">
          <a:solidFill>
            <a:schemeClr val="tx1"/>
          </a:solidFill>
          <a:latin typeface="Myriad Pro" charset="0"/>
          <a:ea typeface="Myriad Pro" charset="0"/>
          <a:cs typeface="Myriad Pro" charset="0"/>
        </a:defRPr>
      </a:lvl2pPr>
      <a:lvl3pPr marL="1143000" indent="-228600" algn="l" rtl="0" fontAlgn="base">
        <a:spcBef>
          <a:spcPct val="20000"/>
        </a:spcBef>
        <a:spcAft>
          <a:spcPct val="0"/>
        </a:spcAft>
        <a:buClr>
          <a:srgbClr val="00628C"/>
        </a:buClr>
        <a:buFont typeface="Arial" panose="020B0604020202020204" pitchFamily="34" charset="0"/>
        <a:buChar char="–"/>
        <a:defRPr sz="2000">
          <a:solidFill>
            <a:schemeClr val="tx1"/>
          </a:solidFill>
          <a:latin typeface="Myriad Pro" charset="0"/>
          <a:ea typeface="Myriad Pro" charset="0"/>
          <a:cs typeface="Myriad Pro" charset="0"/>
        </a:defRPr>
      </a:lvl3pPr>
      <a:lvl4pPr marL="1600200" indent="-228600" algn="l" rtl="0" fontAlgn="base">
        <a:spcBef>
          <a:spcPct val="20000"/>
        </a:spcBef>
        <a:spcAft>
          <a:spcPct val="0"/>
        </a:spcAft>
        <a:buClr>
          <a:schemeClr val="accent2"/>
        </a:buClr>
        <a:buFont typeface="Arial" panose="020B0604020202020204" pitchFamily="34" charset="0"/>
        <a:buChar char="●"/>
        <a:defRPr sz="1900">
          <a:solidFill>
            <a:schemeClr val="tx1"/>
          </a:solidFill>
          <a:latin typeface="+mn-lt"/>
          <a:ea typeface="Myriad Pro" panose="020B0503030403020204" pitchFamily="34" charset="0"/>
          <a:cs typeface="Myriad Pro" panose="020B0503030403020204" pitchFamily="34" charset="0"/>
        </a:defRPr>
      </a:lvl4pPr>
      <a:lvl5pPr marL="2057400" indent="-228600" algn="l" rtl="0" fontAlgn="base">
        <a:spcBef>
          <a:spcPct val="20000"/>
        </a:spcBef>
        <a:spcAft>
          <a:spcPct val="0"/>
        </a:spcAft>
        <a:buClr>
          <a:schemeClr val="tx2"/>
        </a:buClr>
        <a:buFont typeface="Arial" panose="020B0604020202020204" pitchFamily="34" charset="0"/>
        <a:buChar char="●"/>
        <a:defRPr sz="1900">
          <a:solidFill>
            <a:schemeClr val="tx1"/>
          </a:solidFill>
          <a:latin typeface="+mn-lt"/>
          <a:ea typeface="Myriad Pro" panose="020B0503030403020204" pitchFamily="34" charset="0"/>
          <a:cs typeface="Myriad Pro" panose="020B0503030403020204" pitchFamily="34" charset="0"/>
        </a:defRPr>
      </a:lvl5pPr>
      <a:lvl6pPr marL="25146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6pPr>
      <a:lvl7pPr marL="29718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7pPr>
      <a:lvl8pPr marL="34290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8pPr>
      <a:lvl9pPr marL="38862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1016000" y="301625"/>
            <a:ext cx="1056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5"/>
          <p:cNvSpPr>
            <a:spLocks noGrp="1" noChangeArrowheads="1"/>
          </p:cNvSpPr>
          <p:nvPr>
            <p:ph type="body" idx="1"/>
          </p:nvPr>
        </p:nvSpPr>
        <p:spPr bwMode="auto">
          <a:xfrm>
            <a:off x="1016001" y="1827213"/>
            <a:ext cx="1056216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p:txBody>
      </p:sp>
      <p:sp>
        <p:nvSpPr>
          <p:cNvPr id="43014" name="Rectangle 6"/>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lvl1pPr>
          </a:lstStyle>
          <a:p>
            <a:pPr>
              <a:defRPr/>
            </a:pPr>
            <a:endParaRPr lang="en-GB" dirty="0"/>
          </a:p>
        </p:txBody>
      </p:sp>
      <p:sp>
        <p:nvSpPr>
          <p:cNvPr id="43015" name="Rectangle 7"/>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lvl1pPr>
          </a:lstStyle>
          <a:p>
            <a:pPr>
              <a:defRPr/>
            </a:pPr>
            <a:endParaRPr lang="en-GB"/>
          </a:p>
        </p:txBody>
      </p:sp>
      <p:sp>
        <p:nvSpPr>
          <p:cNvPr id="43016" name="Rectangle 8"/>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lvl1pPr>
          </a:lstStyle>
          <a:p>
            <a:fld id="{17C71EE9-BA72-3342-AD7C-7458D51D3716}" type="slidenum">
              <a:rPr lang="en-GB" altLang="x-none"/>
              <a:pPr/>
              <a:t>‹#›</a:t>
            </a:fld>
            <a:endParaRPr lang="en-GB" altLang="x-none"/>
          </a:p>
        </p:txBody>
      </p:sp>
    </p:spTree>
    <p:extLst>
      <p:ext uri="{BB962C8B-B14F-4D97-AF65-F5344CB8AC3E}">
        <p14:creationId xmlns:p14="http://schemas.microsoft.com/office/powerpoint/2010/main" val="375059461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711" r:id="rId6"/>
  </p:sldLayoutIdLst>
  <p:txStyles>
    <p:titleStyle>
      <a:lvl1pPr algn="l" rtl="0" eaLnBrk="1" fontAlgn="base" hangingPunct="1">
        <a:spcBef>
          <a:spcPct val="0"/>
        </a:spcBef>
        <a:spcAft>
          <a:spcPct val="0"/>
        </a:spcAft>
        <a:defRPr sz="2800" b="1" i="0">
          <a:solidFill>
            <a:srgbClr val="00628C"/>
          </a:solidFill>
          <a:latin typeface="Myriad Pro Semibold" charset="0"/>
          <a:ea typeface="Myriad Pro Semibold" charset="0"/>
          <a:cs typeface="Myriad Pro Semibold" charset="0"/>
        </a:defRPr>
      </a:lvl1pPr>
      <a:lvl2pPr algn="l" rtl="0" eaLnBrk="1" fontAlgn="base" hangingPunct="1">
        <a:spcBef>
          <a:spcPct val="0"/>
        </a:spcBef>
        <a:spcAft>
          <a:spcPct val="0"/>
        </a:spcAft>
        <a:defRPr sz="3600" b="1">
          <a:solidFill>
            <a:srgbClr val="00628C"/>
          </a:solidFill>
          <a:latin typeface="Arial" charset="0"/>
        </a:defRPr>
      </a:lvl2pPr>
      <a:lvl3pPr algn="l" rtl="0" eaLnBrk="1" fontAlgn="base" hangingPunct="1">
        <a:spcBef>
          <a:spcPct val="0"/>
        </a:spcBef>
        <a:spcAft>
          <a:spcPct val="0"/>
        </a:spcAft>
        <a:defRPr sz="3600" b="1">
          <a:solidFill>
            <a:srgbClr val="00628C"/>
          </a:solidFill>
          <a:latin typeface="Arial" charset="0"/>
        </a:defRPr>
      </a:lvl3pPr>
      <a:lvl4pPr algn="l" rtl="0" eaLnBrk="1" fontAlgn="base" hangingPunct="1">
        <a:spcBef>
          <a:spcPct val="0"/>
        </a:spcBef>
        <a:spcAft>
          <a:spcPct val="0"/>
        </a:spcAft>
        <a:defRPr sz="3600" b="1">
          <a:solidFill>
            <a:srgbClr val="00628C"/>
          </a:solidFill>
          <a:latin typeface="Arial" charset="0"/>
        </a:defRPr>
      </a:lvl4pPr>
      <a:lvl5pPr algn="l" rtl="0" eaLnBrk="1" fontAlgn="base" hangingPunct="1">
        <a:spcBef>
          <a:spcPct val="0"/>
        </a:spcBef>
        <a:spcAft>
          <a:spcPct val="0"/>
        </a:spcAft>
        <a:defRPr sz="3600" b="1">
          <a:solidFill>
            <a:srgbClr val="00628C"/>
          </a:solidFill>
          <a:latin typeface="Arial" charset="0"/>
        </a:defRPr>
      </a:lvl5pPr>
      <a:lvl6pPr marL="457200" algn="l" rtl="0" eaLnBrk="1" fontAlgn="base" hangingPunct="1">
        <a:spcBef>
          <a:spcPct val="0"/>
        </a:spcBef>
        <a:spcAft>
          <a:spcPct val="0"/>
        </a:spcAft>
        <a:defRPr sz="3600" b="1">
          <a:solidFill>
            <a:srgbClr val="00628C"/>
          </a:solidFill>
          <a:latin typeface="Arial" charset="0"/>
        </a:defRPr>
      </a:lvl6pPr>
      <a:lvl7pPr marL="914400" algn="l" rtl="0" eaLnBrk="1" fontAlgn="base" hangingPunct="1">
        <a:spcBef>
          <a:spcPct val="0"/>
        </a:spcBef>
        <a:spcAft>
          <a:spcPct val="0"/>
        </a:spcAft>
        <a:defRPr sz="3600" b="1">
          <a:solidFill>
            <a:srgbClr val="00628C"/>
          </a:solidFill>
          <a:latin typeface="Arial" charset="0"/>
        </a:defRPr>
      </a:lvl7pPr>
      <a:lvl8pPr marL="1371600" algn="l" rtl="0" eaLnBrk="1" fontAlgn="base" hangingPunct="1">
        <a:spcBef>
          <a:spcPct val="0"/>
        </a:spcBef>
        <a:spcAft>
          <a:spcPct val="0"/>
        </a:spcAft>
        <a:defRPr sz="3600" b="1">
          <a:solidFill>
            <a:srgbClr val="00628C"/>
          </a:solidFill>
          <a:latin typeface="Arial" charset="0"/>
        </a:defRPr>
      </a:lvl8pPr>
      <a:lvl9pPr marL="1828800" algn="l" rtl="0" eaLnBrk="1" fontAlgn="base" hangingPunct="1">
        <a:spcBef>
          <a:spcPct val="0"/>
        </a:spcBef>
        <a:spcAft>
          <a:spcPct val="0"/>
        </a:spcAft>
        <a:defRPr sz="3600" b="1">
          <a:solidFill>
            <a:srgbClr val="00628C"/>
          </a:solidFill>
          <a:latin typeface="Arial" charset="0"/>
        </a:defRPr>
      </a:lvl9pPr>
    </p:titleStyle>
    <p:bodyStyle>
      <a:lvl1pPr marL="342900" indent="-342900" algn="l" rtl="0" eaLnBrk="1" fontAlgn="base" hangingPunct="1">
        <a:spcBef>
          <a:spcPct val="20000"/>
        </a:spcBef>
        <a:spcAft>
          <a:spcPct val="0"/>
        </a:spcAft>
        <a:buClr>
          <a:schemeClr val="tx2"/>
        </a:buClr>
        <a:buFont typeface="Arial" charset="0"/>
        <a:defRPr sz="28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82CBDD"/>
        </a:buClr>
        <a:buFont typeface="Arial" charset="0"/>
        <a:buChar char="●"/>
        <a:defRPr sz="24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00628C"/>
        </a:buClr>
        <a:buFont typeface="Arial" charset="0"/>
        <a:buChar char="–"/>
        <a:defRPr sz="20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accent2"/>
        </a:buClr>
        <a:buFont typeface="Arial" charset="0"/>
        <a:buChar char="●"/>
        <a:defRPr sz="1900">
          <a:solidFill>
            <a:schemeClr val="tx1"/>
          </a:solidFill>
          <a:latin typeface="+mn-lt"/>
        </a:defRPr>
      </a:lvl4pPr>
      <a:lvl5pPr marL="20574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5pPr>
      <a:lvl6pPr marL="25146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6pPr>
      <a:lvl7pPr marL="29718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7pPr>
      <a:lvl8pPr marL="34290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8pPr>
      <a:lvl9pPr marL="38862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1016000" y="301625"/>
            <a:ext cx="1056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5"/>
          <p:cNvSpPr>
            <a:spLocks noGrp="1" noChangeArrowheads="1"/>
          </p:cNvSpPr>
          <p:nvPr>
            <p:ph type="body" idx="1"/>
          </p:nvPr>
        </p:nvSpPr>
        <p:spPr bwMode="auto">
          <a:xfrm>
            <a:off x="1016001" y="1827213"/>
            <a:ext cx="1056216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p:txBody>
      </p:sp>
      <p:sp>
        <p:nvSpPr>
          <p:cNvPr id="43014" name="Rectangle 6"/>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lvl1pPr>
          </a:lstStyle>
          <a:p>
            <a:pPr>
              <a:defRPr/>
            </a:pPr>
            <a:endParaRPr lang="en-GB" dirty="0"/>
          </a:p>
        </p:txBody>
      </p:sp>
      <p:sp>
        <p:nvSpPr>
          <p:cNvPr id="43015" name="Rectangle 7"/>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lvl1pPr>
          </a:lstStyle>
          <a:p>
            <a:pPr>
              <a:defRPr/>
            </a:pPr>
            <a:endParaRPr lang="en-GB"/>
          </a:p>
        </p:txBody>
      </p:sp>
      <p:sp>
        <p:nvSpPr>
          <p:cNvPr id="43016" name="Rectangle 8"/>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lvl1pPr>
          </a:lstStyle>
          <a:p>
            <a:fld id="{17C71EE9-BA72-3342-AD7C-7458D51D3716}" type="slidenum">
              <a:rPr lang="en-GB" altLang="x-none"/>
              <a:pPr/>
              <a:t>‹#›</a:t>
            </a:fld>
            <a:endParaRPr lang="en-GB" altLang="x-none"/>
          </a:p>
        </p:txBody>
      </p:sp>
    </p:spTree>
    <p:extLst>
      <p:ext uri="{BB962C8B-B14F-4D97-AF65-F5344CB8AC3E}">
        <p14:creationId xmlns:p14="http://schemas.microsoft.com/office/powerpoint/2010/main" val="12876137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xStyles>
    <p:titleStyle>
      <a:lvl1pPr algn="l" rtl="0" eaLnBrk="1" fontAlgn="base" hangingPunct="1">
        <a:spcBef>
          <a:spcPct val="0"/>
        </a:spcBef>
        <a:spcAft>
          <a:spcPct val="0"/>
        </a:spcAft>
        <a:defRPr sz="2800" b="1" i="0">
          <a:solidFill>
            <a:srgbClr val="00628C"/>
          </a:solidFill>
          <a:latin typeface="Myriad Pro Semibold" charset="0"/>
          <a:ea typeface="Myriad Pro Semibold" charset="0"/>
          <a:cs typeface="Myriad Pro Semibold" charset="0"/>
        </a:defRPr>
      </a:lvl1pPr>
      <a:lvl2pPr algn="l" rtl="0" eaLnBrk="1" fontAlgn="base" hangingPunct="1">
        <a:spcBef>
          <a:spcPct val="0"/>
        </a:spcBef>
        <a:spcAft>
          <a:spcPct val="0"/>
        </a:spcAft>
        <a:defRPr sz="3600" b="1">
          <a:solidFill>
            <a:srgbClr val="00628C"/>
          </a:solidFill>
          <a:latin typeface="Arial" charset="0"/>
        </a:defRPr>
      </a:lvl2pPr>
      <a:lvl3pPr algn="l" rtl="0" eaLnBrk="1" fontAlgn="base" hangingPunct="1">
        <a:spcBef>
          <a:spcPct val="0"/>
        </a:spcBef>
        <a:spcAft>
          <a:spcPct val="0"/>
        </a:spcAft>
        <a:defRPr sz="3600" b="1">
          <a:solidFill>
            <a:srgbClr val="00628C"/>
          </a:solidFill>
          <a:latin typeface="Arial" charset="0"/>
        </a:defRPr>
      </a:lvl3pPr>
      <a:lvl4pPr algn="l" rtl="0" eaLnBrk="1" fontAlgn="base" hangingPunct="1">
        <a:spcBef>
          <a:spcPct val="0"/>
        </a:spcBef>
        <a:spcAft>
          <a:spcPct val="0"/>
        </a:spcAft>
        <a:defRPr sz="3600" b="1">
          <a:solidFill>
            <a:srgbClr val="00628C"/>
          </a:solidFill>
          <a:latin typeface="Arial" charset="0"/>
        </a:defRPr>
      </a:lvl4pPr>
      <a:lvl5pPr algn="l" rtl="0" eaLnBrk="1" fontAlgn="base" hangingPunct="1">
        <a:spcBef>
          <a:spcPct val="0"/>
        </a:spcBef>
        <a:spcAft>
          <a:spcPct val="0"/>
        </a:spcAft>
        <a:defRPr sz="3600" b="1">
          <a:solidFill>
            <a:srgbClr val="00628C"/>
          </a:solidFill>
          <a:latin typeface="Arial" charset="0"/>
        </a:defRPr>
      </a:lvl5pPr>
      <a:lvl6pPr marL="457200" algn="l" rtl="0" eaLnBrk="1" fontAlgn="base" hangingPunct="1">
        <a:spcBef>
          <a:spcPct val="0"/>
        </a:spcBef>
        <a:spcAft>
          <a:spcPct val="0"/>
        </a:spcAft>
        <a:defRPr sz="3600" b="1">
          <a:solidFill>
            <a:srgbClr val="00628C"/>
          </a:solidFill>
          <a:latin typeface="Arial" charset="0"/>
        </a:defRPr>
      </a:lvl6pPr>
      <a:lvl7pPr marL="914400" algn="l" rtl="0" eaLnBrk="1" fontAlgn="base" hangingPunct="1">
        <a:spcBef>
          <a:spcPct val="0"/>
        </a:spcBef>
        <a:spcAft>
          <a:spcPct val="0"/>
        </a:spcAft>
        <a:defRPr sz="3600" b="1">
          <a:solidFill>
            <a:srgbClr val="00628C"/>
          </a:solidFill>
          <a:latin typeface="Arial" charset="0"/>
        </a:defRPr>
      </a:lvl7pPr>
      <a:lvl8pPr marL="1371600" algn="l" rtl="0" eaLnBrk="1" fontAlgn="base" hangingPunct="1">
        <a:spcBef>
          <a:spcPct val="0"/>
        </a:spcBef>
        <a:spcAft>
          <a:spcPct val="0"/>
        </a:spcAft>
        <a:defRPr sz="3600" b="1">
          <a:solidFill>
            <a:srgbClr val="00628C"/>
          </a:solidFill>
          <a:latin typeface="Arial" charset="0"/>
        </a:defRPr>
      </a:lvl8pPr>
      <a:lvl9pPr marL="1828800" algn="l" rtl="0" eaLnBrk="1" fontAlgn="base" hangingPunct="1">
        <a:spcBef>
          <a:spcPct val="0"/>
        </a:spcBef>
        <a:spcAft>
          <a:spcPct val="0"/>
        </a:spcAft>
        <a:defRPr sz="3600" b="1">
          <a:solidFill>
            <a:srgbClr val="00628C"/>
          </a:solidFill>
          <a:latin typeface="Arial" charset="0"/>
        </a:defRPr>
      </a:lvl9pPr>
    </p:titleStyle>
    <p:bodyStyle>
      <a:lvl1pPr marL="342900" indent="-342900" algn="l" rtl="0" eaLnBrk="1" fontAlgn="base" hangingPunct="1">
        <a:spcBef>
          <a:spcPct val="20000"/>
        </a:spcBef>
        <a:spcAft>
          <a:spcPct val="0"/>
        </a:spcAft>
        <a:buClr>
          <a:schemeClr val="tx2"/>
        </a:buClr>
        <a:buFont typeface="Arial" charset="0"/>
        <a:defRPr sz="28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82CBDD"/>
        </a:buClr>
        <a:buFont typeface="Arial" charset="0"/>
        <a:buChar char="●"/>
        <a:defRPr sz="24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00628C"/>
        </a:buClr>
        <a:buFont typeface="Arial" charset="0"/>
        <a:buChar char="–"/>
        <a:defRPr sz="20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accent2"/>
        </a:buClr>
        <a:buFont typeface="Arial" charset="0"/>
        <a:buChar char="●"/>
        <a:defRPr sz="1900">
          <a:solidFill>
            <a:schemeClr val="tx1"/>
          </a:solidFill>
          <a:latin typeface="+mn-lt"/>
        </a:defRPr>
      </a:lvl4pPr>
      <a:lvl5pPr marL="20574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5pPr>
      <a:lvl6pPr marL="25146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6pPr>
      <a:lvl7pPr marL="29718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7pPr>
      <a:lvl8pPr marL="34290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8pPr>
      <a:lvl9pPr marL="38862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1016000" y="301625"/>
            <a:ext cx="1056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5"/>
          <p:cNvSpPr>
            <a:spLocks noGrp="1" noChangeArrowheads="1"/>
          </p:cNvSpPr>
          <p:nvPr>
            <p:ph type="body" idx="1"/>
          </p:nvPr>
        </p:nvSpPr>
        <p:spPr bwMode="auto">
          <a:xfrm>
            <a:off x="1016001" y="1827213"/>
            <a:ext cx="1056216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p:txBody>
      </p:sp>
      <p:sp>
        <p:nvSpPr>
          <p:cNvPr id="43014" name="Rectangle 6"/>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spcBef>
                <a:spcPct val="0"/>
              </a:spcBef>
              <a:buClrTx/>
              <a:buFontTx/>
              <a:buNone/>
              <a:defRPr sz="1200"/>
            </a:lvl1pPr>
          </a:lstStyle>
          <a:p>
            <a:pPr>
              <a:defRPr/>
            </a:pPr>
            <a:endParaRPr lang="en-GB" dirty="0"/>
          </a:p>
        </p:txBody>
      </p:sp>
      <p:sp>
        <p:nvSpPr>
          <p:cNvPr id="43015" name="Rectangle 7"/>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1200"/>
            </a:lvl1pPr>
          </a:lstStyle>
          <a:p>
            <a:pPr>
              <a:defRPr/>
            </a:pPr>
            <a:endParaRPr lang="en-GB"/>
          </a:p>
        </p:txBody>
      </p:sp>
      <p:sp>
        <p:nvSpPr>
          <p:cNvPr id="43016" name="Rectangle 8"/>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1200"/>
            </a:lvl1pPr>
          </a:lstStyle>
          <a:p>
            <a:fld id="{17C71EE9-BA72-3342-AD7C-7458D51D3716}" type="slidenum">
              <a:rPr lang="en-GB" altLang="x-none"/>
              <a:pPr/>
              <a:t>‹#›</a:t>
            </a:fld>
            <a:endParaRPr lang="en-GB" altLang="x-none"/>
          </a:p>
        </p:txBody>
      </p:sp>
    </p:spTree>
    <p:extLst>
      <p:ext uri="{BB962C8B-B14F-4D97-AF65-F5344CB8AC3E}">
        <p14:creationId xmlns:p14="http://schemas.microsoft.com/office/powerpoint/2010/main" val="263230425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txStyles>
    <p:titleStyle>
      <a:lvl1pPr algn="l" rtl="0" eaLnBrk="1" fontAlgn="base" hangingPunct="1">
        <a:spcBef>
          <a:spcPct val="0"/>
        </a:spcBef>
        <a:spcAft>
          <a:spcPct val="0"/>
        </a:spcAft>
        <a:defRPr sz="2800" b="1" i="0">
          <a:solidFill>
            <a:srgbClr val="00628C"/>
          </a:solidFill>
          <a:latin typeface="Myriad Pro Semibold" charset="0"/>
          <a:ea typeface="Myriad Pro Semibold" charset="0"/>
          <a:cs typeface="Myriad Pro Semibold" charset="0"/>
        </a:defRPr>
      </a:lvl1pPr>
      <a:lvl2pPr algn="l" rtl="0" eaLnBrk="1" fontAlgn="base" hangingPunct="1">
        <a:spcBef>
          <a:spcPct val="0"/>
        </a:spcBef>
        <a:spcAft>
          <a:spcPct val="0"/>
        </a:spcAft>
        <a:defRPr sz="3600" b="1">
          <a:solidFill>
            <a:srgbClr val="00628C"/>
          </a:solidFill>
          <a:latin typeface="Arial" charset="0"/>
        </a:defRPr>
      </a:lvl2pPr>
      <a:lvl3pPr algn="l" rtl="0" eaLnBrk="1" fontAlgn="base" hangingPunct="1">
        <a:spcBef>
          <a:spcPct val="0"/>
        </a:spcBef>
        <a:spcAft>
          <a:spcPct val="0"/>
        </a:spcAft>
        <a:defRPr sz="3600" b="1">
          <a:solidFill>
            <a:srgbClr val="00628C"/>
          </a:solidFill>
          <a:latin typeface="Arial" charset="0"/>
        </a:defRPr>
      </a:lvl3pPr>
      <a:lvl4pPr algn="l" rtl="0" eaLnBrk="1" fontAlgn="base" hangingPunct="1">
        <a:spcBef>
          <a:spcPct val="0"/>
        </a:spcBef>
        <a:spcAft>
          <a:spcPct val="0"/>
        </a:spcAft>
        <a:defRPr sz="3600" b="1">
          <a:solidFill>
            <a:srgbClr val="00628C"/>
          </a:solidFill>
          <a:latin typeface="Arial" charset="0"/>
        </a:defRPr>
      </a:lvl4pPr>
      <a:lvl5pPr algn="l" rtl="0" eaLnBrk="1" fontAlgn="base" hangingPunct="1">
        <a:spcBef>
          <a:spcPct val="0"/>
        </a:spcBef>
        <a:spcAft>
          <a:spcPct val="0"/>
        </a:spcAft>
        <a:defRPr sz="3600" b="1">
          <a:solidFill>
            <a:srgbClr val="00628C"/>
          </a:solidFill>
          <a:latin typeface="Arial" charset="0"/>
        </a:defRPr>
      </a:lvl5pPr>
      <a:lvl6pPr marL="457200" algn="l" rtl="0" eaLnBrk="1" fontAlgn="base" hangingPunct="1">
        <a:spcBef>
          <a:spcPct val="0"/>
        </a:spcBef>
        <a:spcAft>
          <a:spcPct val="0"/>
        </a:spcAft>
        <a:defRPr sz="3600" b="1">
          <a:solidFill>
            <a:srgbClr val="00628C"/>
          </a:solidFill>
          <a:latin typeface="Arial" charset="0"/>
        </a:defRPr>
      </a:lvl6pPr>
      <a:lvl7pPr marL="914400" algn="l" rtl="0" eaLnBrk="1" fontAlgn="base" hangingPunct="1">
        <a:spcBef>
          <a:spcPct val="0"/>
        </a:spcBef>
        <a:spcAft>
          <a:spcPct val="0"/>
        </a:spcAft>
        <a:defRPr sz="3600" b="1">
          <a:solidFill>
            <a:srgbClr val="00628C"/>
          </a:solidFill>
          <a:latin typeface="Arial" charset="0"/>
        </a:defRPr>
      </a:lvl7pPr>
      <a:lvl8pPr marL="1371600" algn="l" rtl="0" eaLnBrk="1" fontAlgn="base" hangingPunct="1">
        <a:spcBef>
          <a:spcPct val="0"/>
        </a:spcBef>
        <a:spcAft>
          <a:spcPct val="0"/>
        </a:spcAft>
        <a:defRPr sz="3600" b="1">
          <a:solidFill>
            <a:srgbClr val="00628C"/>
          </a:solidFill>
          <a:latin typeface="Arial" charset="0"/>
        </a:defRPr>
      </a:lvl8pPr>
      <a:lvl9pPr marL="1828800" algn="l" rtl="0" eaLnBrk="1" fontAlgn="base" hangingPunct="1">
        <a:spcBef>
          <a:spcPct val="0"/>
        </a:spcBef>
        <a:spcAft>
          <a:spcPct val="0"/>
        </a:spcAft>
        <a:defRPr sz="3600" b="1">
          <a:solidFill>
            <a:srgbClr val="00628C"/>
          </a:solidFill>
          <a:latin typeface="Arial" charset="0"/>
        </a:defRPr>
      </a:lvl9pPr>
    </p:titleStyle>
    <p:bodyStyle>
      <a:lvl1pPr marL="342900" indent="-342900" algn="l" rtl="0" eaLnBrk="1" fontAlgn="base" hangingPunct="1">
        <a:spcBef>
          <a:spcPct val="20000"/>
        </a:spcBef>
        <a:spcAft>
          <a:spcPct val="0"/>
        </a:spcAft>
        <a:buClr>
          <a:schemeClr val="tx2"/>
        </a:buClr>
        <a:buFont typeface="Arial" charset="0"/>
        <a:defRPr sz="2800">
          <a:solidFill>
            <a:schemeClr val="tx1"/>
          </a:solidFill>
          <a:latin typeface="Myriad Pro" charset="0"/>
          <a:ea typeface="Myriad Pro" charset="0"/>
          <a:cs typeface="Myriad Pro" charset="0"/>
        </a:defRPr>
      </a:lvl1pPr>
      <a:lvl2pPr marL="742950" indent="-285750" algn="l" rtl="0" eaLnBrk="1" fontAlgn="base" hangingPunct="1">
        <a:spcBef>
          <a:spcPct val="20000"/>
        </a:spcBef>
        <a:spcAft>
          <a:spcPct val="0"/>
        </a:spcAft>
        <a:buClr>
          <a:srgbClr val="82CBDD"/>
        </a:buClr>
        <a:buFont typeface="Arial" charset="0"/>
        <a:buChar char="●"/>
        <a:defRPr sz="2400">
          <a:solidFill>
            <a:schemeClr val="tx1"/>
          </a:solidFill>
          <a:latin typeface="Myriad Pro" charset="0"/>
          <a:ea typeface="Myriad Pro" charset="0"/>
          <a:cs typeface="Myriad Pro" charset="0"/>
        </a:defRPr>
      </a:lvl2pPr>
      <a:lvl3pPr marL="1143000" indent="-228600" algn="l" rtl="0" eaLnBrk="1" fontAlgn="base" hangingPunct="1">
        <a:spcBef>
          <a:spcPct val="20000"/>
        </a:spcBef>
        <a:spcAft>
          <a:spcPct val="0"/>
        </a:spcAft>
        <a:buClr>
          <a:srgbClr val="00628C"/>
        </a:buClr>
        <a:buFont typeface="Arial" charset="0"/>
        <a:buChar char="–"/>
        <a:defRPr sz="2000">
          <a:solidFill>
            <a:schemeClr val="tx1"/>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accent2"/>
        </a:buClr>
        <a:buFont typeface="Arial" charset="0"/>
        <a:buChar char="●"/>
        <a:defRPr sz="1900">
          <a:solidFill>
            <a:schemeClr val="tx1"/>
          </a:solidFill>
          <a:latin typeface="+mn-lt"/>
        </a:defRPr>
      </a:lvl4pPr>
      <a:lvl5pPr marL="20574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5pPr>
      <a:lvl6pPr marL="25146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6pPr>
      <a:lvl7pPr marL="29718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7pPr>
      <a:lvl8pPr marL="34290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8pPr>
      <a:lvl9pPr marL="3886200" indent="-228600" algn="l" rtl="0" eaLnBrk="1" fontAlgn="base" hangingPunct="1">
        <a:spcBef>
          <a:spcPct val="20000"/>
        </a:spcBef>
        <a:spcAft>
          <a:spcPct val="0"/>
        </a:spcAft>
        <a:buClr>
          <a:schemeClr val="tx2"/>
        </a:buClr>
        <a:buFont typeface="Arial" charset="0"/>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8813D3F6-AFE0-4E9D-851A-B5716B58BE8D}"/>
              </a:ext>
            </a:extLst>
          </p:cNvPr>
          <p:cNvSpPr>
            <a:spLocks noGrp="1" noChangeArrowheads="1"/>
          </p:cNvSpPr>
          <p:nvPr>
            <p:ph type="title"/>
          </p:nvPr>
        </p:nvSpPr>
        <p:spPr bwMode="auto">
          <a:xfrm>
            <a:off x="609437" y="301625"/>
            <a:ext cx="109729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title style</a:t>
            </a:r>
          </a:p>
        </p:txBody>
      </p:sp>
      <p:sp>
        <p:nvSpPr>
          <p:cNvPr id="1027" name="Rectangle 5">
            <a:extLst>
              <a:ext uri="{FF2B5EF4-FFF2-40B4-BE49-F238E27FC236}">
                <a16:creationId xmlns:a16="http://schemas.microsoft.com/office/drawing/2014/main" id="{F919EB2E-C910-4BD3-AA6E-D874436CD585}"/>
              </a:ext>
            </a:extLst>
          </p:cNvPr>
          <p:cNvSpPr>
            <a:spLocks noGrp="1" noChangeArrowheads="1"/>
          </p:cNvSpPr>
          <p:nvPr>
            <p:ph type="body" idx="1"/>
          </p:nvPr>
        </p:nvSpPr>
        <p:spPr bwMode="auto">
          <a:xfrm>
            <a:off x="609606" y="1556794"/>
            <a:ext cx="10968567" cy="438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p:txBody>
      </p:sp>
      <p:sp>
        <p:nvSpPr>
          <p:cNvPr id="43014" name="Rectangle 6">
            <a:extLst>
              <a:ext uri="{FF2B5EF4-FFF2-40B4-BE49-F238E27FC236}">
                <a16:creationId xmlns:a16="http://schemas.microsoft.com/office/drawing/2014/main" id="{BBF75FAD-1C64-49A9-AABE-8F0A65128F17}"/>
              </a:ext>
            </a:extLst>
          </p:cNvPr>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spcBef>
                <a:spcPct val="0"/>
              </a:spcBef>
              <a:buClrTx/>
              <a:buFontTx/>
              <a:buNone/>
              <a:defRPr sz="900">
                <a:latin typeface="Arial" charset="0"/>
              </a:defRPr>
            </a:lvl1pPr>
          </a:lstStyle>
          <a:p>
            <a:pPr>
              <a:defRPr/>
            </a:pPr>
            <a:endParaRPr lang="en-GB"/>
          </a:p>
        </p:txBody>
      </p:sp>
      <p:sp>
        <p:nvSpPr>
          <p:cNvPr id="43015" name="Rectangle 7">
            <a:extLst>
              <a:ext uri="{FF2B5EF4-FFF2-40B4-BE49-F238E27FC236}">
                <a16:creationId xmlns:a16="http://schemas.microsoft.com/office/drawing/2014/main" id="{86566B38-4A46-43A1-8FF2-24E49E84A109}"/>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spcBef>
                <a:spcPct val="0"/>
              </a:spcBef>
              <a:buClrTx/>
              <a:buFontTx/>
              <a:buNone/>
              <a:defRPr sz="900">
                <a:latin typeface="Arial" charset="0"/>
              </a:defRPr>
            </a:lvl1pPr>
          </a:lstStyle>
          <a:p>
            <a:pPr>
              <a:defRPr/>
            </a:pPr>
            <a:endParaRPr lang="en-GB"/>
          </a:p>
        </p:txBody>
      </p:sp>
      <p:sp>
        <p:nvSpPr>
          <p:cNvPr id="43016" name="Rectangle 8">
            <a:extLst>
              <a:ext uri="{FF2B5EF4-FFF2-40B4-BE49-F238E27FC236}">
                <a16:creationId xmlns:a16="http://schemas.microsoft.com/office/drawing/2014/main" id="{956C52DF-8098-4560-A757-D09AC7C69060}"/>
              </a:ext>
            </a:extLst>
          </p:cNvPr>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spcBef>
                <a:spcPct val="0"/>
              </a:spcBef>
              <a:buClrTx/>
              <a:buFontTx/>
              <a:buNone/>
              <a:defRPr sz="900"/>
            </a:lvl1pPr>
          </a:lstStyle>
          <a:p>
            <a:fld id="{AE284E3E-0734-4C1C-8A10-2A7D3F5CEAFB}" type="slidenum">
              <a:rPr lang="en-GB" altLang="en-US"/>
              <a:pPr/>
              <a:t>‹#›</a:t>
            </a:fld>
            <a:endParaRPr lang="en-GB" altLang="en-US"/>
          </a:p>
        </p:txBody>
      </p:sp>
    </p:spTree>
    <p:extLst>
      <p:ext uri="{BB962C8B-B14F-4D97-AF65-F5344CB8AC3E}">
        <p14:creationId xmlns:p14="http://schemas.microsoft.com/office/powerpoint/2010/main" val="165702239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p:txStyles>
    <p:titleStyle>
      <a:lvl1pPr algn="l" rtl="0" eaLnBrk="0" fontAlgn="base" hangingPunct="0">
        <a:spcBef>
          <a:spcPct val="0"/>
        </a:spcBef>
        <a:spcAft>
          <a:spcPct val="0"/>
        </a:spcAft>
        <a:defRPr sz="2700" b="1">
          <a:solidFill>
            <a:srgbClr val="585858"/>
          </a:solidFill>
          <a:latin typeface="+mj-lt"/>
          <a:ea typeface="+mj-ea"/>
          <a:cs typeface="+mj-cs"/>
        </a:defRPr>
      </a:lvl1pPr>
      <a:lvl2pPr algn="l" rtl="0" eaLnBrk="0" fontAlgn="base" hangingPunct="0">
        <a:spcBef>
          <a:spcPct val="0"/>
        </a:spcBef>
        <a:spcAft>
          <a:spcPct val="0"/>
        </a:spcAft>
        <a:defRPr sz="2700" b="1">
          <a:solidFill>
            <a:srgbClr val="00628C"/>
          </a:solidFill>
          <a:latin typeface="Arial" charset="0"/>
        </a:defRPr>
      </a:lvl2pPr>
      <a:lvl3pPr algn="l" rtl="0" eaLnBrk="0" fontAlgn="base" hangingPunct="0">
        <a:spcBef>
          <a:spcPct val="0"/>
        </a:spcBef>
        <a:spcAft>
          <a:spcPct val="0"/>
        </a:spcAft>
        <a:defRPr sz="2700" b="1">
          <a:solidFill>
            <a:srgbClr val="00628C"/>
          </a:solidFill>
          <a:latin typeface="Arial" charset="0"/>
        </a:defRPr>
      </a:lvl3pPr>
      <a:lvl4pPr algn="l" rtl="0" eaLnBrk="0" fontAlgn="base" hangingPunct="0">
        <a:spcBef>
          <a:spcPct val="0"/>
        </a:spcBef>
        <a:spcAft>
          <a:spcPct val="0"/>
        </a:spcAft>
        <a:defRPr sz="2700" b="1">
          <a:solidFill>
            <a:srgbClr val="00628C"/>
          </a:solidFill>
          <a:latin typeface="Arial" charset="0"/>
        </a:defRPr>
      </a:lvl4pPr>
      <a:lvl5pPr algn="l" rtl="0" eaLnBrk="0" fontAlgn="base" hangingPunct="0">
        <a:spcBef>
          <a:spcPct val="0"/>
        </a:spcBef>
        <a:spcAft>
          <a:spcPct val="0"/>
        </a:spcAft>
        <a:defRPr sz="2700" b="1">
          <a:solidFill>
            <a:srgbClr val="00628C"/>
          </a:solidFill>
          <a:latin typeface="Arial" charset="0"/>
        </a:defRPr>
      </a:lvl5pPr>
      <a:lvl6pPr marL="342892" algn="l" rtl="0" fontAlgn="base">
        <a:spcBef>
          <a:spcPct val="0"/>
        </a:spcBef>
        <a:spcAft>
          <a:spcPct val="0"/>
        </a:spcAft>
        <a:defRPr sz="2700" b="1">
          <a:solidFill>
            <a:srgbClr val="00628C"/>
          </a:solidFill>
          <a:latin typeface="Arial" charset="0"/>
        </a:defRPr>
      </a:lvl6pPr>
      <a:lvl7pPr marL="685783" algn="l" rtl="0" fontAlgn="base">
        <a:spcBef>
          <a:spcPct val="0"/>
        </a:spcBef>
        <a:spcAft>
          <a:spcPct val="0"/>
        </a:spcAft>
        <a:defRPr sz="2700" b="1">
          <a:solidFill>
            <a:srgbClr val="00628C"/>
          </a:solidFill>
          <a:latin typeface="Arial" charset="0"/>
        </a:defRPr>
      </a:lvl7pPr>
      <a:lvl8pPr marL="1028675" algn="l" rtl="0" fontAlgn="base">
        <a:spcBef>
          <a:spcPct val="0"/>
        </a:spcBef>
        <a:spcAft>
          <a:spcPct val="0"/>
        </a:spcAft>
        <a:defRPr sz="2700" b="1">
          <a:solidFill>
            <a:srgbClr val="00628C"/>
          </a:solidFill>
          <a:latin typeface="Arial" charset="0"/>
        </a:defRPr>
      </a:lvl8pPr>
      <a:lvl9pPr marL="1371566" algn="l" rtl="0" fontAlgn="base">
        <a:spcBef>
          <a:spcPct val="0"/>
        </a:spcBef>
        <a:spcAft>
          <a:spcPct val="0"/>
        </a:spcAft>
        <a:defRPr sz="2700" b="1">
          <a:solidFill>
            <a:srgbClr val="00628C"/>
          </a:solidFill>
          <a:latin typeface="Arial" charset="0"/>
        </a:defRPr>
      </a:lvl9pPr>
    </p:titleStyle>
    <p:body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hyperlink" Target="https://www.ncetm.org.uk/media/gaalxare/ncetm_spine2_segment03_y2.pdf#page=10" TargetMode="External"/><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slide" Target="slide3.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03.png"/><Relationship Id="rId1" Type="http://schemas.openxmlformats.org/officeDocument/2006/relationships/slideLayout" Target="../slideLayouts/slideLayout1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5.xml"/><Relationship Id="rId4" Type="http://schemas.openxmlformats.org/officeDocument/2006/relationships/image" Target="../media/image128.png"/></Relationships>
</file>

<file path=ppt/slides/_rels/slide10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hyperlink" Target="https://www.ncetm.org.uk/media/gaalxare/ncetm_spine2_segment03_y2.pdf#page=12" TargetMode="External"/><Relationship Id="rId2" Type="http://schemas.openxmlformats.org/officeDocument/2006/relationships/notesSlide" Target="../notesSlides/notesSlide91.xml"/><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slide" Target="slide3.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hyperlink" Target="https://www.ncetm.org.uk/media/gaalxare/ncetm_spine2_segment03_y2.pdf#page=13" TargetMode="External"/><Relationship Id="rId2" Type="http://schemas.openxmlformats.org/officeDocument/2006/relationships/notesSlide" Target="../notesSlides/notesSlide96.xml"/><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slide" Target="slide3.xml"/></Relationships>
</file>

<file path=ppt/slides/_rels/slide11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7.xml"/><Relationship Id="rId1" Type="http://schemas.openxmlformats.org/officeDocument/2006/relationships/slideLayout" Target="../slideLayouts/slideLayout15.xml"/><Relationship Id="rId5" Type="http://schemas.openxmlformats.org/officeDocument/2006/relationships/image" Target="../media/image135.png"/><Relationship Id="rId4" Type="http://schemas.openxmlformats.org/officeDocument/2006/relationships/image" Target="../media/image134.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hyperlink" Target="https://www.ncetm.org.uk/media/gaalxare/ncetm_spine2_segment03_y2.pdf#page=17" TargetMode="External"/><Relationship Id="rId2" Type="http://schemas.openxmlformats.org/officeDocument/2006/relationships/notesSlide" Target="../notesSlides/notesSlide99.xml"/><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slide" Target="slide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hyperlink" Target="https://www.ncetm.org.uk/media/bydb1b5z/ncetm_spine2_segment04_y2.pdf#page=4" TargetMode="External"/><Relationship Id="rId2" Type="http://schemas.openxmlformats.org/officeDocument/2006/relationships/notesSlide" Target="../notesSlides/notesSlide102.xml"/><Relationship Id="rId1" Type="http://schemas.openxmlformats.org/officeDocument/2006/relationships/slideLayout" Target="../slideLayouts/slideLayout5.xml"/><Relationship Id="rId5" Type="http://schemas.openxmlformats.org/officeDocument/2006/relationships/image" Target="../media/image139.jpeg"/><Relationship Id="rId4" Type="http://schemas.openxmlformats.org/officeDocument/2006/relationships/slide" Target="slide3.xml"/></Relationships>
</file>

<file path=ppt/slides/_rels/slide12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1.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1.xml"/></Relationships>
</file>

<file path=ppt/slides/_rels/slide12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3.xml"/><Relationship Id="rId1" Type="http://schemas.openxmlformats.org/officeDocument/2006/relationships/slideLayout" Target="../slideLayouts/slideLayout21.xml"/><Relationship Id="rId4" Type="http://schemas.openxmlformats.org/officeDocument/2006/relationships/image" Target="../media/image145.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1.xml"/><Relationship Id="rId4" Type="http://schemas.openxmlformats.org/officeDocument/2006/relationships/image" Target="../media/image149.png"/></Relationships>
</file>

<file path=ppt/slides/_rels/slide13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5.xml"/><Relationship Id="rId1" Type="http://schemas.openxmlformats.org/officeDocument/2006/relationships/tags" Target="../tags/tag3.xml"/><Relationship Id="rId4" Type="http://schemas.openxmlformats.org/officeDocument/2006/relationships/image" Target="../media/image155.png"/></Relationships>
</file>

<file path=ppt/slides/_rels/slide1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hyperlink" Target="https://www.ncetm.org.uk/media/bydb1b5z/ncetm_spine2_segment04_y2.pdf#page=8" TargetMode="External"/><Relationship Id="rId2" Type="http://schemas.openxmlformats.org/officeDocument/2006/relationships/notesSlide" Target="../notesSlides/notesSlide107.xml"/><Relationship Id="rId1" Type="http://schemas.openxmlformats.org/officeDocument/2006/relationships/slideLayout" Target="../slideLayouts/slideLayout5.xml"/><Relationship Id="rId5" Type="http://schemas.openxmlformats.org/officeDocument/2006/relationships/image" Target="../media/image139.jpeg"/><Relationship Id="rId4" Type="http://schemas.openxmlformats.org/officeDocument/2006/relationships/slide" Target="slide3.xml"/></Relationships>
</file>

<file path=ppt/slides/_rels/slide13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1.xml"/></Relationships>
</file>

<file path=ppt/slides/_rels/slide13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0.xml"/><Relationship Id="rId1" Type="http://schemas.openxmlformats.org/officeDocument/2006/relationships/slideLayout" Target="../slideLayouts/slideLayout21.xml"/></Relationships>
</file>

<file path=ppt/slides/_rels/slide14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4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12.xml"/><Relationship Id="rId1" Type="http://schemas.openxmlformats.org/officeDocument/2006/relationships/slideLayout" Target="../slideLayouts/slideLayout21.xml"/><Relationship Id="rId5" Type="http://schemas.openxmlformats.org/officeDocument/2006/relationships/image" Target="../media/image143.png"/><Relationship Id="rId4" Type="http://schemas.openxmlformats.org/officeDocument/2006/relationships/image" Target="../media/image162.png"/></Relationships>
</file>

<file path=ppt/slides/_rels/slide1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hyperlink" Target="https://www.ncetm.org.uk/media/bydb1b5z/ncetm_spine2_segment04_y2.pdf#page=12" TargetMode="External"/><Relationship Id="rId2" Type="http://schemas.openxmlformats.org/officeDocument/2006/relationships/notesSlide" Target="../notesSlides/notesSlide114.xml"/><Relationship Id="rId1" Type="http://schemas.openxmlformats.org/officeDocument/2006/relationships/slideLayout" Target="../slideLayouts/slideLayout5.xml"/><Relationship Id="rId5" Type="http://schemas.openxmlformats.org/officeDocument/2006/relationships/image" Target="../media/image139.jpeg"/><Relationship Id="rId4" Type="http://schemas.openxmlformats.org/officeDocument/2006/relationships/slide" Target="slide3.xml"/></Relationships>
</file>

<file path=ppt/slides/_rels/slide14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1.xml"/><Relationship Id="rId4" Type="http://schemas.openxmlformats.org/officeDocument/2006/relationships/image" Target="../media/image165.png"/></Relationships>
</file>

<file path=ppt/slides/_rels/slide1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66.png"/><Relationship Id="rId1" Type="http://schemas.openxmlformats.org/officeDocument/2006/relationships/slideLayout" Target="../slideLayouts/slideLayout21.xml"/><Relationship Id="rId4" Type="http://schemas.openxmlformats.org/officeDocument/2006/relationships/image" Target="../media/image13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9.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notesSlide" Target="../notesSlides/notesSlide115.xml"/><Relationship Id="rId1" Type="http://schemas.openxmlformats.org/officeDocument/2006/relationships/slideLayout" Target="../slideLayouts/slideLayout21.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1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hyperlink" Target="https://www.ncetm.org.uk/media/bydb1b5z/ncetm_spine2_segment04_y2.pdf#page=17" TargetMode="External"/><Relationship Id="rId2" Type="http://schemas.openxmlformats.org/officeDocument/2006/relationships/notesSlide" Target="../notesSlides/notesSlide118.xml"/><Relationship Id="rId1" Type="http://schemas.openxmlformats.org/officeDocument/2006/relationships/slideLayout" Target="../slideLayouts/slideLayout5.xml"/><Relationship Id="rId5" Type="http://schemas.openxmlformats.org/officeDocument/2006/relationships/image" Target="../media/image139.jpeg"/><Relationship Id="rId4" Type="http://schemas.openxmlformats.org/officeDocument/2006/relationships/slide" Target="slide3.xml"/></Relationships>
</file>

<file path=ppt/slides/_rels/slide15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1.xml"/></Relationships>
</file>

<file path=ppt/slides/_rels/slide154.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1.xml"/></Relationships>
</file>

<file path=ppt/slides/_rels/slide15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1.xml"/></Relationships>
</file>

<file path=ppt/slides/_rels/slide15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1.xml"/></Relationships>
</file>

<file path=ppt/slides/_rels/slide15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9.xml"/><Relationship Id="rId1" Type="http://schemas.openxmlformats.org/officeDocument/2006/relationships/slideLayout" Target="../slideLayouts/slideLayout21.xml"/><Relationship Id="rId4" Type="http://schemas.openxmlformats.org/officeDocument/2006/relationships/image" Target="../media/image183.png"/></Relationships>
</file>

<file path=ppt/slides/_rels/slide15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0.xml"/><Relationship Id="rId1" Type="http://schemas.openxmlformats.org/officeDocument/2006/relationships/slideLayout" Target="../slideLayouts/slideLayout21.xml"/><Relationship Id="rId4" Type="http://schemas.openxmlformats.org/officeDocument/2006/relationships/image" Target="../media/image185.png"/></Relationships>
</file>

<file path=ppt/slides/_rels/slide15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48.png"/><Relationship Id="rId1" Type="http://schemas.openxmlformats.org/officeDocument/2006/relationships/slideLayout" Target="../slideLayouts/slideLayout21.xml"/><Relationship Id="rId5" Type="http://schemas.openxmlformats.org/officeDocument/2006/relationships/image" Target="../media/image186.png"/><Relationship Id="rId4" Type="http://schemas.openxmlformats.org/officeDocument/2006/relationships/image" Target="../media/image18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hyperlink" Target="https://www.ncetm.org.uk/media/bydb1b5z/ncetm_spine2_segment04_y2.pdf#page=21" TargetMode="External"/><Relationship Id="rId2" Type="http://schemas.openxmlformats.org/officeDocument/2006/relationships/notesSlide" Target="../notesSlides/notesSlide122.xml"/><Relationship Id="rId1" Type="http://schemas.openxmlformats.org/officeDocument/2006/relationships/slideLayout" Target="../slideLayouts/slideLayout5.xml"/><Relationship Id="rId5" Type="http://schemas.openxmlformats.org/officeDocument/2006/relationships/image" Target="../media/image139.jpeg"/><Relationship Id="rId4" Type="http://schemas.openxmlformats.org/officeDocument/2006/relationships/slide" Target="slide3.xml"/></Relationships>
</file>

<file path=ppt/slides/_rels/slide16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1.xml"/></Relationships>
</file>

<file path=ppt/slides/_rels/slide16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3.xml"/><Relationship Id="rId1" Type="http://schemas.openxmlformats.org/officeDocument/2006/relationships/slideLayout" Target="../slideLayouts/slideLayout21.xml"/><Relationship Id="rId5" Type="http://schemas.openxmlformats.org/officeDocument/2006/relationships/image" Target="../media/image192.png"/><Relationship Id="rId4" Type="http://schemas.openxmlformats.org/officeDocument/2006/relationships/image" Target="../media/image191.png"/></Relationships>
</file>

<file path=ppt/slides/_rels/slide16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4.xml"/><Relationship Id="rId1" Type="http://schemas.openxmlformats.org/officeDocument/2006/relationships/slideLayout" Target="../slideLayouts/slideLayout21.xml"/><Relationship Id="rId6" Type="http://schemas.openxmlformats.org/officeDocument/2006/relationships/image" Target="../media/image191.png"/><Relationship Id="rId5" Type="http://schemas.microsoft.com/office/2007/relationships/hdphoto" Target="../media/hdphoto1.wdp"/><Relationship Id="rId4" Type="http://schemas.openxmlformats.org/officeDocument/2006/relationships/image" Target="../media/image193.png"/></Relationships>
</file>

<file path=ppt/slides/_rels/slide16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5.xml"/><Relationship Id="rId1" Type="http://schemas.openxmlformats.org/officeDocument/2006/relationships/slideLayout" Target="../slideLayouts/slideLayout21.xml"/><Relationship Id="rId6" Type="http://schemas.openxmlformats.org/officeDocument/2006/relationships/image" Target="../media/image191.png"/><Relationship Id="rId5" Type="http://schemas.microsoft.com/office/2007/relationships/hdphoto" Target="../media/hdphoto1.wdp"/><Relationship Id="rId4" Type="http://schemas.openxmlformats.org/officeDocument/2006/relationships/image" Target="../media/image193.png"/></Relationships>
</file>

<file path=ppt/slides/_rels/slide1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6.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193.png"/><Relationship Id="rId4" Type="http://schemas.openxmlformats.org/officeDocument/2006/relationships/image" Target="../media/image19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7.xml"/><Relationship Id="rId1" Type="http://schemas.openxmlformats.org/officeDocument/2006/relationships/slideLayout" Target="../slideLayouts/slideLayout21.xml"/><Relationship Id="rId6" Type="http://schemas.microsoft.com/office/2007/relationships/hdphoto" Target="../media/hdphoto1.wdp"/><Relationship Id="rId5" Type="http://schemas.openxmlformats.org/officeDocument/2006/relationships/image" Target="../media/image193.png"/><Relationship Id="rId4" Type="http://schemas.openxmlformats.org/officeDocument/2006/relationships/image" Target="../media/image191.png"/></Relationships>
</file>

<file path=ppt/slides/_rels/slide17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1.xml"/></Relationships>
</file>

<file path=ppt/slides/_rels/slide17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28.xml"/><Relationship Id="rId1" Type="http://schemas.openxmlformats.org/officeDocument/2006/relationships/slideLayout" Target="../slideLayouts/slideLayout21.xml"/><Relationship Id="rId5" Type="http://schemas.openxmlformats.org/officeDocument/2006/relationships/image" Target="../media/image181.png"/><Relationship Id="rId4" Type="http://schemas.openxmlformats.org/officeDocument/2006/relationships/image" Target="../media/image196.png"/></Relationships>
</file>

<file path=ppt/slides/_rels/slide1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hyperlink" Target="https://www.ncetm.org.uk/media/bydb1b5z/ncetm_spine2_segment04_y2.pdf#page=23" TargetMode="External"/><Relationship Id="rId2" Type="http://schemas.openxmlformats.org/officeDocument/2006/relationships/notesSlide" Target="../notesSlides/notesSlide130.xml"/><Relationship Id="rId1" Type="http://schemas.openxmlformats.org/officeDocument/2006/relationships/slideLayout" Target="../slideLayouts/slideLayout5.xml"/><Relationship Id="rId5" Type="http://schemas.openxmlformats.org/officeDocument/2006/relationships/image" Target="../media/image139.jpeg"/><Relationship Id="rId4" Type="http://schemas.openxmlformats.org/officeDocument/2006/relationships/slide" Target="slide3.xml"/></Relationships>
</file>

<file path=ppt/slides/_rels/slide17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66.png"/><Relationship Id="rId1" Type="http://schemas.openxmlformats.org/officeDocument/2006/relationships/slideLayout" Target="../slideLayouts/slideLayout21.xml"/><Relationship Id="rId4" Type="http://schemas.openxmlformats.org/officeDocument/2006/relationships/image" Target="../media/image135.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7.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68.png"/><Relationship Id="rId7" Type="http://schemas.openxmlformats.org/officeDocument/2006/relationships/image" Target="../media/image174.png"/><Relationship Id="rId12" Type="http://schemas.openxmlformats.org/officeDocument/2006/relationships/image" Target="../media/image201.png"/><Relationship Id="rId2" Type="http://schemas.openxmlformats.org/officeDocument/2006/relationships/image" Target="../media/image197.png"/><Relationship Id="rId1" Type="http://schemas.openxmlformats.org/officeDocument/2006/relationships/slideLayout" Target="../slideLayouts/slideLayout21.xml"/><Relationship Id="rId6" Type="http://schemas.openxmlformats.org/officeDocument/2006/relationships/image" Target="../media/image171.png"/><Relationship Id="rId11" Type="http://schemas.openxmlformats.org/officeDocument/2006/relationships/image" Target="../media/image200.png"/><Relationship Id="rId5" Type="http://schemas.openxmlformats.org/officeDocument/2006/relationships/image" Target="../media/image170.png"/><Relationship Id="rId10" Type="http://schemas.openxmlformats.org/officeDocument/2006/relationships/image" Target="../media/image199.png"/><Relationship Id="rId4" Type="http://schemas.openxmlformats.org/officeDocument/2006/relationships/image" Target="../media/image169.png"/><Relationship Id="rId9" Type="http://schemas.openxmlformats.org/officeDocument/2006/relationships/image" Target="../media/image198.png"/></Relationships>
</file>

<file path=ppt/slides/_rels/slide1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hyperlink" Target="https://www.ncetm.org.uk/media/bydb1b5z/ncetm_spine2_segment04_y2.pdf#page=27" TargetMode="External"/><Relationship Id="rId2" Type="http://schemas.openxmlformats.org/officeDocument/2006/relationships/notesSlide" Target="../notesSlides/notesSlide132.xml"/><Relationship Id="rId1" Type="http://schemas.openxmlformats.org/officeDocument/2006/relationships/slideLayout" Target="../slideLayouts/slideLayout5.xml"/><Relationship Id="rId5" Type="http://schemas.openxmlformats.org/officeDocument/2006/relationships/image" Target="../media/image139.jpeg"/><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1.xml"/></Relationships>
</file>

<file path=ppt/slides/_rels/slide18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1.xml"/></Relationships>
</file>

<file path=ppt/slides/_rels/slide18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1.xml"/><Relationship Id="rId4" Type="http://schemas.openxmlformats.org/officeDocument/2006/relationships/image" Target="../media/image204.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33.xml"/><Relationship Id="rId1" Type="http://schemas.openxmlformats.org/officeDocument/2006/relationships/slideLayout" Target="../slideLayouts/slideLayout21.xml"/><Relationship Id="rId5" Type="http://schemas.openxmlformats.org/officeDocument/2006/relationships/image" Target="../media/image207.png"/><Relationship Id="rId4" Type="http://schemas.openxmlformats.org/officeDocument/2006/relationships/image" Target="../media/image206.png"/></Relationships>
</file>

<file path=ppt/slides/_rels/slide18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34.xml"/><Relationship Id="rId1" Type="http://schemas.openxmlformats.org/officeDocument/2006/relationships/slideLayout" Target="../slideLayouts/slideLayout21.xml"/></Relationships>
</file>

<file path=ppt/slides/_rels/slide18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35.xml"/><Relationship Id="rId1" Type="http://schemas.openxmlformats.org/officeDocument/2006/relationships/slideLayout" Target="../slideLayouts/slideLayout21.xml"/><Relationship Id="rId6" Type="http://schemas.openxmlformats.org/officeDocument/2006/relationships/image" Target="../media/image143.png"/><Relationship Id="rId5" Type="http://schemas.openxmlformats.org/officeDocument/2006/relationships/image" Target="../media/image211.png"/><Relationship Id="rId4" Type="http://schemas.openxmlformats.org/officeDocument/2006/relationships/image" Target="../media/image210.png"/></Relationships>
</file>

<file path=ppt/slides/_rels/slide18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hyperlink" Target="https://www.ncetm.org.uk/media/bydb1b5z/ncetm_spine2_segment04_y2.pdf#page=29" TargetMode="External"/><Relationship Id="rId2" Type="http://schemas.openxmlformats.org/officeDocument/2006/relationships/notesSlide" Target="../notesSlides/notesSlide137.xml"/><Relationship Id="rId1" Type="http://schemas.openxmlformats.org/officeDocument/2006/relationships/slideLayout" Target="../slideLayouts/slideLayout5.xml"/><Relationship Id="rId5" Type="http://schemas.openxmlformats.org/officeDocument/2006/relationships/image" Target="../media/image139.jpeg"/><Relationship Id="rId4" Type="http://schemas.openxmlformats.org/officeDocument/2006/relationships/slide" Target="slide3.xml"/></Relationships>
</file>

<file path=ppt/slides/_rels/slide18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1.xml"/><Relationship Id="rId4" Type="http://schemas.openxmlformats.org/officeDocument/2006/relationships/image" Target="../media/image21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38.xml"/><Relationship Id="rId1" Type="http://schemas.openxmlformats.org/officeDocument/2006/relationships/slideLayout" Target="../slideLayouts/slideLayout2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hyperlink" Target="https://www.ncetm.org.uk/media/bydb1b5z/ncetm_spine2_segment04_y2.pdf#page=30" TargetMode="External"/><Relationship Id="rId2" Type="http://schemas.openxmlformats.org/officeDocument/2006/relationships/notesSlide" Target="../notesSlides/notesSlide140.xml"/><Relationship Id="rId1" Type="http://schemas.openxmlformats.org/officeDocument/2006/relationships/slideLayout" Target="../slideLayouts/slideLayout5.xml"/><Relationship Id="rId5" Type="http://schemas.openxmlformats.org/officeDocument/2006/relationships/image" Target="../media/image139.jpeg"/><Relationship Id="rId4" Type="http://schemas.openxmlformats.org/officeDocument/2006/relationships/slide" Target="slide3.xml"/></Relationships>
</file>

<file path=ppt/slides/_rels/slide19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hyperlink" Target="https://www.ncetm.org.uk/media/bydb1b5z/ncetm_spine2_segment04_y2.pdf#page=32" TargetMode="External"/><Relationship Id="rId2" Type="http://schemas.openxmlformats.org/officeDocument/2006/relationships/notesSlide" Target="../notesSlides/notesSlide142.xml"/><Relationship Id="rId1" Type="http://schemas.openxmlformats.org/officeDocument/2006/relationships/slideLayout" Target="../slideLayouts/slideLayout5.xml"/><Relationship Id="rId5" Type="http://schemas.openxmlformats.org/officeDocument/2006/relationships/image" Target="../media/image139.jpeg"/><Relationship Id="rId4" Type="http://schemas.openxmlformats.org/officeDocument/2006/relationships/slide" Target="slide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43.xml"/><Relationship Id="rId1" Type="http://schemas.openxmlformats.org/officeDocument/2006/relationships/slideLayout" Target="../slideLayouts/slideLayout21.xml"/><Relationship Id="rId4" Type="http://schemas.openxmlformats.org/officeDocument/2006/relationships/image" Target="../media/image217.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assets.publishing.service.gov.uk/government/uploads/system/uploads/attachment_data/file/897806/Maths_guidance_KS_1_and_2.pdf#page=69" TargetMode="External"/><Relationship Id="rId5" Type="http://schemas.openxmlformats.org/officeDocument/2006/relationships/hyperlink" Target="https://www.ncetm.org.uk/teaching-for-mastery/mastery-materials/primary-mastery-professional-development/" TargetMode="External"/><Relationship Id="rId4" Type="http://schemas.openxmlformats.org/officeDocument/2006/relationships/hyperlink" Target="https://www.ncetm.org.uk/classroom-resources/exemplification-of-ready-to-progress-criteri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00.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17.png"/><Relationship Id="rId3" Type="http://schemas.openxmlformats.org/officeDocument/2006/relationships/image" Target="../media/image219.png"/><Relationship Id="rId7" Type="http://schemas.openxmlformats.org/officeDocument/2006/relationships/image" Target="../media/image223.png"/><Relationship Id="rId12" Type="http://schemas.openxmlformats.org/officeDocument/2006/relationships/image" Target="../media/image228.png"/><Relationship Id="rId2" Type="http://schemas.openxmlformats.org/officeDocument/2006/relationships/image" Target="../media/image218.png"/><Relationship Id="rId1" Type="http://schemas.openxmlformats.org/officeDocument/2006/relationships/slideLayout" Target="../slideLayouts/slideLayout21.xml"/><Relationship Id="rId6" Type="http://schemas.openxmlformats.org/officeDocument/2006/relationships/image" Target="../media/image222.png"/><Relationship Id="rId11" Type="http://schemas.openxmlformats.org/officeDocument/2006/relationships/image" Target="../media/image227.png"/><Relationship Id="rId5" Type="http://schemas.openxmlformats.org/officeDocument/2006/relationships/image" Target="../media/image221.png"/><Relationship Id="rId15" Type="http://schemas.openxmlformats.org/officeDocument/2006/relationships/image" Target="../media/image230.pn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png"/><Relationship Id="rId14" Type="http://schemas.openxmlformats.org/officeDocument/2006/relationships/image" Target="../media/image229.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1.xml"/></Relationships>
</file>

<file path=ppt/slides/_rels/slide2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4" TargetMode="External"/><Relationship Id="rId2" Type="http://schemas.openxmlformats.org/officeDocument/2006/relationships/notesSlide" Target="../notesSlides/notesSlide146.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20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6.xml"/></Relationships>
</file>

<file path=ppt/slides/_rels/slide20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2.png"/><Relationship Id="rId1" Type="http://schemas.openxmlformats.org/officeDocument/2006/relationships/slideLayout" Target="../slideLayouts/slideLayout26.xml"/></Relationships>
</file>

<file path=ppt/slides/_rels/slide20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47.xml"/><Relationship Id="rId1" Type="http://schemas.openxmlformats.org/officeDocument/2006/relationships/slideLayout" Target="../slideLayouts/slideLayout26.xml"/></Relationships>
</file>

<file path=ppt/slides/_rels/slide20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2.png"/><Relationship Id="rId1" Type="http://schemas.openxmlformats.org/officeDocument/2006/relationships/slideLayout" Target="../slideLayouts/slideLayout26.xml"/></Relationships>
</file>

<file path=ppt/slides/_rels/slide20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6.xml"/></Relationships>
</file>

<file path=ppt/slides/_rels/slide20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6.xml"/><Relationship Id="rId4" Type="http://schemas.openxmlformats.org/officeDocument/2006/relationships/image" Target="../media/image2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6.xml"/><Relationship Id="rId4" Type="http://schemas.openxmlformats.org/officeDocument/2006/relationships/image" Target="../media/image240.png"/></Relationships>
</file>

<file path=ppt/slides/_rels/slide21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48.xml"/><Relationship Id="rId1" Type="http://schemas.openxmlformats.org/officeDocument/2006/relationships/slideLayout" Target="../slideLayouts/slideLayout26.xml"/><Relationship Id="rId5" Type="http://schemas.openxmlformats.org/officeDocument/2006/relationships/image" Target="../media/image243.png"/><Relationship Id="rId4" Type="http://schemas.openxmlformats.org/officeDocument/2006/relationships/image" Target="../media/image242.png"/></Relationships>
</file>

<file path=ppt/slides/_rels/slide21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49.xml"/><Relationship Id="rId1" Type="http://schemas.openxmlformats.org/officeDocument/2006/relationships/slideLayout" Target="../slideLayouts/slideLayout26.xml"/><Relationship Id="rId5" Type="http://schemas.openxmlformats.org/officeDocument/2006/relationships/image" Target="../media/image246.png"/><Relationship Id="rId4" Type="http://schemas.openxmlformats.org/officeDocument/2006/relationships/image" Target="../media/image245.png"/></Relationships>
</file>

<file path=ppt/slides/_rels/slide213.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image" Target="../media/image241.png"/><Relationship Id="rId1" Type="http://schemas.openxmlformats.org/officeDocument/2006/relationships/slideLayout" Target="../slideLayouts/slideLayout26.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21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50.xml"/><Relationship Id="rId1" Type="http://schemas.openxmlformats.org/officeDocument/2006/relationships/slideLayout" Target="../slideLayouts/slideLayout26.xml"/><Relationship Id="rId4" Type="http://schemas.openxmlformats.org/officeDocument/2006/relationships/image" Target="../media/image248.png"/></Relationships>
</file>

<file path=ppt/slides/_rels/slide215.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51.xml"/><Relationship Id="rId1" Type="http://schemas.openxmlformats.org/officeDocument/2006/relationships/slideLayout" Target="../slideLayouts/slideLayout26.xml"/><Relationship Id="rId4" Type="http://schemas.openxmlformats.org/officeDocument/2006/relationships/image" Target="../media/image250.png"/></Relationships>
</file>

<file path=ppt/slides/_rels/slide21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52.xml"/><Relationship Id="rId1" Type="http://schemas.openxmlformats.org/officeDocument/2006/relationships/slideLayout" Target="../slideLayouts/slideLayout26.xml"/><Relationship Id="rId6" Type="http://schemas.openxmlformats.org/officeDocument/2006/relationships/image" Target="../media/image249.png"/><Relationship Id="rId5" Type="http://schemas.openxmlformats.org/officeDocument/2006/relationships/image" Target="../media/image250.png"/><Relationship Id="rId4" Type="http://schemas.openxmlformats.org/officeDocument/2006/relationships/image" Target="../media/image248.png"/></Relationships>
</file>

<file path=ppt/slides/_rels/slide2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11" TargetMode="External"/><Relationship Id="rId2" Type="http://schemas.openxmlformats.org/officeDocument/2006/relationships/notesSlide" Target="../notesSlides/notesSlide154.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219.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254.png"/><Relationship Id="rId2" Type="http://schemas.openxmlformats.org/officeDocument/2006/relationships/notesSlide" Target="../notesSlides/notesSlide155.xml"/><Relationship Id="rId1" Type="http://schemas.openxmlformats.org/officeDocument/2006/relationships/slideLayout" Target="../slideLayouts/slideLayout26.xml"/><Relationship Id="rId6" Type="http://schemas.openxmlformats.org/officeDocument/2006/relationships/image" Target="../media/image253.png"/><Relationship Id="rId5" Type="http://schemas.openxmlformats.org/officeDocument/2006/relationships/image" Target="../media/image233.png"/><Relationship Id="rId4" Type="http://schemas.openxmlformats.org/officeDocument/2006/relationships/image" Target="../media/image25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20.xml.rels><?xml version="1.0" encoding="UTF-8" standalone="yes"?>
<Relationships xmlns="http://schemas.openxmlformats.org/package/2006/relationships"><Relationship Id="rId3" Type="http://schemas.openxmlformats.org/officeDocument/2006/relationships/image" Target="../media/image255.png"/><Relationship Id="rId7" Type="http://schemas.openxmlformats.org/officeDocument/2006/relationships/image" Target="../media/image259.png"/><Relationship Id="rId2" Type="http://schemas.openxmlformats.org/officeDocument/2006/relationships/notesSlide" Target="../notesSlides/notesSlide156.xml"/><Relationship Id="rId1" Type="http://schemas.openxmlformats.org/officeDocument/2006/relationships/slideLayout" Target="../slideLayouts/slideLayout26.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22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57.xml"/><Relationship Id="rId1" Type="http://schemas.openxmlformats.org/officeDocument/2006/relationships/slideLayout" Target="../slideLayouts/slideLayout26.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6.xml"/></Relationships>
</file>

<file path=ppt/slides/_rels/slide2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15" TargetMode="External"/><Relationship Id="rId2" Type="http://schemas.openxmlformats.org/officeDocument/2006/relationships/notesSlide" Target="../notesSlides/notesSlide160.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2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1.xml"/><Relationship Id="rId1" Type="http://schemas.openxmlformats.org/officeDocument/2006/relationships/slideLayout" Target="../slideLayouts/slideLayout26.xml"/></Relationships>
</file>

<file path=ppt/slides/_rels/slide2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2.xml"/><Relationship Id="rId1" Type="http://schemas.openxmlformats.org/officeDocument/2006/relationships/slideLayout" Target="../slideLayouts/slideLayout26.xml"/></Relationships>
</file>

<file path=ppt/slides/_rels/slide22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3.xml"/><Relationship Id="rId1" Type="http://schemas.openxmlformats.org/officeDocument/2006/relationships/slideLayout" Target="../slideLayouts/slideLayout26.xml"/></Relationships>
</file>

<file path=ppt/slides/_rels/slide22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26.xml"/><Relationship Id="rId4" Type="http://schemas.openxmlformats.org/officeDocument/2006/relationships/image" Target="../media/image267.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3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6.xml"/><Relationship Id="rId5" Type="http://schemas.openxmlformats.org/officeDocument/2006/relationships/image" Target="../media/image271.png"/><Relationship Id="rId4" Type="http://schemas.openxmlformats.org/officeDocument/2006/relationships/image" Target="../media/image270.png"/></Relationships>
</file>

<file path=ppt/slides/_rels/slide2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17" TargetMode="External"/><Relationship Id="rId2" Type="http://schemas.openxmlformats.org/officeDocument/2006/relationships/notesSlide" Target="../notesSlides/notesSlide165.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233.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6.xml"/></Relationships>
</file>

<file path=ppt/slides/_rels/slide234.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66.xml"/><Relationship Id="rId1" Type="http://schemas.openxmlformats.org/officeDocument/2006/relationships/slideLayout" Target="../slideLayouts/slideLayout26.xml"/><Relationship Id="rId5" Type="http://schemas.openxmlformats.org/officeDocument/2006/relationships/image" Target="../media/image275.png"/><Relationship Id="rId4" Type="http://schemas.openxmlformats.org/officeDocument/2006/relationships/image" Target="../media/image274.png"/></Relationships>
</file>

<file path=ppt/slides/_rels/slide23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6.xml"/><Relationship Id="rId4" Type="http://schemas.openxmlformats.org/officeDocument/2006/relationships/image" Target="../media/image278.png"/></Relationships>
</file>

<file path=ppt/slides/_rels/slide236.xml.rels><?xml version="1.0" encoding="UTF-8" standalone="yes"?>
<Relationships xmlns="http://schemas.openxmlformats.org/package/2006/relationships"><Relationship Id="rId3" Type="http://schemas.openxmlformats.org/officeDocument/2006/relationships/image" Target="../media/image277.png"/><Relationship Id="rId7" Type="http://schemas.openxmlformats.org/officeDocument/2006/relationships/image" Target="../media/image275.png"/><Relationship Id="rId2" Type="http://schemas.openxmlformats.org/officeDocument/2006/relationships/image" Target="../media/image276.png"/><Relationship Id="rId1" Type="http://schemas.openxmlformats.org/officeDocument/2006/relationships/slideLayout" Target="../slideLayouts/slideLayout26.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9.png"/></Relationships>
</file>

<file path=ppt/slides/_rels/slide23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67.xml"/><Relationship Id="rId1" Type="http://schemas.openxmlformats.org/officeDocument/2006/relationships/slideLayout" Target="../slideLayouts/slideLayout26.xml"/></Relationships>
</file>

<file path=ppt/slides/_rels/slide2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239.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20" TargetMode="External"/><Relationship Id="rId2" Type="http://schemas.openxmlformats.org/officeDocument/2006/relationships/notesSlide" Target="../notesSlides/notesSlide169.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15.png"/><Relationship Id="rId11" Type="http://schemas.openxmlformats.org/officeDocument/2006/relationships/image" Target="../media/image22.png"/><Relationship Id="rId5" Type="http://schemas.openxmlformats.org/officeDocument/2006/relationships/image" Target="../media/image14.png"/><Relationship Id="rId15" Type="http://schemas.openxmlformats.org/officeDocument/2006/relationships/image" Target="../media/image26.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5.png"/></Relationships>
</file>

<file path=ppt/slides/_rels/slide240.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6.xml"/><Relationship Id="rId4" Type="http://schemas.openxmlformats.org/officeDocument/2006/relationships/image" Target="../media/image283.png"/></Relationships>
</file>

<file path=ppt/slides/_rels/slide24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6.xml"/><Relationship Id="rId4" Type="http://schemas.openxmlformats.org/officeDocument/2006/relationships/image" Target="../media/image286.png"/></Relationships>
</file>

<file path=ppt/slides/_rels/slide242.xml.rels><?xml version="1.0" encoding="UTF-8" standalone="yes"?>
<Relationships xmlns="http://schemas.openxmlformats.org/package/2006/relationships"><Relationship Id="rId3" Type="http://schemas.openxmlformats.org/officeDocument/2006/relationships/image" Target="../media/image282.png"/><Relationship Id="rId7" Type="http://schemas.openxmlformats.org/officeDocument/2006/relationships/image" Target="../media/image286.png"/><Relationship Id="rId2" Type="http://schemas.openxmlformats.org/officeDocument/2006/relationships/image" Target="../media/image281.png"/><Relationship Id="rId1" Type="http://schemas.openxmlformats.org/officeDocument/2006/relationships/slideLayout" Target="../slideLayouts/slideLayout26.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s>
</file>

<file path=ppt/slides/_rels/slide24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87.png"/><Relationship Id="rId1" Type="http://schemas.openxmlformats.org/officeDocument/2006/relationships/slideLayout" Target="../slideLayouts/slideLayout26.xml"/></Relationships>
</file>

<file path=ppt/slides/_rels/slide244.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26.xml"/></Relationships>
</file>

<file path=ppt/slides/_rels/slide24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26.xml"/><Relationship Id="rId5" Type="http://schemas.openxmlformats.org/officeDocument/2006/relationships/image" Target="../media/image248.png"/><Relationship Id="rId4" Type="http://schemas.openxmlformats.org/officeDocument/2006/relationships/image" Target="../media/image287.png"/></Relationships>
</file>

<file path=ppt/slides/_rels/slide2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247.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23" TargetMode="External"/><Relationship Id="rId2" Type="http://schemas.openxmlformats.org/officeDocument/2006/relationships/notesSlide" Target="../notesSlides/notesSlide171.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248.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6.xml"/></Relationships>
</file>

<file path=ppt/slides/_rels/slide249.xml.rels><?xml version="1.0" encoding="UTF-8" standalone="yes"?>
<Relationships xmlns="http://schemas.openxmlformats.org/package/2006/relationships"><Relationship Id="rId2" Type="http://schemas.openxmlformats.org/officeDocument/2006/relationships/image" Target="../media/image291.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50.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6.xml"/><Relationship Id="rId5" Type="http://schemas.openxmlformats.org/officeDocument/2006/relationships/image" Target="../media/image295.png"/><Relationship Id="rId4" Type="http://schemas.openxmlformats.org/officeDocument/2006/relationships/image" Target="../media/image294.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72.xml"/><Relationship Id="rId1" Type="http://schemas.openxmlformats.org/officeDocument/2006/relationships/slideLayout" Target="../slideLayouts/slideLayout26.xml"/><Relationship Id="rId4" Type="http://schemas.openxmlformats.org/officeDocument/2006/relationships/image" Target="../media/image297.png"/></Relationships>
</file>

<file path=ppt/slides/_rels/slide253.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73.xml"/><Relationship Id="rId1" Type="http://schemas.openxmlformats.org/officeDocument/2006/relationships/slideLayout" Target="../slideLayouts/slideLayout26.xml"/></Relationships>
</file>

<file path=ppt/slides/_rels/slide2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255.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27" TargetMode="External"/><Relationship Id="rId2" Type="http://schemas.openxmlformats.org/officeDocument/2006/relationships/notesSlide" Target="../notesSlides/notesSlide175.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76.xml"/><Relationship Id="rId1" Type="http://schemas.openxmlformats.org/officeDocument/2006/relationships/slideLayout" Target="../slideLayouts/slideLayout26.xml"/><Relationship Id="rId5" Type="http://schemas.openxmlformats.org/officeDocument/2006/relationships/image" Target="../media/image294.png"/><Relationship Id="rId4" Type="http://schemas.openxmlformats.org/officeDocument/2006/relationships/image" Target="../media/image293.png"/></Relationships>
</file>

<file path=ppt/slides/_rels/slide258.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77.xml"/><Relationship Id="rId1" Type="http://schemas.openxmlformats.org/officeDocument/2006/relationships/slideLayout" Target="../slideLayouts/slideLayout26.xml"/><Relationship Id="rId5" Type="http://schemas.openxmlformats.org/officeDocument/2006/relationships/image" Target="../media/image301.png"/><Relationship Id="rId4" Type="http://schemas.openxmlformats.org/officeDocument/2006/relationships/image" Target="../media/image300.png"/></Relationships>
</file>

<file path=ppt/slides/_rels/slide25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78.xml"/><Relationship Id="rId1" Type="http://schemas.openxmlformats.org/officeDocument/2006/relationships/slideLayout" Target="../slideLayouts/slideLayout26.xml"/><Relationship Id="rId5" Type="http://schemas.openxmlformats.org/officeDocument/2006/relationships/image" Target="../media/image294.png"/><Relationship Id="rId4" Type="http://schemas.openxmlformats.org/officeDocument/2006/relationships/image" Target="../media/image293.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slide" Target="slide3.xml"/><Relationship Id="rId4" Type="http://schemas.openxmlformats.org/officeDocument/2006/relationships/hyperlink" Target="https://www.ncetm.org.uk/media/8d84023fc6a3601/ncetm_spine2_segment02_y2.pdf#page=9" TargetMode="External"/></Relationships>
</file>

<file path=ppt/slides/_rels/slide260.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79.xml"/><Relationship Id="rId1" Type="http://schemas.openxmlformats.org/officeDocument/2006/relationships/slideLayout" Target="../slideLayouts/slideLayout26.xml"/><Relationship Id="rId5" Type="http://schemas.openxmlformats.org/officeDocument/2006/relationships/image" Target="../media/image294.png"/><Relationship Id="rId4" Type="http://schemas.openxmlformats.org/officeDocument/2006/relationships/image" Target="../media/image293.png"/></Relationships>
</file>

<file path=ppt/slides/_rels/slide261.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26.xml"/></Relationships>
</file>

<file path=ppt/slides/_rels/slide262.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6.xml"/></Relationships>
</file>

<file path=ppt/slides/_rels/slide263.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6.xml"/><Relationship Id="rId4" Type="http://schemas.openxmlformats.org/officeDocument/2006/relationships/image" Target="../media/image305.png"/></Relationships>
</file>

<file path=ppt/slides/_rels/slide264.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6.png"/><Relationship Id="rId1" Type="http://schemas.openxmlformats.org/officeDocument/2006/relationships/slideLayout" Target="../slideLayouts/slideLayout26.xml"/></Relationships>
</file>

<file path=ppt/slides/_rels/slide265.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7.png"/><Relationship Id="rId1" Type="http://schemas.openxmlformats.org/officeDocument/2006/relationships/slideLayout" Target="../slideLayouts/slideLayout26.xml"/><Relationship Id="rId4" Type="http://schemas.openxmlformats.org/officeDocument/2006/relationships/image" Target="../media/image308.png"/></Relationships>
</file>

<file path=ppt/slides/_rels/slide266.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6.xml"/><Relationship Id="rId4" Type="http://schemas.openxmlformats.org/officeDocument/2006/relationships/image" Target="../media/image309.png"/></Relationships>
</file>

<file path=ppt/slides/_rels/slide26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302.png"/><Relationship Id="rId1" Type="http://schemas.openxmlformats.org/officeDocument/2006/relationships/slideLayout" Target="../slideLayouts/slideLayout26.xml"/></Relationships>
</file>

<file path=ppt/slides/_rels/slide26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302.png"/><Relationship Id="rId1" Type="http://schemas.openxmlformats.org/officeDocument/2006/relationships/slideLayout" Target="../slideLayouts/slideLayout26.xml"/></Relationships>
</file>

<file path=ppt/slides/_rels/slide26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80.xml"/><Relationship Id="rId1" Type="http://schemas.openxmlformats.org/officeDocument/2006/relationships/slideLayout" Target="../slideLayouts/slideLayout26.xml"/><Relationship Id="rId4" Type="http://schemas.openxmlformats.org/officeDocument/2006/relationships/image" Target="../media/image311.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271.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30" TargetMode="External"/><Relationship Id="rId2" Type="http://schemas.openxmlformats.org/officeDocument/2006/relationships/notesSlide" Target="../notesSlides/notesSlide182.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6.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6.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6.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6.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6.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6.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6.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2.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6.xml"/></Relationships>
</file>

<file path=ppt/slides/_rels/slide283.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5.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289.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35" TargetMode="External"/><Relationship Id="rId2" Type="http://schemas.openxmlformats.org/officeDocument/2006/relationships/notesSlide" Target="../notesSlides/notesSlide193.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1.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94.xml"/><Relationship Id="rId1" Type="http://schemas.openxmlformats.org/officeDocument/2006/relationships/slideLayout" Target="../slideLayouts/slideLayout26.xml"/><Relationship Id="rId6" Type="http://schemas.openxmlformats.org/officeDocument/2006/relationships/image" Target="../media/image317.png"/><Relationship Id="rId5" Type="http://schemas.openxmlformats.org/officeDocument/2006/relationships/image" Target="../media/image316.png"/><Relationship Id="rId4" Type="http://schemas.openxmlformats.org/officeDocument/2006/relationships/image" Target="../media/image293.png"/></Relationships>
</file>

<file path=ppt/slides/_rels/slide292.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6.xml"/></Relationships>
</file>

<file path=ppt/slides/_rels/slide293.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6.xml"/></Relationships>
</file>

<file path=ppt/slides/_rels/slide294.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6.xml"/></Relationships>
</file>

<file path=ppt/slides/_rels/slide29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296.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37" TargetMode="External"/><Relationship Id="rId2" Type="http://schemas.openxmlformats.org/officeDocument/2006/relationships/notesSlide" Target="../notesSlides/notesSlide196.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slide" Target="slide8.xml"/><Relationship Id="rId7" Type="http://schemas.openxmlformats.org/officeDocument/2006/relationships/slide" Target="slide5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51.xml"/><Relationship Id="rId11" Type="http://schemas.openxmlformats.org/officeDocument/2006/relationships/slide" Target="slide3.xml"/><Relationship Id="rId5" Type="http://schemas.openxmlformats.org/officeDocument/2006/relationships/slide" Target="slide37.xml"/><Relationship Id="rId10" Type="http://schemas.openxmlformats.org/officeDocument/2006/relationships/slide" Target="slide93.xml"/><Relationship Id="rId4" Type="http://schemas.openxmlformats.org/officeDocument/2006/relationships/slide" Target="slide25.xml"/><Relationship Id="rId9" Type="http://schemas.openxmlformats.org/officeDocument/2006/relationships/slide" Target="slide8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2.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26.xml"/></Relationships>
</file>

<file path=ppt/slides/_rels/slide30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8.png"/><Relationship Id="rId1" Type="http://schemas.openxmlformats.org/officeDocument/2006/relationships/slideLayout" Target="../slideLayouts/slideLayout26.xml"/></Relationships>
</file>

<file path=ppt/slides/_rels/slide30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97.xml"/><Relationship Id="rId1" Type="http://schemas.openxmlformats.org/officeDocument/2006/relationships/slideLayout" Target="../slideLayouts/slideLayout26.xml"/><Relationship Id="rId4" Type="http://schemas.openxmlformats.org/officeDocument/2006/relationships/image" Target="../media/image322.png"/></Relationships>
</file>

<file path=ppt/slides/_rels/slide30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306.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39" TargetMode="External"/><Relationship Id="rId2" Type="http://schemas.openxmlformats.org/officeDocument/2006/relationships/notesSlide" Target="../notesSlides/notesSlide199.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8.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292.png"/><Relationship Id="rId1" Type="http://schemas.openxmlformats.org/officeDocument/2006/relationships/slideLayout" Target="../slideLayouts/slideLayout26.xml"/><Relationship Id="rId4" Type="http://schemas.openxmlformats.org/officeDocument/2006/relationships/image" Target="../media/image294.png"/></Relationships>
</file>

<file path=ppt/slides/_rels/slide309.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200.xml"/><Relationship Id="rId1" Type="http://schemas.openxmlformats.org/officeDocument/2006/relationships/slideLayout" Target="../slideLayouts/slideLayout26.xml"/><Relationship Id="rId5" Type="http://schemas.openxmlformats.org/officeDocument/2006/relationships/image" Target="../media/image311.png"/><Relationship Id="rId4" Type="http://schemas.openxmlformats.org/officeDocument/2006/relationships/image" Target="../media/image325.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310.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01.xml"/><Relationship Id="rId1" Type="http://schemas.openxmlformats.org/officeDocument/2006/relationships/slideLayout" Target="../slideLayouts/slideLayout26.xml"/><Relationship Id="rId4" Type="http://schemas.openxmlformats.org/officeDocument/2006/relationships/image" Target="../media/image327.png"/></Relationships>
</file>

<file path=ppt/slides/_rels/slide3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312.xml.rels><?xml version="1.0" encoding="UTF-8" standalone="yes"?>
<Relationships xmlns="http://schemas.openxmlformats.org/package/2006/relationships"><Relationship Id="rId3" Type="http://schemas.openxmlformats.org/officeDocument/2006/relationships/hyperlink" Target="https://www.ncetm.org.uk/media/2zypudw2/ncetm_spine2_segment05_y2.pdf#page=41" TargetMode="External"/><Relationship Id="rId2" Type="http://schemas.openxmlformats.org/officeDocument/2006/relationships/notesSlide" Target="../notesSlides/notesSlide203.xml"/><Relationship Id="rId1" Type="http://schemas.openxmlformats.org/officeDocument/2006/relationships/slideLayout" Target="../slideLayouts/slideLayout5.xml"/><Relationship Id="rId5" Type="http://schemas.openxmlformats.org/officeDocument/2006/relationships/image" Target="../media/image231.jpeg"/><Relationship Id="rId4" Type="http://schemas.openxmlformats.org/officeDocument/2006/relationships/slide" Target="slide3.xml"/></Relationships>
</file>

<file path=ppt/slides/_rels/slide313.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204.xml"/><Relationship Id="rId1" Type="http://schemas.openxmlformats.org/officeDocument/2006/relationships/slideLayout" Target="../slideLayouts/slideLayout26.xml"/><Relationship Id="rId4" Type="http://schemas.openxmlformats.org/officeDocument/2006/relationships/image" Target="../media/image329.png"/></Relationships>
</file>

<file path=ppt/slides/_rels/slide314.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6.xml"/></Relationships>
</file>

<file path=ppt/slides/_rels/slide315.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image" Target="../media/image332.png"/><Relationship Id="rId7" Type="http://schemas.openxmlformats.org/officeDocument/2006/relationships/image" Target="../media/image336.png"/><Relationship Id="rId12" Type="http://schemas.openxmlformats.org/officeDocument/2006/relationships/image" Target="../media/image341.png"/><Relationship Id="rId2" Type="http://schemas.openxmlformats.org/officeDocument/2006/relationships/image" Target="../media/image331.png"/><Relationship Id="rId1" Type="http://schemas.openxmlformats.org/officeDocument/2006/relationships/slideLayout" Target="../slideLayouts/slideLayout26.xml"/><Relationship Id="rId6" Type="http://schemas.openxmlformats.org/officeDocument/2006/relationships/image" Target="../media/image335.png"/><Relationship Id="rId11" Type="http://schemas.openxmlformats.org/officeDocument/2006/relationships/image" Target="../media/image340.png"/><Relationship Id="rId5" Type="http://schemas.openxmlformats.org/officeDocument/2006/relationships/image" Target="../media/image334.png"/><Relationship Id="rId10" Type="http://schemas.openxmlformats.org/officeDocument/2006/relationships/image" Target="../media/image339.png"/><Relationship Id="rId4" Type="http://schemas.openxmlformats.org/officeDocument/2006/relationships/image" Target="../media/image333.png"/><Relationship Id="rId9" Type="http://schemas.openxmlformats.org/officeDocument/2006/relationships/image" Target="../media/image338.png"/></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slide" Target="slide3.xml"/><Relationship Id="rId4" Type="http://schemas.openxmlformats.org/officeDocument/2006/relationships/hyperlink" Target="https://www.ncetm.org.uk/media/8d84023fc6a3601/ncetm_spine2_segment02_y2.pdf#page=1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slide" Target="slide136.xml"/><Relationship Id="rId3" Type="http://schemas.openxmlformats.org/officeDocument/2006/relationships/slide" Target="slide100.xml"/><Relationship Id="rId7" Type="http://schemas.openxmlformats.org/officeDocument/2006/relationships/slide" Target="slide12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15.xml"/><Relationship Id="rId11" Type="http://schemas.openxmlformats.org/officeDocument/2006/relationships/slide" Target="slide3.xml"/><Relationship Id="rId5" Type="http://schemas.openxmlformats.org/officeDocument/2006/relationships/slide" Target="slide111.xml"/><Relationship Id="rId10" Type="http://schemas.openxmlformats.org/officeDocument/2006/relationships/slide" Target="slide151.xml"/><Relationship Id="rId4" Type="http://schemas.openxmlformats.org/officeDocument/2006/relationships/slide" Target="slide105.xml"/><Relationship Id="rId9" Type="http://schemas.openxmlformats.org/officeDocument/2006/relationships/slide" Target="slide144.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slide" Target="slide195.xml"/><Relationship Id="rId3" Type="http://schemas.openxmlformats.org/officeDocument/2006/relationships/slide" Target="slide163.xml"/><Relationship Id="rId7" Type="http://schemas.openxmlformats.org/officeDocument/2006/relationships/slide" Target="slide19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87.xml"/><Relationship Id="rId11" Type="http://schemas.openxmlformats.org/officeDocument/2006/relationships/slide" Target="slide3.xml"/><Relationship Id="rId5" Type="http://schemas.openxmlformats.org/officeDocument/2006/relationships/slide" Target="slide178.xml"/><Relationship Id="rId10" Type="http://schemas.openxmlformats.org/officeDocument/2006/relationships/slide" Target="slide217.xml"/><Relationship Id="rId4" Type="http://schemas.openxmlformats.org/officeDocument/2006/relationships/slide" Target="slide173.xml"/><Relationship Id="rId9" Type="http://schemas.openxmlformats.org/officeDocument/2006/relationships/slide" Target="slide20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slide" Target="slide3.xml"/><Relationship Id="rId4" Type="http://schemas.openxmlformats.org/officeDocument/2006/relationships/hyperlink" Target="https://www.ncetm.org.uk/media/8d84023fc6a3601/ncetm_spine2_segment02_y2.pdf#page=1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5.xml"/><Relationship Id="rId1" Type="http://schemas.openxmlformats.org/officeDocument/2006/relationships/tags" Target="../tags/tag1.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slide" Target="slide3.xml"/><Relationship Id="rId4" Type="http://schemas.openxmlformats.org/officeDocument/2006/relationships/hyperlink" Target="https://www.ncetm.org.uk/media/8d84023fc6a3601/ncetm_spine2_segment02_y2.pdf#page=20"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0.xml"/><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8" Type="http://schemas.openxmlformats.org/officeDocument/2006/relationships/slide" Target="slide270.xml"/><Relationship Id="rId3" Type="http://schemas.openxmlformats.org/officeDocument/2006/relationships/slide" Target="slide224.xml"/><Relationship Id="rId7" Type="http://schemas.openxmlformats.org/officeDocument/2006/relationships/slide" Target="slide25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46.xml"/><Relationship Id="rId11" Type="http://schemas.openxmlformats.org/officeDocument/2006/relationships/slide" Target="slide3.xml"/><Relationship Id="rId5" Type="http://schemas.openxmlformats.org/officeDocument/2006/relationships/slide" Target="slide238.xml"/><Relationship Id="rId10" Type="http://schemas.openxmlformats.org/officeDocument/2006/relationships/slide" Target="slide295.xml"/><Relationship Id="rId4" Type="http://schemas.openxmlformats.org/officeDocument/2006/relationships/slide" Target="slide231.xml"/><Relationship Id="rId9" Type="http://schemas.openxmlformats.org/officeDocument/2006/relationships/slide" Target="slide288.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68.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305.xm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slide" Target="slide311.xml"/></Relationships>
</file>

<file path=ppt/slides/_rels/slide7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slide" Target="slide3.xml"/><Relationship Id="rId4" Type="http://schemas.openxmlformats.org/officeDocument/2006/relationships/hyperlink" Target="https://www.ncetm.org.uk/media/8d84023fc6a3601/ncetm_spine2_segment02_y2.pdf#page=24"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1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10.xml"/><Relationship Id="rId4" Type="http://schemas.openxmlformats.org/officeDocument/2006/relationships/image" Target="../media/image95.png"/></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8.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99.png"/></Relationships>
</file>

<file path=ppt/slides/_rels/slide8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hyperlink" Target="https://www.ncetm.org.uk/media/gaalxare/ncetm_spine2_segment03_y2.pdf#page=4" TargetMode="External"/><Relationship Id="rId2" Type="http://schemas.openxmlformats.org/officeDocument/2006/relationships/notesSlide" Target="../notesSlides/notesSlide80.xml"/><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slide" Target="slide3.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slide" Target="slide3.xml"/><Relationship Id="rId4" Type="http://schemas.openxmlformats.org/officeDocument/2006/relationships/hyperlink" Target="https://www.ncetm.org.uk/media/8d84023fc6a3601/ncetm_spine2_segment02_y2.pdf#page=4"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15.xml"/><Relationship Id="rId5" Type="http://schemas.openxmlformats.org/officeDocument/2006/relationships/image" Target="../media/image112.png"/><Relationship Id="rId4" Type="http://schemas.openxmlformats.org/officeDocument/2006/relationships/image" Target="../media/image11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hyperlink" Target="https://www.ncetm.org.uk/media/gaalxare/ncetm_spine2_segment03_y2.pdf#page=7" TargetMode="External"/><Relationship Id="rId2" Type="http://schemas.openxmlformats.org/officeDocument/2006/relationships/notesSlide" Target="../notesSlides/notesSlide83.xml"/><Relationship Id="rId1" Type="http://schemas.openxmlformats.org/officeDocument/2006/relationships/slideLayout" Target="../slideLayouts/slideLayout5.xml"/><Relationship Id="rId5" Type="http://schemas.openxmlformats.org/officeDocument/2006/relationships/image" Target="../media/image100.jpeg"/><Relationship Id="rId4" Type="http://schemas.openxmlformats.org/officeDocument/2006/relationships/slide" Target="slide3.xml"/></Relationships>
</file>

<file path=ppt/slides/_rels/slide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4.xml"/><Relationship Id="rId1" Type="http://schemas.openxmlformats.org/officeDocument/2006/relationships/slideLayout" Target="../slideLayouts/slideLayout15.xml"/><Relationship Id="rId4" Type="http://schemas.openxmlformats.org/officeDocument/2006/relationships/image" Target="../media/image114.png"/></Relationships>
</file>

<file path=ppt/slides/_rels/slide96.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9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5.xml"/><Relationship Id="rId1" Type="http://schemas.openxmlformats.org/officeDocument/2006/relationships/slideLayout" Target="../slideLayouts/slideLayout15.xml"/><Relationship Id="rId5" Type="http://schemas.openxmlformats.org/officeDocument/2006/relationships/image" Target="../media/image123.png"/><Relationship Id="rId4" Type="http://schemas.openxmlformats.org/officeDocument/2006/relationships/image" Target="../media/image122.png"/></Relationships>
</file>

<file path=ppt/slides/_rels/slide9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6.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34064D4-6FBE-4131-9182-7C4479EBDE7B}"/>
              </a:ext>
            </a:extLst>
          </p:cNvPr>
          <p:cNvSpPr txBox="1"/>
          <p:nvPr/>
        </p:nvSpPr>
        <p:spPr>
          <a:xfrm>
            <a:off x="604946" y="1732195"/>
            <a:ext cx="5148154" cy="461665"/>
          </a:xfrm>
          <a:prstGeom prst="rect">
            <a:avLst/>
          </a:prstGeom>
          <a:noFill/>
        </p:spPr>
        <p:txBody>
          <a:bodyPr wrap="square" rtlCol="0">
            <a:spAutoFit/>
          </a:bodyPr>
          <a:lstStyle/>
          <a:p>
            <a:pPr lvl="0"/>
            <a:r>
              <a:rPr lang="en-US" sz="2400" b="1" dirty="0">
                <a:solidFill>
                  <a:schemeClr val="bg1"/>
                </a:solidFill>
                <a:latin typeface="Arial" panose="020B0604020202020204" pitchFamily="34" charset="0"/>
                <a:cs typeface="Arial" panose="020B0604020202020204" pitchFamily="34" charset="0"/>
              </a:rPr>
              <a:t>Year 2, Unit 5</a:t>
            </a:r>
          </a:p>
        </p:txBody>
      </p:sp>
      <p:sp>
        <p:nvSpPr>
          <p:cNvPr id="6" name="TextBox 5">
            <a:extLst>
              <a:ext uri="{FF2B5EF4-FFF2-40B4-BE49-F238E27FC236}">
                <a16:creationId xmlns:a16="http://schemas.microsoft.com/office/drawing/2014/main" id="{DC2662B8-F764-4A66-9D96-917843E5F642}"/>
              </a:ext>
            </a:extLst>
          </p:cNvPr>
          <p:cNvSpPr txBox="1"/>
          <p:nvPr/>
        </p:nvSpPr>
        <p:spPr>
          <a:xfrm>
            <a:off x="604946" y="2434709"/>
            <a:ext cx="4795729" cy="1077218"/>
          </a:xfrm>
          <a:prstGeom prst="rect">
            <a:avLst/>
          </a:prstGeom>
          <a:noFill/>
        </p:spPr>
        <p:txBody>
          <a:bodyPr wrap="square">
            <a:spAutoFit/>
          </a:bodyPr>
          <a:lstStyle/>
          <a:p>
            <a:pPr lvl="0"/>
            <a:r>
              <a:rPr lang="en-US" sz="3200" b="1" dirty="0">
                <a:solidFill>
                  <a:schemeClr val="bg1"/>
                </a:solidFill>
                <a:latin typeface="Arial" panose="020B0604020202020204" pitchFamily="34" charset="0"/>
                <a:cs typeface="Arial" panose="020B0604020202020204" pitchFamily="34" charset="0"/>
              </a:rPr>
              <a:t>Introduction to multiplication</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a:extLst>
              <a:ext uri="{FF2B5EF4-FFF2-40B4-BE49-F238E27FC236}">
                <a16:creationId xmlns:a16="http://schemas.microsoft.com/office/drawing/2014/main" id="{80F53374-4969-44A8-882E-104533122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3633789"/>
            <a:ext cx="784860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Placeholder 1">
            <a:extLst>
              <a:ext uri="{FF2B5EF4-FFF2-40B4-BE49-F238E27FC236}">
                <a16:creationId xmlns:a16="http://schemas.microsoft.com/office/drawing/2014/main" id="{FFBF709B-C94C-4B8D-8F60-8C904D441EBB}"/>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1:1</a:t>
            </a:r>
          </a:p>
        </p:txBody>
      </p:sp>
      <p:pic>
        <p:nvPicPr>
          <p:cNvPr id="4" name="Picture 3">
            <a:extLst>
              <a:ext uri="{FF2B5EF4-FFF2-40B4-BE49-F238E27FC236}">
                <a16:creationId xmlns:a16="http://schemas.microsoft.com/office/drawing/2014/main" id="{86AE4C41-1B48-4CA5-9828-BC60A628F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414" y="1379538"/>
            <a:ext cx="611187"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D077BB5-6C5E-456C-8A04-29A3EB9CEB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625" y="1387475"/>
            <a:ext cx="8128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74E5F46-E4C9-4086-966E-871301174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0688" y="1379539"/>
            <a:ext cx="107156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4.375E-6 7.40741E-7 L -0.1345 0.36505 " pathEditMode="relative" rAng="0" ptsTypes="AA">
                                      <p:cBhvr>
                                        <p:cTn id="6" dur="2000" fill="hold"/>
                                        <p:tgtEl>
                                          <p:spTgt spid="4"/>
                                        </p:tgtEl>
                                        <p:attrNameLst>
                                          <p:attrName>ppt_x</p:attrName>
                                          <p:attrName>ppt_y</p:attrName>
                                        </p:attrNameLst>
                                      </p:cBhvr>
                                      <p:rCtr x="-6771" y="18241"/>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2.77778E-6 -3.7037E-6 L 0.01441 0.36505 " pathEditMode="relative" rAng="0" ptsTypes="AA">
                                      <p:cBhvr>
                                        <p:cTn id="10" dur="2000" fill="hold"/>
                                        <p:tgtEl>
                                          <p:spTgt spid="8"/>
                                        </p:tgtEl>
                                        <p:attrNameLst>
                                          <p:attrName>ppt_x</p:attrName>
                                          <p:attrName>ppt_y</p:attrName>
                                        </p:attrNameLst>
                                      </p:cBhvr>
                                      <p:rCtr x="712" y="18241"/>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3.54167E-6 -1.11111E-6 L 0.13229 0.37893 " pathEditMode="relative" rAng="0" ptsTypes="AA">
                                      <p:cBhvr>
                                        <p:cTn id="14" dur="2000" fill="hold"/>
                                        <p:tgtEl>
                                          <p:spTgt spid="6"/>
                                        </p:tgtEl>
                                        <p:attrNameLst>
                                          <p:attrName>ppt_x</p:attrName>
                                          <p:attrName>ppt_y</p:attrName>
                                        </p:attrNameLst>
                                      </p:cBhvr>
                                      <p:rCtr x="6602" y="192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9</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2540031748"/>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9</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represent the two times table in different ways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333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9</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2.3 Times tables: groups of 2 and commutativity (part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1337793998"/>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2:1 - 2:4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9-11</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464A666E-3542-4E6B-ADE8-B0137F73190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3768333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2:1</a:t>
            </a:r>
          </a:p>
        </p:txBody>
      </p:sp>
      <p:graphicFrame>
        <p:nvGraphicFramePr>
          <p:cNvPr id="4" name="Table 3">
            <a:extLst>
              <a:ext uri="{FF2B5EF4-FFF2-40B4-BE49-F238E27FC236}">
                <a16:creationId xmlns:a16="http://schemas.microsoft.com/office/drawing/2014/main" id="{BCA9E148-F40C-4D16-ACDC-BEA63F1E4397}"/>
              </a:ext>
            </a:extLst>
          </p:cNvPr>
          <p:cNvGraphicFramePr>
            <a:graphicFrameLocks noGrp="1"/>
          </p:cNvGraphicFramePr>
          <p:nvPr/>
        </p:nvGraphicFramePr>
        <p:xfrm>
          <a:off x="4879844" y="3293889"/>
          <a:ext cx="4345859" cy="2890605"/>
        </p:xfrm>
        <a:graphic>
          <a:graphicData uri="http://schemas.openxmlformats.org/drawingml/2006/table">
            <a:tbl>
              <a:tblPr firstRow="1" firstCol="1" bandRow="1">
                <a:tableStyleId>{5C22544A-7EE6-4342-B048-85BDC9FD1C3A}</a:tableStyleId>
              </a:tblPr>
              <a:tblGrid>
                <a:gridCol w="2172199">
                  <a:extLst>
                    <a:ext uri="{9D8B030D-6E8A-4147-A177-3AD203B41FA5}">
                      <a16:colId xmlns:a16="http://schemas.microsoft.com/office/drawing/2014/main" val="725404689"/>
                    </a:ext>
                  </a:extLst>
                </a:gridCol>
                <a:gridCol w="2173660">
                  <a:extLst>
                    <a:ext uri="{9D8B030D-6E8A-4147-A177-3AD203B41FA5}">
                      <a16:colId xmlns:a16="http://schemas.microsoft.com/office/drawing/2014/main" val="4039382020"/>
                    </a:ext>
                  </a:extLst>
                </a:gridCol>
              </a:tblGrid>
              <a:tr h="849025">
                <a:tc>
                  <a:txBody>
                    <a:bodyPr/>
                    <a:lstStyle/>
                    <a:p>
                      <a:pPr algn="ctr">
                        <a:lnSpc>
                          <a:spcPct val="107000"/>
                        </a:lnSpc>
                        <a:spcAft>
                          <a:spcPts val="0"/>
                        </a:spcAft>
                      </a:pPr>
                      <a:r>
                        <a:rPr lang="en-GB" sz="2400" b="0" dirty="0">
                          <a:solidFill>
                            <a:schemeClr val="tx1"/>
                          </a:solidFill>
                          <a:effectLst/>
                          <a:latin typeface="Myriad Pro Semibold"/>
                        </a:rPr>
                        <a:t>Number of </a:t>
                      </a:r>
                      <a:r>
                        <a:rPr lang="en-GB" sz="2400" b="0" i="1" dirty="0">
                          <a:solidFill>
                            <a:schemeClr val="tx1"/>
                          </a:solidFill>
                          <a:effectLst/>
                          <a:latin typeface="Myriad Pro Semibold"/>
                        </a:rPr>
                        <a:t>pairs</a:t>
                      </a:r>
                      <a:r>
                        <a:rPr lang="en-GB" sz="2400" b="0" dirty="0">
                          <a:solidFill>
                            <a:schemeClr val="tx1"/>
                          </a:solidFill>
                          <a:effectLst/>
                          <a:latin typeface="Myriad Pro Semibold"/>
                        </a:rPr>
                        <a:t> of shoes</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Number of shoes</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728641"/>
                  </a:ext>
                </a:extLst>
              </a:tr>
              <a:tr h="408316">
                <a:tc>
                  <a:txBody>
                    <a:bodyPr/>
                    <a:lstStyle/>
                    <a:p>
                      <a:pPr algn="ctr">
                        <a:lnSpc>
                          <a:spcPct val="107000"/>
                        </a:lnSpc>
                        <a:spcAft>
                          <a:spcPts val="0"/>
                        </a:spcAft>
                      </a:pP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400" b="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6461298"/>
                  </a:ext>
                </a:extLst>
              </a:tr>
              <a:tr h="408316">
                <a:tc>
                  <a:txBody>
                    <a:bodyPr/>
                    <a:lstStyle/>
                    <a:p>
                      <a:pPr algn="ctr">
                        <a:lnSpc>
                          <a:spcPct val="107000"/>
                        </a:lnSpc>
                        <a:spcAft>
                          <a:spcPts val="0"/>
                        </a:spcAft>
                      </a:pP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9477247"/>
                  </a:ext>
                </a:extLst>
              </a:tr>
              <a:tr h="408316">
                <a:tc>
                  <a:txBody>
                    <a:bodyPr/>
                    <a:lstStyle/>
                    <a:p>
                      <a:pPr algn="ctr">
                        <a:lnSpc>
                          <a:spcPct val="107000"/>
                        </a:lnSpc>
                        <a:spcAft>
                          <a:spcPts val="0"/>
                        </a:spcAft>
                      </a:pPr>
                      <a:endParaRPr lang="en-GB" sz="2400" b="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4758726"/>
                  </a:ext>
                </a:extLst>
              </a:tr>
              <a:tr h="408316">
                <a:tc>
                  <a:txBody>
                    <a:bodyPr/>
                    <a:lstStyle/>
                    <a:p>
                      <a:pPr algn="ctr">
                        <a:lnSpc>
                          <a:spcPct val="107000"/>
                        </a:lnSpc>
                        <a:spcAft>
                          <a:spcPts val="0"/>
                        </a:spcAft>
                      </a:pPr>
                      <a:endParaRPr lang="en-GB" sz="2400" b="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3660084"/>
                  </a:ext>
                </a:extLst>
              </a:tr>
              <a:tr h="408316">
                <a:tc>
                  <a:txBody>
                    <a:bodyPr/>
                    <a:lstStyle/>
                    <a:p>
                      <a:pPr algn="ctr">
                        <a:lnSpc>
                          <a:spcPct val="107000"/>
                        </a:lnSpc>
                        <a:spcAft>
                          <a:spcPts val="0"/>
                        </a:spcAft>
                      </a:pPr>
                      <a:endParaRPr lang="en-GB" sz="2400" b="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260022"/>
                  </a:ext>
                </a:extLst>
              </a:tr>
            </a:tbl>
          </a:graphicData>
        </a:graphic>
      </p:graphicFrame>
      <p:grpSp>
        <p:nvGrpSpPr>
          <p:cNvPr id="36" name="Group 35">
            <a:extLst>
              <a:ext uri="{FF2B5EF4-FFF2-40B4-BE49-F238E27FC236}">
                <a16:creationId xmlns:a16="http://schemas.microsoft.com/office/drawing/2014/main" id="{9F8084B4-73D7-4AA5-8A68-EB156E7175D5}"/>
              </a:ext>
            </a:extLst>
          </p:cNvPr>
          <p:cNvGrpSpPr/>
          <p:nvPr/>
        </p:nvGrpSpPr>
        <p:grpSpPr>
          <a:xfrm>
            <a:off x="3539714" y="1064516"/>
            <a:ext cx="1066158" cy="1735542"/>
            <a:chOff x="2015714" y="1064516"/>
            <a:chExt cx="1066158" cy="1735542"/>
          </a:xfrm>
        </p:grpSpPr>
        <p:pic>
          <p:nvPicPr>
            <p:cNvPr id="7" name="Picture 6">
              <a:extLst>
                <a:ext uri="{FF2B5EF4-FFF2-40B4-BE49-F238E27FC236}">
                  <a16:creationId xmlns:a16="http://schemas.microsoft.com/office/drawing/2014/main" id="{795D3245-2009-48DF-811E-356E41B02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714" y="1064516"/>
              <a:ext cx="1066158" cy="1050364"/>
            </a:xfrm>
            <a:prstGeom prst="rect">
              <a:avLst/>
            </a:prstGeom>
          </p:spPr>
        </p:pic>
        <p:pic>
          <p:nvPicPr>
            <p:cNvPr id="16" name="Picture 15" descr="A picture containing object&#10;&#10;Description automatically generated">
              <a:extLst>
                <a:ext uri="{FF2B5EF4-FFF2-40B4-BE49-F238E27FC236}">
                  <a16:creationId xmlns:a16="http://schemas.microsoft.com/office/drawing/2014/main" id="{0D76A813-1F85-42A7-9EDB-546E0B11F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808" y="2376089"/>
              <a:ext cx="423969" cy="423969"/>
            </a:xfrm>
            <a:prstGeom prst="rect">
              <a:avLst/>
            </a:prstGeom>
          </p:spPr>
        </p:pic>
      </p:grpSp>
      <p:grpSp>
        <p:nvGrpSpPr>
          <p:cNvPr id="37" name="Group 36">
            <a:extLst>
              <a:ext uri="{FF2B5EF4-FFF2-40B4-BE49-F238E27FC236}">
                <a16:creationId xmlns:a16="http://schemas.microsoft.com/office/drawing/2014/main" id="{EFE7F4A5-8F8D-4DE8-99A8-AB4009AE35FA}"/>
              </a:ext>
            </a:extLst>
          </p:cNvPr>
          <p:cNvGrpSpPr/>
          <p:nvPr/>
        </p:nvGrpSpPr>
        <p:grpSpPr>
          <a:xfrm>
            <a:off x="4888519" y="1064516"/>
            <a:ext cx="1066158" cy="1735542"/>
            <a:chOff x="3364519" y="1064516"/>
            <a:chExt cx="1066158" cy="1735542"/>
          </a:xfrm>
        </p:grpSpPr>
        <p:pic>
          <p:nvPicPr>
            <p:cNvPr id="10" name="Picture 9" descr="A picture containing scissors, window&#10;&#10;Description automatically generated">
              <a:extLst>
                <a:ext uri="{FF2B5EF4-FFF2-40B4-BE49-F238E27FC236}">
                  <a16:creationId xmlns:a16="http://schemas.microsoft.com/office/drawing/2014/main" id="{73BD5BCE-C3BA-4BDC-A715-EE4F9BDC6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519" y="1064516"/>
              <a:ext cx="1066158" cy="1050364"/>
            </a:xfrm>
            <a:prstGeom prst="rect">
              <a:avLst/>
            </a:prstGeom>
          </p:spPr>
        </p:pic>
        <p:pic>
          <p:nvPicPr>
            <p:cNvPr id="17" name="Picture 16" descr="A picture containing object&#10;&#10;Description automatically generated">
              <a:extLst>
                <a:ext uri="{FF2B5EF4-FFF2-40B4-BE49-F238E27FC236}">
                  <a16:creationId xmlns:a16="http://schemas.microsoft.com/office/drawing/2014/main" id="{57BEA97B-D8E6-4C02-B151-2D45C0322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613" y="2376089"/>
              <a:ext cx="423969" cy="423969"/>
            </a:xfrm>
            <a:prstGeom prst="rect">
              <a:avLst/>
            </a:prstGeom>
          </p:spPr>
        </p:pic>
      </p:grpSp>
      <p:grpSp>
        <p:nvGrpSpPr>
          <p:cNvPr id="38" name="Group 37">
            <a:extLst>
              <a:ext uri="{FF2B5EF4-FFF2-40B4-BE49-F238E27FC236}">
                <a16:creationId xmlns:a16="http://schemas.microsoft.com/office/drawing/2014/main" id="{6DF054AA-CA4F-43A5-A616-36CB96DB6E6C}"/>
              </a:ext>
            </a:extLst>
          </p:cNvPr>
          <p:cNvGrpSpPr/>
          <p:nvPr/>
        </p:nvGrpSpPr>
        <p:grpSpPr>
          <a:xfrm>
            <a:off x="6237324" y="1064516"/>
            <a:ext cx="1066158" cy="1735542"/>
            <a:chOff x="4713324" y="1064516"/>
            <a:chExt cx="1066158" cy="1735542"/>
          </a:xfrm>
        </p:grpSpPr>
        <p:pic>
          <p:nvPicPr>
            <p:cNvPr id="8" name="Picture 7">
              <a:extLst>
                <a:ext uri="{FF2B5EF4-FFF2-40B4-BE49-F238E27FC236}">
                  <a16:creationId xmlns:a16="http://schemas.microsoft.com/office/drawing/2014/main" id="{B8E9B5E7-763F-4460-B249-301D885FF1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3324" y="1064516"/>
              <a:ext cx="1066158" cy="1050364"/>
            </a:xfrm>
            <a:prstGeom prst="rect">
              <a:avLst/>
            </a:prstGeom>
          </p:spPr>
        </p:pic>
        <p:pic>
          <p:nvPicPr>
            <p:cNvPr id="18" name="Picture 17" descr="A picture containing object&#10;&#10;Description automatically generated">
              <a:extLst>
                <a:ext uri="{FF2B5EF4-FFF2-40B4-BE49-F238E27FC236}">
                  <a16:creationId xmlns:a16="http://schemas.microsoft.com/office/drawing/2014/main" id="{C91FD999-1AE2-4BB2-B88C-25EE39673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418" y="2376089"/>
              <a:ext cx="423969" cy="423969"/>
            </a:xfrm>
            <a:prstGeom prst="rect">
              <a:avLst/>
            </a:prstGeom>
          </p:spPr>
        </p:pic>
      </p:grpSp>
      <p:grpSp>
        <p:nvGrpSpPr>
          <p:cNvPr id="39" name="Group 38">
            <a:extLst>
              <a:ext uri="{FF2B5EF4-FFF2-40B4-BE49-F238E27FC236}">
                <a16:creationId xmlns:a16="http://schemas.microsoft.com/office/drawing/2014/main" id="{66452AB9-20C7-441C-BF7E-400807E159CA}"/>
              </a:ext>
            </a:extLst>
          </p:cNvPr>
          <p:cNvGrpSpPr/>
          <p:nvPr/>
        </p:nvGrpSpPr>
        <p:grpSpPr>
          <a:xfrm>
            <a:off x="7586129" y="1064516"/>
            <a:ext cx="1066158" cy="1735542"/>
            <a:chOff x="6062129" y="1064516"/>
            <a:chExt cx="1066158" cy="1735542"/>
          </a:xfrm>
        </p:grpSpPr>
        <p:pic>
          <p:nvPicPr>
            <p:cNvPr id="11" name="Picture 10" descr="A drawing of a cartoon character&#10;&#10;Description automatically generated">
              <a:extLst>
                <a:ext uri="{FF2B5EF4-FFF2-40B4-BE49-F238E27FC236}">
                  <a16:creationId xmlns:a16="http://schemas.microsoft.com/office/drawing/2014/main" id="{25BAFF55-CF3C-4D57-AD67-FDC3ECAFCF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2129" y="1064516"/>
              <a:ext cx="1066158" cy="1050364"/>
            </a:xfrm>
            <a:prstGeom prst="rect">
              <a:avLst/>
            </a:prstGeom>
          </p:spPr>
        </p:pic>
        <p:pic>
          <p:nvPicPr>
            <p:cNvPr id="19" name="Picture 18" descr="A picture containing object&#10;&#10;Description automatically generated">
              <a:extLst>
                <a:ext uri="{FF2B5EF4-FFF2-40B4-BE49-F238E27FC236}">
                  <a16:creationId xmlns:a16="http://schemas.microsoft.com/office/drawing/2014/main" id="{7F0DC43A-7FDF-481E-9536-874A081AC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223" y="2376089"/>
              <a:ext cx="423969" cy="423969"/>
            </a:xfrm>
            <a:prstGeom prst="rect">
              <a:avLst/>
            </a:prstGeom>
          </p:spPr>
        </p:pic>
      </p:grpSp>
      <p:sp>
        <p:nvSpPr>
          <p:cNvPr id="20" name="TextBox 19">
            <a:extLst>
              <a:ext uri="{FF2B5EF4-FFF2-40B4-BE49-F238E27FC236}">
                <a16:creationId xmlns:a16="http://schemas.microsoft.com/office/drawing/2014/main" id="{4DEC4380-B568-4410-B7AE-74FC9A90D48D}"/>
              </a:ext>
            </a:extLst>
          </p:cNvPr>
          <p:cNvSpPr txBox="1"/>
          <p:nvPr/>
        </p:nvSpPr>
        <p:spPr bwMode="auto">
          <a:xfrm>
            <a:off x="3166337" y="4112552"/>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 × 2 = 0</a:t>
            </a:r>
          </a:p>
        </p:txBody>
      </p:sp>
      <p:sp>
        <p:nvSpPr>
          <p:cNvPr id="21" name="TextBox 20">
            <a:extLst>
              <a:ext uri="{FF2B5EF4-FFF2-40B4-BE49-F238E27FC236}">
                <a16:creationId xmlns:a16="http://schemas.microsoft.com/office/drawing/2014/main" id="{9E4521E7-3753-4DD6-AF43-7A1F20DD5D77}"/>
              </a:ext>
            </a:extLst>
          </p:cNvPr>
          <p:cNvSpPr txBox="1"/>
          <p:nvPr/>
        </p:nvSpPr>
        <p:spPr bwMode="auto">
          <a:xfrm>
            <a:off x="3166337" y="4522948"/>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2 = 2</a:t>
            </a:r>
          </a:p>
        </p:txBody>
      </p:sp>
      <p:sp>
        <p:nvSpPr>
          <p:cNvPr id="22" name="TextBox 21">
            <a:extLst>
              <a:ext uri="{FF2B5EF4-FFF2-40B4-BE49-F238E27FC236}">
                <a16:creationId xmlns:a16="http://schemas.microsoft.com/office/drawing/2014/main" id="{3AF4ED01-A662-448C-8F37-47EE463327BF}"/>
              </a:ext>
            </a:extLst>
          </p:cNvPr>
          <p:cNvSpPr txBox="1"/>
          <p:nvPr/>
        </p:nvSpPr>
        <p:spPr bwMode="auto">
          <a:xfrm>
            <a:off x="3166337" y="493096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2 = 4</a:t>
            </a:r>
          </a:p>
        </p:txBody>
      </p:sp>
      <p:sp>
        <p:nvSpPr>
          <p:cNvPr id="23" name="TextBox 22">
            <a:extLst>
              <a:ext uri="{FF2B5EF4-FFF2-40B4-BE49-F238E27FC236}">
                <a16:creationId xmlns:a16="http://schemas.microsoft.com/office/drawing/2014/main" id="{CEFD14E6-CDD0-4514-ACBA-9EE8239826E9}"/>
              </a:ext>
            </a:extLst>
          </p:cNvPr>
          <p:cNvSpPr txBox="1"/>
          <p:nvPr/>
        </p:nvSpPr>
        <p:spPr bwMode="auto">
          <a:xfrm>
            <a:off x="3166337" y="5341359"/>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2 = 6</a:t>
            </a:r>
          </a:p>
        </p:txBody>
      </p:sp>
      <p:sp>
        <p:nvSpPr>
          <p:cNvPr id="24" name="TextBox 23">
            <a:extLst>
              <a:ext uri="{FF2B5EF4-FFF2-40B4-BE49-F238E27FC236}">
                <a16:creationId xmlns:a16="http://schemas.microsoft.com/office/drawing/2014/main" id="{57365A9F-8604-48BA-A84B-17191EF7813A}"/>
              </a:ext>
            </a:extLst>
          </p:cNvPr>
          <p:cNvSpPr txBox="1"/>
          <p:nvPr/>
        </p:nvSpPr>
        <p:spPr bwMode="auto">
          <a:xfrm>
            <a:off x="3166337" y="5747388"/>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2 = 8</a:t>
            </a:r>
          </a:p>
        </p:txBody>
      </p:sp>
      <p:sp>
        <p:nvSpPr>
          <p:cNvPr id="25" name="TextBox 24">
            <a:extLst>
              <a:ext uri="{FF2B5EF4-FFF2-40B4-BE49-F238E27FC236}">
                <a16:creationId xmlns:a16="http://schemas.microsoft.com/office/drawing/2014/main" id="{9150C088-61A0-4690-9E42-3E1B54FD2E30}"/>
              </a:ext>
            </a:extLst>
          </p:cNvPr>
          <p:cNvSpPr txBox="1"/>
          <p:nvPr/>
        </p:nvSpPr>
        <p:spPr bwMode="auto">
          <a:xfrm>
            <a:off x="5790336" y="411255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26" name="TextBox 25">
            <a:extLst>
              <a:ext uri="{FF2B5EF4-FFF2-40B4-BE49-F238E27FC236}">
                <a16:creationId xmlns:a16="http://schemas.microsoft.com/office/drawing/2014/main" id="{FE7924A6-91A0-4F90-9317-3A94CE70245A}"/>
              </a:ext>
            </a:extLst>
          </p:cNvPr>
          <p:cNvSpPr txBox="1"/>
          <p:nvPr/>
        </p:nvSpPr>
        <p:spPr bwMode="auto">
          <a:xfrm>
            <a:off x="7964266" y="411255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27" name="TextBox 26">
            <a:extLst>
              <a:ext uri="{FF2B5EF4-FFF2-40B4-BE49-F238E27FC236}">
                <a16:creationId xmlns:a16="http://schemas.microsoft.com/office/drawing/2014/main" id="{687A2792-5378-4567-BDF9-D616333D086D}"/>
              </a:ext>
            </a:extLst>
          </p:cNvPr>
          <p:cNvSpPr txBox="1"/>
          <p:nvPr/>
        </p:nvSpPr>
        <p:spPr bwMode="auto">
          <a:xfrm>
            <a:off x="5790336" y="4522948"/>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p>
        </p:txBody>
      </p:sp>
      <p:sp>
        <p:nvSpPr>
          <p:cNvPr id="28" name="TextBox 27">
            <a:extLst>
              <a:ext uri="{FF2B5EF4-FFF2-40B4-BE49-F238E27FC236}">
                <a16:creationId xmlns:a16="http://schemas.microsoft.com/office/drawing/2014/main" id="{B0636E45-5A35-4173-AF73-F1C9BA1DBB7E}"/>
              </a:ext>
            </a:extLst>
          </p:cNvPr>
          <p:cNvSpPr txBox="1"/>
          <p:nvPr/>
        </p:nvSpPr>
        <p:spPr bwMode="auto">
          <a:xfrm>
            <a:off x="7964317" y="4522948"/>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29" name="TextBox 28">
            <a:extLst>
              <a:ext uri="{FF2B5EF4-FFF2-40B4-BE49-F238E27FC236}">
                <a16:creationId xmlns:a16="http://schemas.microsoft.com/office/drawing/2014/main" id="{7D01A4D8-B91F-4FBC-9FA4-37C8E321E269}"/>
              </a:ext>
            </a:extLst>
          </p:cNvPr>
          <p:cNvSpPr txBox="1"/>
          <p:nvPr/>
        </p:nvSpPr>
        <p:spPr bwMode="auto">
          <a:xfrm>
            <a:off x="5791499" y="493096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30" name="TextBox 29">
            <a:extLst>
              <a:ext uri="{FF2B5EF4-FFF2-40B4-BE49-F238E27FC236}">
                <a16:creationId xmlns:a16="http://schemas.microsoft.com/office/drawing/2014/main" id="{3F6F6A53-D3F4-40AF-B02D-6C5EDB59BBC7}"/>
              </a:ext>
            </a:extLst>
          </p:cNvPr>
          <p:cNvSpPr txBox="1"/>
          <p:nvPr/>
        </p:nvSpPr>
        <p:spPr bwMode="auto">
          <a:xfrm>
            <a:off x="7963099" y="493096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32" name="TextBox 31">
            <a:extLst>
              <a:ext uri="{FF2B5EF4-FFF2-40B4-BE49-F238E27FC236}">
                <a16:creationId xmlns:a16="http://schemas.microsoft.com/office/drawing/2014/main" id="{D3FDC4E3-5C89-4928-8D87-670565E421CB}"/>
              </a:ext>
            </a:extLst>
          </p:cNvPr>
          <p:cNvSpPr txBox="1"/>
          <p:nvPr/>
        </p:nvSpPr>
        <p:spPr bwMode="auto">
          <a:xfrm>
            <a:off x="5790683" y="5747388"/>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33" name="TextBox 32">
            <a:extLst>
              <a:ext uri="{FF2B5EF4-FFF2-40B4-BE49-F238E27FC236}">
                <a16:creationId xmlns:a16="http://schemas.microsoft.com/office/drawing/2014/main" id="{D6975ED8-A523-4266-89B6-AA1E41141AB2}"/>
              </a:ext>
            </a:extLst>
          </p:cNvPr>
          <p:cNvSpPr txBox="1"/>
          <p:nvPr/>
        </p:nvSpPr>
        <p:spPr bwMode="auto">
          <a:xfrm>
            <a:off x="5790337" y="5341359"/>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sp>
        <p:nvSpPr>
          <p:cNvPr id="34" name="TextBox 33">
            <a:extLst>
              <a:ext uri="{FF2B5EF4-FFF2-40B4-BE49-F238E27FC236}">
                <a16:creationId xmlns:a16="http://schemas.microsoft.com/office/drawing/2014/main" id="{C9723577-17C0-4D3E-BE4F-0799E2225018}"/>
              </a:ext>
            </a:extLst>
          </p:cNvPr>
          <p:cNvSpPr txBox="1"/>
          <p:nvPr/>
        </p:nvSpPr>
        <p:spPr bwMode="auto">
          <a:xfrm>
            <a:off x="7963100" y="5341359"/>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35" name="TextBox 34">
            <a:extLst>
              <a:ext uri="{FF2B5EF4-FFF2-40B4-BE49-F238E27FC236}">
                <a16:creationId xmlns:a16="http://schemas.microsoft.com/office/drawing/2014/main" id="{33D4D1A8-8679-4B15-9656-45580E2140C9}"/>
              </a:ext>
            </a:extLst>
          </p:cNvPr>
          <p:cNvSpPr txBox="1"/>
          <p:nvPr/>
        </p:nvSpPr>
        <p:spPr bwMode="auto">
          <a:xfrm>
            <a:off x="7963100" y="5747388"/>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spTree>
    <p:extLst>
      <p:ext uri="{BB962C8B-B14F-4D97-AF65-F5344CB8AC3E}">
        <p14:creationId xmlns:p14="http://schemas.microsoft.com/office/powerpoint/2010/main" val="306370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2" grpId="0"/>
      <p:bldP spid="33" grpId="0"/>
      <p:bldP spid="34" grpId="0"/>
      <p:bldP spid="3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2:2</a:t>
            </a:r>
          </a:p>
        </p:txBody>
      </p:sp>
      <p:graphicFrame>
        <p:nvGraphicFramePr>
          <p:cNvPr id="3" name="Table 2">
            <a:extLst>
              <a:ext uri="{FF2B5EF4-FFF2-40B4-BE49-F238E27FC236}">
                <a16:creationId xmlns:a16="http://schemas.microsoft.com/office/drawing/2014/main" id="{97F2484F-8459-4CD9-B37C-6D9E46A49656}"/>
              </a:ext>
            </a:extLst>
          </p:cNvPr>
          <p:cNvGraphicFramePr>
            <a:graphicFrameLocks noGrp="1"/>
          </p:cNvGraphicFramePr>
          <p:nvPr/>
        </p:nvGraphicFramePr>
        <p:xfrm>
          <a:off x="3322660" y="874538"/>
          <a:ext cx="4345859" cy="5435996"/>
        </p:xfrm>
        <a:graphic>
          <a:graphicData uri="http://schemas.openxmlformats.org/drawingml/2006/table">
            <a:tbl>
              <a:tblPr firstRow="1" firstCol="1" bandRow="1">
                <a:tableStyleId>{5C22544A-7EE6-4342-B048-85BDC9FD1C3A}</a:tableStyleId>
              </a:tblPr>
              <a:tblGrid>
                <a:gridCol w="2172199">
                  <a:extLst>
                    <a:ext uri="{9D8B030D-6E8A-4147-A177-3AD203B41FA5}">
                      <a16:colId xmlns:a16="http://schemas.microsoft.com/office/drawing/2014/main" val="725404689"/>
                    </a:ext>
                  </a:extLst>
                </a:gridCol>
                <a:gridCol w="2173660">
                  <a:extLst>
                    <a:ext uri="{9D8B030D-6E8A-4147-A177-3AD203B41FA5}">
                      <a16:colId xmlns:a16="http://schemas.microsoft.com/office/drawing/2014/main" val="4039382020"/>
                    </a:ext>
                  </a:extLst>
                </a:gridCol>
              </a:tblGrid>
              <a:tr h="749587">
                <a:tc>
                  <a:txBody>
                    <a:bodyPr/>
                    <a:lstStyle/>
                    <a:p>
                      <a:pPr algn="ctr">
                        <a:lnSpc>
                          <a:spcPct val="107000"/>
                        </a:lnSpc>
                        <a:spcAft>
                          <a:spcPts val="0"/>
                        </a:spcAft>
                      </a:pPr>
                      <a:r>
                        <a:rPr lang="en-GB" sz="2000" b="0" dirty="0">
                          <a:solidFill>
                            <a:schemeClr val="tx1"/>
                          </a:solidFill>
                          <a:effectLst/>
                          <a:latin typeface="Myriad Pro Semibold"/>
                        </a:rPr>
                        <a:t>Number of </a:t>
                      </a:r>
                      <a:r>
                        <a:rPr lang="en-GB" sz="2000" b="0" i="1" dirty="0">
                          <a:solidFill>
                            <a:schemeClr val="tx1"/>
                          </a:solidFill>
                          <a:effectLst/>
                          <a:latin typeface="Myriad Pro Semibold"/>
                        </a:rPr>
                        <a:t>pairs</a:t>
                      </a:r>
                      <a:r>
                        <a:rPr lang="en-GB" sz="2000" b="0" dirty="0">
                          <a:solidFill>
                            <a:schemeClr val="tx1"/>
                          </a:solidFill>
                          <a:effectLst/>
                          <a:latin typeface="Myriad Pro Semibold"/>
                        </a:rPr>
                        <a:t> of shoes</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Number of shoes</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728641"/>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6461298"/>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9477247"/>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4758726"/>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3660084"/>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260022"/>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0567860"/>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0507767"/>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6508603"/>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589766"/>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18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234968"/>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6090402"/>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11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6627420"/>
                  </a:ext>
                </a:extLst>
              </a:tr>
              <a:tr h="360493">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12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24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9281685"/>
                  </a:ext>
                </a:extLst>
              </a:tr>
            </a:tbl>
          </a:graphicData>
        </a:graphic>
      </p:graphicFrame>
      <p:sp>
        <p:nvSpPr>
          <p:cNvPr id="4" name="TextBox 3">
            <a:extLst>
              <a:ext uri="{FF2B5EF4-FFF2-40B4-BE49-F238E27FC236}">
                <a16:creationId xmlns:a16="http://schemas.microsoft.com/office/drawing/2014/main" id="{94D8F1B4-1099-4309-B27E-0726B2E11D97}"/>
              </a:ext>
            </a:extLst>
          </p:cNvPr>
          <p:cNvSpPr txBox="1"/>
          <p:nvPr/>
        </p:nvSpPr>
        <p:spPr bwMode="auto">
          <a:xfrm>
            <a:off x="7813612" y="1577411"/>
            <a:ext cx="1229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0 × 2 = 0</a:t>
            </a:r>
          </a:p>
        </p:txBody>
      </p:sp>
      <p:sp>
        <p:nvSpPr>
          <p:cNvPr id="5" name="TextBox 4">
            <a:extLst>
              <a:ext uri="{FF2B5EF4-FFF2-40B4-BE49-F238E27FC236}">
                <a16:creationId xmlns:a16="http://schemas.microsoft.com/office/drawing/2014/main" id="{0F14046D-6C4A-4B82-ADBC-171C6ECAE89F}"/>
              </a:ext>
            </a:extLst>
          </p:cNvPr>
          <p:cNvSpPr txBox="1"/>
          <p:nvPr/>
        </p:nvSpPr>
        <p:spPr bwMode="auto">
          <a:xfrm>
            <a:off x="7813612" y="1940678"/>
            <a:ext cx="1229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 × 2 = 2</a:t>
            </a:r>
          </a:p>
        </p:txBody>
      </p:sp>
      <p:sp>
        <p:nvSpPr>
          <p:cNvPr id="6" name="TextBox 5">
            <a:extLst>
              <a:ext uri="{FF2B5EF4-FFF2-40B4-BE49-F238E27FC236}">
                <a16:creationId xmlns:a16="http://schemas.microsoft.com/office/drawing/2014/main" id="{05674CFE-B15C-47F8-AEA8-25D0CE93B542}"/>
              </a:ext>
            </a:extLst>
          </p:cNvPr>
          <p:cNvSpPr txBox="1"/>
          <p:nvPr/>
        </p:nvSpPr>
        <p:spPr bwMode="auto">
          <a:xfrm>
            <a:off x="7813612" y="2303945"/>
            <a:ext cx="1229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2 × 2 = 4</a:t>
            </a:r>
          </a:p>
        </p:txBody>
      </p:sp>
      <p:sp>
        <p:nvSpPr>
          <p:cNvPr id="7" name="TextBox 6">
            <a:extLst>
              <a:ext uri="{FF2B5EF4-FFF2-40B4-BE49-F238E27FC236}">
                <a16:creationId xmlns:a16="http://schemas.microsoft.com/office/drawing/2014/main" id="{47BDF00F-851F-4DFB-A51A-52FFF818B421}"/>
              </a:ext>
            </a:extLst>
          </p:cNvPr>
          <p:cNvSpPr txBox="1"/>
          <p:nvPr/>
        </p:nvSpPr>
        <p:spPr bwMode="auto">
          <a:xfrm>
            <a:off x="7813612" y="2667212"/>
            <a:ext cx="1229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3 × 2 = 6</a:t>
            </a:r>
          </a:p>
        </p:txBody>
      </p:sp>
      <p:sp>
        <p:nvSpPr>
          <p:cNvPr id="8" name="TextBox 7">
            <a:extLst>
              <a:ext uri="{FF2B5EF4-FFF2-40B4-BE49-F238E27FC236}">
                <a16:creationId xmlns:a16="http://schemas.microsoft.com/office/drawing/2014/main" id="{68DA1EE7-818E-485E-9572-98CEC6BA6D43}"/>
              </a:ext>
            </a:extLst>
          </p:cNvPr>
          <p:cNvSpPr txBox="1"/>
          <p:nvPr/>
        </p:nvSpPr>
        <p:spPr bwMode="auto">
          <a:xfrm>
            <a:off x="7813612" y="3393746"/>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2 = 10</a:t>
            </a:r>
          </a:p>
        </p:txBody>
      </p:sp>
      <p:sp>
        <p:nvSpPr>
          <p:cNvPr id="19" name="TextBox 18">
            <a:extLst>
              <a:ext uri="{FF2B5EF4-FFF2-40B4-BE49-F238E27FC236}">
                <a16:creationId xmlns:a16="http://schemas.microsoft.com/office/drawing/2014/main" id="{0D20BB61-E63C-4497-9EE2-426DA5490C11}"/>
              </a:ext>
            </a:extLst>
          </p:cNvPr>
          <p:cNvSpPr txBox="1"/>
          <p:nvPr/>
        </p:nvSpPr>
        <p:spPr bwMode="auto">
          <a:xfrm>
            <a:off x="7813612" y="3030479"/>
            <a:ext cx="1229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4 × 2 = 8</a:t>
            </a:r>
          </a:p>
        </p:txBody>
      </p:sp>
      <p:sp>
        <p:nvSpPr>
          <p:cNvPr id="20" name="TextBox 19">
            <a:extLst>
              <a:ext uri="{FF2B5EF4-FFF2-40B4-BE49-F238E27FC236}">
                <a16:creationId xmlns:a16="http://schemas.microsoft.com/office/drawing/2014/main" id="{784AD61E-46D7-4E38-B462-DA3619FFE652}"/>
              </a:ext>
            </a:extLst>
          </p:cNvPr>
          <p:cNvSpPr txBox="1"/>
          <p:nvPr/>
        </p:nvSpPr>
        <p:spPr bwMode="auto">
          <a:xfrm>
            <a:off x="7813612" y="3757013"/>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6 × 2 = 12</a:t>
            </a:r>
          </a:p>
        </p:txBody>
      </p:sp>
      <p:sp>
        <p:nvSpPr>
          <p:cNvPr id="21" name="TextBox 20">
            <a:extLst>
              <a:ext uri="{FF2B5EF4-FFF2-40B4-BE49-F238E27FC236}">
                <a16:creationId xmlns:a16="http://schemas.microsoft.com/office/drawing/2014/main" id="{40171CBF-012E-45B8-8F1C-C32BD3753226}"/>
              </a:ext>
            </a:extLst>
          </p:cNvPr>
          <p:cNvSpPr txBox="1"/>
          <p:nvPr/>
        </p:nvSpPr>
        <p:spPr bwMode="auto">
          <a:xfrm>
            <a:off x="7813612" y="4120280"/>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7 × 2 = 14</a:t>
            </a:r>
          </a:p>
        </p:txBody>
      </p:sp>
      <p:sp>
        <p:nvSpPr>
          <p:cNvPr id="22" name="TextBox 21">
            <a:extLst>
              <a:ext uri="{FF2B5EF4-FFF2-40B4-BE49-F238E27FC236}">
                <a16:creationId xmlns:a16="http://schemas.microsoft.com/office/drawing/2014/main" id="{D713FEFF-EACF-4F11-B671-AEFD54F7B040}"/>
              </a:ext>
            </a:extLst>
          </p:cNvPr>
          <p:cNvSpPr txBox="1"/>
          <p:nvPr/>
        </p:nvSpPr>
        <p:spPr bwMode="auto">
          <a:xfrm>
            <a:off x="7813612" y="4483547"/>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8 × 2 = 16</a:t>
            </a:r>
          </a:p>
        </p:txBody>
      </p:sp>
      <p:sp>
        <p:nvSpPr>
          <p:cNvPr id="23" name="TextBox 22">
            <a:extLst>
              <a:ext uri="{FF2B5EF4-FFF2-40B4-BE49-F238E27FC236}">
                <a16:creationId xmlns:a16="http://schemas.microsoft.com/office/drawing/2014/main" id="{8D28EF07-F133-4007-B222-607D057FFF6B}"/>
              </a:ext>
            </a:extLst>
          </p:cNvPr>
          <p:cNvSpPr txBox="1"/>
          <p:nvPr/>
        </p:nvSpPr>
        <p:spPr bwMode="auto">
          <a:xfrm>
            <a:off x="7813612" y="4846814"/>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9 × 2 = 18</a:t>
            </a:r>
          </a:p>
        </p:txBody>
      </p:sp>
      <p:sp>
        <p:nvSpPr>
          <p:cNvPr id="24" name="TextBox 23">
            <a:extLst>
              <a:ext uri="{FF2B5EF4-FFF2-40B4-BE49-F238E27FC236}">
                <a16:creationId xmlns:a16="http://schemas.microsoft.com/office/drawing/2014/main" id="{8B633061-5F9D-453E-B1D9-5E6C1FE5DD84}"/>
              </a:ext>
            </a:extLst>
          </p:cNvPr>
          <p:cNvSpPr txBox="1"/>
          <p:nvPr/>
        </p:nvSpPr>
        <p:spPr bwMode="auto">
          <a:xfrm>
            <a:off x="7813612" y="5210081"/>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2 = 20</a:t>
            </a:r>
          </a:p>
        </p:txBody>
      </p:sp>
      <p:sp>
        <p:nvSpPr>
          <p:cNvPr id="25" name="TextBox 24">
            <a:extLst>
              <a:ext uri="{FF2B5EF4-FFF2-40B4-BE49-F238E27FC236}">
                <a16:creationId xmlns:a16="http://schemas.microsoft.com/office/drawing/2014/main" id="{4632D93D-D238-4828-8DB1-E3D77E59175F}"/>
              </a:ext>
            </a:extLst>
          </p:cNvPr>
          <p:cNvSpPr txBox="1"/>
          <p:nvPr/>
        </p:nvSpPr>
        <p:spPr bwMode="auto">
          <a:xfrm>
            <a:off x="7813612" y="5573348"/>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11 × 2 = 22</a:t>
            </a:r>
          </a:p>
        </p:txBody>
      </p:sp>
      <p:sp>
        <p:nvSpPr>
          <p:cNvPr id="26" name="TextBox 25">
            <a:extLst>
              <a:ext uri="{FF2B5EF4-FFF2-40B4-BE49-F238E27FC236}">
                <a16:creationId xmlns:a16="http://schemas.microsoft.com/office/drawing/2014/main" id="{8EED60DF-3186-4E4D-9F0D-A30D904FFE6B}"/>
              </a:ext>
            </a:extLst>
          </p:cNvPr>
          <p:cNvSpPr txBox="1"/>
          <p:nvPr/>
        </p:nvSpPr>
        <p:spPr bwMode="auto">
          <a:xfrm>
            <a:off x="7813612" y="5936616"/>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12 × 2 = 24</a:t>
            </a:r>
          </a:p>
        </p:txBody>
      </p:sp>
    </p:spTree>
    <p:extLst>
      <p:ext uri="{BB962C8B-B14F-4D97-AF65-F5344CB8AC3E}">
        <p14:creationId xmlns:p14="http://schemas.microsoft.com/office/powerpoint/2010/main" val="6626106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2:4</a:t>
            </a:r>
          </a:p>
        </p:txBody>
      </p:sp>
      <p:sp>
        <p:nvSpPr>
          <p:cNvPr id="13" name="TextBox 12">
            <a:extLst>
              <a:ext uri="{FF2B5EF4-FFF2-40B4-BE49-F238E27FC236}">
                <a16:creationId xmlns:a16="http://schemas.microsoft.com/office/drawing/2014/main" id="{C53C17B7-D7B3-454F-AE9E-B7CB195FE812}"/>
              </a:ext>
            </a:extLst>
          </p:cNvPr>
          <p:cNvSpPr txBox="1"/>
          <p:nvPr/>
        </p:nvSpPr>
        <p:spPr bwMode="auto">
          <a:xfrm>
            <a:off x="2498841" y="5018913"/>
            <a:ext cx="15456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one 2 is 2</a:t>
            </a:r>
          </a:p>
        </p:txBody>
      </p:sp>
      <p:sp>
        <p:nvSpPr>
          <p:cNvPr id="14" name="TextBox 13">
            <a:extLst>
              <a:ext uri="{FF2B5EF4-FFF2-40B4-BE49-F238E27FC236}">
                <a16:creationId xmlns:a16="http://schemas.microsoft.com/office/drawing/2014/main" id="{014A8EDB-2028-45C2-B967-7EF33990C9E0}"/>
              </a:ext>
            </a:extLst>
          </p:cNvPr>
          <p:cNvSpPr txBox="1"/>
          <p:nvPr/>
        </p:nvSpPr>
        <p:spPr bwMode="auto">
          <a:xfrm>
            <a:off x="2549336" y="544784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2 = 2</a:t>
            </a:r>
          </a:p>
        </p:txBody>
      </p:sp>
      <p:sp>
        <p:nvSpPr>
          <p:cNvPr id="15" name="TextBox 14">
            <a:extLst>
              <a:ext uri="{FF2B5EF4-FFF2-40B4-BE49-F238E27FC236}">
                <a16:creationId xmlns:a16="http://schemas.microsoft.com/office/drawing/2014/main" id="{8735393C-B9CA-482D-BF7F-12EB2074F62E}"/>
              </a:ext>
            </a:extLst>
          </p:cNvPr>
          <p:cNvSpPr txBox="1"/>
          <p:nvPr/>
        </p:nvSpPr>
        <p:spPr bwMode="auto">
          <a:xfrm>
            <a:off x="2921109" y="5018913"/>
            <a:ext cx="18308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two 2s are 4</a:t>
            </a:r>
          </a:p>
        </p:txBody>
      </p:sp>
      <p:sp>
        <p:nvSpPr>
          <p:cNvPr id="16" name="TextBox 15">
            <a:extLst>
              <a:ext uri="{FF2B5EF4-FFF2-40B4-BE49-F238E27FC236}">
                <a16:creationId xmlns:a16="http://schemas.microsoft.com/office/drawing/2014/main" id="{96679556-2743-4F54-A457-C8CB7DC55ECE}"/>
              </a:ext>
            </a:extLst>
          </p:cNvPr>
          <p:cNvSpPr txBox="1"/>
          <p:nvPr/>
        </p:nvSpPr>
        <p:spPr bwMode="auto">
          <a:xfrm>
            <a:off x="3388163" y="5018913"/>
            <a:ext cx="2026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three 2s are 6</a:t>
            </a:r>
          </a:p>
        </p:txBody>
      </p:sp>
      <p:sp>
        <p:nvSpPr>
          <p:cNvPr id="17" name="TextBox 16">
            <a:extLst>
              <a:ext uri="{FF2B5EF4-FFF2-40B4-BE49-F238E27FC236}">
                <a16:creationId xmlns:a16="http://schemas.microsoft.com/office/drawing/2014/main" id="{D47EDBF1-D995-4F25-B229-F715DBE1F24B}"/>
              </a:ext>
            </a:extLst>
          </p:cNvPr>
          <p:cNvSpPr txBox="1"/>
          <p:nvPr/>
        </p:nvSpPr>
        <p:spPr bwMode="auto">
          <a:xfrm>
            <a:off x="4024751" y="5018913"/>
            <a:ext cx="18830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four 2s are 8</a:t>
            </a:r>
          </a:p>
        </p:txBody>
      </p:sp>
      <p:sp>
        <p:nvSpPr>
          <p:cNvPr id="18" name="TextBox 17">
            <a:extLst>
              <a:ext uri="{FF2B5EF4-FFF2-40B4-BE49-F238E27FC236}">
                <a16:creationId xmlns:a16="http://schemas.microsoft.com/office/drawing/2014/main" id="{D6FCD064-2475-4A68-ABEC-66D5F3962214}"/>
              </a:ext>
            </a:extLst>
          </p:cNvPr>
          <p:cNvSpPr txBox="1"/>
          <p:nvPr/>
        </p:nvSpPr>
        <p:spPr bwMode="auto">
          <a:xfrm>
            <a:off x="4547239" y="5018913"/>
            <a:ext cx="19677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five 2s are 10</a:t>
            </a:r>
          </a:p>
        </p:txBody>
      </p:sp>
      <p:sp>
        <p:nvSpPr>
          <p:cNvPr id="19" name="TextBox 18">
            <a:extLst>
              <a:ext uri="{FF2B5EF4-FFF2-40B4-BE49-F238E27FC236}">
                <a16:creationId xmlns:a16="http://schemas.microsoft.com/office/drawing/2014/main" id="{55748400-71E5-4CC8-8DBF-266C8D4E4CF7}"/>
              </a:ext>
            </a:extLst>
          </p:cNvPr>
          <p:cNvSpPr txBox="1"/>
          <p:nvPr/>
        </p:nvSpPr>
        <p:spPr bwMode="auto">
          <a:xfrm>
            <a:off x="5177737" y="5018913"/>
            <a:ext cx="18365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six 2s are 12</a:t>
            </a:r>
          </a:p>
        </p:txBody>
      </p:sp>
      <p:sp>
        <p:nvSpPr>
          <p:cNvPr id="20" name="TextBox 19">
            <a:extLst>
              <a:ext uri="{FF2B5EF4-FFF2-40B4-BE49-F238E27FC236}">
                <a16:creationId xmlns:a16="http://schemas.microsoft.com/office/drawing/2014/main" id="{2E2DBEB8-3B5A-4DC4-BD05-CA966F15C9E8}"/>
              </a:ext>
            </a:extLst>
          </p:cNvPr>
          <p:cNvSpPr txBox="1"/>
          <p:nvPr/>
        </p:nvSpPr>
        <p:spPr bwMode="auto">
          <a:xfrm>
            <a:off x="4965434" y="5018913"/>
            <a:ext cx="22611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seven 2s are 14</a:t>
            </a:r>
          </a:p>
        </p:txBody>
      </p:sp>
      <p:sp>
        <p:nvSpPr>
          <p:cNvPr id="21" name="TextBox 20">
            <a:extLst>
              <a:ext uri="{FF2B5EF4-FFF2-40B4-BE49-F238E27FC236}">
                <a16:creationId xmlns:a16="http://schemas.microsoft.com/office/drawing/2014/main" id="{2155AF2A-A1E3-4151-9755-D2F3C2807D89}"/>
              </a:ext>
            </a:extLst>
          </p:cNvPr>
          <p:cNvSpPr txBox="1"/>
          <p:nvPr/>
        </p:nvSpPr>
        <p:spPr bwMode="auto">
          <a:xfrm>
            <a:off x="5003010" y="5018913"/>
            <a:ext cx="21859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eight 2s are 16</a:t>
            </a:r>
          </a:p>
        </p:txBody>
      </p:sp>
      <p:sp>
        <p:nvSpPr>
          <p:cNvPr id="22" name="TextBox 21">
            <a:extLst>
              <a:ext uri="{FF2B5EF4-FFF2-40B4-BE49-F238E27FC236}">
                <a16:creationId xmlns:a16="http://schemas.microsoft.com/office/drawing/2014/main" id="{9230D843-A02F-4111-B61F-F688ECAC5B5E}"/>
              </a:ext>
            </a:extLst>
          </p:cNvPr>
          <p:cNvSpPr txBox="1"/>
          <p:nvPr/>
        </p:nvSpPr>
        <p:spPr bwMode="auto">
          <a:xfrm>
            <a:off x="5058314" y="5018913"/>
            <a:ext cx="2075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nine 2s are 18</a:t>
            </a:r>
          </a:p>
        </p:txBody>
      </p:sp>
      <p:sp>
        <p:nvSpPr>
          <p:cNvPr id="23" name="TextBox 22">
            <a:extLst>
              <a:ext uri="{FF2B5EF4-FFF2-40B4-BE49-F238E27FC236}">
                <a16:creationId xmlns:a16="http://schemas.microsoft.com/office/drawing/2014/main" id="{D6A89468-449C-4ABF-8403-07F1120D812F}"/>
              </a:ext>
            </a:extLst>
          </p:cNvPr>
          <p:cNvSpPr txBox="1"/>
          <p:nvPr/>
        </p:nvSpPr>
        <p:spPr bwMode="auto">
          <a:xfrm>
            <a:off x="5132467" y="5018913"/>
            <a:ext cx="19270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 2s are 20</a:t>
            </a:r>
          </a:p>
        </p:txBody>
      </p:sp>
      <p:sp>
        <p:nvSpPr>
          <p:cNvPr id="24" name="TextBox 23">
            <a:extLst>
              <a:ext uri="{FF2B5EF4-FFF2-40B4-BE49-F238E27FC236}">
                <a16:creationId xmlns:a16="http://schemas.microsoft.com/office/drawing/2014/main" id="{DD9B8D42-356A-4A71-9646-9885FEABFE4D}"/>
              </a:ext>
            </a:extLst>
          </p:cNvPr>
          <p:cNvSpPr txBox="1"/>
          <p:nvPr/>
        </p:nvSpPr>
        <p:spPr bwMode="auto">
          <a:xfrm>
            <a:off x="4912535" y="5018913"/>
            <a:ext cx="23669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eleven 2s are 22</a:t>
            </a:r>
          </a:p>
        </p:txBody>
      </p:sp>
      <p:sp>
        <p:nvSpPr>
          <p:cNvPr id="25" name="TextBox 24">
            <a:extLst>
              <a:ext uri="{FF2B5EF4-FFF2-40B4-BE49-F238E27FC236}">
                <a16:creationId xmlns:a16="http://schemas.microsoft.com/office/drawing/2014/main" id="{73258ACD-E0ED-4C15-8829-DB9684EBD7B3}"/>
              </a:ext>
            </a:extLst>
          </p:cNvPr>
          <p:cNvSpPr txBox="1"/>
          <p:nvPr/>
        </p:nvSpPr>
        <p:spPr bwMode="auto">
          <a:xfrm>
            <a:off x="4917281" y="5018913"/>
            <a:ext cx="23574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twelve 2s are 24</a:t>
            </a:r>
          </a:p>
        </p:txBody>
      </p:sp>
      <p:sp>
        <p:nvSpPr>
          <p:cNvPr id="26" name="TextBox 25">
            <a:extLst>
              <a:ext uri="{FF2B5EF4-FFF2-40B4-BE49-F238E27FC236}">
                <a16:creationId xmlns:a16="http://schemas.microsoft.com/office/drawing/2014/main" id="{83F72BE0-7872-4A18-980B-52463841C2A9}"/>
              </a:ext>
            </a:extLst>
          </p:cNvPr>
          <p:cNvSpPr txBox="1"/>
          <p:nvPr/>
        </p:nvSpPr>
        <p:spPr bwMode="auto">
          <a:xfrm>
            <a:off x="3114207" y="544784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2 = 4</a:t>
            </a:r>
          </a:p>
        </p:txBody>
      </p:sp>
      <p:sp>
        <p:nvSpPr>
          <p:cNvPr id="27" name="TextBox 26">
            <a:extLst>
              <a:ext uri="{FF2B5EF4-FFF2-40B4-BE49-F238E27FC236}">
                <a16:creationId xmlns:a16="http://schemas.microsoft.com/office/drawing/2014/main" id="{C2142138-75B1-4EA7-A4EC-8CC986EB9B76}"/>
              </a:ext>
            </a:extLst>
          </p:cNvPr>
          <p:cNvSpPr txBox="1"/>
          <p:nvPr/>
        </p:nvSpPr>
        <p:spPr bwMode="auto">
          <a:xfrm>
            <a:off x="3679076" y="544784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2 = 6</a:t>
            </a:r>
          </a:p>
        </p:txBody>
      </p:sp>
      <p:sp>
        <p:nvSpPr>
          <p:cNvPr id="28" name="TextBox 27">
            <a:extLst>
              <a:ext uri="{FF2B5EF4-FFF2-40B4-BE49-F238E27FC236}">
                <a16:creationId xmlns:a16="http://schemas.microsoft.com/office/drawing/2014/main" id="{1C203742-DB62-4524-92A9-AD7B1F160837}"/>
              </a:ext>
            </a:extLst>
          </p:cNvPr>
          <p:cNvSpPr txBox="1"/>
          <p:nvPr/>
        </p:nvSpPr>
        <p:spPr bwMode="auto">
          <a:xfrm>
            <a:off x="4243946" y="544784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2 = 8</a:t>
            </a:r>
          </a:p>
        </p:txBody>
      </p:sp>
      <p:sp>
        <p:nvSpPr>
          <p:cNvPr id="29" name="TextBox 28">
            <a:extLst>
              <a:ext uri="{FF2B5EF4-FFF2-40B4-BE49-F238E27FC236}">
                <a16:creationId xmlns:a16="http://schemas.microsoft.com/office/drawing/2014/main" id="{AAC0B1E9-E44F-483D-865E-8E08DAB7DAC3}"/>
              </a:ext>
            </a:extLst>
          </p:cNvPr>
          <p:cNvSpPr txBox="1"/>
          <p:nvPr/>
        </p:nvSpPr>
        <p:spPr bwMode="auto">
          <a:xfrm>
            <a:off x="4725461" y="5447843"/>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2 = 10</a:t>
            </a:r>
          </a:p>
        </p:txBody>
      </p:sp>
      <p:sp>
        <p:nvSpPr>
          <p:cNvPr id="30" name="TextBox 29">
            <a:extLst>
              <a:ext uri="{FF2B5EF4-FFF2-40B4-BE49-F238E27FC236}">
                <a16:creationId xmlns:a16="http://schemas.microsoft.com/office/drawing/2014/main" id="{7A1B55D1-EF01-447B-A0B3-70C8A2604E63}"/>
              </a:ext>
            </a:extLst>
          </p:cNvPr>
          <p:cNvSpPr txBox="1"/>
          <p:nvPr/>
        </p:nvSpPr>
        <p:spPr bwMode="auto">
          <a:xfrm>
            <a:off x="5290332" y="5447843"/>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2 = 12</a:t>
            </a:r>
          </a:p>
        </p:txBody>
      </p:sp>
      <p:sp>
        <p:nvSpPr>
          <p:cNvPr id="31" name="TextBox 30">
            <a:extLst>
              <a:ext uri="{FF2B5EF4-FFF2-40B4-BE49-F238E27FC236}">
                <a16:creationId xmlns:a16="http://schemas.microsoft.com/office/drawing/2014/main" id="{043EF98A-037C-4AF0-A424-89F147C5AFCC}"/>
              </a:ext>
            </a:extLst>
          </p:cNvPr>
          <p:cNvSpPr txBox="1"/>
          <p:nvPr/>
        </p:nvSpPr>
        <p:spPr bwMode="auto">
          <a:xfrm>
            <a:off x="5290332" y="5447843"/>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 × 2 = 14</a:t>
            </a:r>
          </a:p>
        </p:txBody>
      </p:sp>
      <p:sp>
        <p:nvSpPr>
          <p:cNvPr id="32" name="TextBox 31">
            <a:extLst>
              <a:ext uri="{FF2B5EF4-FFF2-40B4-BE49-F238E27FC236}">
                <a16:creationId xmlns:a16="http://schemas.microsoft.com/office/drawing/2014/main" id="{64144D78-BAC5-43CE-BC97-26460A172830}"/>
              </a:ext>
            </a:extLst>
          </p:cNvPr>
          <p:cNvSpPr txBox="1"/>
          <p:nvPr/>
        </p:nvSpPr>
        <p:spPr bwMode="auto">
          <a:xfrm>
            <a:off x="5290332" y="5447843"/>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 × 2 = 16</a:t>
            </a:r>
          </a:p>
        </p:txBody>
      </p:sp>
      <p:sp>
        <p:nvSpPr>
          <p:cNvPr id="33" name="TextBox 32">
            <a:extLst>
              <a:ext uri="{FF2B5EF4-FFF2-40B4-BE49-F238E27FC236}">
                <a16:creationId xmlns:a16="http://schemas.microsoft.com/office/drawing/2014/main" id="{7E6B27E6-D5B0-4B80-9037-67F2C3AF9831}"/>
              </a:ext>
            </a:extLst>
          </p:cNvPr>
          <p:cNvSpPr txBox="1"/>
          <p:nvPr/>
        </p:nvSpPr>
        <p:spPr bwMode="auto">
          <a:xfrm>
            <a:off x="5290332" y="5447843"/>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 × 2 = 18</a:t>
            </a:r>
          </a:p>
        </p:txBody>
      </p:sp>
      <p:sp>
        <p:nvSpPr>
          <p:cNvPr id="34" name="TextBox 33">
            <a:extLst>
              <a:ext uri="{FF2B5EF4-FFF2-40B4-BE49-F238E27FC236}">
                <a16:creationId xmlns:a16="http://schemas.microsoft.com/office/drawing/2014/main" id="{3B34A2B9-4AB5-4A02-BFA9-3AF436F7ACD8}"/>
              </a:ext>
            </a:extLst>
          </p:cNvPr>
          <p:cNvSpPr txBox="1"/>
          <p:nvPr/>
        </p:nvSpPr>
        <p:spPr bwMode="auto">
          <a:xfrm>
            <a:off x="5206974" y="5447843"/>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2 = 20</a:t>
            </a:r>
          </a:p>
        </p:txBody>
      </p:sp>
      <p:sp>
        <p:nvSpPr>
          <p:cNvPr id="35" name="TextBox 34">
            <a:extLst>
              <a:ext uri="{FF2B5EF4-FFF2-40B4-BE49-F238E27FC236}">
                <a16:creationId xmlns:a16="http://schemas.microsoft.com/office/drawing/2014/main" id="{488E49A9-1BB0-498F-9D9D-DEBB64E5EA01}"/>
              </a:ext>
            </a:extLst>
          </p:cNvPr>
          <p:cNvSpPr txBox="1"/>
          <p:nvPr/>
        </p:nvSpPr>
        <p:spPr bwMode="auto">
          <a:xfrm>
            <a:off x="5206974" y="5447843"/>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11 × 2 = 22</a:t>
            </a:r>
          </a:p>
        </p:txBody>
      </p:sp>
      <p:sp>
        <p:nvSpPr>
          <p:cNvPr id="36" name="TextBox 35">
            <a:extLst>
              <a:ext uri="{FF2B5EF4-FFF2-40B4-BE49-F238E27FC236}">
                <a16:creationId xmlns:a16="http://schemas.microsoft.com/office/drawing/2014/main" id="{5F2160C7-CE2C-4E77-BFAA-A24520113296}"/>
              </a:ext>
            </a:extLst>
          </p:cNvPr>
          <p:cNvSpPr txBox="1"/>
          <p:nvPr/>
        </p:nvSpPr>
        <p:spPr bwMode="auto">
          <a:xfrm>
            <a:off x="5206974" y="5447843"/>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 × 2 = 24</a:t>
            </a:r>
          </a:p>
        </p:txBody>
      </p:sp>
      <p:pic>
        <p:nvPicPr>
          <p:cNvPr id="38" name="Picture 37" descr="A picture containing object&#10;&#10;Description automatically generated">
            <a:extLst>
              <a:ext uri="{FF2B5EF4-FFF2-40B4-BE49-F238E27FC236}">
                <a16:creationId xmlns:a16="http://schemas.microsoft.com/office/drawing/2014/main" id="{F9253FC6-99C2-4B85-BB34-194168773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0223" y="2379773"/>
            <a:ext cx="882855" cy="665881"/>
          </a:xfrm>
          <a:prstGeom prst="rect">
            <a:avLst/>
          </a:prstGeom>
        </p:spPr>
      </p:pic>
      <p:pic>
        <p:nvPicPr>
          <p:cNvPr id="40" name="Picture 39">
            <a:extLst>
              <a:ext uri="{FF2B5EF4-FFF2-40B4-BE49-F238E27FC236}">
                <a16:creationId xmlns:a16="http://schemas.microsoft.com/office/drawing/2014/main" id="{A6195268-3C7F-4DF7-8464-9A15769BB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9963" y="2379773"/>
            <a:ext cx="882855" cy="665881"/>
          </a:xfrm>
          <a:prstGeom prst="rect">
            <a:avLst/>
          </a:prstGeom>
        </p:spPr>
      </p:pic>
      <p:pic>
        <p:nvPicPr>
          <p:cNvPr id="42" name="Picture 41">
            <a:extLst>
              <a:ext uri="{FF2B5EF4-FFF2-40B4-BE49-F238E27FC236}">
                <a16:creationId xmlns:a16="http://schemas.microsoft.com/office/drawing/2014/main" id="{D8E3DAED-4EE5-48E1-ACAA-F25192129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9703" y="2379773"/>
            <a:ext cx="882855" cy="665881"/>
          </a:xfrm>
          <a:prstGeom prst="rect">
            <a:avLst/>
          </a:prstGeom>
        </p:spPr>
      </p:pic>
      <p:pic>
        <p:nvPicPr>
          <p:cNvPr id="43" name="Picture 42" descr="A picture containing object&#10;&#10;Description automatically generated">
            <a:extLst>
              <a:ext uri="{FF2B5EF4-FFF2-40B4-BE49-F238E27FC236}">
                <a16:creationId xmlns:a16="http://schemas.microsoft.com/office/drawing/2014/main" id="{8C91F67B-ED3B-4DF7-9EC1-94AE452E0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9183" y="3426796"/>
            <a:ext cx="882855" cy="665881"/>
          </a:xfrm>
          <a:prstGeom prst="rect">
            <a:avLst/>
          </a:prstGeom>
        </p:spPr>
      </p:pic>
      <p:pic>
        <p:nvPicPr>
          <p:cNvPr id="44" name="Picture 43">
            <a:extLst>
              <a:ext uri="{FF2B5EF4-FFF2-40B4-BE49-F238E27FC236}">
                <a16:creationId xmlns:a16="http://schemas.microsoft.com/office/drawing/2014/main" id="{2B8DDDDD-2D2E-499C-B83D-2C6918300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921" y="2379773"/>
            <a:ext cx="882855" cy="665881"/>
          </a:xfrm>
          <a:prstGeom prst="rect">
            <a:avLst/>
          </a:prstGeom>
        </p:spPr>
      </p:pic>
      <p:pic>
        <p:nvPicPr>
          <p:cNvPr id="45" name="Picture 44">
            <a:extLst>
              <a:ext uri="{FF2B5EF4-FFF2-40B4-BE49-F238E27FC236}">
                <a16:creationId xmlns:a16="http://schemas.microsoft.com/office/drawing/2014/main" id="{A99D9DFA-2402-4EAE-AA37-255EB66E2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223" y="3426796"/>
            <a:ext cx="882855" cy="665881"/>
          </a:xfrm>
          <a:prstGeom prst="rect">
            <a:avLst/>
          </a:prstGeom>
        </p:spPr>
      </p:pic>
      <p:pic>
        <p:nvPicPr>
          <p:cNvPr id="46" name="Picture 45">
            <a:extLst>
              <a:ext uri="{FF2B5EF4-FFF2-40B4-BE49-F238E27FC236}">
                <a16:creationId xmlns:a16="http://schemas.microsoft.com/office/drawing/2014/main" id="{A8DEC572-427D-4B87-A661-826CA6F151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703" y="3426796"/>
            <a:ext cx="882855" cy="665881"/>
          </a:xfrm>
          <a:prstGeom prst="rect">
            <a:avLst/>
          </a:prstGeom>
        </p:spPr>
      </p:pic>
      <p:pic>
        <p:nvPicPr>
          <p:cNvPr id="47" name="Picture 46" descr="A picture containing object&#10;&#10;Description automatically generated">
            <a:extLst>
              <a:ext uri="{FF2B5EF4-FFF2-40B4-BE49-F238E27FC236}">
                <a16:creationId xmlns:a16="http://schemas.microsoft.com/office/drawing/2014/main" id="{2BE36048-D6CF-4D04-9069-548DEBAEC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9963" y="3426796"/>
            <a:ext cx="882855" cy="665881"/>
          </a:xfrm>
          <a:prstGeom prst="rect">
            <a:avLst/>
          </a:prstGeom>
        </p:spPr>
      </p:pic>
      <p:pic>
        <p:nvPicPr>
          <p:cNvPr id="48" name="Picture 47" descr="A picture containing object&#10;&#10;Description automatically generated">
            <a:extLst>
              <a:ext uri="{FF2B5EF4-FFF2-40B4-BE49-F238E27FC236}">
                <a16:creationId xmlns:a16="http://schemas.microsoft.com/office/drawing/2014/main" id="{C0AB6BD6-998F-49B4-871F-266779E95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9443" y="2379773"/>
            <a:ext cx="882855" cy="665881"/>
          </a:xfrm>
          <a:prstGeom prst="rect">
            <a:avLst/>
          </a:prstGeom>
        </p:spPr>
      </p:pic>
      <p:pic>
        <p:nvPicPr>
          <p:cNvPr id="49" name="Picture 48">
            <a:extLst>
              <a:ext uri="{FF2B5EF4-FFF2-40B4-BE49-F238E27FC236}">
                <a16:creationId xmlns:a16="http://schemas.microsoft.com/office/drawing/2014/main" id="{BE719A76-116E-4813-84A9-25E22E8C9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9183" y="2379773"/>
            <a:ext cx="882855" cy="665881"/>
          </a:xfrm>
          <a:prstGeom prst="rect">
            <a:avLst/>
          </a:prstGeom>
        </p:spPr>
      </p:pic>
      <p:pic>
        <p:nvPicPr>
          <p:cNvPr id="50" name="Picture 49">
            <a:extLst>
              <a:ext uri="{FF2B5EF4-FFF2-40B4-BE49-F238E27FC236}">
                <a16:creationId xmlns:a16="http://schemas.microsoft.com/office/drawing/2014/main" id="{94BCD892-B2E5-4F55-A457-8F8E177E3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9443" y="3426796"/>
            <a:ext cx="882855" cy="665881"/>
          </a:xfrm>
          <a:prstGeom prst="rect">
            <a:avLst/>
          </a:prstGeom>
        </p:spPr>
      </p:pic>
      <p:pic>
        <p:nvPicPr>
          <p:cNvPr id="51" name="Picture 50">
            <a:extLst>
              <a:ext uri="{FF2B5EF4-FFF2-40B4-BE49-F238E27FC236}">
                <a16:creationId xmlns:a16="http://schemas.microsoft.com/office/drawing/2014/main" id="{D9758E86-57C6-4760-A7A0-5366FE433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8921" y="3426796"/>
            <a:ext cx="882855" cy="665881"/>
          </a:xfrm>
          <a:prstGeom prst="rect">
            <a:avLst/>
          </a:prstGeom>
        </p:spPr>
      </p:pic>
    </p:spTree>
    <p:extLst>
      <p:ext uri="{BB962C8B-B14F-4D97-AF65-F5344CB8AC3E}">
        <p14:creationId xmlns:p14="http://schemas.microsoft.com/office/powerpoint/2010/main" val="395293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8"/>
                                        </p:tgtEl>
                                      </p:cBhvr>
                                    </p:animEffect>
                                    <p:set>
                                      <p:cBhvr>
                                        <p:cTn id="86" dur="1" fill="hold">
                                          <p:stCondLst>
                                            <p:cond delay="499"/>
                                          </p:stCondLst>
                                        </p:cTn>
                                        <p:tgtEl>
                                          <p:spTgt spid="28"/>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18"/>
                                        </p:tgtEl>
                                      </p:cBhvr>
                                    </p:animEffect>
                                    <p:set>
                                      <p:cBhvr>
                                        <p:cTn id="105" dur="1" fill="hold">
                                          <p:stCondLst>
                                            <p:cond delay="499"/>
                                          </p:stCondLst>
                                        </p:cTn>
                                        <p:tgtEl>
                                          <p:spTgt spid="1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500"/>
                                        <p:tgtEl>
                                          <p:spTgt spid="4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fade">
                                      <p:cBhvr>
                                        <p:cTn id="117" dur="500"/>
                                        <p:tgtEl>
                                          <p:spTgt spid="1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fade">
                                      <p:cBhvr>
                                        <p:cTn id="122" dur="500"/>
                                        <p:tgtEl>
                                          <p:spTgt spid="30"/>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1" nodeType="clickEffect">
                                  <p:stCondLst>
                                    <p:cond delay="0"/>
                                  </p:stCondLst>
                                  <p:childTnLst>
                                    <p:animEffect transition="out" filter="fade">
                                      <p:cBhvr>
                                        <p:cTn id="126" dur="500"/>
                                        <p:tgtEl>
                                          <p:spTgt spid="19"/>
                                        </p:tgtEl>
                                      </p:cBhvr>
                                    </p:animEffect>
                                    <p:set>
                                      <p:cBhvr>
                                        <p:cTn id="127" dur="1" fill="hold">
                                          <p:stCondLst>
                                            <p:cond delay="499"/>
                                          </p:stCondLst>
                                        </p:cTn>
                                        <p:tgtEl>
                                          <p:spTgt spid="19"/>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30"/>
                                        </p:tgtEl>
                                      </p:cBhvr>
                                    </p:animEffect>
                                    <p:set>
                                      <p:cBhvr>
                                        <p:cTn id="130" dur="1" fill="hold">
                                          <p:stCondLst>
                                            <p:cond delay="499"/>
                                          </p:stCondLst>
                                        </p:cTn>
                                        <p:tgtEl>
                                          <p:spTgt spid="30"/>
                                        </p:tgtEl>
                                        <p:attrNameLst>
                                          <p:attrName>style.visibility</p:attrName>
                                        </p:attrNameLst>
                                      </p:cBhvr>
                                      <p:to>
                                        <p:strVal val="hidden"/>
                                      </p:to>
                                    </p:set>
                                  </p:childTnLst>
                                </p:cTn>
                              </p:par>
                            </p:childTnLst>
                          </p:cTn>
                        </p:par>
                        <p:par>
                          <p:cTn id="131" fill="hold">
                            <p:stCondLst>
                              <p:cond delay="500"/>
                            </p:stCondLst>
                            <p:childTnLst>
                              <p:par>
                                <p:cTn id="132" presetID="10" presetClass="entr" presetSubtype="0" fill="hold" nodeType="afterEffect">
                                  <p:stCondLst>
                                    <p:cond delay="0"/>
                                  </p:stCondLst>
                                  <p:childTnLst>
                                    <p:set>
                                      <p:cBhvr>
                                        <p:cTn id="133" dur="1" fill="hold">
                                          <p:stCondLst>
                                            <p:cond delay="0"/>
                                          </p:stCondLst>
                                        </p:cTn>
                                        <p:tgtEl>
                                          <p:spTgt spid="45"/>
                                        </p:tgtEl>
                                        <p:attrNameLst>
                                          <p:attrName>style.visibility</p:attrName>
                                        </p:attrNameLst>
                                      </p:cBhvr>
                                      <p:to>
                                        <p:strVal val="visible"/>
                                      </p:to>
                                    </p:set>
                                    <p:animEffect transition="in" filter="fade">
                                      <p:cBhvr>
                                        <p:cTn id="134" dur="500"/>
                                        <p:tgtEl>
                                          <p:spTgt spid="45"/>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20"/>
                                        </p:tgtEl>
                                        <p:attrNameLst>
                                          <p:attrName>style.visibility</p:attrName>
                                        </p:attrNameLst>
                                      </p:cBhvr>
                                      <p:to>
                                        <p:strVal val="visible"/>
                                      </p:to>
                                    </p:set>
                                    <p:animEffect transition="in" filter="fade">
                                      <p:cBhvr>
                                        <p:cTn id="139" dur="500"/>
                                        <p:tgtEl>
                                          <p:spTgt spid="20"/>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31"/>
                                        </p:tgtEl>
                                        <p:attrNameLst>
                                          <p:attrName>style.visibility</p:attrName>
                                        </p:attrNameLst>
                                      </p:cBhvr>
                                      <p:to>
                                        <p:strVal val="visible"/>
                                      </p:to>
                                    </p:set>
                                    <p:animEffect transition="in" filter="fade">
                                      <p:cBhvr>
                                        <p:cTn id="144" dur="500"/>
                                        <p:tgtEl>
                                          <p:spTgt spid="3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1" nodeType="clickEffect">
                                  <p:stCondLst>
                                    <p:cond delay="0"/>
                                  </p:stCondLst>
                                  <p:childTnLst>
                                    <p:animEffect transition="out" filter="fade">
                                      <p:cBhvr>
                                        <p:cTn id="148" dur="500"/>
                                        <p:tgtEl>
                                          <p:spTgt spid="20"/>
                                        </p:tgtEl>
                                      </p:cBhvr>
                                    </p:animEffect>
                                    <p:set>
                                      <p:cBhvr>
                                        <p:cTn id="149" dur="1" fill="hold">
                                          <p:stCondLst>
                                            <p:cond delay="499"/>
                                          </p:stCondLst>
                                        </p:cTn>
                                        <p:tgtEl>
                                          <p:spTgt spid="20"/>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31"/>
                                        </p:tgtEl>
                                      </p:cBhvr>
                                    </p:animEffect>
                                    <p:set>
                                      <p:cBhvr>
                                        <p:cTn id="152" dur="1" fill="hold">
                                          <p:stCondLst>
                                            <p:cond delay="499"/>
                                          </p:stCondLst>
                                        </p:cTn>
                                        <p:tgtEl>
                                          <p:spTgt spid="31"/>
                                        </p:tgtEl>
                                        <p:attrNameLst>
                                          <p:attrName>style.visibility</p:attrName>
                                        </p:attrNameLst>
                                      </p:cBhvr>
                                      <p:to>
                                        <p:strVal val="hidden"/>
                                      </p:to>
                                    </p:set>
                                  </p:childTnLst>
                                </p:cTn>
                              </p:par>
                            </p:childTnLst>
                          </p:cTn>
                        </p:par>
                        <p:par>
                          <p:cTn id="153" fill="hold">
                            <p:stCondLst>
                              <p:cond delay="500"/>
                            </p:stCondLst>
                            <p:childTnLst>
                              <p:par>
                                <p:cTn id="154" presetID="10" presetClass="entr" presetSubtype="0" fill="hold" nodeType="afterEffect">
                                  <p:stCondLst>
                                    <p:cond delay="0"/>
                                  </p:stCondLst>
                                  <p:childTnLst>
                                    <p:set>
                                      <p:cBhvr>
                                        <p:cTn id="155" dur="1" fill="hold">
                                          <p:stCondLst>
                                            <p:cond delay="0"/>
                                          </p:stCondLst>
                                        </p:cTn>
                                        <p:tgtEl>
                                          <p:spTgt spid="47"/>
                                        </p:tgtEl>
                                        <p:attrNameLst>
                                          <p:attrName>style.visibility</p:attrName>
                                        </p:attrNameLst>
                                      </p:cBhvr>
                                      <p:to>
                                        <p:strVal val="visible"/>
                                      </p:to>
                                    </p:set>
                                    <p:animEffect transition="in" filter="fade">
                                      <p:cBhvr>
                                        <p:cTn id="156" dur="500"/>
                                        <p:tgtEl>
                                          <p:spTgt spid="47"/>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21"/>
                                        </p:tgtEl>
                                        <p:attrNameLst>
                                          <p:attrName>style.visibility</p:attrName>
                                        </p:attrNameLst>
                                      </p:cBhvr>
                                      <p:to>
                                        <p:strVal val="visible"/>
                                      </p:to>
                                    </p:set>
                                    <p:animEffect transition="in" filter="fade">
                                      <p:cBhvr>
                                        <p:cTn id="161" dur="500"/>
                                        <p:tgtEl>
                                          <p:spTgt spid="21"/>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32"/>
                                        </p:tgtEl>
                                        <p:attrNameLst>
                                          <p:attrName>style.visibility</p:attrName>
                                        </p:attrNameLst>
                                      </p:cBhvr>
                                      <p:to>
                                        <p:strVal val="visible"/>
                                      </p:to>
                                    </p:set>
                                    <p:animEffect transition="in" filter="fade">
                                      <p:cBhvr>
                                        <p:cTn id="166" dur="500"/>
                                        <p:tgtEl>
                                          <p:spTgt spid="32"/>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21"/>
                                        </p:tgtEl>
                                      </p:cBhvr>
                                    </p:animEffect>
                                    <p:set>
                                      <p:cBhvr>
                                        <p:cTn id="171" dur="1" fill="hold">
                                          <p:stCondLst>
                                            <p:cond delay="499"/>
                                          </p:stCondLst>
                                        </p:cTn>
                                        <p:tgtEl>
                                          <p:spTgt spid="21"/>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32"/>
                                        </p:tgtEl>
                                      </p:cBhvr>
                                    </p:animEffect>
                                    <p:set>
                                      <p:cBhvr>
                                        <p:cTn id="174" dur="1" fill="hold">
                                          <p:stCondLst>
                                            <p:cond delay="499"/>
                                          </p:stCondLst>
                                        </p:cTn>
                                        <p:tgtEl>
                                          <p:spTgt spid="32"/>
                                        </p:tgtEl>
                                        <p:attrNameLst>
                                          <p:attrName>style.visibility</p:attrName>
                                        </p:attrNameLst>
                                      </p:cBhvr>
                                      <p:to>
                                        <p:strVal val="hidden"/>
                                      </p:to>
                                    </p:set>
                                  </p:childTnLst>
                                </p:cTn>
                              </p:par>
                            </p:childTnLst>
                          </p:cTn>
                        </p:par>
                        <p:par>
                          <p:cTn id="175" fill="hold">
                            <p:stCondLst>
                              <p:cond delay="500"/>
                            </p:stCondLst>
                            <p:childTnLst>
                              <p:par>
                                <p:cTn id="176" presetID="10" presetClass="entr" presetSubtype="0" fill="hold" nodeType="afterEffect">
                                  <p:stCondLst>
                                    <p:cond delay="0"/>
                                  </p:stCondLst>
                                  <p:childTnLst>
                                    <p:set>
                                      <p:cBhvr>
                                        <p:cTn id="177" dur="1" fill="hold">
                                          <p:stCondLst>
                                            <p:cond delay="0"/>
                                          </p:stCondLst>
                                        </p:cTn>
                                        <p:tgtEl>
                                          <p:spTgt spid="46"/>
                                        </p:tgtEl>
                                        <p:attrNameLst>
                                          <p:attrName>style.visibility</p:attrName>
                                        </p:attrNameLst>
                                      </p:cBhvr>
                                      <p:to>
                                        <p:strVal val="visible"/>
                                      </p:to>
                                    </p:set>
                                    <p:animEffect transition="in" filter="fade">
                                      <p:cBhvr>
                                        <p:cTn id="178" dur="500"/>
                                        <p:tgtEl>
                                          <p:spTgt spid="46"/>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22"/>
                                        </p:tgtEl>
                                        <p:attrNameLst>
                                          <p:attrName>style.visibility</p:attrName>
                                        </p:attrNameLst>
                                      </p:cBhvr>
                                      <p:to>
                                        <p:strVal val="visible"/>
                                      </p:to>
                                    </p:set>
                                    <p:animEffect transition="in" filter="fade">
                                      <p:cBhvr>
                                        <p:cTn id="183" dur="500"/>
                                        <p:tgtEl>
                                          <p:spTgt spid="22"/>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33"/>
                                        </p:tgtEl>
                                        <p:attrNameLst>
                                          <p:attrName>style.visibility</p:attrName>
                                        </p:attrNameLst>
                                      </p:cBhvr>
                                      <p:to>
                                        <p:strVal val="visible"/>
                                      </p:to>
                                    </p:set>
                                    <p:animEffect transition="in" filter="fade">
                                      <p:cBhvr>
                                        <p:cTn id="188" dur="500"/>
                                        <p:tgtEl>
                                          <p:spTgt spid="33"/>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xit" presetSubtype="0" fill="hold" grpId="1" nodeType="clickEffect">
                                  <p:stCondLst>
                                    <p:cond delay="0"/>
                                  </p:stCondLst>
                                  <p:childTnLst>
                                    <p:animEffect transition="out" filter="fade">
                                      <p:cBhvr>
                                        <p:cTn id="192" dur="500"/>
                                        <p:tgtEl>
                                          <p:spTgt spid="22"/>
                                        </p:tgtEl>
                                      </p:cBhvr>
                                    </p:animEffect>
                                    <p:set>
                                      <p:cBhvr>
                                        <p:cTn id="193" dur="1" fill="hold">
                                          <p:stCondLst>
                                            <p:cond delay="499"/>
                                          </p:stCondLst>
                                        </p:cTn>
                                        <p:tgtEl>
                                          <p:spTgt spid="22"/>
                                        </p:tgtEl>
                                        <p:attrNameLst>
                                          <p:attrName>style.visibility</p:attrName>
                                        </p:attrNameLst>
                                      </p:cBhvr>
                                      <p:to>
                                        <p:strVal val="hidden"/>
                                      </p:to>
                                    </p:set>
                                  </p:childTnLst>
                                </p:cTn>
                              </p:par>
                              <p:par>
                                <p:cTn id="194" presetID="10" presetClass="exit" presetSubtype="0" fill="hold" grpId="1" nodeType="withEffect">
                                  <p:stCondLst>
                                    <p:cond delay="0"/>
                                  </p:stCondLst>
                                  <p:childTnLst>
                                    <p:animEffect transition="out" filter="fade">
                                      <p:cBhvr>
                                        <p:cTn id="195" dur="500"/>
                                        <p:tgtEl>
                                          <p:spTgt spid="33"/>
                                        </p:tgtEl>
                                      </p:cBhvr>
                                    </p:animEffect>
                                    <p:set>
                                      <p:cBhvr>
                                        <p:cTn id="196" dur="1" fill="hold">
                                          <p:stCondLst>
                                            <p:cond delay="499"/>
                                          </p:stCondLst>
                                        </p:cTn>
                                        <p:tgtEl>
                                          <p:spTgt spid="33"/>
                                        </p:tgtEl>
                                        <p:attrNameLst>
                                          <p:attrName>style.visibility</p:attrName>
                                        </p:attrNameLst>
                                      </p:cBhvr>
                                      <p:to>
                                        <p:strVal val="hidden"/>
                                      </p:to>
                                    </p:set>
                                  </p:childTnLst>
                                </p:cTn>
                              </p:par>
                            </p:childTnLst>
                          </p:cTn>
                        </p:par>
                        <p:par>
                          <p:cTn id="197" fill="hold">
                            <p:stCondLst>
                              <p:cond delay="500"/>
                            </p:stCondLst>
                            <p:childTnLst>
                              <p:par>
                                <p:cTn id="198" presetID="10" presetClass="entr" presetSubtype="0" fill="hold" nodeType="afterEffect">
                                  <p:stCondLst>
                                    <p:cond delay="0"/>
                                  </p:stCondLst>
                                  <p:childTnLst>
                                    <p:set>
                                      <p:cBhvr>
                                        <p:cTn id="199" dur="1" fill="hold">
                                          <p:stCondLst>
                                            <p:cond delay="0"/>
                                          </p:stCondLst>
                                        </p:cTn>
                                        <p:tgtEl>
                                          <p:spTgt spid="50"/>
                                        </p:tgtEl>
                                        <p:attrNameLst>
                                          <p:attrName>style.visibility</p:attrName>
                                        </p:attrNameLst>
                                      </p:cBhvr>
                                      <p:to>
                                        <p:strVal val="visible"/>
                                      </p:to>
                                    </p:set>
                                    <p:animEffect transition="in" filter="fade">
                                      <p:cBhvr>
                                        <p:cTn id="200" dur="500"/>
                                        <p:tgtEl>
                                          <p:spTgt spid="50"/>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23"/>
                                        </p:tgtEl>
                                        <p:attrNameLst>
                                          <p:attrName>style.visibility</p:attrName>
                                        </p:attrNameLst>
                                      </p:cBhvr>
                                      <p:to>
                                        <p:strVal val="visible"/>
                                      </p:to>
                                    </p:set>
                                    <p:animEffect transition="in" filter="fade">
                                      <p:cBhvr>
                                        <p:cTn id="205" dur="500"/>
                                        <p:tgtEl>
                                          <p:spTgt spid="23"/>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34"/>
                                        </p:tgtEl>
                                        <p:attrNameLst>
                                          <p:attrName>style.visibility</p:attrName>
                                        </p:attrNameLst>
                                      </p:cBhvr>
                                      <p:to>
                                        <p:strVal val="visible"/>
                                      </p:to>
                                    </p:set>
                                    <p:animEffect transition="in" filter="fade">
                                      <p:cBhvr>
                                        <p:cTn id="210" dur="500"/>
                                        <p:tgtEl>
                                          <p:spTgt spid="34"/>
                                        </p:tgtEl>
                                      </p:cBhvr>
                                    </p:animEffect>
                                  </p:childTnLst>
                                </p:cTn>
                              </p:par>
                            </p:childTnLst>
                          </p:cTn>
                        </p:par>
                      </p:childTnLst>
                    </p:cTn>
                  </p:par>
                  <p:par>
                    <p:cTn id="211" fill="hold">
                      <p:stCondLst>
                        <p:cond delay="indefinite"/>
                      </p:stCondLst>
                      <p:childTnLst>
                        <p:par>
                          <p:cTn id="212" fill="hold">
                            <p:stCondLst>
                              <p:cond delay="0"/>
                            </p:stCondLst>
                            <p:childTnLst>
                              <p:par>
                                <p:cTn id="213" presetID="10" presetClass="exit" presetSubtype="0" fill="hold" grpId="1" nodeType="clickEffect">
                                  <p:stCondLst>
                                    <p:cond delay="0"/>
                                  </p:stCondLst>
                                  <p:childTnLst>
                                    <p:animEffect transition="out" filter="fade">
                                      <p:cBhvr>
                                        <p:cTn id="214" dur="500"/>
                                        <p:tgtEl>
                                          <p:spTgt spid="23"/>
                                        </p:tgtEl>
                                      </p:cBhvr>
                                    </p:animEffect>
                                    <p:set>
                                      <p:cBhvr>
                                        <p:cTn id="215" dur="1" fill="hold">
                                          <p:stCondLst>
                                            <p:cond delay="499"/>
                                          </p:stCondLst>
                                        </p:cTn>
                                        <p:tgtEl>
                                          <p:spTgt spid="23"/>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34"/>
                                        </p:tgtEl>
                                      </p:cBhvr>
                                    </p:animEffect>
                                    <p:set>
                                      <p:cBhvr>
                                        <p:cTn id="218" dur="1" fill="hold">
                                          <p:stCondLst>
                                            <p:cond delay="499"/>
                                          </p:stCondLst>
                                        </p:cTn>
                                        <p:tgtEl>
                                          <p:spTgt spid="34"/>
                                        </p:tgtEl>
                                        <p:attrNameLst>
                                          <p:attrName>style.visibility</p:attrName>
                                        </p:attrNameLst>
                                      </p:cBhvr>
                                      <p:to>
                                        <p:strVal val="hidden"/>
                                      </p:to>
                                    </p:set>
                                  </p:childTnLst>
                                </p:cTn>
                              </p:par>
                            </p:childTnLst>
                          </p:cTn>
                        </p:par>
                        <p:par>
                          <p:cTn id="219" fill="hold">
                            <p:stCondLst>
                              <p:cond delay="500"/>
                            </p:stCondLst>
                            <p:childTnLst>
                              <p:par>
                                <p:cTn id="220" presetID="10" presetClass="entr" presetSubtype="0" fill="hold" nodeType="afterEffect">
                                  <p:stCondLst>
                                    <p:cond delay="0"/>
                                  </p:stCondLst>
                                  <p:childTnLst>
                                    <p:set>
                                      <p:cBhvr>
                                        <p:cTn id="221" dur="1" fill="hold">
                                          <p:stCondLst>
                                            <p:cond delay="0"/>
                                          </p:stCondLst>
                                        </p:cTn>
                                        <p:tgtEl>
                                          <p:spTgt spid="43"/>
                                        </p:tgtEl>
                                        <p:attrNameLst>
                                          <p:attrName>style.visibility</p:attrName>
                                        </p:attrNameLst>
                                      </p:cBhvr>
                                      <p:to>
                                        <p:strVal val="visible"/>
                                      </p:to>
                                    </p:set>
                                    <p:animEffect transition="in" filter="fade">
                                      <p:cBhvr>
                                        <p:cTn id="222" dur="500"/>
                                        <p:tgtEl>
                                          <p:spTgt spid="43"/>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24"/>
                                        </p:tgtEl>
                                        <p:attrNameLst>
                                          <p:attrName>style.visibility</p:attrName>
                                        </p:attrNameLst>
                                      </p:cBhvr>
                                      <p:to>
                                        <p:strVal val="visible"/>
                                      </p:to>
                                    </p:set>
                                    <p:animEffect transition="in" filter="fade">
                                      <p:cBhvr>
                                        <p:cTn id="227" dur="500"/>
                                        <p:tgtEl>
                                          <p:spTgt spid="24"/>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35"/>
                                        </p:tgtEl>
                                        <p:attrNameLst>
                                          <p:attrName>style.visibility</p:attrName>
                                        </p:attrNameLst>
                                      </p:cBhvr>
                                      <p:to>
                                        <p:strVal val="visible"/>
                                      </p:to>
                                    </p:set>
                                    <p:animEffect transition="in" filter="fade">
                                      <p:cBhvr>
                                        <p:cTn id="232" dur="500"/>
                                        <p:tgtEl>
                                          <p:spTgt spid="35"/>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24"/>
                                        </p:tgtEl>
                                      </p:cBhvr>
                                    </p:animEffect>
                                    <p:set>
                                      <p:cBhvr>
                                        <p:cTn id="237" dur="1" fill="hold">
                                          <p:stCondLst>
                                            <p:cond delay="499"/>
                                          </p:stCondLst>
                                        </p:cTn>
                                        <p:tgtEl>
                                          <p:spTgt spid="24"/>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500"/>
                                        <p:tgtEl>
                                          <p:spTgt spid="35"/>
                                        </p:tgtEl>
                                      </p:cBhvr>
                                    </p:animEffect>
                                    <p:set>
                                      <p:cBhvr>
                                        <p:cTn id="240" dur="1" fill="hold">
                                          <p:stCondLst>
                                            <p:cond delay="499"/>
                                          </p:stCondLst>
                                        </p:cTn>
                                        <p:tgtEl>
                                          <p:spTgt spid="35"/>
                                        </p:tgtEl>
                                        <p:attrNameLst>
                                          <p:attrName>style.visibility</p:attrName>
                                        </p:attrNameLst>
                                      </p:cBhvr>
                                      <p:to>
                                        <p:strVal val="hidden"/>
                                      </p:to>
                                    </p:set>
                                  </p:childTnLst>
                                </p:cTn>
                              </p:par>
                            </p:childTnLst>
                          </p:cTn>
                        </p:par>
                        <p:par>
                          <p:cTn id="241" fill="hold">
                            <p:stCondLst>
                              <p:cond delay="500"/>
                            </p:stCondLst>
                            <p:childTnLst>
                              <p:par>
                                <p:cTn id="242" presetID="10" presetClass="entr" presetSubtype="0" fill="hold" nodeType="afterEffect">
                                  <p:stCondLst>
                                    <p:cond delay="0"/>
                                  </p:stCondLst>
                                  <p:childTnLst>
                                    <p:set>
                                      <p:cBhvr>
                                        <p:cTn id="243" dur="1" fill="hold">
                                          <p:stCondLst>
                                            <p:cond delay="0"/>
                                          </p:stCondLst>
                                        </p:cTn>
                                        <p:tgtEl>
                                          <p:spTgt spid="51"/>
                                        </p:tgtEl>
                                        <p:attrNameLst>
                                          <p:attrName>style.visibility</p:attrName>
                                        </p:attrNameLst>
                                      </p:cBhvr>
                                      <p:to>
                                        <p:strVal val="visible"/>
                                      </p:to>
                                    </p:set>
                                    <p:animEffect transition="in" filter="fade">
                                      <p:cBhvr>
                                        <p:cTn id="244" dur="500"/>
                                        <p:tgtEl>
                                          <p:spTgt spid="51"/>
                                        </p:tgtEl>
                                      </p:cBhvr>
                                    </p:animEffect>
                                  </p:childTnLst>
                                </p:cTn>
                              </p:par>
                            </p:childTnLst>
                          </p:cTn>
                        </p:par>
                      </p:childTnLst>
                    </p:cTn>
                  </p:par>
                  <p:par>
                    <p:cTn id="245" fill="hold">
                      <p:stCondLst>
                        <p:cond delay="indefinite"/>
                      </p:stCondLst>
                      <p:childTnLst>
                        <p:par>
                          <p:cTn id="246" fill="hold">
                            <p:stCondLst>
                              <p:cond delay="0"/>
                            </p:stCondLst>
                            <p:childTnLst>
                              <p:par>
                                <p:cTn id="247" presetID="10" presetClass="entr" presetSubtype="0" fill="hold" grpId="0" nodeType="clickEffect">
                                  <p:stCondLst>
                                    <p:cond delay="0"/>
                                  </p:stCondLst>
                                  <p:childTnLst>
                                    <p:set>
                                      <p:cBhvr>
                                        <p:cTn id="248" dur="1" fill="hold">
                                          <p:stCondLst>
                                            <p:cond delay="0"/>
                                          </p:stCondLst>
                                        </p:cTn>
                                        <p:tgtEl>
                                          <p:spTgt spid="25"/>
                                        </p:tgtEl>
                                        <p:attrNameLst>
                                          <p:attrName>style.visibility</p:attrName>
                                        </p:attrNameLst>
                                      </p:cBhvr>
                                      <p:to>
                                        <p:strVal val="visible"/>
                                      </p:to>
                                    </p:set>
                                    <p:animEffect transition="in" filter="fade">
                                      <p:cBhvr>
                                        <p:cTn id="249" dur="500"/>
                                        <p:tgtEl>
                                          <p:spTgt spid="25"/>
                                        </p:tgtEl>
                                      </p:cBhvr>
                                    </p:animEffect>
                                  </p:childTnLst>
                                </p:cTn>
                              </p:par>
                            </p:childTnLst>
                          </p:cTn>
                        </p:par>
                      </p:childTnLst>
                    </p:cTn>
                  </p:par>
                  <p:par>
                    <p:cTn id="250" fill="hold">
                      <p:stCondLst>
                        <p:cond delay="indefinite"/>
                      </p:stCondLst>
                      <p:childTnLst>
                        <p:par>
                          <p:cTn id="251" fill="hold">
                            <p:stCondLst>
                              <p:cond delay="0"/>
                            </p:stCondLst>
                            <p:childTnLst>
                              <p:par>
                                <p:cTn id="252" presetID="10" presetClass="entr" presetSubtype="0" fill="hold" grpId="0" nodeType="clickEffect">
                                  <p:stCondLst>
                                    <p:cond delay="0"/>
                                  </p:stCondLst>
                                  <p:childTnLst>
                                    <p:set>
                                      <p:cBhvr>
                                        <p:cTn id="253" dur="1" fill="hold">
                                          <p:stCondLst>
                                            <p:cond delay="0"/>
                                          </p:stCondLst>
                                        </p:cTn>
                                        <p:tgtEl>
                                          <p:spTgt spid="36"/>
                                        </p:tgtEl>
                                        <p:attrNameLst>
                                          <p:attrName>style.visibility</p:attrName>
                                        </p:attrNameLst>
                                      </p:cBhvr>
                                      <p:to>
                                        <p:strVal val="visible"/>
                                      </p:to>
                                    </p:set>
                                    <p:animEffect transition="in" filter="fade">
                                      <p:cBhvr>
                                        <p:cTn id="25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10</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1711548033"/>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10</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use knowledge of the two times table to solve problems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6882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10</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2.3 Times tables: groups of 2 and commutativity (part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1152018051"/>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2:5</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11-12</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464A666E-3542-4E6B-ADE8-B0137F73190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770484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2:5</a:t>
            </a:r>
          </a:p>
        </p:txBody>
      </p:sp>
      <p:pic>
        <p:nvPicPr>
          <p:cNvPr id="4" name="Picture 3" descr="A picture containing object&#10;&#10;Description automatically generated">
            <a:extLst>
              <a:ext uri="{FF2B5EF4-FFF2-40B4-BE49-F238E27FC236}">
                <a16:creationId xmlns:a16="http://schemas.microsoft.com/office/drawing/2014/main" id="{4AD13EC1-03D4-4E4C-8F31-638DD8247D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28801" y="1947600"/>
            <a:ext cx="3719029" cy="1481400"/>
          </a:xfrm>
          <a:prstGeom prst="rect">
            <a:avLst/>
          </a:prstGeom>
        </p:spPr>
      </p:pic>
      <p:sp>
        <p:nvSpPr>
          <p:cNvPr id="5" name="TextBox 4">
            <a:extLst>
              <a:ext uri="{FF2B5EF4-FFF2-40B4-BE49-F238E27FC236}">
                <a16:creationId xmlns:a16="http://schemas.microsoft.com/office/drawing/2014/main" id="{522B349A-39A0-4FE0-89BE-C6C6CF2F2AC6}"/>
              </a:ext>
            </a:extLst>
          </p:cNvPr>
          <p:cNvSpPr txBox="1"/>
          <p:nvPr/>
        </p:nvSpPr>
        <p:spPr bwMode="auto">
          <a:xfrm>
            <a:off x="5118811" y="4515768"/>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2  =</a:t>
            </a:r>
            <a:endParaRPr lang="en-GB" sz="2400" dirty="0">
              <a:solidFill>
                <a:srgbClr val="C00000"/>
              </a:solidFill>
              <a:latin typeface="Myriad Pro Semibold" charset="0"/>
              <a:ea typeface="Myriad Pro Semibold" charset="0"/>
              <a:cs typeface="Myriad Pro Semibold" charset="0"/>
            </a:endParaRPr>
          </a:p>
        </p:txBody>
      </p:sp>
      <p:sp>
        <p:nvSpPr>
          <p:cNvPr id="6" name="Rectangle 5">
            <a:extLst>
              <a:ext uri="{FF2B5EF4-FFF2-40B4-BE49-F238E27FC236}">
                <a16:creationId xmlns:a16="http://schemas.microsoft.com/office/drawing/2014/main" id="{8815EC8E-D53A-458C-9F4F-17DBCAA28EE7}"/>
              </a:ext>
            </a:extLst>
          </p:cNvPr>
          <p:cNvSpPr/>
          <p:nvPr/>
        </p:nvSpPr>
        <p:spPr bwMode="auto">
          <a:xfrm>
            <a:off x="6659881" y="4515768"/>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 name="TextBox 6">
            <a:extLst>
              <a:ext uri="{FF2B5EF4-FFF2-40B4-BE49-F238E27FC236}">
                <a16:creationId xmlns:a16="http://schemas.microsoft.com/office/drawing/2014/main" id="{83A8CC21-F81E-44DE-A0EF-40ED25313C89}"/>
              </a:ext>
            </a:extLst>
          </p:cNvPr>
          <p:cNvSpPr txBox="1"/>
          <p:nvPr/>
        </p:nvSpPr>
        <p:spPr bwMode="auto">
          <a:xfrm>
            <a:off x="6715023" y="4515767"/>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3" name="Rectangle 2"/>
          <p:cNvSpPr/>
          <p:nvPr/>
        </p:nvSpPr>
        <p:spPr>
          <a:xfrm>
            <a:off x="1709057" y="644172"/>
            <a:ext cx="8773886" cy="523220"/>
          </a:xfrm>
          <a:prstGeom prst="rect">
            <a:avLst/>
          </a:prstGeom>
        </p:spPr>
        <p:txBody>
          <a:bodyPr wrap="square">
            <a:spAutoFit/>
          </a:bodyPr>
          <a:lstStyle/>
          <a:p>
            <a:pPr algn="ctr" fontAlgn="base">
              <a:spcBef>
                <a:spcPct val="20000"/>
              </a:spcBef>
              <a:spcAft>
                <a:spcPct val="0"/>
              </a:spcAft>
              <a:buClr>
                <a:srgbClr val="00628C"/>
              </a:buClr>
            </a:pPr>
            <a:r>
              <a:rPr lang="en-GB" sz="2800" i="1" dirty="0">
                <a:solidFill>
                  <a:srgbClr val="000000"/>
                </a:solidFill>
                <a:latin typeface="Arial" charset="0"/>
              </a:rPr>
              <a:t>How many eyes do the children have altogether?</a:t>
            </a:r>
            <a:endParaRPr lang="en-GB" sz="2800" dirty="0">
              <a:solidFill>
                <a:srgbClr val="000000"/>
              </a:solidFill>
              <a:latin typeface="Arial" charset="0"/>
            </a:endParaRPr>
          </a:p>
        </p:txBody>
      </p:sp>
    </p:spTree>
    <p:extLst>
      <p:ext uri="{BB962C8B-B14F-4D97-AF65-F5344CB8AC3E}">
        <p14:creationId xmlns:p14="http://schemas.microsoft.com/office/powerpoint/2010/main" val="403666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2:5</a:t>
            </a:r>
          </a:p>
        </p:txBody>
      </p:sp>
      <p:sp>
        <p:nvSpPr>
          <p:cNvPr id="4" name="Rectangle 3">
            <a:extLst>
              <a:ext uri="{FF2B5EF4-FFF2-40B4-BE49-F238E27FC236}">
                <a16:creationId xmlns:a16="http://schemas.microsoft.com/office/drawing/2014/main" id="{2E5F65C6-2704-4A16-A08E-1D230B5932DF}"/>
              </a:ext>
            </a:extLst>
          </p:cNvPr>
          <p:cNvSpPr/>
          <p:nvPr/>
        </p:nvSpPr>
        <p:spPr bwMode="auto">
          <a:xfrm>
            <a:off x="6659881" y="4515768"/>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 name="TextBox 4">
            <a:extLst>
              <a:ext uri="{FF2B5EF4-FFF2-40B4-BE49-F238E27FC236}">
                <a16:creationId xmlns:a16="http://schemas.microsoft.com/office/drawing/2014/main" id="{EF4D103E-6331-46C4-87B3-00EA30F82921}"/>
              </a:ext>
            </a:extLst>
          </p:cNvPr>
          <p:cNvSpPr txBox="1"/>
          <p:nvPr/>
        </p:nvSpPr>
        <p:spPr bwMode="auto">
          <a:xfrm>
            <a:off x="6715024" y="4515767"/>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pic>
        <p:nvPicPr>
          <p:cNvPr id="6" name="Picture 5">
            <a:extLst>
              <a:ext uri="{FF2B5EF4-FFF2-40B4-BE49-F238E27FC236}">
                <a16:creationId xmlns:a16="http://schemas.microsoft.com/office/drawing/2014/main" id="{50E98ABC-B26B-4558-B15F-D71D5844F4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28800" y="1947600"/>
            <a:ext cx="5012290" cy="1481400"/>
          </a:xfrm>
          <a:prstGeom prst="rect">
            <a:avLst/>
          </a:prstGeom>
        </p:spPr>
      </p:pic>
      <p:sp>
        <p:nvSpPr>
          <p:cNvPr id="9" name="TextBox 8">
            <a:extLst>
              <a:ext uri="{FF2B5EF4-FFF2-40B4-BE49-F238E27FC236}">
                <a16:creationId xmlns:a16="http://schemas.microsoft.com/office/drawing/2014/main" id="{4160B7CC-3D7A-45AD-B539-542892297E9A}"/>
              </a:ext>
            </a:extLst>
          </p:cNvPr>
          <p:cNvSpPr txBox="1"/>
          <p:nvPr/>
        </p:nvSpPr>
        <p:spPr bwMode="auto">
          <a:xfrm>
            <a:off x="4953654" y="4515765"/>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10" name="Rectangle 9">
            <a:extLst>
              <a:ext uri="{FF2B5EF4-FFF2-40B4-BE49-F238E27FC236}">
                <a16:creationId xmlns:a16="http://schemas.microsoft.com/office/drawing/2014/main" id="{6D702D4C-974B-4AB4-87A9-50D7EF7B2B7B}"/>
              </a:ext>
            </a:extLst>
          </p:cNvPr>
          <p:cNvSpPr/>
          <p:nvPr/>
        </p:nvSpPr>
        <p:spPr bwMode="auto">
          <a:xfrm>
            <a:off x="4922668" y="4515766"/>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1" name="TextBox 10">
            <a:extLst>
              <a:ext uri="{FF2B5EF4-FFF2-40B4-BE49-F238E27FC236}">
                <a16:creationId xmlns:a16="http://schemas.microsoft.com/office/drawing/2014/main" id="{4C558EA6-EE4A-4BC3-8D6C-D6D2FD587F1F}"/>
              </a:ext>
            </a:extLst>
          </p:cNvPr>
          <p:cNvSpPr txBox="1"/>
          <p:nvPr/>
        </p:nvSpPr>
        <p:spPr bwMode="auto">
          <a:xfrm>
            <a:off x="5455441" y="4515766"/>
            <a:ext cx="11112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  =</a:t>
            </a:r>
            <a:endParaRPr lang="en-GB" sz="2400" dirty="0">
              <a:solidFill>
                <a:srgbClr val="C00000"/>
              </a:solidFill>
              <a:latin typeface="Myriad Pro Semibold" charset="0"/>
              <a:ea typeface="Myriad Pro Semibold" charset="0"/>
              <a:cs typeface="Myriad Pro Semibold" charset="0"/>
            </a:endParaRPr>
          </a:p>
        </p:txBody>
      </p:sp>
      <p:sp>
        <p:nvSpPr>
          <p:cNvPr id="12" name="Rectangle 11"/>
          <p:cNvSpPr/>
          <p:nvPr/>
        </p:nvSpPr>
        <p:spPr>
          <a:xfrm>
            <a:off x="1709057" y="644172"/>
            <a:ext cx="8773886" cy="523220"/>
          </a:xfrm>
          <a:prstGeom prst="rect">
            <a:avLst/>
          </a:prstGeom>
        </p:spPr>
        <p:txBody>
          <a:bodyPr wrap="square">
            <a:spAutoFit/>
          </a:bodyPr>
          <a:lstStyle/>
          <a:p>
            <a:pPr algn="ctr" fontAlgn="base">
              <a:spcBef>
                <a:spcPct val="20000"/>
              </a:spcBef>
              <a:spcAft>
                <a:spcPct val="0"/>
              </a:spcAft>
              <a:buClr>
                <a:srgbClr val="00628C"/>
              </a:buClr>
            </a:pPr>
            <a:r>
              <a:rPr lang="en-GB" sz="2800" i="1" dirty="0">
                <a:solidFill>
                  <a:srgbClr val="000000"/>
                </a:solidFill>
                <a:latin typeface="Arial" charset="0"/>
              </a:rPr>
              <a:t>How many eyes do the children have altogether?</a:t>
            </a:r>
            <a:endParaRPr lang="en-GB" sz="2800" dirty="0">
              <a:solidFill>
                <a:srgbClr val="000000"/>
              </a:solidFill>
              <a:latin typeface="Arial" charset="0"/>
            </a:endParaRPr>
          </a:p>
        </p:txBody>
      </p:sp>
    </p:spTree>
    <p:extLst>
      <p:ext uri="{BB962C8B-B14F-4D97-AF65-F5344CB8AC3E}">
        <p14:creationId xmlns:p14="http://schemas.microsoft.com/office/powerpoint/2010/main" val="400823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5F529A8-C634-4B42-881A-35FAB675718F}"/>
              </a:ext>
            </a:extLst>
          </p:cNvPr>
          <p:cNvSpPr txBox="1"/>
          <p:nvPr/>
        </p:nvSpPr>
        <p:spPr bwMode="auto">
          <a:xfrm>
            <a:off x="5228484" y="4515763"/>
            <a:ext cx="394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4" name="TextBox 3">
            <a:extLst>
              <a:ext uri="{FF2B5EF4-FFF2-40B4-BE49-F238E27FC236}">
                <a16:creationId xmlns:a16="http://schemas.microsoft.com/office/drawing/2014/main" id="{8FC809A5-FAA3-4F82-900D-86C3B5C41751}"/>
              </a:ext>
            </a:extLst>
          </p:cNvPr>
          <p:cNvSpPr txBox="1"/>
          <p:nvPr/>
        </p:nvSpPr>
        <p:spPr bwMode="auto">
          <a:xfrm>
            <a:off x="6798099" y="4515767"/>
            <a:ext cx="518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2:5</a:t>
            </a:r>
          </a:p>
        </p:txBody>
      </p:sp>
      <p:sp>
        <p:nvSpPr>
          <p:cNvPr id="3" name="Rectangle 2">
            <a:extLst>
              <a:ext uri="{FF2B5EF4-FFF2-40B4-BE49-F238E27FC236}">
                <a16:creationId xmlns:a16="http://schemas.microsoft.com/office/drawing/2014/main" id="{9DEB9B31-47B3-4B1B-B08D-36EF972DB4CE}"/>
              </a:ext>
            </a:extLst>
          </p:cNvPr>
          <p:cNvSpPr/>
          <p:nvPr/>
        </p:nvSpPr>
        <p:spPr bwMode="auto">
          <a:xfrm>
            <a:off x="6826311" y="4515768"/>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 name="TextBox 5">
            <a:extLst>
              <a:ext uri="{FF2B5EF4-FFF2-40B4-BE49-F238E27FC236}">
                <a16:creationId xmlns:a16="http://schemas.microsoft.com/office/drawing/2014/main" id="{109B36E7-6B84-428B-9D2A-DAA1EEFA9C9D}"/>
              </a:ext>
            </a:extLst>
          </p:cNvPr>
          <p:cNvSpPr txBox="1"/>
          <p:nvPr/>
        </p:nvSpPr>
        <p:spPr bwMode="auto">
          <a:xfrm>
            <a:off x="4706346" y="4515765"/>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7" name="Rectangle 6">
            <a:extLst>
              <a:ext uri="{FF2B5EF4-FFF2-40B4-BE49-F238E27FC236}">
                <a16:creationId xmlns:a16="http://schemas.microsoft.com/office/drawing/2014/main" id="{FAA868FD-9A12-4920-8D48-B3E84E294D84}"/>
              </a:ext>
            </a:extLst>
          </p:cNvPr>
          <p:cNvSpPr/>
          <p:nvPr/>
        </p:nvSpPr>
        <p:spPr bwMode="auto">
          <a:xfrm>
            <a:off x="4651204" y="4515766"/>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pic>
        <p:nvPicPr>
          <p:cNvPr id="11" name="Picture 10" descr="A picture containing object&#10;&#10;Description automatically generated">
            <a:extLst>
              <a:ext uri="{FF2B5EF4-FFF2-40B4-BE49-F238E27FC236}">
                <a16:creationId xmlns:a16="http://schemas.microsoft.com/office/drawing/2014/main" id="{2D05928F-023A-44F8-BB7D-84C78F20B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456" y="1947600"/>
            <a:ext cx="6135088" cy="1481400"/>
          </a:xfrm>
          <a:prstGeom prst="rect">
            <a:avLst/>
          </a:prstGeom>
        </p:spPr>
      </p:pic>
      <p:sp>
        <p:nvSpPr>
          <p:cNvPr id="12" name="TextBox 11">
            <a:extLst>
              <a:ext uri="{FF2B5EF4-FFF2-40B4-BE49-F238E27FC236}">
                <a16:creationId xmlns:a16="http://schemas.microsoft.com/office/drawing/2014/main" id="{7F1F56C8-A9C7-463A-8702-BF02EFD55CA5}"/>
              </a:ext>
            </a:extLst>
          </p:cNvPr>
          <p:cNvSpPr txBox="1"/>
          <p:nvPr/>
        </p:nvSpPr>
        <p:spPr bwMode="auto">
          <a:xfrm>
            <a:off x="5793901" y="4515764"/>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13" name="Rectangle 12">
            <a:extLst>
              <a:ext uri="{FF2B5EF4-FFF2-40B4-BE49-F238E27FC236}">
                <a16:creationId xmlns:a16="http://schemas.microsoft.com/office/drawing/2014/main" id="{034C3DED-F505-4FD1-8366-C71F6C8AEF71}"/>
              </a:ext>
            </a:extLst>
          </p:cNvPr>
          <p:cNvSpPr/>
          <p:nvPr/>
        </p:nvSpPr>
        <p:spPr bwMode="auto">
          <a:xfrm>
            <a:off x="5738758" y="4515765"/>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4" name="TextBox 13">
            <a:extLst>
              <a:ext uri="{FF2B5EF4-FFF2-40B4-BE49-F238E27FC236}">
                <a16:creationId xmlns:a16="http://schemas.microsoft.com/office/drawing/2014/main" id="{053791F6-00CC-4CD7-8203-3CA29F773865}"/>
              </a:ext>
            </a:extLst>
          </p:cNvPr>
          <p:cNvSpPr txBox="1"/>
          <p:nvPr/>
        </p:nvSpPr>
        <p:spPr bwMode="auto">
          <a:xfrm>
            <a:off x="6301932" y="4515763"/>
            <a:ext cx="394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FF0000"/>
              </a:solidFill>
              <a:latin typeface="Myriad Pro Semibold" charset="0"/>
              <a:ea typeface="Myriad Pro Semibold" charset="0"/>
              <a:cs typeface="Myriad Pro Semibold" charset="0"/>
            </a:endParaRPr>
          </a:p>
        </p:txBody>
      </p:sp>
      <p:sp>
        <p:nvSpPr>
          <p:cNvPr id="15" name="Rectangle 14"/>
          <p:cNvSpPr/>
          <p:nvPr/>
        </p:nvSpPr>
        <p:spPr>
          <a:xfrm>
            <a:off x="1709057" y="644172"/>
            <a:ext cx="8773886" cy="523220"/>
          </a:xfrm>
          <a:prstGeom prst="rect">
            <a:avLst/>
          </a:prstGeom>
        </p:spPr>
        <p:txBody>
          <a:bodyPr wrap="square">
            <a:spAutoFit/>
          </a:bodyPr>
          <a:lstStyle/>
          <a:p>
            <a:pPr algn="ctr" fontAlgn="base">
              <a:spcBef>
                <a:spcPct val="20000"/>
              </a:spcBef>
              <a:spcAft>
                <a:spcPct val="0"/>
              </a:spcAft>
              <a:buClr>
                <a:srgbClr val="00628C"/>
              </a:buClr>
            </a:pPr>
            <a:r>
              <a:rPr lang="en-GB" sz="2800" i="1" dirty="0">
                <a:solidFill>
                  <a:srgbClr val="000000"/>
                </a:solidFill>
                <a:latin typeface="Arial" charset="0"/>
              </a:rPr>
              <a:t>How many eyes do the children have altogether?</a:t>
            </a:r>
            <a:endParaRPr lang="en-GB" sz="2800" dirty="0">
              <a:solidFill>
                <a:srgbClr val="000000"/>
              </a:solidFill>
              <a:latin typeface="Arial" charset="0"/>
            </a:endParaRPr>
          </a:p>
        </p:txBody>
      </p:sp>
    </p:spTree>
    <p:extLst>
      <p:ext uri="{BB962C8B-B14F-4D97-AF65-F5344CB8AC3E}">
        <p14:creationId xmlns:p14="http://schemas.microsoft.com/office/powerpoint/2010/main" val="390711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1">
            <a:extLst>
              <a:ext uri="{FF2B5EF4-FFF2-40B4-BE49-F238E27FC236}">
                <a16:creationId xmlns:a16="http://schemas.microsoft.com/office/drawing/2014/main" id="{F11058CD-CAA6-4AF2-8C0D-A3881F67B3D8}"/>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1:1</a:t>
            </a:r>
          </a:p>
        </p:txBody>
      </p:sp>
      <p:grpSp>
        <p:nvGrpSpPr>
          <p:cNvPr id="16" name="Group 15">
            <a:extLst>
              <a:ext uri="{FF2B5EF4-FFF2-40B4-BE49-F238E27FC236}">
                <a16:creationId xmlns:a16="http://schemas.microsoft.com/office/drawing/2014/main" id="{58651F19-AA3A-4F6C-BEEA-220E72CF4865}"/>
              </a:ext>
            </a:extLst>
          </p:cNvPr>
          <p:cNvGrpSpPr>
            <a:grpSpLocks noChangeAspect="1"/>
          </p:cNvGrpSpPr>
          <p:nvPr/>
        </p:nvGrpSpPr>
        <p:grpSpPr bwMode="auto">
          <a:xfrm>
            <a:off x="4224339" y="1255713"/>
            <a:ext cx="1773237" cy="1511300"/>
            <a:chOff x="3159599" y="1493928"/>
            <a:chExt cx="1182956" cy="1008112"/>
          </a:xfrm>
        </p:grpSpPr>
        <p:pic>
          <p:nvPicPr>
            <p:cNvPr id="13326" name="Picture 16">
              <a:extLst>
                <a:ext uri="{FF2B5EF4-FFF2-40B4-BE49-F238E27FC236}">
                  <a16:creationId xmlns:a16="http://schemas.microsoft.com/office/drawing/2014/main" id="{94F098DD-2770-4DA3-9883-C9FE7E717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599" y="1925941"/>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17">
              <a:extLst>
                <a:ext uri="{FF2B5EF4-FFF2-40B4-BE49-F238E27FC236}">
                  <a16:creationId xmlns:a16="http://schemas.microsoft.com/office/drawing/2014/main" id="{CCDB6FBF-2AE8-4F0B-A729-04F097F41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937" y="1493928"/>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a16="http://schemas.microsoft.com/office/drawing/2014/main" id="{9D6D067F-5053-4143-9266-D8DA842173FA}"/>
              </a:ext>
            </a:extLst>
          </p:cNvPr>
          <p:cNvGrpSpPr>
            <a:grpSpLocks noChangeAspect="1"/>
          </p:cNvGrpSpPr>
          <p:nvPr/>
        </p:nvGrpSpPr>
        <p:grpSpPr bwMode="auto">
          <a:xfrm>
            <a:off x="6537326" y="1125539"/>
            <a:ext cx="1776413" cy="2320925"/>
            <a:chOff x="4800601" y="1349842"/>
            <a:chExt cx="1184645" cy="1547698"/>
          </a:xfrm>
        </p:grpSpPr>
        <p:pic>
          <p:nvPicPr>
            <p:cNvPr id="13323" name="Picture 19">
              <a:extLst>
                <a:ext uri="{FF2B5EF4-FFF2-40B4-BE49-F238E27FC236}">
                  <a16:creationId xmlns:a16="http://schemas.microsoft.com/office/drawing/2014/main" id="{6D119B4A-F3A1-43AB-A090-4B44B8656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1349842"/>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23">
              <a:extLst>
                <a:ext uri="{FF2B5EF4-FFF2-40B4-BE49-F238E27FC236}">
                  <a16:creationId xmlns:a16="http://schemas.microsoft.com/office/drawing/2014/main" id="{53037E16-16AB-478C-9213-79439C181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628" y="1691652"/>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25">
              <a:extLst>
                <a:ext uri="{FF2B5EF4-FFF2-40B4-BE49-F238E27FC236}">
                  <a16:creationId xmlns:a16="http://schemas.microsoft.com/office/drawing/2014/main" id="{040829A2-B6DF-4F8F-8099-40F771E1D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326" y="2321441"/>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8" name="Group 27">
            <a:extLst>
              <a:ext uri="{FF2B5EF4-FFF2-40B4-BE49-F238E27FC236}">
                <a16:creationId xmlns:a16="http://schemas.microsoft.com/office/drawing/2014/main" id="{D4938D1C-0167-49CA-AB51-60CD4E5107AC}"/>
              </a:ext>
            </a:extLst>
          </p:cNvPr>
          <p:cNvGrpSpPr>
            <a:grpSpLocks noChangeAspect="1"/>
          </p:cNvGrpSpPr>
          <p:nvPr/>
        </p:nvGrpSpPr>
        <p:grpSpPr bwMode="auto">
          <a:xfrm rot="235989">
            <a:off x="5245992" y="2064676"/>
            <a:ext cx="1664759" cy="1495888"/>
            <a:chOff x="3855879" y="2047156"/>
            <a:chExt cx="1109922" cy="998035"/>
          </a:xfrm>
        </p:grpSpPr>
        <p:pic>
          <p:nvPicPr>
            <p:cNvPr id="13321" name="Picture 29">
              <a:extLst>
                <a:ext uri="{FF2B5EF4-FFF2-40B4-BE49-F238E27FC236}">
                  <a16:creationId xmlns:a16="http://schemas.microsoft.com/office/drawing/2014/main" id="{FC061281-84BE-4DF9-90A8-F1B32567F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183" y="2047156"/>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0">
              <a:extLst>
                <a:ext uri="{FF2B5EF4-FFF2-40B4-BE49-F238E27FC236}">
                  <a16:creationId xmlns:a16="http://schemas.microsoft.com/office/drawing/2014/main" id="{9AF37375-092B-47CF-8DB3-B354CB584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5879" y="2469092"/>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31">
            <a:extLst>
              <a:ext uri="{FF2B5EF4-FFF2-40B4-BE49-F238E27FC236}">
                <a16:creationId xmlns:a16="http://schemas.microsoft.com/office/drawing/2014/main" id="{DC5D3F60-09F0-4C47-99AF-D852B1EC13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2989" y="4276725"/>
            <a:ext cx="205898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45764D02-481F-4FE3-820A-832D1863B0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8426" y="4333876"/>
            <a:ext cx="2035175"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00DA2D3C-3A36-4E2F-9E05-28149AC217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3101" y="3421064"/>
            <a:ext cx="20478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0.00313 2.96296E-6 L -0.14883 0.45879 " pathEditMode="relative" rAng="0" ptsTypes="AA">
                                      <p:cBhvr>
                                        <p:cTn id="6" dur="2000" fill="hold"/>
                                        <p:tgtEl>
                                          <p:spTgt spid="16"/>
                                        </p:tgtEl>
                                        <p:attrNameLst>
                                          <p:attrName>ppt_x</p:attrName>
                                          <p:attrName>ppt_y</p:attrName>
                                        </p:attrNameLst>
                                      </p:cBhvr>
                                      <p:rCtr x="-7604" y="22940"/>
                                    </p:animMotion>
                                  </p:childTnLst>
                                </p:cTn>
                              </p:par>
                            </p:childTnLst>
                          </p:cTn>
                        </p:par>
                        <p:par>
                          <p:cTn id="7" fill="hold" nodeType="afterGroup">
                            <p:stCondLst>
                              <p:cond delay="2000"/>
                            </p:stCondLst>
                            <p:childTnLst>
                              <p:par>
                                <p:cTn id="8" presetID="10" presetClass="entr" presetSubtype="0" fill="hold" nodeType="afterEffect">
                                  <p:stCondLst>
                                    <p:cond delay="25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77778E-7 4.81481E-6 L 0.0099 0.34722 " pathEditMode="relative" rAng="0" ptsTypes="AA">
                                      <p:cBhvr>
                                        <p:cTn id="14" dur="2000" fill="hold"/>
                                        <p:tgtEl>
                                          <p:spTgt spid="28"/>
                                        </p:tgtEl>
                                        <p:attrNameLst>
                                          <p:attrName>ppt_x</p:attrName>
                                          <p:attrName>ppt_y</p:attrName>
                                        </p:attrNameLst>
                                      </p:cBhvr>
                                      <p:rCtr x="486" y="17361"/>
                                    </p:animMotion>
                                  </p:childTnLst>
                                </p:cTn>
                              </p:par>
                            </p:childTnLst>
                          </p:cTn>
                        </p:par>
                        <p:par>
                          <p:cTn id="15" fill="hold">
                            <p:stCondLst>
                              <p:cond delay="2000"/>
                            </p:stCondLst>
                            <p:childTnLst>
                              <p:par>
                                <p:cTn id="16" presetID="10" presetClass="entr" presetSubtype="0" fill="hold" nodeType="afterEffect">
                                  <p:stCondLst>
                                    <p:cond delay="25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nodeType="clickEffect">
                                  <p:stCondLst>
                                    <p:cond delay="0"/>
                                  </p:stCondLst>
                                  <p:childTnLst>
                                    <p:animMotion origin="layout" path="M 8.33333E-7 -3.33333E-6 L 0.15886 0.35556 " pathEditMode="relative" rAng="0" ptsTypes="AA">
                                      <p:cBhvr>
                                        <p:cTn id="22" dur="2000" fill="hold"/>
                                        <p:tgtEl>
                                          <p:spTgt spid="19"/>
                                        </p:tgtEl>
                                        <p:attrNameLst>
                                          <p:attrName>ppt_x</p:attrName>
                                          <p:attrName>ppt_y</p:attrName>
                                        </p:attrNameLst>
                                      </p:cBhvr>
                                      <p:rCtr x="7786" y="17778"/>
                                    </p:animMotion>
                                  </p:childTnLst>
                                </p:cTn>
                              </p:par>
                            </p:childTnLst>
                          </p:cTn>
                        </p:par>
                        <p:par>
                          <p:cTn id="23" fill="hold" nodeType="afterGroup">
                            <p:stCondLst>
                              <p:cond delay="2000"/>
                            </p:stCondLst>
                            <p:childTnLst>
                              <p:par>
                                <p:cTn id="24" presetID="10" presetClass="entr" presetSubtype="0" fill="hold" nodeType="afterEffect">
                                  <p:stCondLst>
                                    <p:cond delay="25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1378AA-2E86-4C39-AD0E-F77C0EA61A1A}"/>
              </a:ext>
            </a:extLst>
          </p:cNvPr>
          <p:cNvSpPr>
            <a:spLocks noGrp="1"/>
          </p:cNvSpPr>
          <p:nvPr>
            <p:ph type="title"/>
          </p:nvPr>
        </p:nvSpPr>
        <p:spPr/>
        <p:txBody>
          <a:bodyPr/>
          <a:lstStyle/>
          <a:p>
            <a:r>
              <a:rPr lang="en-GB" dirty="0"/>
              <a:t>2MD-1 Multiplication as repeated addition</a:t>
            </a:r>
          </a:p>
        </p:txBody>
      </p:sp>
      <p:pic>
        <p:nvPicPr>
          <p:cNvPr id="10" name="Picture 9">
            <a:extLst>
              <a:ext uri="{FF2B5EF4-FFF2-40B4-BE49-F238E27FC236}">
                <a16:creationId xmlns:a16="http://schemas.microsoft.com/office/drawing/2014/main" id="{6F56C2BF-D95C-4013-9272-46B521C90B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38" y="2376378"/>
            <a:ext cx="777212" cy="566612"/>
          </a:xfrm>
          <a:prstGeom prst="rect">
            <a:avLst/>
          </a:prstGeom>
        </p:spPr>
      </p:pic>
      <p:pic>
        <p:nvPicPr>
          <p:cNvPr id="11" name="Picture 10">
            <a:extLst>
              <a:ext uri="{FF2B5EF4-FFF2-40B4-BE49-F238E27FC236}">
                <a16:creationId xmlns:a16="http://schemas.microsoft.com/office/drawing/2014/main" id="{8219FFDC-23CB-461A-B874-C5B9F142D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938" y="2376378"/>
            <a:ext cx="777212" cy="566612"/>
          </a:xfrm>
          <a:prstGeom prst="rect">
            <a:avLst/>
          </a:prstGeom>
        </p:spPr>
      </p:pic>
      <p:pic>
        <p:nvPicPr>
          <p:cNvPr id="12" name="Picture 11">
            <a:extLst>
              <a:ext uri="{FF2B5EF4-FFF2-40B4-BE49-F238E27FC236}">
                <a16:creationId xmlns:a16="http://schemas.microsoft.com/office/drawing/2014/main" id="{506F21F2-1359-4C3D-95D1-88101C010F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340" y="2376378"/>
            <a:ext cx="777212" cy="566612"/>
          </a:xfrm>
          <a:prstGeom prst="rect">
            <a:avLst/>
          </a:prstGeom>
        </p:spPr>
      </p:pic>
      <p:pic>
        <p:nvPicPr>
          <p:cNvPr id="13" name="Picture 12">
            <a:extLst>
              <a:ext uri="{FF2B5EF4-FFF2-40B4-BE49-F238E27FC236}">
                <a16:creationId xmlns:a16="http://schemas.microsoft.com/office/drawing/2014/main" id="{5EA2F054-DF09-4EBD-A24E-455C3EC4C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741" y="2376378"/>
            <a:ext cx="777212" cy="566612"/>
          </a:xfrm>
          <a:prstGeom prst="rect">
            <a:avLst/>
          </a:prstGeom>
        </p:spPr>
      </p:pic>
      <p:pic>
        <p:nvPicPr>
          <p:cNvPr id="14" name="Picture 13">
            <a:extLst>
              <a:ext uri="{FF2B5EF4-FFF2-40B4-BE49-F238E27FC236}">
                <a16:creationId xmlns:a16="http://schemas.microsoft.com/office/drawing/2014/main" id="{CE645B8C-D46D-4ADB-A1D2-9FEC9F20F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0141" y="2376378"/>
            <a:ext cx="777212" cy="566612"/>
          </a:xfrm>
          <a:prstGeom prst="rect">
            <a:avLst/>
          </a:prstGeom>
        </p:spPr>
      </p:pic>
      <p:pic>
        <p:nvPicPr>
          <p:cNvPr id="15" name="Picture 14">
            <a:extLst>
              <a:ext uri="{FF2B5EF4-FFF2-40B4-BE49-F238E27FC236}">
                <a16:creationId xmlns:a16="http://schemas.microsoft.com/office/drawing/2014/main" id="{28A16682-D300-430C-AD4A-EEF9B883E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38" y="3851083"/>
            <a:ext cx="777212" cy="566612"/>
          </a:xfrm>
          <a:prstGeom prst="rect">
            <a:avLst/>
          </a:prstGeom>
        </p:spPr>
      </p:pic>
      <p:pic>
        <p:nvPicPr>
          <p:cNvPr id="16" name="Picture 15">
            <a:extLst>
              <a:ext uri="{FF2B5EF4-FFF2-40B4-BE49-F238E27FC236}">
                <a16:creationId xmlns:a16="http://schemas.microsoft.com/office/drawing/2014/main" id="{DCF333BF-9015-47C5-B874-CE1CDB0DC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938" y="3851082"/>
            <a:ext cx="777212" cy="566612"/>
          </a:xfrm>
          <a:prstGeom prst="rect">
            <a:avLst/>
          </a:prstGeom>
        </p:spPr>
      </p:pic>
      <p:sp>
        <p:nvSpPr>
          <p:cNvPr id="9" name="Content Placeholder 2">
            <a:extLst>
              <a:ext uri="{FF2B5EF4-FFF2-40B4-BE49-F238E27FC236}">
                <a16:creationId xmlns:a16="http://schemas.microsoft.com/office/drawing/2014/main" id="{9360905B-2B64-4246-BE3A-394EEBB540F1}"/>
              </a:ext>
            </a:extLst>
          </p:cNvPr>
          <p:cNvSpPr txBox="1">
            <a:spLocks/>
          </p:cNvSpPr>
          <p:nvPr/>
        </p:nvSpPr>
        <p:spPr>
          <a:xfrm>
            <a:off x="6192013" y="1567970"/>
            <a:ext cx="5247450" cy="410196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What expression can we write to match the picture?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tell me what multiple we need to skip count in to find out how many wheels there are </a:t>
            </a:r>
            <a:r>
              <a:rPr kumimoji="0" lang="en-GB" sz="2000" b="0" i="1" u="none" strike="noStrike" kern="1200" cap="none" spc="0" normalizeH="0" baseline="0" noProof="0" dirty="0">
                <a:ln>
                  <a:noFill/>
                </a:ln>
                <a:solidFill>
                  <a:srgbClr val="585858"/>
                </a:solidFill>
                <a:effectLst/>
                <a:uLnTx/>
                <a:uFillTx/>
                <a:latin typeface="Arial"/>
                <a:ea typeface="+mn-ea"/>
                <a:cs typeface="+mn-cs"/>
              </a:rPr>
              <a:t>altogether </a:t>
            </a:r>
            <a:r>
              <a:rPr kumimoji="0" lang="en-GB" sz="2000" b="0" i="0" u="none" strike="noStrike" kern="1200" cap="none" spc="0" normalizeH="0" baseline="0" noProof="0" dirty="0">
                <a:ln>
                  <a:noFill/>
                </a:ln>
                <a:solidFill>
                  <a:srgbClr val="585858"/>
                </a:solidFill>
                <a:effectLst/>
                <a:uLnTx/>
                <a:uFillTx/>
                <a:latin typeface="Arial"/>
                <a:ea typeface="+mn-ea"/>
                <a:cs typeface="+mn-cs"/>
              </a:rPr>
              <a:t>on the bikes?</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How many twos will you need to count?</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So, 7 times 2 is equal to ____.</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say what each number in the equation means?</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C6853E9F-119F-420B-8B3E-E77B349D413B}"/>
              </a:ext>
            </a:extLst>
          </p:cNvPr>
          <p:cNvSpPr txBox="1"/>
          <p:nvPr/>
        </p:nvSpPr>
        <p:spPr>
          <a:xfrm>
            <a:off x="1988289" y="5216662"/>
            <a:ext cx="245586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 × 2 = 14</a:t>
            </a:r>
          </a:p>
        </p:txBody>
      </p:sp>
      <p:sp>
        <p:nvSpPr>
          <p:cNvPr id="26" name="Rectangle 25">
            <a:extLst>
              <a:ext uri="{FF2B5EF4-FFF2-40B4-BE49-F238E27FC236}">
                <a16:creationId xmlns:a16="http://schemas.microsoft.com/office/drawing/2014/main" id="{71340289-76A9-4D0F-A6D2-1A9752B2DF20}"/>
              </a:ext>
            </a:extLst>
          </p:cNvPr>
          <p:cNvSpPr/>
          <p:nvPr/>
        </p:nvSpPr>
        <p:spPr>
          <a:xfrm>
            <a:off x="3338160" y="5262164"/>
            <a:ext cx="1105989"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2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2862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12"/>
                                        </p:tgtEl>
                                      </p:cBhvr>
                                    </p:animEffect>
                                    <p:animScale>
                                      <p:cBhvr>
                                        <p:cTn id="21" dur="250" autoRev="1" fill="hold"/>
                                        <p:tgtEl>
                                          <p:spTgt spid="12"/>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3"/>
                                        </p:tgtEl>
                                      </p:cBhvr>
                                    </p:animEffect>
                                    <p:animScale>
                                      <p:cBhvr>
                                        <p:cTn id="26" dur="250" autoRev="1" fill="hold"/>
                                        <p:tgtEl>
                                          <p:spTgt spid="13"/>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4"/>
                                        </p:tgtEl>
                                      </p:cBhvr>
                                    </p:animEffect>
                                    <p:animScale>
                                      <p:cBhvr>
                                        <p:cTn id="31" dur="250" autoRev="1" fill="hold"/>
                                        <p:tgtEl>
                                          <p:spTgt spid="14"/>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5"/>
                                        </p:tgtEl>
                                      </p:cBhvr>
                                    </p:animEffect>
                                    <p:animScale>
                                      <p:cBhvr>
                                        <p:cTn id="36" dur="250" autoRev="1" fill="hold"/>
                                        <p:tgtEl>
                                          <p:spTgt spid="15"/>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11</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731721619"/>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11</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the relationship between adjacent multiples of two</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818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11</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2.3 Times tables: groups of 2 and commutativity (part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273574675"/>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2:6 - 2:8</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12-15</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464A666E-3542-4E6B-ADE8-B0137F73190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3883531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7CD5572-EDEC-4EE9-9BAC-9837D9A21635}"/>
              </a:ext>
            </a:extLst>
          </p:cNvPr>
          <p:cNvGrpSpPr/>
          <p:nvPr/>
        </p:nvGrpSpPr>
        <p:grpSpPr>
          <a:xfrm>
            <a:off x="2001763" y="5038301"/>
            <a:ext cx="8193236" cy="705457"/>
            <a:chOff x="477763" y="5038300"/>
            <a:chExt cx="8193236" cy="705457"/>
          </a:xfrm>
        </p:grpSpPr>
        <p:pic>
          <p:nvPicPr>
            <p:cNvPr id="16" name="Picture 15">
              <a:extLst>
                <a:ext uri="{FF2B5EF4-FFF2-40B4-BE49-F238E27FC236}">
                  <a16:creationId xmlns:a16="http://schemas.microsoft.com/office/drawing/2014/main" id="{03A2D951-045F-4C3F-B875-9075FAC1EE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93920" y="5038300"/>
              <a:ext cx="7956161" cy="293319"/>
            </a:xfrm>
            <a:prstGeom prst="rect">
              <a:avLst/>
            </a:prstGeom>
          </p:spPr>
        </p:pic>
        <p:sp>
          <p:nvSpPr>
            <p:cNvPr id="28" name="TextBox 27">
              <a:extLst>
                <a:ext uri="{FF2B5EF4-FFF2-40B4-BE49-F238E27FC236}">
                  <a16:creationId xmlns:a16="http://schemas.microsoft.com/office/drawing/2014/main" id="{E5DCA211-F093-4B4A-8E79-CDC1ED7646AD}"/>
                </a:ext>
              </a:extLst>
            </p:cNvPr>
            <p:cNvSpPr txBox="1"/>
            <p:nvPr/>
          </p:nvSpPr>
          <p:spPr bwMode="auto">
            <a:xfrm>
              <a:off x="477763" y="528209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29" name="TextBox 28">
              <a:extLst>
                <a:ext uri="{FF2B5EF4-FFF2-40B4-BE49-F238E27FC236}">
                  <a16:creationId xmlns:a16="http://schemas.microsoft.com/office/drawing/2014/main" id="{648AE5AF-2653-4A81-ACDB-B4BB00F0F5B4}"/>
                </a:ext>
              </a:extLst>
            </p:cNvPr>
            <p:cNvSpPr txBox="1"/>
            <p:nvPr/>
          </p:nvSpPr>
          <p:spPr bwMode="auto">
            <a:xfrm>
              <a:off x="1225420" y="528209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30" name="TextBox 29">
              <a:extLst>
                <a:ext uri="{FF2B5EF4-FFF2-40B4-BE49-F238E27FC236}">
                  <a16:creationId xmlns:a16="http://schemas.microsoft.com/office/drawing/2014/main" id="{24C4E008-8C18-46E8-868A-544E09CD2CE3}"/>
                </a:ext>
              </a:extLst>
            </p:cNvPr>
            <p:cNvSpPr txBox="1"/>
            <p:nvPr/>
          </p:nvSpPr>
          <p:spPr bwMode="auto">
            <a:xfrm>
              <a:off x="2008002" y="528209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31" name="TextBox 30">
              <a:extLst>
                <a:ext uri="{FF2B5EF4-FFF2-40B4-BE49-F238E27FC236}">
                  <a16:creationId xmlns:a16="http://schemas.microsoft.com/office/drawing/2014/main" id="{52B27910-9868-41A0-8C72-FFC70E1244F5}"/>
                </a:ext>
              </a:extLst>
            </p:cNvPr>
            <p:cNvSpPr txBox="1"/>
            <p:nvPr/>
          </p:nvSpPr>
          <p:spPr bwMode="auto">
            <a:xfrm>
              <a:off x="2784234" y="528209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32" name="TextBox 31">
              <a:extLst>
                <a:ext uri="{FF2B5EF4-FFF2-40B4-BE49-F238E27FC236}">
                  <a16:creationId xmlns:a16="http://schemas.microsoft.com/office/drawing/2014/main" id="{D5476594-82C1-4E66-B018-04E9E4ABCE62}"/>
                </a:ext>
              </a:extLst>
            </p:cNvPr>
            <p:cNvSpPr txBox="1"/>
            <p:nvPr/>
          </p:nvSpPr>
          <p:spPr bwMode="auto">
            <a:xfrm>
              <a:off x="3563641" y="528209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sp>
          <p:nvSpPr>
            <p:cNvPr id="33" name="TextBox 32">
              <a:extLst>
                <a:ext uri="{FF2B5EF4-FFF2-40B4-BE49-F238E27FC236}">
                  <a16:creationId xmlns:a16="http://schemas.microsoft.com/office/drawing/2014/main" id="{5E928A99-8728-495C-9D1C-FF31644E3EEE}"/>
                </a:ext>
              </a:extLst>
            </p:cNvPr>
            <p:cNvSpPr txBox="1"/>
            <p:nvPr/>
          </p:nvSpPr>
          <p:spPr bwMode="auto">
            <a:xfrm>
              <a:off x="4260498"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34" name="TextBox 33">
              <a:extLst>
                <a:ext uri="{FF2B5EF4-FFF2-40B4-BE49-F238E27FC236}">
                  <a16:creationId xmlns:a16="http://schemas.microsoft.com/office/drawing/2014/main" id="{2F8FBD7F-4D0C-4FA4-B9C3-92EB41885E56}"/>
                </a:ext>
              </a:extLst>
            </p:cNvPr>
            <p:cNvSpPr txBox="1"/>
            <p:nvPr/>
          </p:nvSpPr>
          <p:spPr bwMode="auto">
            <a:xfrm>
              <a:off x="5038344"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a:t>
              </a:r>
            </a:p>
          </p:txBody>
        </p:sp>
        <p:sp>
          <p:nvSpPr>
            <p:cNvPr id="35" name="TextBox 34">
              <a:extLst>
                <a:ext uri="{FF2B5EF4-FFF2-40B4-BE49-F238E27FC236}">
                  <a16:creationId xmlns:a16="http://schemas.microsoft.com/office/drawing/2014/main" id="{87C22478-C579-476F-9F25-6248F535F86A}"/>
                </a:ext>
              </a:extLst>
            </p:cNvPr>
            <p:cNvSpPr txBox="1"/>
            <p:nvPr/>
          </p:nvSpPr>
          <p:spPr bwMode="auto">
            <a:xfrm>
              <a:off x="5819365"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14</a:t>
              </a:r>
            </a:p>
          </p:txBody>
        </p:sp>
        <p:sp>
          <p:nvSpPr>
            <p:cNvPr id="36" name="TextBox 35">
              <a:extLst>
                <a:ext uri="{FF2B5EF4-FFF2-40B4-BE49-F238E27FC236}">
                  <a16:creationId xmlns:a16="http://schemas.microsoft.com/office/drawing/2014/main" id="{08BE35E3-36D9-447C-A33D-7FD9EC1A8B7A}"/>
                </a:ext>
              </a:extLst>
            </p:cNvPr>
            <p:cNvSpPr txBox="1"/>
            <p:nvPr/>
          </p:nvSpPr>
          <p:spPr bwMode="auto">
            <a:xfrm>
              <a:off x="6597211"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16</a:t>
              </a:r>
            </a:p>
          </p:txBody>
        </p:sp>
        <p:sp>
          <p:nvSpPr>
            <p:cNvPr id="37" name="TextBox 36">
              <a:extLst>
                <a:ext uri="{FF2B5EF4-FFF2-40B4-BE49-F238E27FC236}">
                  <a16:creationId xmlns:a16="http://schemas.microsoft.com/office/drawing/2014/main" id="{8B34019F-5F98-4485-A485-DCD5A5B953AF}"/>
                </a:ext>
              </a:extLst>
            </p:cNvPr>
            <p:cNvSpPr txBox="1"/>
            <p:nvPr/>
          </p:nvSpPr>
          <p:spPr bwMode="auto">
            <a:xfrm>
              <a:off x="7375057" y="5282092"/>
              <a:ext cx="518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18</a:t>
              </a:r>
            </a:p>
          </p:txBody>
        </p:sp>
        <p:sp>
          <p:nvSpPr>
            <p:cNvPr id="38" name="TextBox 37">
              <a:extLst>
                <a:ext uri="{FF2B5EF4-FFF2-40B4-BE49-F238E27FC236}">
                  <a16:creationId xmlns:a16="http://schemas.microsoft.com/office/drawing/2014/main" id="{1243337B-2868-47E5-B999-D2CA82223D88}"/>
                </a:ext>
              </a:extLst>
            </p:cNvPr>
            <p:cNvSpPr txBox="1"/>
            <p:nvPr/>
          </p:nvSpPr>
          <p:spPr bwMode="auto">
            <a:xfrm>
              <a:off x="8152907"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grpSp>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2:7</a:t>
            </a:r>
          </a:p>
        </p:txBody>
      </p:sp>
      <p:graphicFrame>
        <p:nvGraphicFramePr>
          <p:cNvPr id="5" name="Table 4">
            <a:extLst>
              <a:ext uri="{FF2B5EF4-FFF2-40B4-BE49-F238E27FC236}">
                <a16:creationId xmlns:a16="http://schemas.microsoft.com/office/drawing/2014/main" id="{C5C1C511-7522-4150-B5CB-1EB607A202E2}"/>
              </a:ext>
            </a:extLst>
          </p:cNvPr>
          <p:cNvGraphicFramePr>
            <a:graphicFrameLocks noGrp="1"/>
          </p:cNvGraphicFramePr>
          <p:nvPr/>
        </p:nvGraphicFramePr>
        <p:xfrm>
          <a:off x="4863378" y="1024629"/>
          <a:ext cx="1440000" cy="5085207"/>
        </p:xfrm>
        <a:graphic>
          <a:graphicData uri="http://schemas.openxmlformats.org/drawingml/2006/table">
            <a:tbl>
              <a:tblPr firstRow="1" firstCol="1" bandRow="1"/>
              <a:tblGrid>
                <a:gridCol w="720000">
                  <a:extLst>
                    <a:ext uri="{9D8B030D-6E8A-4147-A177-3AD203B41FA5}">
                      <a16:colId xmlns:a16="http://schemas.microsoft.com/office/drawing/2014/main" val="1656135344"/>
                    </a:ext>
                  </a:extLst>
                </a:gridCol>
                <a:gridCol w="720000">
                  <a:extLst>
                    <a:ext uri="{9D8B030D-6E8A-4147-A177-3AD203B41FA5}">
                      <a16:colId xmlns:a16="http://schemas.microsoft.com/office/drawing/2014/main" val="3419082804"/>
                    </a:ext>
                  </a:extLst>
                </a:gridCol>
              </a:tblGrid>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Calibri" panose="020F0502020204030204" pitchFamily="34" charset="0"/>
                        </a:rPr>
                        <a:t>×</a:t>
                      </a:r>
                      <a:r>
                        <a:rPr lang="en-GB" sz="2400" b="0" dirty="0">
                          <a:effectLst/>
                          <a:latin typeface="Myriad Pro Semibold"/>
                          <a:ea typeface="Calibri" panose="020F0502020204030204" pitchFamily="34" charset="0"/>
                          <a:cs typeface="Times New Roman" panose="02020603050405020304" pitchFamily="18" charset="0"/>
                        </a:rPr>
                        <a:t> 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2239186015"/>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4449290"/>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932325"/>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621269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2832902778"/>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2796759"/>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3817070"/>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97345"/>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0B3"/>
                    </a:solidFill>
                  </a:tcPr>
                </a:tc>
                <a:extLst>
                  <a:ext uri="{0D108BD9-81ED-4DB2-BD59-A6C34878D82A}">
                    <a16:rowId xmlns:a16="http://schemas.microsoft.com/office/drawing/2014/main" val="1057063035"/>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995721"/>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6327411"/>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9888681"/>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5423006"/>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1890033"/>
                  </a:ext>
                </a:extLst>
              </a:tr>
            </a:tbl>
          </a:graphicData>
        </a:graphic>
      </p:graphicFrame>
      <p:graphicFrame>
        <p:nvGraphicFramePr>
          <p:cNvPr id="6" name="Table 5">
            <a:extLst>
              <a:ext uri="{FF2B5EF4-FFF2-40B4-BE49-F238E27FC236}">
                <a16:creationId xmlns:a16="http://schemas.microsoft.com/office/drawing/2014/main" id="{E93EE22B-AA10-433E-A75B-4D1F42C887E6}"/>
              </a:ext>
            </a:extLst>
          </p:cNvPr>
          <p:cNvGraphicFramePr>
            <a:graphicFrameLocks noGrp="1"/>
          </p:cNvGraphicFramePr>
          <p:nvPr/>
        </p:nvGraphicFramePr>
        <p:xfrm>
          <a:off x="4864298" y="1750389"/>
          <a:ext cx="1440000" cy="1096772"/>
        </p:xfrm>
        <a:graphic>
          <a:graphicData uri="http://schemas.openxmlformats.org/drawingml/2006/table">
            <a:tbl>
              <a:tblPr firstRow="1" firstCol="1" bandRow="1"/>
              <a:tblGrid>
                <a:gridCol w="720000">
                  <a:extLst>
                    <a:ext uri="{9D8B030D-6E8A-4147-A177-3AD203B41FA5}">
                      <a16:colId xmlns:a16="http://schemas.microsoft.com/office/drawing/2014/main" val="1656135344"/>
                    </a:ext>
                  </a:extLst>
                </a:gridCol>
                <a:gridCol w="720000">
                  <a:extLst>
                    <a:ext uri="{9D8B030D-6E8A-4147-A177-3AD203B41FA5}">
                      <a16:colId xmlns:a16="http://schemas.microsoft.com/office/drawing/2014/main" val="3419082804"/>
                    </a:ext>
                  </a:extLst>
                </a:gridCol>
              </a:tblGrid>
              <a:tr h="0">
                <a:tc>
                  <a:txBody>
                    <a:bodyPr/>
                    <a:lstStyle/>
                    <a:p>
                      <a:pPr algn="ctr">
                        <a:lnSpc>
                          <a:spcPct val="107000"/>
                        </a:lnSpc>
                        <a:spcAft>
                          <a:spcPts val="0"/>
                        </a:spcAft>
                      </a:pPr>
                      <a:endParaRPr lang="en-GB" sz="2400" b="0" dirty="0">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400" b="0" dirty="0">
                          <a:solidFill>
                            <a:schemeClr val="tx1"/>
                          </a:solidFill>
                          <a:effectLst/>
                          <a:latin typeface="Myriad Pro Semibold"/>
                          <a:ea typeface="Calibri" panose="020F0502020204030204" pitchFamily="34" charset="0"/>
                          <a:cs typeface="Times New Roman" panose="02020603050405020304" pitchFamily="18" charset="0"/>
                        </a:rPr>
                        <a:t>× 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191922182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solidFill>
                            <a:schemeClr val="tx1"/>
                          </a:solidFill>
                          <a:effectLst/>
                          <a:latin typeface="Myriad Pro Semibold"/>
                          <a:ea typeface="Calibri" panose="020F0502020204030204" pitchFamily="34" charset="0"/>
                          <a:cs typeface="Times New Roman" panose="02020603050405020304" pitchFamily="18" charset="0"/>
                        </a:rPr>
                        <a:t>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621269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902778"/>
                  </a:ext>
                </a:extLst>
              </a:tr>
            </a:tbl>
          </a:graphicData>
        </a:graphic>
      </p:graphicFrame>
      <p:graphicFrame>
        <p:nvGraphicFramePr>
          <p:cNvPr id="7" name="Table 6">
            <a:extLst>
              <a:ext uri="{FF2B5EF4-FFF2-40B4-BE49-F238E27FC236}">
                <a16:creationId xmlns:a16="http://schemas.microsoft.com/office/drawing/2014/main" id="{C97320D0-6D55-41CA-A07A-AE82CDD50E32}"/>
              </a:ext>
            </a:extLst>
          </p:cNvPr>
          <p:cNvGraphicFramePr>
            <a:graphicFrameLocks noGrp="1"/>
          </p:cNvGraphicFramePr>
          <p:nvPr/>
        </p:nvGraphicFramePr>
        <p:xfrm>
          <a:off x="4863378" y="3561829"/>
          <a:ext cx="1440000" cy="1096772"/>
        </p:xfrm>
        <a:graphic>
          <a:graphicData uri="http://schemas.openxmlformats.org/drawingml/2006/table">
            <a:tbl>
              <a:tblPr firstRow="1" firstCol="1" bandRow="1"/>
              <a:tblGrid>
                <a:gridCol w="720000">
                  <a:extLst>
                    <a:ext uri="{9D8B030D-6E8A-4147-A177-3AD203B41FA5}">
                      <a16:colId xmlns:a16="http://schemas.microsoft.com/office/drawing/2014/main" val="1656135344"/>
                    </a:ext>
                  </a:extLst>
                </a:gridCol>
                <a:gridCol w="720000">
                  <a:extLst>
                    <a:ext uri="{9D8B030D-6E8A-4147-A177-3AD203B41FA5}">
                      <a16:colId xmlns:a16="http://schemas.microsoft.com/office/drawing/2014/main" val="3419082804"/>
                    </a:ext>
                  </a:extLst>
                </a:gridCol>
              </a:tblGrid>
              <a:tr h="0">
                <a:tc>
                  <a:txBody>
                    <a:bodyPr/>
                    <a:lstStyle/>
                    <a:p>
                      <a:pPr algn="ctr">
                        <a:lnSpc>
                          <a:spcPct val="107000"/>
                        </a:lnSpc>
                        <a:spcAft>
                          <a:spcPts val="0"/>
                        </a:spcAft>
                      </a:pPr>
                      <a:endParaRPr lang="en-GB" sz="2400" b="0" dirty="0">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400" b="0" dirty="0">
                          <a:solidFill>
                            <a:schemeClr val="tx1"/>
                          </a:solidFill>
                          <a:effectLst/>
                          <a:latin typeface="Myriad Pro Semibold"/>
                          <a:ea typeface="Calibri" panose="020F0502020204030204" pitchFamily="34" charset="0"/>
                          <a:cs typeface="Times New Roman" panose="02020603050405020304" pitchFamily="18" charset="0"/>
                        </a:rPr>
                        <a:t>× 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327800664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7063035"/>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995721"/>
                  </a:ext>
                </a:extLst>
              </a:tr>
            </a:tbl>
          </a:graphicData>
        </a:graphic>
      </p:graphicFrame>
      <p:sp>
        <p:nvSpPr>
          <p:cNvPr id="8" name="Oval 7">
            <a:extLst>
              <a:ext uri="{FF2B5EF4-FFF2-40B4-BE49-F238E27FC236}">
                <a16:creationId xmlns:a16="http://schemas.microsoft.com/office/drawing/2014/main" id="{6EE9CEB8-C8C4-4E50-8D21-0A2FF242D349}"/>
              </a:ext>
            </a:extLst>
          </p:cNvPr>
          <p:cNvSpPr/>
          <p:nvPr/>
        </p:nvSpPr>
        <p:spPr bwMode="auto">
          <a:xfrm>
            <a:off x="4762901" y="2060575"/>
            <a:ext cx="1647825" cy="838200"/>
          </a:xfrm>
          <a:prstGeom prst="ellipse">
            <a:avLst/>
          </a:prstGeom>
          <a:noFill/>
          <a:ln w="3810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 name="Oval 8">
            <a:extLst>
              <a:ext uri="{FF2B5EF4-FFF2-40B4-BE49-F238E27FC236}">
                <a16:creationId xmlns:a16="http://schemas.microsoft.com/office/drawing/2014/main" id="{A51008E0-9043-4FC1-BCBC-F85E311D8D75}"/>
              </a:ext>
            </a:extLst>
          </p:cNvPr>
          <p:cNvSpPr/>
          <p:nvPr/>
        </p:nvSpPr>
        <p:spPr bwMode="auto">
          <a:xfrm>
            <a:off x="4762901" y="3874534"/>
            <a:ext cx="1647825" cy="838200"/>
          </a:xfrm>
          <a:prstGeom prst="ellipse">
            <a:avLst/>
          </a:prstGeom>
          <a:noFill/>
          <a:ln w="3810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3" name="Oval 12">
            <a:extLst>
              <a:ext uri="{FF2B5EF4-FFF2-40B4-BE49-F238E27FC236}">
                <a16:creationId xmlns:a16="http://schemas.microsoft.com/office/drawing/2014/main" id="{539F3C3F-A554-43A0-B5F8-F5E30D2052E4}"/>
              </a:ext>
            </a:extLst>
          </p:cNvPr>
          <p:cNvSpPr>
            <a:spLocks noChangeAspect="1"/>
          </p:cNvSpPr>
          <p:nvPr/>
        </p:nvSpPr>
        <p:spPr bwMode="auto">
          <a:xfrm>
            <a:off x="7361989" y="5269926"/>
            <a:ext cx="487289" cy="487289"/>
          </a:xfrm>
          <a:prstGeom prst="ellipse">
            <a:avLst/>
          </a:prstGeom>
          <a:noFill/>
          <a:ln w="28575" cap="flat" cmpd="sng" algn="ctr">
            <a:solidFill>
              <a:srgbClr val="4D8B2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4" name="Oval 13">
            <a:extLst>
              <a:ext uri="{FF2B5EF4-FFF2-40B4-BE49-F238E27FC236}">
                <a16:creationId xmlns:a16="http://schemas.microsoft.com/office/drawing/2014/main" id="{1A3ECB83-A276-4DE1-BDAE-49E22F6F4FC1}"/>
              </a:ext>
            </a:extLst>
          </p:cNvPr>
          <p:cNvSpPr>
            <a:spLocks noChangeAspect="1"/>
          </p:cNvSpPr>
          <p:nvPr/>
        </p:nvSpPr>
        <p:spPr bwMode="auto">
          <a:xfrm>
            <a:off x="4244328" y="5269925"/>
            <a:ext cx="486000" cy="486000"/>
          </a:xfrm>
          <a:prstGeom prst="ellipse">
            <a:avLst/>
          </a:prstGeom>
          <a:noFill/>
          <a:ln w="28575" cap="flat" cmpd="sng" algn="ctr">
            <a:solidFill>
              <a:srgbClr val="8665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pic>
        <p:nvPicPr>
          <p:cNvPr id="18" name="Picture 17">
            <a:extLst>
              <a:ext uri="{FF2B5EF4-FFF2-40B4-BE49-F238E27FC236}">
                <a16:creationId xmlns:a16="http://schemas.microsoft.com/office/drawing/2014/main" id="{D8C994DA-7870-4FB6-9F48-1CF1E5B49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935" y="4430821"/>
            <a:ext cx="632214" cy="534950"/>
          </a:xfrm>
          <a:prstGeom prst="rect">
            <a:avLst/>
          </a:prstGeom>
        </p:spPr>
      </p:pic>
      <p:pic>
        <p:nvPicPr>
          <p:cNvPr id="20" name="Picture 19">
            <a:extLst>
              <a:ext uri="{FF2B5EF4-FFF2-40B4-BE49-F238E27FC236}">
                <a16:creationId xmlns:a16="http://schemas.microsoft.com/office/drawing/2014/main" id="{096F82BB-A9BE-493E-9562-F973D2AC1E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1135" y="4430821"/>
            <a:ext cx="632214" cy="534950"/>
          </a:xfrm>
          <a:prstGeom prst="rect">
            <a:avLst/>
          </a:prstGeom>
        </p:spPr>
      </p:pic>
      <p:sp>
        <p:nvSpPr>
          <p:cNvPr id="21" name="Oval 20">
            <a:extLst>
              <a:ext uri="{FF2B5EF4-FFF2-40B4-BE49-F238E27FC236}">
                <a16:creationId xmlns:a16="http://schemas.microsoft.com/office/drawing/2014/main" id="{2780C670-0D2F-4DA6-BA3F-2E883C858110}"/>
              </a:ext>
            </a:extLst>
          </p:cNvPr>
          <p:cNvSpPr>
            <a:spLocks noChangeAspect="1"/>
          </p:cNvSpPr>
          <p:nvPr/>
        </p:nvSpPr>
        <p:spPr bwMode="auto">
          <a:xfrm>
            <a:off x="3463042" y="5269925"/>
            <a:ext cx="486000" cy="486000"/>
          </a:xfrm>
          <a:prstGeom prst="ellipse">
            <a:avLst/>
          </a:prstGeom>
          <a:noFill/>
          <a:ln w="28575" cap="flat" cmpd="sng" algn="ctr">
            <a:solidFill>
              <a:srgbClr val="8665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2" name="Oval 21">
            <a:extLst>
              <a:ext uri="{FF2B5EF4-FFF2-40B4-BE49-F238E27FC236}">
                <a16:creationId xmlns:a16="http://schemas.microsoft.com/office/drawing/2014/main" id="{31C1FB94-ECB2-48D6-A8AC-8293AB301ED5}"/>
              </a:ext>
            </a:extLst>
          </p:cNvPr>
          <p:cNvSpPr>
            <a:spLocks noChangeAspect="1"/>
          </p:cNvSpPr>
          <p:nvPr/>
        </p:nvSpPr>
        <p:spPr bwMode="auto">
          <a:xfrm>
            <a:off x="8136132" y="5268637"/>
            <a:ext cx="487289" cy="487289"/>
          </a:xfrm>
          <a:prstGeom prst="ellipse">
            <a:avLst/>
          </a:prstGeom>
          <a:noFill/>
          <a:ln w="28575" cap="flat" cmpd="sng" algn="ctr">
            <a:solidFill>
              <a:srgbClr val="4D8B2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3" name="TextBox 22">
            <a:extLst>
              <a:ext uri="{FF2B5EF4-FFF2-40B4-BE49-F238E27FC236}">
                <a16:creationId xmlns:a16="http://schemas.microsoft.com/office/drawing/2014/main" id="{CCF5FFE6-53E4-40B2-8602-983859682079}"/>
              </a:ext>
            </a:extLst>
          </p:cNvPr>
          <p:cNvSpPr txBox="1"/>
          <p:nvPr/>
        </p:nvSpPr>
        <p:spPr bwMode="auto">
          <a:xfrm>
            <a:off x="7297696" y="3964372"/>
            <a:ext cx="6158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4D8B23"/>
                </a:solidFill>
                <a:latin typeface="Arial" panose="020B0604020202020204" pitchFamily="34" charset="0"/>
                <a:ea typeface="Myriad Pro Semibold" charset="0"/>
                <a:cs typeface="Arial" panose="020B0604020202020204" pitchFamily="34" charset="0"/>
              </a:rPr>
              <a:t>−</a:t>
            </a:r>
            <a:r>
              <a:rPr lang="en-GB" sz="2400" dirty="0">
                <a:solidFill>
                  <a:srgbClr val="4D8B23"/>
                </a:solidFill>
                <a:latin typeface="Myriad Pro Semibold" charset="0"/>
                <a:ea typeface="Myriad Pro Semibold" charset="0"/>
                <a:cs typeface="Myriad Pro Semibold" charset="0"/>
              </a:rPr>
              <a:t> 2</a:t>
            </a:r>
          </a:p>
        </p:txBody>
      </p:sp>
      <p:sp>
        <p:nvSpPr>
          <p:cNvPr id="24" name="TextBox 23">
            <a:extLst>
              <a:ext uri="{FF2B5EF4-FFF2-40B4-BE49-F238E27FC236}">
                <a16:creationId xmlns:a16="http://schemas.microsoft.com/office/drawing/2014/main" id="{47A44D60-D0E0-45AD-BAB8-6920C5C75817}"/>
              </a:ext>
            </a:extLst>
          </p:cNvPr>
          <p:cNvSpPr txBox="1"/>
          <p:nvPr/>
        </p:nvSpPr>
        <p:spPr bwMode="auto">
          <a:xfrm>
            <a:off x="4164162" y="3964372"/>
            <a:ext cx="6463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866500"/>
                </a:solidFill>
                <a:latin typeface="Myriad Pro Semibold" charset="0"/>
                <a:ea typeface="Myriad Pro Semibold" charset="0"/>
                <a:cs typeface="Myriad Pro Semibold" charset="0"/>
              </a:rPr>
              <a:t>+ 2</a:t>
            </a:r>
          </a:p>
        </p:txBody>
      </p:sp>
      <p:sp>
        <p:nvSpPr>
          <p:cNvPr id="25" name="TextBox 24">
            <a:extLst>
              <a:ext uri="{FF2B5EF4-FFF2-40B4-BE49-F238E27FC236}">
                <a16:creationId xmlns:a16="http://schemas.microsoft.com/office/drawing/2014/main" id="{B98F5945-D8C6-4014-9479-EA5AD45FCB1C}"/>
              </a:ext>
            </a:extLst>
          </p:cNvPr>
          <p:cNvSpPr txBox="1"/>
          <p:nvPr/>
        </p:nvSpPr>
        <p:spPr bwMode="auto">
          <a:xfrm>
            <a:off x="5768582" y="243997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26" name="TextBox 25">
            <a:extLst>
              <a:ext uri="{FF2B5EF4-FFF2-40B4-BE49-F238E27FC236}">
                <a16:creationId xmlns:a16="http://schemas.microsoft.com/office/drawing/2014/main" id="{C9F13B98-22D8-48DB-BD55-0628777A2137}"/>
              </a:ext>
            </a:extLst>
          </p:cNvPr>
          <p:cNvSpPr txBox="1"/>
          <p:nvPr/>
        </p:nvSpPr>
        <p:spPr bwMode="auto">
          <a:xfrm>
            <a:off x="6416475" y="2251017"/>
            <a:ext cx="9941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Calibri" panose="020F0502020204030204" pitchFamily="34" charset="0"/>
                <a:ea typeface="Calibri" panose="020F0502020204030204" pitchFamily="34" charset="0"/>
              </a:rPr>
              <a:t>↓ </a:t>
            </a:r>
            <a:r>
              <a:rPr lang="en-GB" sz="2400" dirty="0">
                <a:solidFill>
                  <a:srgbClr val="000000"/>
                </a:solidFill>
                <a:latin typeface="Myriad Pro Semibold" charset="0"/>
                <a:ea typeface="Myriad Pro Semibold" charset="0"/>
                <a:cs typeface="Myriad Pro Semibold" charset="0"/>
              </a:rPr>
              <a:t>+ 2</a:t>
            </a:r>
          </a:p>
        </p:txBody>
      </p:sp>
      <p:sp>
        <p:nvSpPr>
          <p:cNvPr id="27" name="TextBox 26">
            <a:extLst>
              <a:ext uri="{FF2B5EF4-FFF2-40B4-BE49-F238E27FC236}">
                <a16:creationId xmlns:a16="http://schemas.microsoft.com/office/drawing/2014/main" id="{61CE17E8-D320-4FBC-BC1E-C9171D75DC01}"/>
              </a:ext>
            </a:extLst>
          </p:cNvPr>
          <p:cNvSpPr txBox="1"/>
          <p:nvPr/>
        </p:nvSpPr>
        <p:spPr bwMode="auto">
          <a:xfrm>
            <a:off x="7879557" y="2251017"/>
            <a:ext cx="26228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2 = 2 × 2 + 2</a:t>
            </a:r>
          </a:p>
        </p:txBody>
      </p:sp>
      <p:sp>
        <p:nvSpPr>
          <p:cNvPr id="40" name="TextBox 39">
            <a:extLst>
              <a:ext uri="{FF2B5EF4-FFF2-40B4-BE49-F238E27FC236}">
                <a16:creationId xmlns:a16="http://schemas.microsoft.com/office/drawing/2014/main" id="{09558897-8FD3-4D46-B15A-D16467AC0D1E}"/>
              </a:ext>
            </a:extLst>
          </p:cNvPr>
          <p:cNvSpPr txBox="1"/>
          <p:nvPr/>
        </p:nvSpPr>
        <p:spPr bwMode="auto">
          <a:xfrm>
            <a:off x="5685225" y="207037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14</a:t>
            </a:r>
          </a:p>
        </p:txBody>
      </p:sp>
      <p:sp>
        <p:nvSpPr>
          <p:cNvPr id="41" name="TextBox 40">
            <a:extLst>
              <a:ext uri="{FF2B5EF4-FFF2-40B4-BE49-F238E27FC236}">
                <a16:creationId xmlns:a16="http://schemas.microsoft.com/office/drawing/2014/main" id="{1DEE6CE3-3ABF-4D73-A8A3-11E7F1E826D0}"/>
              </a:ext>
            </a:extLst>
          </p:cNvPr>
          <p:cNvSpPr txBox="1"/>
          <p:nvPr/>
        </p:nvSpPr>
        <p:spPr bwMode="auto">
          <a:xfrm>
            <a:off x="6416474" y="2251017"/>
            <a:ext cx="9941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Calibri" panose="020F0502020204030204" pitchFamily="34" charset="0"/>
                <a:ea typeface="Calibri" panose="020F0502020204030204" pitchFamily="34" charset="0"/>
              </a:rPr>
              <a:t>↑ </a:t>
            </a:r>
            <a:r>
              <a:rPr lang="en-GB" sz="2400" dirty="0">
                <a:solidFill>
                  <a:srgbClr val="000000"/>
                </a:solidFill>
                <a:latin typeface="Arial" panose="020B0604020202020204" pitchFamily="34" charset="0"/>
                <a:ea typeface="Myriad Pro Semibold" charset="0"/>
                <a:cs typeface="Arial" panose="020B0604020202020204" pitchFamily="34" charset="0"/>
              </a:rPr>
              <a:t>−</a:t>
            </a:r>
            <a:r>
              <a:rPr lang="en-GB" sz="2400" dirty="0">
                <a:solidFill>
                  <a:srgbClr val="000000"/>
                </a:solidFill>
                <a:latin typeface="Myriad Pro Semibold" charset="0"/>
                <a:ea typeface="Myriad Pro Semibold" charset="0"/>
                <a:cs typeface="Myriad Pro Semibold" charset="0"/>
              </a:rPr>
              <a:t> 2</a:t>
            </a:r>
          </a:p>
        </p:txBody>
      </p:sp>
      <p:sp>
        <p:nvSpPr>
          <p:cNvPr id="42" name="TextBox 41">
            <a:extLst>
              <a:ext uri="{FF2B5EF4-FFF2-40B4-BE49-F238E27FC236}">
                <a16:creationId xmlns:a16="http://schemas.microsoft.com/office/drawing/2014/main" id="{FB863C46-995B-4128-B7A0-DE7D133C76C2}"/>
              </a:ext>
            </a:extLst>
          </p:cNvPr>
          <p:cNvSpPr txBox="1"/>
          <p:nvPr/>
        </p:nvSpPr>
        <p:spPr bwMode="auto">
          <a:xfrm>
            <a:off x="7928720" y="2251017"/>
            <a:ext cx="2537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 × 2 = 8 × 2 </a:t>
            </a:r>
            <a:r>
              <a:rPr lang="en-GB" sz="2400" dirty="0">
                <a:solidFill>
                  <a:srgbClr val="000000"/>
                </a:solidFill>
                <a:latin typeface="Arial" panose="020B0604020202020204" pitchFamily="34" charset="0"/>
                <a:ea typeface="Myriad Pro Semibold" charset="0"/>
                <a:cs typeface="Arial" panose="020B0604020202020204" pitchFamily="34" charset="0"/>
              </a:rPr>
              <a:t>−</a:t>
            </a:r>
            <a:r>
              <a:rPr lang="en-GB" sz="2400" dirty="0">
                <a:solidFill>
                  <a:srgbClr val="000000"/>
                </a:solidFill>
                <a:latin typeface="Myriad Pro Semibold" charset="0"/>
                <a:ea typeface="Myriad Pro Semibold" charset="0"/>
                <a:cs typeface="Myriad Pro Semibold" charset="0"/>
              </a:rPr>
              <a:t> 2</a:t>
            </a:r>
          </a:p>
        </p:txBody>
      </p:sp>
    </p:spTree>
    <p:extLst>
      <p:ext uri="{BB962C8B-B14F-4D97-AF65-F5344CB8AC3E}">
        <p14:creationId xmlns:p14="http://schemas.microsoft.com/office/powerpoint/2010/main" val="163367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44" presetClass="path" presetSubtype="0" accel="50000" decel="50000" fill="hold" nodeType="afterEffect">
                                  <p:stCondLst>
                                    <p:cond delay="0"/>
                                  </p:stCondLst>
                                  <p:childTnLst>
                                    <p:animMotion origin="layout" path="M 3.95833E-6 1.48148E-6 L 0.01901 -0.04213 C 0.02304 -0.05162 0.02903 -0.05625 0.03541 -0.05625 C 0.04244 -0.05625 0.04817 -0.05162 0.05221 -0.04213 L 0.07148 1.48148E-6 " pathEditMode="relative" rAng="0" ptsTypes="AAAAA">
                                      <p:cBhvr>
                                        <p:cTn id="36" dur="1500" fill="hold"/>
                                        <p:tgtEl>
                                          <p:spTgt spid="18"/>
                                        </p:tgtEl>
                                        <p:attrNameLst>
                                          <p:attrName>ppt_x</p:attrName>
                                          <p:attrName>ppt_y</p:attrName>
                                        </p:attrNameLst>
                                      </p:cBhvr>
                                      <p:rCtr x="3568" y="-2824"/>
                                    </p:animMotion>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xit" presetSubtype="0" fill="hold" grpId="1" nodeType="with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9"/>
                                        </p:tgtEl>
                                      </p:cBhvr>
                                    </p:animEffect>
                                    <p:set>
                                      <p:cBhvr>
                                        <p:cTn id="69" dur="1" fill="hold">
                                          <p:stCondLst>
                                            <p:cond delay="499"/>
                                          </p:stCondLst>
                                        </p:cTn>
                                        <p:tgtEl>
                                          <p:spTgt spid="39"/>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4"/>
                                        </p:tgtEl>
                                      </p:cBhvr>
                                    </p:animEffect>
                                    <p:set>
                                      <p:cBhvr>
                                        <p:cTn id="81" dur="1" fill="hold">
                                          <p:stCondLst>
                                            <p:cond delay="499"/>
                                          </p:stCondLst>
                                        </p:cTn>
                                        <p:tgtEl>
                                          <p:spTgt spid="1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7"/>
                                        </p:tgtEl>
                                      </p:cBhvr>
                                    </p:animEffect>
                                    <p:set>
                                      <p:cBhvr>
                                        <p:cTn id="90" dur="1" fill="hold">
                                          <p:stCondLst>
                                            <p:cond delay="499"/>
                                          </p:stCondLst>
                                        </p:cTn>
                                        <p:tgtEl>
                                          <p:spTgt spid="27"/>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fade">
                                      <p:cBhvr>
                                        <p:cTn id="94" dur="500"/>
                                        <p:tgtEl>
                                          <p:spTgt spid="5"/>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wheel(1)">
                                      <p:cBhvr>
                                        <p:cTn id="99" dur="1000"/>
                                        <p:tgtEl>
                                          <p:spTgt spid="9"/>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5"/>
                                        </p:tgtEl>
                                      </p:cBhvr>
                                    </p:animEffect>
                                    <p:set>
                                      <p:cBhvr>
                                        <p:cTn id="104" dur="1" fill="hold">
                                          <p:stCondLst>
                                            <p:cond delay="499"/>
                                          </p:stCondLst>
                                        </p:cTn>
                                        <p:tgtEl>
                                          <p:spTgt spid="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9"/>
                                        </p:tgtEl>
                                      </p:cBhvr>
                                    </p:animEffect>
                                    <p:set>
                                      <p:cBhvr>
                                        <p:cTn id="107" dur="1" fill="hold">
                                          <p:stCondLst>
                                            <p:cond delay="499"/>
                                          </p:stCondLst>
                                        </p:cTn>
                                        <p:tgtEl>
                                          <p:spTgt spid="9"/>
                                        </p:tgtEl>
                                        <p:attrNameLst>
                                          <p:attrName>style.visibility</p:attrName>
                                        </p:attrNameLst>
                                      </p:cBhvr>
                                      <p:to>
                                        <p:strVal val="hidden"/>
                                      </p:to>
                                    </p:set>
                                  </p:childTnLst>
                                </p:cTn>
                              </p:par>
                              <p:par>
                                <p:cTn id="108" presetID="10" presetClass="entr" presetSubtype="0" fill="hold" nodeType="withEffect">
                                  <p:stCondLst>
                                    <p:cond delay="250"/>
                                  </p:stCondLst>
                                  <p:childTnLst>
                                    <p:set>
                                      <p:cBhvr>
                                        <p:cTn id="109" dur="1" fill="hold">
                                          <p:stCondLst>
                                            <p:cond delay="0"/>
                                          </p:stCondLst>
                                        </p:cTn>
                                        <p:tgtEl>
                                          <p:spTgt spid="7"/>
                                        </p:tgtEl>
                                        <p:attrNameLst>
                                          <p:attrName>style.visibility</p:attrName>
                                        </p:attrNameLst>
                                      </p:cBhvr>
                                      <p:to>
                                        <p:strVal val="visible"/>
                                      </p:to>
                                    </p:set>
                                    <p:animEffect transition="in" filter="fade">
                                      <p:cBhvr>
                                        <p:cTn id="110" dur="500"/>
                                        <p:tgtEl>
                                          <p:spTgt spid="7"/>
                                        </p:tgtEl>
                                      </p:cBhvr>
                                    </p:animEffect>
                                  </p:childTnLst>
                                </p:cTn>
                              </p:par>
                            </p:childTnLst>
                          </p:cTn>
                        </p:par>
                      </p:childTnLst>
                    </p:cTn>
                  </p:par>
                  <p:par>
                    <p:cTn id="111" fill="hold">
                      <p:stCondLst>
                        <p:cond delay="indefinite"/>
                      </p:stCondLst>
                      <p:childTnLst>
                        <p:par>
                          <p:cTn id="112" fill="hold">
                            <p:stCondLst>
                              <p:cond delay="0"/>
                            </p:stCondLst>
                            <p:childTnLst>
                              <p:par>
                                <p:cTn id="113" presetID="64" presetClass="path" presetSubtype="0" accel="50000" decel="50000" fill="hold" nodeType="clickEffect">
                                  <p:stCondLst>
                                    <p:cond delay="0"/>
                                  </p:stCondLst>
                                  <p:childTnLst>
                                    <p:animMotion origin="layout" path="M -3.61111E-6 4.44444E-6 L -3.61111E-6 -0.26436 " pathEditMode="relative" rAng="0" ptsTypes="AA">
                                      <p:cBhvr>
                                        <p:cTn id="114" dur="2000" fill="hold"/>
                                        <p:tgtEl>
                                          <p:spTgt spid="7"/>
                                        </p:tgtEl>
                                        <p:attrNameLst>
                                          <p:attrName>ppt_x</p:attrName>
                                          <p:attrName>ppt_y</p:attrName>
                                        </p:attrNameLst>
                                      </p:cBhvr>
                                      <p:rCtr x="0" y="-13218"/>
                                    </p:animMotion>
                                  </p:childTnLst>
                                </p:cTn>
                              </p:par>
                              <p:par>
                                <p:cTn id="115" presetID="10" presetClass="entr" presetSubtype="0" fill="hold" nodeType="with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500"/>
                                        <p:tgtEl>
                                          <p:spTgt spid="39"/>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5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fade">
                                      <p:cBhvr>
                                        <p:cTn id="127" dur="500"/>
                                        <p:tgtEl>
                                          <p:spTgt spid="20"/>
                                        </p:tgtEl>
                                      </p:cBhvr>
                                    </p:animEffect>
                                  </p:childTnLst>
                                </p:cTn>
                              </p:par>
                            </p:childTnLst>
                          </p:cTn>
                        </p:par>
                        <p:par>
                          <p:cTn id="128" fill="hold">
                            <p:stCondLst>
                              <p:cond delay="500"/>
                            </p:stCondLst>
                            <p:childTnLst>
                              <p:par>
                                <p:cTn id="129" presetID="44" presetClass="path" presetSubtype="0" accel="50000" decel="50000" fill="hold" nodeType="afterEffect">
                                  <p:stCondLst>
                                    <p:cond delay="0"/>
                                  </p:stCondLst>
                                  <p:childTnLst>
                                    <p:animMotion origin="layout" path="M 6.25E-7 -0.01041 L -0.01849 -0.03703 C -0.02227 -0.04282 -0.02787 -0.04514 -0.03372 -0.04514 C -0.0405 -0.04514 -0.04583 -0.04282 -0.04987 -0.03703 L -0.06732 -0.01041 " pathEditMode="relative" rAng="0" ptsTypes="AAAAA">
                                      <p:cBhvr>
                                        <p:cTn id="130" dur="1500" fill="hold"/>
                                        <p:tgtEl>
                                          <p:spTgt spid="20"/>
                                        </p:tgtEl>
                                        <p:attrNameLst>
                                          <p:attrName>ppt_x</p:attrName>
                                          <p:attrName>ppt_y</p:attrName>
                                        </p:attrNameLst>
                                      </p:cBhvr>
                                      <p:rCtr x="-3372" y="-1736"/>
                                    </p:animMotion>
                                  </p:childTnLst>
                                </p:cTn>
                              </p:par>
                            </p:childTnLst>
                          </p:cTn>
                        </p:par>
                        <p:par>
                          <p:cTn id="131" fill="hold">
                            <p:stCondLst>
                              <p:cond delay="2000"/>
                            </p:stCondLst>
                            <p:childTnLst>
                              <p:par>
                                <p:cTn id="132" presetID="10" presetClass="entr" presetSubtype="0" fill="hold" grpId="0" nodeType="after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fade">
                                      <p:cBhvr>
                                        <p:cTn id="134" dur="500"/>
                                        <p:tgtEl>
                                          <p:spTgt spid="23"/>
                                        </p:tgtEl>
                                      </p:cBhvr>
                                    </p:animEffect>
                                  </p:childTnLst>
                                </p:cTn>
                              </p:par>
                              <p:par>
                                <p:cTn id="135" presetID="10" presetClass="exit" presetSubtype="0" fill="hold" grpId="1" nodeType="withEffect">
                                  <p:stCondLst>
                                    <p:cond delay="0"/>
                                  </p:stCondLst>
                                  <p:childTnLst>
                                    <p:animEffect transition="out" filter="fade">
                                      <p:cBhvr>
                                        <p:cTn id="136" dur="500"/>
                                        <p:tgtEl>
                                          <p:spTgt spid="22"/>
                                        </p:tgtEl>
                                      </p:cBhvr>
                                    </p:animEffect>
                                    <p:set>
                                      <p:cBhvr>
                                        <p:cTn id="137" dur="1" fill="hold">
                                          <p:stCondLst>
                                            <p:cond delay="499"/>
                                          </p:stCondLst>
                                        </p:cTn>
                                        <p:tgtEl>
                                          <p:spTgt spid="22"/>
                                        </p:tgtEl>
                                        <p:attrNameLst>
                                          <p:attrName>style.visibility</p:attrName>
                                        </p:attrNameLst>
                                      </p:cBhvr>
                                      <p:to>
                                        <p:strVal val="hidden"/>
                                      </p:to>
                                    </p:set>
                                  </p:childTnLst>
                                </p:cTn>
                              </p:par>
                            </p:childTnLst>
                          </p:cTn>
                        </p:par>
                        <p:par>
                          <p:cTn id="138" fill="hold">
                            <p:stCondLst>
                              <p:cond delay="2500"/>
                            </p:stCondLst>
                            <p:childTnLst>
                              <p:par>
                                <p:cTn id="139" presetID="10" presetClass="entr" presetSubtype="0" fill="hold" grpId="0" nodeType="afterEffect">
                                  <p:stCondLst>
                                    <p:cond delay="0"/>
                                  </p:stCondLst>
                                  <p:childTnLst>
                                    <p:set>
                                      <p:cBhvr>
                                        <p:cTn id="140" dur="1" fill="hold">
                                          <p:stCondLst>
                                            <p:cond delay="0"/>
                                          </p:stCondLst>
                                        </p:cTn>
                                        <p:tgtEl>
                                          <p:spTgt spid="13"/>
                                        </p:tgtEl>
                                        <p:attrNameLst>
                                          <p:attrName>style.visibility</p:attrName>
                                        </p:attrNameLst>
                                      </p:cBhvr>
                                      <p:to>
                                        <p:strVal val="visible"/>
                                      </p:to>
                                    </p:set>
                                    <p:animEffect transition="in" filter="fade">
                                      <p:cBhvr>
                                        <p:cTn id="141" dur="500"/>
                                        <p:tgtEl>
                                          <p:spTgt spid="13"/>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40"/>
                                        </p:tgtEl>
                                        <p:attrNameLst>
                                          <p:attrName>style.visibility</p:attrName>
                                        </p:attrNameLst>
                                      </p:cBhvr>
                                      <p:to>
                                        <p:strVal val="visible"/>
                                      </p:to>
                                    </p:set>
                                    <p:animEffect transition="in" filter="fade">
                                      <p:cBhvr>
                                        <p:cTn id="146" dur="500"/>
                                        <p:tgtEl>
                                          <p:spTgt spid="40"/>
                                        </p:tgtEl>
                                      </p:cBhvr>
                                    </p:animEffect>
                                  </p:childTnLst>
                                </p:cTn>
                              </p:par>
                            </p:childTnLst>
                          </p:cTn>
                        </p:par>
                        <p:par>
                          <p:cTn id="147" fill="hold">
                            <p:stCondLst>
                              <p:cond delay="500"/>
                            </p:stCondLst>
                            <p:childTnLst>
                              <p:par>
                                <p:cTn id="148" presetID="10" presetClass="entr" presetSubtype="0" fill="hold" grpId="0" nodeType="afterEffect">
                                  <p:stCondLst>
                                    <p:cond delay="0"/>
                                  </p:stCondLst>
                                  <p:childTnLst>
                                    <p:set>
                                      <p:cBhvr>
                                        <p:cTn id="149" dur="1" fill="hold">
                                          <p:stCondLst>
                                            <p:cond delay="0"/>
                                          </p:stCondLst>
                                        </p:cTn>
                                        <p:tgtEl>
                                          <p:spTgt spid="41"/>
                                        </p:tgtEl>
                                        <p:attrNameLst>
                                          <p:attrName>style.visibility</p:attrName>
                                        </p:attrNameLst>
                                      </p:cBhvr>
                                      <p:to>
                                        <p:strVal val="visible"/>
                                      </p:to>
                                    </p:set>
                                    <p:animEffect transition="in" filter="fade">
                                      <p:cBhvr>
                                        <p:cTn id="150" dur="500"/>
                                        <p:tgtEl>
                                          <p:spTgt spid="41"/>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42"/>
                                        </p:tgtEl>
                                        <p:attrNameLst>
                                          <p:attrName>style.visibility</p:attrName>
                                        </p:attrNameLst>
                                      </p:cBhvr>
                                      <p:to>
                                        <p:strVal val="visible"/>
                                      </p:to>
                                    </p:set>
                                    <p:animEffect transition="in" filter="fade">
                                      <p:cBhvr>
                                        <p:cTn id="15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3" grpId="0" animBg="1"/>
      <p:bldP spid="14" grpId="0" animBg="1"/>
      <p:bldP spid="14" grpId="1" animBg="1"/>
      <p:bldP spid="21" grpId="0" animBg="1"/>
      <p:bldP spid="21" grpId="1" animBg="1"/>
      <p:bldP spid="21" grpId="2" animBg="1"/>
      <p:bldP spid="22" grpId="0" animBg="1"/>
      <p:bldP spid="22" grpId="1" animBg="1"/>
      <p:bldP spid="23" grpId="0"/>
      <p:bldP spid="24" grpId="0"/>
      <p:bldP spid="24" grpId="1"/>
      <p:bldP spid="25" grpId="0"/>
      <p:bldP spid="25" grpId="1"/>
      <p:bldP spid="26" grpId="0"/>
      <p:bldP spid="26" grpId="1"/>
      <p:bldP spid="27" grpId="0"/>
      <p:bldP spid="27" grpId="1"/>
      <p:bldP spid="40" grpId="0"/>
      <p:bldP spid="41" grpId="0"/>
      <p:bldP spid="4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2:7</a:t>
            </a:r>
          </a:p>
        </p:txBody>
      </p:sp>
      <p:graphicFrame>
        <p:nvGraphicFramePr>
          <p:cNvPr id="5" name="Table 4">
            <a:extLst>
              <a:ext uri="{FF2B5EF4-FFF2-40B4-BE49-F238E27FC236}">
                <a16:creationId xmlns:a16="http://schemas.microsoft.com/office/drawing/2014/main" id="{3182070F-CC22-4622-8898-4E40FCEBADCB}"/>
              </a:ext>
            </a:extLst>
          </p:cNvPr>
          <p:cNvGraphicFramePr>
            <a:graphicFrameLocks noGrp="1"/>
          </p:cNvGraphicFramePr>
          <p:nvPr/>
        </p:nvGraphicFramePr>
        <p:xfrm>
          <a:off x="3529806" y="1390875"/>
          <a:ext cx="2448000" cy="3663597"/>
        </p:xfrm>
        <a:graphic>
          <a:graphicData uri="http://schemas.openxmlformats.org/drawingml/2006/table">
            <a:tbl>
              <a:tblPr firstRow="1" bandRow="1">
                <a:tableStyleId>{5C22544A-7EE6-4342-B048-85BDC9FD1C3A}</a:tableStyleId>
              </a:tblPr>
              <a:tblGrid>
                <a:gridCol w="612000">
                  <a:extLst>
                    <a:ext uri="{9D8B030D-6E8A-4147-A177-3AD203B41FA5}">
                      <a16:colId xmlns:a16="http://schemas.microsoft.com/office/drawing/2014/main" val="1503589792"/>
                    </a:ext>
                  </a:extLst>
                </a:gridCol>
                <a:gridCol w="612000">
                  <a:extLst>
                    <a:ext uri="{9D8B030D-6E8A-4147-A177-3AD203B41FA5}">
                      <a16:colId xmlns:a16="http://schemas.microsoft.com/office/drawing/2014/main" val="3916214251"/>
                    </a:ext>
                  </a:extLst>
                </a:gridCol>
                <a:gridCol w="612000">
                  <a:extLst>
                    <a:ext uri="{9D8B030D-6E8A-4147-A177-3AD203B41FA5}">
                      <a16:colId xmlns:a16="http://schemas.microsoft.com/office/drawing/2014/main" val="1950086994"/>
                    </a:ext>
                  </a:extLst>
                </a:gridCol>
                <a:gridCol w="612000">
                  <a:extLst>
                    <a:ext uri="{9D8B030D-6E8A-4147-A177-3AD203B41FA5}">
                      <a16:colId xmlns:a16="http://schemas.microsoft.com/office/drawing/2014/main" val="2629878618"/>
                    </a:ext>
                  </a:extLst>
                </a:gridCol>
              </a:tblGrid>
              <a:tr h="523371">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2400" b="1" dirty="0">
                          <a:solidFill>
                            <a:schemeClr val="tx1"/>
                          </a:solidFill>
                          <a:latin typeface="Myriad Pro Semibold"/>
                        </a:rPr>
                        <a:t>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9757359"/>
                  </a:ext>
                </a:extLst>
              </a:tr>
              <a:tr h="523371">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latin typeface="Myriad Pro Semibold"/>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2E8"/>
                    </a:solidFill>
                  </a:tcPr>
                </a:tc>
                <a:tc>
                  <a:txBody>
                    <a:bodyPr/>
                    <a:lstStyle/>
                    <a:p>
                      <a:pPr algn="ctr"/>
                      <a:r>
                        <a:rPr lang="en-GB" sz="2400" b="1"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1"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extLst>
                  <a:ext uri="{0D108BD9-81ED-4DB2-BD59-A6C34878D82A}">
                    <a16:rowId xmlns:a16="http://schemas.microsoft.com/office/drawing/2014/main" val="2194450004"/>
                  </a:ext>
                </a:extLst>
              </a:tr>
              <a:tr h="523371">
                <a:tc rowSpan="5">
                  <a:txBody>
                    <a:bodyPr/>
                    <a:lstStyle/>
                    <a:p>
                      <a:pPr algn="ctr"/>
                      <a:r>
                        <a:rPr lang="en-GB" sz="2400" b="1" dirty="0">
                          <a:latin typeface="Myriad Pro Semibold"/>
                        </a:rPr>
                        <a:t>Factor</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1"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4066992"/>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1"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79354"/>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1" dirty="0">
                          <a:latin typeface="Myriad Pro Semibold"/>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1976496"/>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1" dirty="0">
                          <a:latin typeface="Myriad Pro Semibold"/>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426547"/>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1" dirty="0">
                          <a:latin typeface="Myriad Pro Semibold"/>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976278"/>
                  </a:ext>
                </a:extLst>
              </a:tr>
            </a:tbl>
          </a:graphicData>
        </a:graphic>
      </p:graphicFrame>
      <p:graphicFrame>
        <p:nvGraphicFramePr>
          <p:cNvPr id="6" name="Table 5">
            <a:extLst>
              <a:ext uri="{FF2B5EF4-FFF2-40B4-BE49-F238E27FC236}">
                <a16:creationId xmlns:a16="http://schemas.microsoft.com/office/drawing/2014/main" id="{7825F311-EEE4-4D6F-AB32-DFD0DDEC0DAE}"/>
              </a:ext>
            </a:extLst>
          </p:cNvPr>
          <p:cNvGraphicFramePr>
            <a:graphicFrameLocks noGrp="1"/>
          </p:cNvGraphicFramePr>
          <p:nvPr/>
        </p:nvGraphicFramePr>
        <p:xfrm>
          <a:off x="3529806" y="1390874"/>
          <a:ext cx="2448000" cy="4186968"/>
        </p:xfrm>
        <a:graphic>
          <a:graphicData uri="http://schemas.openxmlformats.org/drawingml/2006/table">
            <a:tbl>
              <a:tblPr firstRow="1" bandRow="1">
                <a:tableStyleId>{5C22544A-7EE6-4342-B048-85BDC9FD1C3A}</a:tableStyleId>
              </a:tblPr>
              <a:tblGrid>
                <a:gridCol w="612000">
                  <a:extLst>
                    <a:ext uri="{9D8B030D-6E8A-4147-A177-3AD203B41FA5}">
                      <a16:colId xmlns:a16="http://schemas.microsoft.com/office/drawing/2014/main" val="1503589792"/>
                    </a:ext>
                  </a:extLst>
                </a:gridCol>
                <a:gridCol w="612000">
                  <a:extLst>
                    <a:ext uri="{9D8B030D-6E8A-4147-A177-3AD203B41FA5}">
                      <a16:colId xmlns:a16="http://schemas.microsoft.com/office/drawing/2014/main" val="3916214251"/>
                    </a:ext>
                  </a:extLst>
                </a:gridCol>
                <a:gridCol w="612000">
                  <a:extLst>
                    <a:ext uri="{9D8B030D-6E8A-4147-A177-3AD203B41FA5}">
                      <a16:colId xmlns:a16="http://schemas.microsoft.com/office/drawing/2014/main" val="1950086994"/>
                    </a:ext>
                  </a:extLst>
                </a:gridCol>
                <a:gridCol w="612000">
                  <a:extLst>
                    <a:ext uri="{9D8B030D-6E8A-4147-A177-3AD203B41FA5}">
                      <a16:colId xmlns:a16="http://schemas.microsoft.com/office/drawing/2014/main" val="2629878618"/>
                    </a:ext>
                  </a:extLst>
                </a:gridCol>
              </a:tblGrid>
              <a:tr h="523371">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2400" b="0" dirty="0">
                          <a:solidFill>
                            <a:schemeClr val="tx1"/>
                          </a:solidFill>
                          <a:latin typeface="Myriad Pro Semibold"/>
                        </a:rPr>
                        <a:t>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9757359"/>
                  </a:ext>
                </a:extLst>
              </a:tr>
              <a:tr h="523371">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0" dirty="0">
                          <a:latin typeface="Myriad Pro Semibold"/>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2E8"/>
                    </a:solidFill>
                  </a:tcPr>
                </a:tc>
                <a:tc>
                  <a:txBody>
                    <a:bodyPr/>
                    <a:lstStyle/>
                    <a:p>
                      <a:pPr algn="ctr"/>
                      <a:r>
                        <a:rPr lang="en-GB" sz="2400" b="0"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extLst>
                  <a:ext uri="{0D108BD9-81ED-4DB2-BD59-A6C34878D82A}">
                    <a16:rowId xmlns:a16="http://schemas.microsoft.com/office/drawing/2014/main" val="2194450004"/>
                  </a:ext>
                </a:extLst>
              </a:tr>
              <a:tr h="523371">
                <a:tc rowSpan="5">
                  <a:txBody>
                    <a:bodyPr/>
                    <a:lstStyle/>
                    <a:p>
                      <a:pPr algn="ctr"/>
                      <a:r>
                        <a:rPr lang="en-GB" sz="2400" b="0" dirty="0">
                          <a:latin typeface="Myriad Pro Semibold"/>
                        </a:rPr>
                        <a:t>Factor</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3F19D"/>
                    </a:solidFill>
                  </a:tcPr>
                </a:tc>
                <a:tc>
                  <a:txBody>
                    <a:bodyPr/>
                    <a:lstStyle/>
                    <a:p>
                      <a:pPr algn="ctr"/>
                      <a:r>
                        <a:rPr lang="en-GB" sz="2400" b="0"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4066992"/>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79354"/>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1976496"/>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426547"/>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976278"/>
                  </a:ext>
                </a:extLst>
              </a:tr>
              <a:tr h="523371">
                <a:tc>
                  <a:txBody>
                    <a:bodyPr/>
                    <a:lstStyle/>
                    <a:p>
                      <a:pPr algn="ctr"/>
                      <a:endParaRPr lang="en-GB" sz="2400" b="0"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8839963"/>
                  </a:ext>
                </a:extLst>
              </a:tr>
            </a:tbl>
          </a:graphicData>
        </a:graphic>
      </p:graphicFrame>
      <p:grpSp>
        <p:nvGrpSpPr>
          <p:cNvPr id="11" name="Group 10">
            <a:extLst>
              <a:ext uri="{FF2B5EF4-FFF2-40B4-BE49-F238E27FC236}">
                <a16:creationId xmlns:a16="http://schemas.microsoft.com/office/drawing/2014/main" id="{852CAC11-7E87-4CE8-897F-1302ABBE6C9B}"/>
              </a:ext>
            </a:extLst>
          </p:cNvPr>
          <p:cNvGrpSpPr/>
          <p:nvPr/>
        </p:nvGrpSpPr>
        <p:grpSpPr>
          <a:xfrm>
            <a:off x="4893851" y="2540525"/>
            <a:ext cx="945750" cy="324000"/>
            <a:chOff x="4712045" y="2154445"/>
            <a:chExt cx="945750" cy="324000"/>
          </a:xfrm>
        </p:grpSpPr>
        <p:sp>
          <p:nvSpPr>
            <p:cNvPr id="9" name="Oval 8">
              <a:extLst>
                <a:ext uri="{FF2B5EF4-FFF2-40B4-BE49-F238E27FC236}">
                  <a16:creationId xmlns:a16="http://schemas.microsoft.com/office/drawing/2014/main" id="{E014964C-FEBC-495F-B4DA-B2039D5C0714}"/>
                </a:ext>
              </a:extLst>
            </p:cNvPr>
            <p:cNvSpPr/>
            <p:nvPr/>
          </p:nvSpPr>
          <p:spPr bwMode="auto">
            <a:xfrm>
              <a:off x="471204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0" name="Oval 9">
              <a:extLst>
                <a:ext uri="{FF2B5EF4-FFF2-40B4-BE49-F238E27FC236}">
                  <a16:creationId xmlns:a16="http://schemas.microsoft.com/office/drawing/2014/main" id="{D8429DF4-FBE2-4B13-B130-B8684E4E918E}"/>
                </a:ext>
              </a:extLst>
            </p:cNvPr>
            <p:cNvSpPr/>
            <p:nvPr/>
          </p:nvSpPr>
          <p:spPr bwMode="auto">
            <a:xfrm>
              <a:off x="533379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12" name="Group 11">
            <a:extLst>
              <a:ext uri="{FF2B5EF4-FFF2-40B4-BE49-F238E27FC236}">
                <a16:creationId xmlns:a16="http://schemas.microsoft.com/office/drawing/2014/main" id="{03DC947C-82EB-41AB-8809-1C36E9310784}"/>
              </a:ext>
            </a:extLst>
          </p:cNvPr>
          <p:cNvGrpSpPr/>
          <p:nvPr/>
        </p:nvGrpSpPr>
        <p:grpSpPr>
          <a:xfrm>
            <a:off x="4893851" y="3064706"/>
            <a:ext cx="945750" cy="324000"/>
            <a:chOff x="4712045" y="2154445"/>
            <a:chExt cx="945750" cy="324000"/>
          </a:xfrm>
        </p:grpSpPr>
        <p:sp>
          <p:nvSpPr>
            <p:cNvPr id="13" name="Oval 12">
              <a:extLst>
                <a:ext uri="{FF2B5EF4-FFF2-40B4-BE49-F238E27FC236}">
                  <a16:creationId xmlns:a16="http://schemas.microsoft.com/office/drawing/2014/main" id="{4F94F101-865B-40C3-AD96-E1C9CD725668}"/>
                </a:ext>
              </a:extLst>
            </p:cNvPr>
            <p:cNvSpPr/>
            <p:nvPr/>
          </p:nvSpPr>
          <p:spPr bwMode="auto">
            <a:xfrm>
              <a:off x="471204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4" name="Oval 13">
              <a:extLst>
                <a:ext uri="{FF2B5EF4-FFF2-40B4-BE49-F238E27FC236}">
                  <a16:creationId xmlns:a16="http://schemas.microsoft.com/office/drawing/2014/main" id="{ABB05A68-8C14-4F0C-8CC4-FDA7D012B245}"/>
                </a:ext>
              </a:extLst>
            </p:cNvPr>
            <p:cNvSpPr/>
            <p:nvPr/>
          </p:nvSpPr>
          <p:spPr bwMode="auto">
            <a:xfrm>
              <a:off x="533379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15" name="Group 14">
            <a:extLst>
              <a:ext uri="{FF2B5EF4-FFF2-40B4-BE49-F238E27FC236}">
                <a16:creationId xmlns:a16="http://schemas.microsoft.com/office/drawing/2014/main" id="{F9478F2B-7EA5-43C3-BC10-C377E21D3018}"/>
              </a:ext>
            </a:extLst>
          </p:cNvPr>
          <p:cNvGrpSpPr/>
          <p:nvPr/>
        </p:nvGrpSpPr>
        <p:grpSpPr>
          <a:xfrm>
            <a:off x="4893851" y="3588887"/>
            <a:ext cx="945750" cy="324000"/>
            <a:chOff x="4712045" y="2154445"/>
            <a:chExt cx="945750" cy="324000"/>
          </a:xfrm>
        </p:grpSpPr>
        <p:sp>
          <p:nvSpPr>
            <p:cNvPr id="16" name="Oval 15">
              <a:extLst>
                <a:ext uri="{FF2B5EF4-FFF2-40B4-BE49-F238E27FC236}">
                  <a16:creationId xmlns:a16="http://schemas.microsoft.com/office/drawing/2014/main" id="{EAC75C94-FFBC-4861-8AC1-2E2C54AABA05}"/>
                </a:ext>
              </a:extLst>
            </p:cNvPr>
            <p:cNvSpPr/>
            <p:nvPr/>
          </p:nvSpPr>
          <p:spPr bwMode="auto">
            <a:xfrm>
              <a:off x="471204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7" name="Oval 16">
              <a:extLst>
                <a:ext uri="{FF2B5EF4-FFF2-40B4-BE49-F238E27FC236}">
                  <a16:creationId xmlns:a16="http://schemas.microsoft.com/office/drawing/2014/main" id="{66CC811B-8F7E-4167-BF1D-81303078545F}"/>
                </a:ext>
              </a:extLst>
            </p:cNvPr>
            <p:cNvSpPr/>
            <p:nvPr/>
          </p:nvSpPr>
          <p:spPr bwMode="auto">
            <a:xfrm>
              <a:off x="533379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18" name="Group 17">
            <a:extLst>
              <a:ext uri="{FF2B5EF4-FFF2-40B4-BE49-F238E27FC236}">
                <a16:creationId xmlns:a16="http://schemas.microsoft.com/office/drawing/2014/main" id="{9ECB0CFC-0E7B-47B3-9CD6-9917022A29B8}"/>
              </a:ext>
            </a:extLst>
          </p:cNvPr>
          <p:cNvGrpSpPr/>
          <p:nvPr/>
        </p:nvGrpSpPr>
        <p:grpSpPr>
          <a:xfrm>
            <a:off x="4893851" y="4113068"/>
            <a:ext cx="945750" cy="324000"/>
            <a:chOff x="4712045" y="2154445"/>
            <a:chExt cx="945750" cy="324000"/>
          </a:xfrm>
        </p:grpSpPr>
        <p:sp>
          <p:nvSpPr>
            <p:cNvPr id="19" name="Oval 18">
              <a:extLst>
                <a:ext uri="{FF2B5EF4-FFF2-40B4-BE49-F238E27FC236}">
                  <a16:creationId xmlns:a16="http://schemas.microsoft.com/office/drawing/2014/main" id="{F2FF1B00-1335-4A78-B30A-2FBAAFD8CE19}"/>
                </a:ext>
              </a:extLst>
            </p:cNvPr>
            <p:cNvSpPr/>
            <p:nvPr/>
          </p:nvSpPr>
          <p:spPr bwMode="auto">
            <a:xfrm>
              <a:off x="471204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0" name="Oval 19">
              <a:extLst>
                <a:ext uri="{FF2B5EF4-FFF2-40B4-BE49-F238E27FC236}">
                  <a16:creationId xmlns:a16="http://schemas.microsoft.com/office/drawing/2014/main" id="{319CDD3A-3ABE-41C0-A520-9098D2654D49}"/>
                </a:ext>
              </a:extLst>
            </p:cNvPr>
            <p:cNvSpPr/>
            <p:nvPr/>
          </p:nvSpPr>
          <p:spPr bwMode="auto">
            <a:xfrm>
              <a:off x="533379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21" name="Group 20">
            <a:extLst>
              <a:ext uri="{FF2B5EF4-FFF2-40B4-BE49-F238E27FC236}">
                <a16:creationId xmlns:a16="http://schemas.microsoft.com/office/drawing/2014/main" id="{915E1CE0-C516-4D9C-BFD1-C9A793B7DD30}"/>
              </a:ext>
            </a:extLst>
          </p:cNvPr>
          <p:cNvGrpSpPr/>
          <p:nvPr/>
        </p:nvGrpSpPr>
        <p:grpSpPr>
          <a:xfrm>
            <a:off x="4893851" y="4637249"/>
            <a:ext cx="945750" cy="324000"/>
            <a:chOff x="4712045" y="2154445"/>
            <a:chExt cx="945750" cy="324000"/>
          </a:xfrm>
        </p:grpSpPr>
        <p:sp>
          <p:nvSpPr>
            <p:cNvPr id="22" name="Oval 21">
              <a:extLst>
                <a:ext uri="{FF2B5EF4-FFF2-40B4-BE49-F238E27FC236}">
                  <a16:creationId xmlns:a16="http://schemas.microsoft.com/office/drawing/2014/main" id="{367E854D-61B0-4FC8-A032-F5DF3B1C4237}"/>
                </a:ext>
              </a:extLst>
            </p:cNvPr>
            <p:cNvSpPr/>
            <p:nvPr/>
          </p:nvSpPr>
          <p:spPr bwMode="auto">
            <a:xfrm>
              <a:off x="471204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3" name="Oval 22">
              <a:extLst>
                <a:ext uri="{FF2B5EF4-FFF2-40B4-BE49-F238E27FC236}">
                  <a16:creationId xmlns:a16="http://schemas.microsoft.com/office/drawing/2014/main" id="{53DFACB4-432C-4788-8A63-317E7DC1EFDD}"/>
                </a:ext>
              </a:extLst>
            </p:cNvPr>
            <p:cNvSpPr/>
            <p:nvPr/>
          </p:nvSpPr>
          <p:spPr bwMode="auto">
            <a:xfrm>
              <a:off x="533379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24" name="Group 23">
            <a:extLst>
              <a:ext uri="{FF2B5EF4-FFF2-40B4-BE49-F238E27FC236}">
                <a16:creationId xmlns:a16="http://schemas.microsoft.com/office/drawing/2014/main" id="{59D13582-5EC4-4FAF-B20A-D2812EF22092}"/>
              </a:ext>
            </a:extLst>
          </p:cNvPr>
          <p:cNvGrpSpPr/>
          <p:nvPr/>
        </p:nvGrpSpPr>
        <p:grpSpPr>
          <a:xfrm>
            <a:off x="4893851" y="5161431"/>
            <a:ext cx="945750" cy="324000"/>
            <a:chOff x="4712045" y="2154445"/>
            <a:chExt cx="945750" cy="324000"/>
          </a:xfrm>
        </p:grpSpPr>
        <p:sp>
          <p:nvSpPr>
            <p:cNvPr id="25" name="Oval 24">
              <a:extLst>
                <a:ext uri="{FF2B5EF4-FFF2-40B4-BE49-F238E27FC236}">
                  <a16:creationId xmlns:a16="http://schemas.microsoft.com/office/drawing/2014/main" id="{E1621596-F9D4-4A75-AB02-5AA6C318A20A}"/>
                </a:ext>
              </a:extLst>
            </p:cNvPr>
            <p:cNvSpPr/>
            <p:nvPr/>
          </p:nvSpPr>
          <p:spPr bwMode="auto">
            <a:xfrm>
              <a:off x="471204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6" name="Oval 25">
              <a:extLst>
                <a:ext uri="{FF2B5EF4-FFF2-40B4-BE49-F238E27FC236}">
                  <a16:creationId xmlns:a16="http://schemas.microsoft.com/office/drawing/2014/main" id="{D55C3C52-F448-4474-925D-ECA0C9A5E227}"/>
                </a:ext>
              </a:extLst>
            </p:cNvPr>
            <p:cNvSpPr/>
            <p:nvPr/>
          </p:nvSpPr>
          <p:spPr bwMode="auto">
            <a:xfrm>
              <a:off x="5333795" y="2154445"/>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sp>
        <p:nvSpPr>
          <p:cNvPr id="30" name="TextBox 29">
            <a:extLst>
              <a:ext uri="{FF2B5EF4-FFF2-40B4-BE49-F238E27FC236}">
                <a16:creationId xmlns:a16="http://schemas.microsoft.com/office/drawing/2014/main" id="{18F81A8D-DBAF-4F1D-A4C4-F8C2CC8A7F98}"/>
              </a:ext>
            </a:extLst>
          </p:cNvPr>
          <p:cNvSpPr txBox="1"/>
          <p:nvPr/>
        </p:nvSpPr>
        <p:spPr bwMode="auto">
          <a:xfrm>
            <a:off x="6802267" y="2066931"/>
            <a:ext cx="1192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2 =</a:t>
            </a:r>
            <a:endParaRPr lang="en-GB" sz="2400" dirty="0">
              <a:solidFill>
                <a:srgbClr val="FF0000"/>
              </a:solidFill>
              <a:latin typeface="Myriad Pro Semibold" charset="0"/>
              <a:ea typeface="Myriad Pro Semibold" charset="0"/>
              <a:cs typeface="Myriad Pro Semibold" charset="0"/>
            </a:endParaRPr>
          </a:p>
        </p:txBody>
      </p:sp>
      <p:sp>
        <p:nvSpPr>
          <p:cNvPr id="31" name="TextBox 30">
            <a:extLst>
              <a:ext uri="{FF2B5EF4-FFF2-40B4-BE49-F238E27FC236}">
                <a16:creationId xmlns:a16="http://schemas.microsoft.com/office/drawing/2014/main" id="{C27E4449-E604-4787-8BDA-7FC8F6030481}"/>
              </a:ext>
            </a:extLst>
          </p:cNvPr>
          <p:cNvSpPr txBox="1"/>
          <p:nvPr/>
        </p:nvSpPr>
        <p:spPr bwMode="auto">
          <a:xfrm>
            <a:off x="7890753" y="2066930"/>
            <a:ext cx="518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34" name="TextBox 33">
            <a:extLst>
              <a:ext uri="{FF2B5EF4-FFF2-40B4-BE49-F238E27FC236}">
                <a16:creationId xmlns:a16="http://schemas.microsoft.com/office/drawing/2014/main" id="{FD0B8382-5513-4AA4-A3FB-2F6CEAA6C070}"/>
              </a:ext>
            </a:extLst>
          </p:cNvPr>
          <p:cNvSpPr txBox="1"/>
          <p:nvPr/>
        </p:nvSpPr>
        <p:spPr bwMode="auto">
          <a:xfrm>
            <a:off x="6802267" y="2858766"/>
            <a:ext cx="1192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2 =</a:t>
            </a:r>
            <a:endParaRPr lang="en-GB" sz="2400" dirty="0">
              <a:solidFill>
                <a:srgbClr val="FF0000"/>
              </a:solidFill>
              <a:latin typeface="Myriad Pro Semibold" charset="0"/>
              <a:ea typeface="Myriad Pro Semibold" charset="0"/>
              <a:cs typeface="Myriad Pro Semibold" charset="0"/>
            </a:endParaRPr>
          </a:p>
        </p:txBody>
      </p:sp>
      <p:sp>
        <p:nvSpPr>
          <p:cNvPr id="35" name="TextBox 34">
            <a:extLst>
              <a:ext uri="{FF2B5EF4-FFF2-40B4-BE49-F238E27FC236}">
                <a16:creationId xmlns:a16="http://schemas.microsoft.com/office/drawing/2014/main" id="{9E930A91-8F41-4C4B-A7B7-1FC722A5E536}"/>
              </a:ext>
            </a:extLst>
          </p:cNvPr>
          <p:cNvSpPr txBox="1"/>
          <p:nvPr/>
        </p:nvSpPr>
        <p:spPr bwMode="auto">
          <a:xfrm>
            <a:off x="6802267" y="3650601"/>
            <a:ext cx="1192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2 =</a:t>
            </a:r>
            <a:endParaRPr lang="en-GB" sz="2400" dirty="0">
              <a:solidFill>
                <a:srgbClr val="FF0000"/>
              </a:solidFill>
              <a:latin typeface="Myriad Pro Semibold" charset="0"/>
              <a:ea typeface="Myriad Pro Semibold" charset="0"/>
              <a:cs typeface="Myriad Pro Semibold" charset="0"/>
            </a:endParaRPr>
          </a:p>
        </p:txBody>
      </p:sp>
      <p:sp>
        <p:nvSpPr>
          <p:cNvPr id="36" name="TextBox 35">
            <a:extLst>
              <a:ext uri="{FF2B5EF4-FFF2-40B4-BE49-F238E27FC236}">
                <a16:creationId xmlns:a16="http://schemas.microsoft.com/office/drawing/2014/main" id="{4E41F6D6-0E26-49DC-B45A-A3A78664C976}"/>
              </a:ext>
            </a:extLst>
          </p:cNvPr>
          <p:cNvSpPr txBox="1"/>
          <p:nvPr/>
        </p:nvSpPr>
        <p:spPr bwMode="auto">
          <a:xfrm>
            <a:off x="6802267" y="4442435"/>
            <a:ext cx="1192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2 =</a:t>
            </a:r>
            <a:endParaRPr lang="en-GB" sz="2400" dirty="0">
              <a:solidFill>
                <a:srgbClr val="FF0000"/>
              </a:solidFill>
              <a:latin typeface="Myriad Pro Semibold" charset="0"/>
              <a:ea typeface="Myriad Pro Semibold" charset="0"/>
              <a:cs typeface="Myriad Pro Semibold" charset="0"/>
            </a:endParaRPr>
          </a:p>
        </p:txBody>
      </p:sp>
      <p:sp>
        <p:nvSpPr>
          <p:cNvPr id="44" name="TextBox 43">
            <a:extLst>
              <a:ext uri="{FF2B5EF4-FFF2-40B4-BE49-F238E27FC236}">
                <a16:creationId xmlns:a16="http://schemas.microsoft.com/office/drawing/2014/main" id="{3B6283F2-CE13-492D-BBE0-2BA9C77641F0}"/>
              </a:ext>
            </a:extLst>
          </p:cNvPr>
          <p:cNvSpPr txBox="1"/>
          <p:nvPr/>
        </p:nvSpPr>
        <p:spPr bwMode="auto">
          <a:xfrm>
            <a:off x="8979587" y="2858766"/>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45" name="TextBox 44">
            <a:extLst>
              <a:ext uri="{FF2B5EF4-FFF2-40B4-BE49-F238E27FC236}">
                <a16:creationId xmlns:a16="http://schemas.microsoft.com/office/drawing/2014/main" id="{D0C8E554-6235-498E-9A46-5E7A7948BF5A}"/>
              </a:ext>
            </a:extLst>
          </p:cNvPr>
          <p:cNvSpPr txBox="1"/>
          <p:nvPr/>
        </p:nvSpPr>
        <p:spPr bwMode="auto">
          <a:xfrm>
            <a:off x="7890753" y="3648001"/>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a:t>
            </a:r>
          </a:p>
        </p:txBody>
      </p:sp>
      <p:sp>
        <p:nvSpPr>
          <p:cNvPr id="46" name="TextBox 45">
            <a:extLst>
              <a:ext uri="{FF2B5EF4-FFF2-40B4-BE49-F238E27FC236}">
                <a16:creationId xmlns:a16="http://schemas.microsoft.com/office/drawing/2014/main" id="{84F81FF1-DD45-41AE-9F96-29FCA29D85A5}"/>
              </a:ext>
            </a:extLst>
          </p:cNvPr>
          <p:cNvSpPr txBox="1"/>
          <p:nvPr/>
        </p:nvSpPr>
        <p:spPr bwMode="auto">
          <a:xfrm>
            <a:off x="8600191" y="364930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47" name="TextBox 46">
            <a:extLst>
              <a:ext uri="{FF2B5EF4-FFF2-40B4-BE49-F238E27FC236}">
                <a16:creationId xmlns:a16="http://schemas.microsoft.com/office/drawing/2014/main" id="{AF4768DE-012C-4F3B-90C6-57444A3FA627}"/>
              </a:ext>
            </a:extLst>
          </p:cNvPr>
          <p:cNvSpPr txBox="1"/>
          <p:nvPr/>
        </p:nvSpPr>
        <p:spPr bwMode="auto">
          <a:xfrm>
            <a:off x="7890753" y="2859322"/>
            <a:ext cx="11929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2 +</a:t>
            </a:r>
            <a:endParaRPr lang="en-GB" sz="2400" dirty="0">
              <a:solidFill>
                <a:srgbClr val="FF0000"/>
              </a:solidFill>
              <a:latin typeface="Myriad Pro Semibold" charset="0"/>
              <a:ea typeface="Myriad Pro Semibold" charset="0"/>
              <a:cs typeface="Myriad Pro Semibold" charset="0"/>
            </a:endParaRPr>
          </a:p>
        </p:txBody>
      </p:sp>
      <p:sp>
        <p:nvSpPr>
          <p:cNvPr id="48" name="TextBox 47">
            <a:extLst>
              <a:ext uri="{FF2B5EF4-FFF2-40B4-BE49-F238E27FC236}">
                <a16:creationId xmlns:a16="http://schemas.microsoft.com/office/drawing/2014/main" id="{A3537A14-2E16-4942-BD98-71F433E61F31}"/>
              </a:ext>
            </a:extLst>
          </p:cNvPr>
          <p:cNvSpPr txBox="1"/>
          <p:nvPr/>
        </p:nvSpPr>
        <p:spPr bwMode="auto">
          <a:xfrm>
            <a:off x="7890752" y="4442434"/>
            <a:ext cx="603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 </a:t>
            </a:r>
            <a:endParaRPr lang="en-GB" sz="2400" dirty="0">
              <a:solidFill>
                <a:srgbClr val="FF0000"/>
              </a:solidFill>
              <a:latin typeface="Myriad Pro Semibold" charset="0"/>
              <a:ea typeface="Myriad Pro Semibold" charset="0"/>
              <a:cs typeface="Myriad Pro Semibold" charset="0"/>
            </a:endParaRPr>
          </a:p>
        </p:txBody>
      </p:sp>
    </p:spTree>
    <p:extLst>
      <p:ext uri="{BB962C8B-B14F-4D97-AF65-F5344CB8AC3E}">
        <p14:creationId xmlns:p14="http://schemas.microsoft.com/office/powerpoint/2010/main" val="409684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000" tmFilter="0, 0; .2, .5; .8, .5; 1, 0"/>
                                        <p:tgtEl>
                                          <p:spTgt spid="11"/>
                                        </p:tgtEl>
                                      </p:cBhvr>
                                    </p:animEffect>
                                    <p:animScale>
                                      <p:cBhvr>
                                        <p:cTn id="12" dur="500" autoRev="1" fill="hold"/>
                                        <p:tgtEl>
                                          <p:spTgt spid="11"/>
                                        </p:tgtEl>
                                      </p:cBhvr>
                                      <p:by x="105000" y="105000"/>
                                    </p:animScale>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1000" tmFilter="0, 0; .2, .5; .8, .5; 1, 0"/>
                                        <p:tgtEl>
                                          <p:spTgt spid="12"/>
                                        </p:tgtEl>
                                      </p:cBhvr>
                                    </p:animEffect>
                                    <p:animScale>
                                      <p:cBhvr>
                                        <p:cTn id="16" dur="500" autoRev="1" fill="hold"/>
                                        <p:tgtEl>
                                          <p:spTgt spid="12"/>
                                        </p:tgtEl>
                                      </p:cBhvr>
                                      <p:by x="105000" y="105000"/>
                                    </p:animScale>
                                  </p:childTnLst>
                                </p:cTn>
                              </p:par>
                            </p:childTnLst>
                          </p:cTn>
                        </p:par>
                        <p:par>
                          <p:cTn id="17" fill="hold">
                            <p:stCondLst>
                              <p:cond delay="2000"/>
                            </p:stCondLst>
                            <p:childTnLst>
                              <p:par>
                                <p:cTn id="18" presetID="26" presetClass="emph" presetSubtype="0" fill="hold" nodeType="afterEffect">
                                  <p:stCondLst>
                                    <p:cond delay="0"/>
                                  </p:stCondLst>
                                  <p:childTnLst>
                                    <p:animEffect transition="out" filter="fade">
                                      <p:cBhvr>
                                        <p:cTn id="19" dur="1000" tmFilter="0, 0; .2, .5; .8, .5; 1, 0"/>
                                        <p:tgtEl>
                                          <p:spTgt spid="15"/>
                                        </p:tgtEl>
                                      </p:cBhvr>
                                    </p:animEffect>
                                    <p:animScale>
                                      <p:cBhvr>
                                        <p:cTn id="20" dur="500" autoRev="1" fill="hold"/>
                                        <p:tgtEl>
                                          <p:spTgt spid="15"/>
                                        </p:tgtEl>
                                      </p:cBhvr>
                                      <p:by x="105000" y="105000"/>
                                    </p:animScale>
                                  </p:childTnLst>
                                </p:cTn>
                              </p:par>
                            </p:childTnLst>
                          </p:cTn>
                        </p:par>
                        <p:par>
                          <p:cTn id="21" fill="hold">
                            <p:stCondLst>
                              <p:cond delay="3000"/>
                            </p:stCondLst>
                            <p:childTnLst>
                              <p:par>
                                <p:cTn id="22" presetID="26" presetClass="emph" presetSubtype="0" fill="hold" nodeType="afterEffect">
                                  <p:stCondLst>
                                    <p:cond delay="0"/>
                                  </p:stCondLst>
                                  <p:childTnLst>
                                    <p:animEffect transition="out" filter="fade">
                                      <p:cBhvr>
                                        <p:cTn id="23" dur="1000" tmFilter="0, 0; .2, .5; .8, .5; 1, 0"/>
                                        <p:tgtEl>
                                          <p:spTgt spid="18"/>
                                        </p:tgtEl>
                                      </p:cBhvr>
                                    </p:animEffect>
                                    <p:animScale>
                                      <p:cBhvr>
                                        <p:cTn id="24" dur="500" autoRev="1" fill="hold"/>
                                        <p:tgtEl>
                                          <p:spTgt spid="18"/>
                                        </p:tgtEl>
                                      </p:cBhvr>
                                      <p:by x="105000" y="105000"/>
                                    </p:animScale>
                                  </p:childTnLst>
                                </p:cTn>
                              </p:par>
                            </p:childTnLst>
                          </p:cTn>
                        </p:par>
                        <p:par>
                          <p:cTn id="25" fill="hold">
                            <p:stCondLst>
                              <p:cond delay="4000"/>
                            </p:stCondLst>
                            <p:childTnLst>
                              <p:par>
                                <p:cTn id="26" presetID="26" presetClass="emph" presetSubtype="0" fill="hold" nodeType="after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500"/>
                            </p:stCondLst>
                            <p:childTnLst>
                              <p:par>
                                <p:cTn id="45" presetID="10" presetClass="exit" presetSubtype="0" fill="hold" nodeType="after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par>
                          <p:cTn id="66" fill="hold">
                            <p:stCondLst>
                              <p:cond delay="500"/>
                            </p:stCondLst>
                            <p:childTnLst>
                              <p:par>
                                <p:cTn id="67" presetID="10" presetClass="entr" presetSubtype="0" fill="hold" grpId="0" nodeType="afterEffect">
                                  <p:stCondLst>
                                    <p:cond delay="25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500"/>
                                        <p:tgtEl>
                                          <p:spTgt spid="45"/>
                                        </p:tgtEl>
                                      </p:cBhvr>
                                    </p:animEffect>
                                  </p:childTnLst>
                                </p:cTn>
                              </p:par>
                            </p:childTnLst>
                          </p:cTn>
                        </p:par>
                        <p:par>
                          <p:cTn id="70" fill="hold">
                            <p:stCondLst>
                              <p:cond delay="1250"/>
                            </p:stCondLst>
                            <p:childTnLst>
                              <p:par>
                                <p:cTn id="71" presetID="26" presetClass="emph" presetSubtype="0" fill="hold" nodeType="afterEffect">
                                  <p:stCondLst>
                                    <p:cond delay="0"/>
                                  </p:stCondLst>
                                  <p:childTnLst>
                                    <p:animEffect transition="out" filter="fade">
                                      <p:cBhvr>
                                        <p:cTn id="72" dur="1000" tmFilter="0, 0; .2, .5; .8, .5; 1, 0"/>
                                        <p:tgtEl>
                                          <p:spTgt spid="11"/>
                                        </p:tgtEl>
                                      </p:cBhvr>
                                    </p:animEffect>
                                    <p:animScale>
                                      <p:cBhvr>
                                        <p:cTn id="73" dur="500" autoRev="1" fill="hold"/>
                                        <p:tgtEl>
                                          <p:spTgt spid="11"/>
                                        </p:tgtEl>
                                      </p:cBhvr>
                                      <p:by x="105000" y="105000"/>
                                    </p:animScale>
                                  </p:childTnLst>
                                </p:cTn>
                              </p:par>
                              <p:par>
                                <p:cTn id="74" presetID="26" presetClass="emph" presetSubtype="0" fill="hold" nodeType="withEffect">
                                  <p:stCondLst>
                                    <p:cond delay="0"/>
                                  </p:stCondLst>
                                  <p:childTnLst>
                                    <p:animEffect transition="out" filter="fade">
                                      <p:cBhvr>
                                        <p:cTn id="75" dur="1000" tmFilter="0, 0; .2, .5; .8, .5; 1, 0"/>
                                        <p:tgtEl>
                                          <p:spTgt spid="12"/>
                                        </p:tgtEl>
                                      </p:cBhvr>
                                    </p:animEffect>
                                    <p:animScale>
                                      <p:cBhvr>
                                        <p:cTn id="76" dur="500" autoRev="1" fill="hold"/>
                                        <p:tgtEl>
                                          <p:spTgt spid="12"/>
                                        </p:tgtEl>
                                      </p:cBhvr>
                                      <p:by x="105000" y="105000"/>
                                    </p:animScale>
                                  </p:childTnLst>
                                </p:cTn>
                              </p:par>
                              <p:par>
                                <p:cTn id="77" presetID="26" presetClass="emph" presetSubtype="0" fill="hold" nodeType="withEffect">
                                  <p:stCondLst>
                                    <p:cond delay="0"/>
                                  </p:stCondLst>
                                  <p:childTnLst>
                                    <p:animEffect transition="out" filter="fade">
                                      <p:cBhvr>
                                        <p:cTn id="78" dur="1000" tmFilter="0, 0; .2, .5; .8, .5; 1, 0"/>
                                        <p:tgtEl>
                                          <p:spTgt spid="15"/>
                                        </p:tgtEl>
                                      </p:cBhvr>
                                    </p:animEffect>
                                    <p:animScale>
                                      <p:cBhvr>
                                        <p:cTn id="79" dur="500" autoRev="1" fill="hold"/>
                                        <p:tgtEl>
                                          <p:spTgt spid="15"/>
                                        </p:tgtEl>
                                      </p:cBhvr>
                                      <p:by x="105000" y="105000"/>
                                    </p:animScale>
                                  </p:childTnLst>
                                </p:cTn>
                              </p:par>
                              <p:par>
                                <p:cTn id="80" presetID="26" presetClass="emph" presetSubtype="0" fill="hold" nodeType="withEffect">
                                  <p:stCondLst>
                                    <p:cond delay="0"/>
                                  </p:stCondLst>
                                  <p:childTnLst>
                                    <p:animEffect transition="out" filter="fade">
                                      <p:cBhvr>
                                        <p:cTn id="81" dur="1000" tmFilter="0, 0; .2, .5; .8, .5; 1, 0"/>
                                        <p:tgtEl>
                                          <p:spTgt spid="18"/>
                                        </p:tgtEl>
                                      </p:cBhvr>
                                    </p:animEffect>
                                    <p:animScale>
                                      <p:cBhvr>
                                        <p:cTn id="82" dur="500" autoRev="1" fill="hold"/>
                                        <p:tgtEl>
                                          <p:spTgt spid="18"/>
                                        </p:tgtEl>
                                      </p:cBhvr>
                                      <p:by x="105000" y="105000"/>
                                    </p:animScale>
                                  </p:childTnLst>
                                </p:cTn>
                              </p:par>
                              <p:par>
                                <p:cTn id="83" presetID="26" presetClass="emph" presetSubtype="0" fill="hold" nodeType="withEffect">
                                  <p:stCondLst>
                                    <p:cond delay="0"/>
                                  </p:stCondLst>
                                  <p:childTnLst>
                                    <p:animEffect transition="out" filter="fade">
                                      <p:cBhvr>
                                        <p:cTn id="84" dur="1000" tmFilter="0, 0; .2, .5; .8, .5; 1, 0"/>
                                        <p:tgtEl>
                                          <p:spTgt spid="21"/>
                                        </p:tgtEl>
                                      </p:cBhvr>
                                    </p:animEffect>
                                    <p:animScale>
                                      <p:cBhvr>
                                        <p:cTn id="85" dur="500" autoRev="1" fill="hold"/>
                                        <p:tgtEl>
                                          <p:spTgt spid="21"/>
                                        </p:tgtEl>
                                      </p:cBhvr>
                                      <p:by x="105000" y="105000"/>
                                    </p:animScale>
                                  </p:childTnLst>
                                </p:cTn>
                              </p:par>
                            </p:childTnLst>
                          </p:cTn>
                        </p:par>
                        <p:par>
                          <p:cTn id="86" fill="hold">
                            <p:stCondLst>
                              <p:cond delay="2250"/>
                            </p:stCondLst>
                            <p:childTnLst>
                              <p:par>
                                <p:cTn id="87" presetID="10" presetClass="entr" presetSubtype="0" fill="hold" grpId="0" nodeType="afterEffect">
                                  <p:stCondLst>
                                    <p:cond delay="25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childTnLst>
                          </p:cTn>
                        </p:par>
                        <p:par>
                          <p:cTn id="90" fill="hold">
                            <p:stCondLst>
                              <p:cond delay="3000"/>
                            </p:stCondLst>
                            <p:childTnLst>
                              <p:par>
                                <p:cTn id="91" presetID="26" presetClass="emph" presetSubtype="0" fill="hold" nodeType="afterEffect">
                                  <p:stCondLst>
                                    <p:cond delay="0"/>
                                  </p:stCondLst>
                                  <p:childTnLst>
                                    <p:animEffect transition="out" filter="fade">
                                      <p:cBhvr>
                                        <p:cTn id="92" dur="1000" tmFilter="0, 0; .2, .5; .8, .5; 1, 0"/>
                                        <p:tgtEl>
                                          <p:spTgt spid="24"/>
                                        </p:tgtEl>
                                      </p:cBhvr>
                                    </p:animEffect>
                                    <p:animScale>
                                      <p:cBhvr>
                                        <p:cTn id="93" dur="500" autoRev="1" fill="hold"/>
                                        <p:tgtEl>
                                          <p:spTgt spid="24"/>
                                        </p:tgtEl>
                                      </p:cBhvr>
                                      <p:by x="105000" y="105000"/>
                                    </p:animScale>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500"/>
                                        <p:tgtEl>
                                          <p:spTgt spid="36"/>
                                        </p:tgtEl>
                                      </p:cBhvr>
                                    </p:animEffect>
                                  </p:childTnLst>
                                </p:cTn>
                              </p:par>
                            </p:childTnLst>
                          </p:cTn>
                        </p:par>
                        <p:par>
                          <p:cTn id="99" fill="hold">
                            <p:stCondLst>
                              <p:cond delay="500"/>
                            </p:stCondLst>
                            <p:childTnLst>
                              <p:par>
                                <p:cTn id="100" presetID="10" presetClass="entr" presetSubtype="0" fill="hold" grpId="0" nodeType="afterEffect">
                                  <p:stCondLst>
                                    <p:cond delay="250"/>
                                  </p:stCondLst>
                                  <p:childTnLst>
                                    <p:set>
                                      <p:cBhvr>
                                        <p:cTn id="101" dur="1" fill="hold">
                                          <p:stCondLst>
                                            <p:cond delay="0"/>
                                          </p:stCondLst>
                                        </p:cTn>
                                        <p:tgtEl>
                                          <p:spTgt spid="48"/>
                                        </p:tgtEl>
                                        <p:attrNameLst>
                                          <p:attrName>style.visibility</p:attrName>
                                        </p:attrNameLst>
                                      </p:cBhvr>
                                      <p:to>
                                        <p:strVal val="visible"/>
                                      </p:to>
                                    </p:set>
                                    <p:animEffect transition="in" filter="fade">
                                      <p:cBhvr>
                                        <p:cTn id="102" dur="500"/>
                                        <p:tgtEl>
                                          <p:spTgt spid="48"/>
                                        </p:tgtEl>
                                      </p:cBhvr>
                                    </p:animEffect>
                                  </p:childTnLst>
                                </p:cTn>
                              </p:par>
                            </p:childTnLst>
                          </p:cTn>
                        </p:par>
                        <p:par>
                          <p:cTn id="103" fill="hold">
                            <p:stCondLst>
                              <p:cond delay="1250"/>
                            </p:stCondLst>
                            <p:childTnLst>
                              <p:par>
                                <p:cTn id="104" presetID="26" presetClass="emph" presetSubtype="0" fill="hold" nodeType="afterEffect">
                                  <p:stCondLst>
                                    <p:cond delay="0"/>
                                  </p:stCondLst>
                                  <p:childTnLst>
                                    <p:animEffect transition="out" filter="fade">
                                      <p:cBhvr>
                                        <p:cTn id="105" dur="1000" tmFilter="0, 0; .2, .5; .8, .5; 1, 0"/>
                                        <p:tgtEl>
                                          <p:spTgt spid="11"/>
                                        </p:tgtEl>
                                      </p:cBhvr>
                                    </p:animEffect>
                                    <p:animScale>
                                      <p:cBhvr>
                                        <p:cTn id="106" dur="500" autoRev="1" fill="hold"/>
                                        <p:tgtEl>
                                          <p:spTgt spid="11"/>
                                        </p:tgtEl>
                                      </p:cBhvr>
                                      <p:by x="105000" y="105000"/>
                                    </p:animScale>
                                  </p:childTnLst>
                                </p:cTn>
                              </p:par>
                              <p:par>
                                <p:cTn id="107" presetID="26" presetClass="emph" presetSubtype="0" fill="hold" nodeType="withEffect">
                                  <p:stCondLst>
                                    <p:cond delay="0"/>
                                  </p:stCondLst>
                                  <p:childTnLst>
                                    <p:animEffect transition="out" filter="fade">
                                      <p:cBhvr>
                                        <p:cTn id="108" dur="1000" tmFilter="0, 0; .2, .5; .8, .5; 1, 0"/>
                                        <p:tgtEl>
                                          <p:spTgt spid="12"/>
                                        </p:tgtEl>
                                      </p:cBhvr>
                                    </p:animEffect>
                                    <p:animScale>
                                      <p:cBhvr>
                                        <p:cTn id="109" dur="500" autoRev="1" fill="hold"/>
                                        <p:tgtEl>
                                          <p:spTgt spid="12"/>
                                        </p:tgtEl>
                                      </p:cBhvr>
                                      <p:by x="105000" y="105000"/>
                                    </p:animScale>
                                  </p:childTnLst>
                                </p:cTn>
                              </p:par>
                              <p:par>
                                <p:cTn id="110" presetID="26" presetClass="emph" presetSubtype="0" fill="hold" nodeType="withEffect">
                                  <p:stCondLst>
                                    <p:cond delay="0"/>
                                  </p:stCondLst>
                                  <p:childTnLst>
                                    <p:animEffect transition="out" filter="fade">
                                      <p:cBhvr>
                                        <p:cTn id="111" dur="1000" tmFilter="0, 0; .2, .5; .8, .5; 1, 0"/>
                                        <p:tgtEl>
                                          <p:spTgt spid="15"/>
                                        </p:tgtEl>
                                      </p:cBhvr>
                                    </p:animEffect>
                                    <p:animScale>
                                      <p:cBhvr>
                                        <p:cTn id="112" dur="500" autoRev="1" fill="hold"/>
                                        <p:tgtEl>
                                          <p:spTgt spid="15"/>
                                        </p:tgtEl>
                                      </p:cBhvr>
                                      <p:by x="105000" y="105000"/>
                                    </p:animScale>
                                  </p:childTnLst>
                                </p:cTn>
                              </p:par>
                              <p:par>
                                <p:cTn id="113" presetID="26" presetClass="emph" presetSubtype="0" fill="hold" nodeType="withEffect">
                                  <p:stCondLst>
                                    <p:cond delay="0"/>
                                  </p:stCondLst>
                                  <p:childTnLst>
                                    <p:animEffect transition="out" filter="fade">
                                      <p:cBhvr>
                                        <p:cTn id="114" dur="1000" tmFilter="0, 0; .2, .5; .8, .5; 1, 0"/>
                                        <p:tgtEl>
                                          <p:spTgt spid="18"/>
                                        </p:tgtEl>
                                      </p:cBhvr>
                                    </p:animEffect>
                                    <p:animScale>
                                      <p:cBhvr>
                                        <p:cTn id="115" dur="500" autoRev="1" fill="hold"/>
                                        <p:tgtEl>
                                          <p:spTgt spid="18"/>
                                        </p:tgtEl>
                                      </p:cBhvr>
                                      <p:by x="105000" y="105000"/>
                                    </p:animScale>
                                  </p:childTnLst>
                                </p:cTn>
                              </p:par>
                              <p:par>
                                <p:cTn id="116" presetID="26" presetClass="emph" presetSubtype="0" fill="hold" nodeType="withEffect">
                                  <p:stCondLst>
                                    <p:cond delay="0"/>
                                  </p:stCondLst>
                                  <p:childTnLst>
                                    <p:animEffect transition="out" filter="fade">
                                      <p:cBhvr>
                                        <p:cTn id="117" dur="1000" tmFilter="0, 0; .2, .5; .8, .5; 1, 0"/>
                                        <p:tgtEl>
                                          <p:spTgt spid="21"/>
                                        </p:tgtEl>
                                      </p:cBhvr>
                                    </p:animEffect>
                                    <p:animScale>
                                      <p:cBhvr>
                                        <p:cTn id="118" dur="500" autoRev="1" fill="hold"/>
                                        <p:tgtEl>
                                          <p:spTgt spid="21"/>
                                        </p:tgtEl>
                                      </p:cBhvr>
                                      <p:by x="105000" y="105000"/>
                                    </p:animScale>
                                  </p:childTnLst>
                                </p:cTn>
                              </p:par>
                              <p:par>
                                <p:cTn id="119" presetID="26" presetClass="emph" presetSubtype="0" fill="hold" nodeType="withEffect">
                                  <p:stCondLst>
                                    <p:cond delay="0"/>
                                  </p:stCondLst>
                                  <p:childTnLst>
                                    <p:animEffect transition="out" filter="fade">
                                      <p:cBhvr>
                                        <p:cTn id="120" dur="1000" tmFilter="0, 0; .2, .5; .8, .5; 1, 0"/>
                                        <p:tgtEl>
                                          <p:spTgt spid="24"/>
                                        </p:tgtEl>
                                      </p:cBhvr>
                                    </p:animEffect>
                                    <p:animScale>
                                      <p:cBhvr>
                                        <p:cTn id="121" dur="5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4" grpId="0"/>
      <p:bldP spid="35" grpId="0"/>
      <p:bldP spid="36" grpId="0"/>
      <p:bldP spid="44" grpId="0"/>
      <p:bldP spid="45" grpId="0"/>
      <p:bldP spid="46" grpId="0"/>
      <p:bldP spid="47" grpId="0"/>
      <p:bldP spid="4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12</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2228009611"/>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12</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that factor pairs can be written in any order</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90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12</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2.3 Times tables: groups of 2 and commutativity (part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2973869866"/>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3:1 - 3:4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16-18</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464A666E-3542-4E6B-ADE8-B0137F73190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2330840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0"/>
            <a:ext cx="12192000" cy="630000"/>
          </a:xfrm>
        </p:spPr>
        <p:txBody>
          <a:bodyPr/>
          <a:lstStyle/>
          <a:p>
            <a:r>
              <a:rPr lang="en-US" dirty="0"/>
              <a:t>2.3 </a:t>
            </a:r>
            <a:r>
              <a:rPr lang="en-GB" dirty="0"/>
              <a:t>The 2 times table and commutativity	</a:t>
            </a:r>
            <a:r>
              <a:rPr lang="en-US" dirty="0">
                <a:solidFill>
                  <a:srgbClr val="00628C"/>
                </a:solidFill>
              </a:rPr>
              <a:t>Step 3:1</a:t>
            </a:r>
          </a:p>
        </p:txBody>
      </p:sp>
      <p:graphicFrame>
        <p:nvGraphicFramePr>
          <p:cNvPr id="4" name="Table 3">
            <a:extLst>
              <a:ext uri="{FF2B5EF4-FFF2-40B4-BE49-F238E27FC236}">
                <a16:creationId xmlns:a16="http://schemas.microsoft.com/office/drawing/2014/main" id="{299A168B-CB36-47DF-851E-FC13715558C7}"/>
              </a:ext>
            </a:extLst>
          </p:cNvPr>
          <p:cNvGraphicFramePr>
            <a:graphicFrameLocks noGrp="1"/>
          </p:cNvGraphicFramePr>
          <p:nvPr/>
        </p:nvGraphicFramePr>
        <p:xfrm>
          <a:off x="3403600" y="1072197"/>
          <a:ext cx="2160000" cy="5039996"/>
        </p:xfrm>
        <a:graphic>
          <a:graphicData uri="http://schemas.openxmlformats.org/drawingml/2006/table">
            <a:tbl>
              <a:tblPr firstRow="1" firstCol="1" bandRow="1"/>
              <a:tblGrid>
                <a:gridCol w="2160000">
                  <a:extLst>
                    <a:ext uri="{9D8B030D-6E8A-4147-A177-3AD203B41FA5}">
                      <a16:colId xmlns:a16="http://schemas.microsoft.com/office/drawing/2014/main" val="2681307978"/>
                    </a:ext>
                  </a:extLst>
                </a:gridCol>
              </a:tblGrid>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0 × 2 = 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91258208"/>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1 × 2 =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73952289"/>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2 × 2 = 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01940710"/>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3 × 2 = 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23504343"/>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4 × 2 = 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33021991"/>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5 × 2 = 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60472153"/>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6 × 2 = 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48380786"/>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7 × 2 = 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41376920"/>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8 × 2 = 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19808050"/>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9 × 2 = 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9179523"/>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10 × 2 = 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70338811"/>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11 × 2 = 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50466944"/>
                  </a:ext>
                </a:extLst>
              </a:tr>
              <a:tr h="387692">
                <a:tc>
                  <a:txBody>
                    <a:bodyPr/>
                    <a:lstStyle/>
                    <a:p>
                      <a:pPr>
                        <a:lnSpc>
                          <a:spcPct val="107000"/>
                        </a:lnSpc>
                        <a:spcAft>
                          <a:spcPts val="0"/>
                        </a:spcAft>
                      </a:pPr>
                      <a:r>
                        <a:rPr lang="en-GB" sz="2400" dirty="0">
                          <a:effectLst/>
                          <a:latin typeface="Myriad Pro Semibold"/>
                          <a:ea typeface="Times New Roman" panose="02020603050405020304" pitchFamily="18" charset="0"/>
                          <a:cs typeface="Times New Roman" panose="02020603050405020304" pitchFamily="18" charset="0"/>
                        </a:rPr>
                        <a:t>12 × 2 = 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3013756"/>
                  </a:ext>
                </a:extLst>
              </a:tr>
            </a:tbl>
          </a:graphicData>
        </a:graphic>
      </p:graphicFrame>
      <p:graphicFrame>
        <p:nvGraphicFramePr>
          <p:cNvPr id="6" name="Table 5">
            <a:extLst>
              <a:ext uri="{FF2B5EF4-FFF2-40B4-BE49-F238E27FC236}">
                <a16:creationId xmlns:a16="http://schemas.microsoft.com/office/drawing/2014/main" id="{364F6691-95DB-47AA-A2C3-9FC85E8D9D11}"/>
              </a:ext>
            </a:extLst>
          </p:cNvPr>
          <p:cNvGraphicFramePr>
            <a:graphicFrameLocks noGrp="1"/>
          </p:cNvGraphicFramePr>
          <p:nvPr/>
        </p:nvGraphicFramePr>
        <p:xfrm>
          <a:off x="6762752" y="1072197"/>
          <a:ext cx="2160000" cy="5039996"/>
        </p:xfrm>
        <a:graphic>
          <a:graphicData uri="http://schemas.openxmlformats.org/drawingml/2006/table">
            <a:tbl>
              <a:tblPr firstRow="1" firstCol="1" bandRow="1"/>
              <a:tblGrid>
                <a:gridCol w="2160000">
                  <a:extLst>
                    <a:ext uri="{9D8B030D-6E8A-4147-A177-3AD203B41FA5}">
                      <a16:colId xmlns:a16="http://schemas.microsoft.com/office/drawing/2014/main" val="789498854"/>
                    </a:ext>
                  </a:extLst>
                </a:gridCol>
              </a:tblGrid>
              <a:tr h="387692">
                <a:tc>
                  <a:txBody>
                    <a:bodyPr/>
                    <a:lstStyle/>
                    <a:p>
                      <a:pPr>
                        <a:lnSpc>
                          <a:spcPct val="107000"/>
                        </a:lnSpc>
                        <a:spcAft>
                          <a:spcPts val="0"/>
                        </a:spcAft>
                      </a:pPr>
                      <a:r>
                        <a:rPr lang="en-GB" sz="2400">
                          <a:solidFill>
                            <a:srgbClr val="000000"/>
                          </a:solidFill>
                          <a:effectLst/>
                          <a:latin typeface="Myriad Pro Semibold"/>
                          <a:ea typeface="Times New Roman" panose="02020603050405020304" pitchFamily="18" charset="0"/>
                          <a:cs typeface="Calibri" panose="020F0502020204030204" pitchFamily="34" charset="0"/>
                        </a:rPr>
                        <a:t>2 × 0 = 0</a:t>
                      </a:r>
                      <a:endParaRPr lang="en-GB" sz="240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9220568"/>
                  </a:ext>
                </a:extLst>
              </a:tr>
              <a:tr h="387692">
                <a:tc>
                  <a:txBody>
                    <a:bodyPr/>
                    <a:lstStyle/>
                    <a:p>
                      <a:pPr>
                        <a:lnSpc>
                          <a:spcPct val="107000"/>
                        </a:lnSpc>
                        <a:spcAft>
                          <a:spcPts val="0"/>
                        </a:spcAft>
                      </a:pPr>
                      <a:r>
                        <a:rPr lang="en-GB" sz="2400" dirty="0">
                          <a:solidFill>
                            <a:srgbClr val="000000"/>
                          </a:solidFill>
                          <a:effectLst/>
                          <a:latin typeface="Myriad Pro Semibold"/>
                          <a:ea typeface="Times New Roman" panose="02020603050405020304" pitchFamily="18" charset="0"/>
                          <a:cs typeface="Calibri" panose="020F0502020204030204" pitchFamily="34" charset="0"/>
                        </a:rPr>
                        <a:t>2 × 1 = 2</a:t>
                      </a:r>
                      <a:endParaRPr lang="en-GB" sz="2400" dirty="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36734016"/>
                  </a:ext>
                </a:extLst>
              </a:tr>
              <a:tr h="387692">
                <a:tc>
                  <a:txBody>
                    <a:bodyPr/>
                    <a:lstStyle/>
                    <a:p>
                      <a:pPr>
                        <a:lnSpc>
                          <a:spcPct val="107000"/>
                        </a:lnSpc>
                        <a:spcAft>
                          <a:spcPts val="0"/>
                        </a:spcAft>
                      </a:pPr>
                      <a:r>
                        <a:rPr lang="en-GB" sz="2400">
                          <a:solidFill>
                            <a:srgbClr val="000000"/>
                          </a:solidFill>
                          <a:effectLst/>
                          <a:latin typeface="Myriad Pro Semibold"/>
                          <a:ea typeface="Times New Roman" panose="02020603050405020304" pitchFamily="18" charset="0"/>
                          <a:cs typeface="Calibri" panose="020F0502020204030204" pitchFamily="34" charset="0"/>
                        </a:rPr>
                        <a:t>2 × 2 = 4</a:t>
                      </a:r>
                      <a:endParaRPr lang="en-GB" sz="240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42508"/>
                  </a:ext>
                </a:extLst>
              </a:tr>
              <a:tr h="387692">
                <a:tc>
                  <a:txBody>
                    <a:bodyPr/>
                    <a:lstStyle/>
                    <a:p>
                      <a:pPr>
                        <a:lnSpc>
                          <a:spcPct val="107000"/>
                        </a:lnSpc>
                        <a:spcAft>
                          <a:spcPts val="0"/>
                        </a:spcAft>
                      </a:pPr>
                      <a:r>
                        <a:rPr lang="en-GB" sz="2400">
                          <a:solidFill>
                            <a:srgbClr val="000000"/>
                          </a:solidFill>
                          <a:effectLst/>
                          <a:latin typeface="Myriad Pro Semibold"/>
                          <a:ea typeface="Times New Roman" panose="02020603050405020304" pitchFamily="18" charset="0"/>
                          <a:cs typeface="Calibri" panose="020F0502020204030204" pitchFamily="34" charset="0"/>
                        </a:rPr>
                        <a:t>2 × 3 = 6</a:t>
                      </a:r>
                      <a:endParaRPr lang="en-GB" sz="240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2803450"/>
                  </a:ext>
                </a:extLst>
              </a:tr>
              <a:tr h="387692">
                <a:tc>
                  <a:txBody>
                    <a:bodyPr/>
                    <a:lstStyle/>
                    <a:p>
                      <a:pPr>
                        <a:lnSpc>
                          <a:spcPct val="107000"/>
                        </a:lnSpc>
                        <a:spcAft>
                          <a:spcPts val="0"/>
                        </a:spcAft>
                      </a:pPr>
                      <a:r>
                        <a:rPr lang="en-GB" sz="2400">
                          <a:solidFill>
                            <a:srgbClr val="000000"/>
                          </a:solidFill>
                          <a:effectLst/>
                          <a:latin typeface="Myriad Pro Semibold"/>
                          <a:ea typeface="Times New Roman" panose="02020603050405020304" pitchFamily="18" charset="0"/>
                          <a:cs typeface="Calibri" panose="020F0502020204030204" pitchFamily="34" charset="0"/>
                        </a:rPr>
                        <a:t>2 × 4 = 8</a:t>
                      </a:r>
                      <a:endParaRPr lang="en-GB" sz="240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02378682"/>
                  </a:ext>
                </a:extLst>
              </a:tr>
              <a:tr h="387692">
                <a:tc>
                  <a:txBody>
                    <a:bodyPr/>
                    <a:lstStyle/>
                    <a:p>
                      <a:pPr>
                        <a:lnSpc>
                          <a:spcPct val="107000"/>
                        </a:lnSpc>
                        <a:spcAft>
                          <a:spcPts val="0"/>
                        </a:spcAft>
                      </a:pPr>
                      <a:r>
                        <a:rPr lang="en-GB" sz="2400">
                          <a:solidFill>
                            <a:srgbClr val="000000"/>
                          </a:solidFill>
                          <a:effectLst/>
                          <a:latin typeface="Myriad Pro Semibold"/>
                          <a:ea typeface="Times New Roman" panose="02020603050405020304" pitchFamily="18" charset="0"/>
                          <a:cs typeface="Calibri" panose="020F0502020204030204" pitchFamily="34" charset="0"/>
                        </a:rPr>
                        <a:t>2 × 5 = 10</a:t>
                      </a:r>
                      <a:endParaRPr lang="en-GB" sz="240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67570771"/>
                  </a:ext>
                </a:extLst>
              </a:tr>
              <a:tr h="387692">
                <a:tc>
                  <a:txBody>
                    <a:bodyPr/>
                    <a:lstStyle/>
                    <a:p>
                      <a:pPr>
                        <a:lnSpc>
                          <a:spcPct val="107000"/>
                        </a:lnSpc>
                        <a:spcAft>
                          <a:spcPts val="0"/>
                        </a:spcAft>
                      </a:pPr>
                      <a:r>
                        <a:rPr lang="en-GB" sz="2400">
                          <a:solidFill>
                            <a:srgbClr val="000000"/>
                          </a:solidFill>
                          <a:effectLst/>
                          <a:latin typeface="Myriad Pro Semibold"/>
                          <a:ea typeface="Times New Roman" panose="02020603050405020304" pitchFamily="18" charset="0"/>
                          <a:cs typeface="Calibri" panose="020F0502020204030204" pitchFamily="34" charset="0"/>
                        </a:rPr>
                        <a:t>2 × 6 = 12</a:t>
                      </a:r>
                      <a:endParaRPr lang="en-GB" sz="240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32635989"/>
                  </a:ext>
                </a:extLst>
              </a:tr>
              <a:tr h="387692">
                <a:tc>
                  <a:txBody>
                    <a:bodyPr/>
                    <a:lstStyle/>
                    <a:p>
                      <a:pPr>
                        <a:lnSpc>
                          <a:spcPct val="107000"/>
                        </a:lnSpc>
                        <a:spcAft>
                          <a:spcPts val="0"/>
                        </a:spcAft>
                      </a:pPr>
                      <a:r>
                        <a:rPr lang="en-GB" sz="2400">
                          <a:solidFill>
                            <a:srgbClr val="000000"/>
                          </a:solidFill>
                          <a:effectLst/>
                          <a:latin typeface="Myriad Pro Semibold"/>
                          <a:ea typeface="Times New Roman" panose="02020603050405020304" pitchFamily="18" charset="0"/>
                          <a:cs typeface="Calibri" panose="020F0502020204030204" pitchFamily="34" charset="0"/>
                        </a:rPr>
                        <a:t>2 × 7 = 14</a:t>
                      </a:r>
                      <a:endParaRPr lang="en-GB" sz="240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78477470"/>
                  </a:ext>
                </a:extLst>
              </a:tr>
              <a:tr h="387692">
                <a:tc>
                  <a:txBody>
                    <a:bodyPr/>
                    <a:lstStyle/>
                    <a:p>
                      <a:pPr>
                        <a:lnSpc>
                          <a:spcPct val="107000"/>
                        </a:lnSpc>
                        <a:spcAft>
                          <a:spcPts val="0"/>
                        </a:spcAft>
                      </a:pPr>
                      <a:r>
                        <a:rPr lang="en-GB" sz="2400">
                          <a:solidFill>
                            <a:srgbClr val="000000"/>
                          </a:solidFill>
                          <a:effectLst/>
                          <a:latin typeface="Myriad Pro Semibold"/>
                          <a:ea typeface="Times New Roman" panose="02020603050405020304" pitchFamily="18" charset="0"/>
                          <a:cs typeface="Calibri" panose="020F0502020204030204" pitchFamily="34" charset="0"/>
                        </a:rPr>
                        <a:t>2 × 8 = 16</a:t>
                      </a:r>
                      <a:endParaRPr lang="en-GB" sz="240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93346846"/>
                  </a:ext>
                </a:extLst>
              </a:tr>
              <a:tr h="387692">
                <a:tc>
                  <a:txBody>
                    <a:bodyPr/>
                    <a:lstStyle/>
                    <a:p>
                      <a:pPr>
                        <a:lnSpc>
                          <a:spcPct val="107000"/>
                        </a:lnSpc>
                        <a:spcAft>
                          <a:spcPts val="0"/>
                        </a:spcAft>
                      </a:pPr>
                      <a:r>
                        <a:rPr lang="en-GB" sz="2400">
                          <a:solidFill>
                            <a:srgbClr val="000000"/>
                          </a:solidFill>
                          <a:effectLst/>
                          <a:latin typeface="Myriad Pro Semibold"/>
                          <a:ea typeface="Times New Roman" panose="02020603050405020304" pitchFamily="18" charset="0"/>
                          <a:cs typeface="Calibri" panose="020F0502020204030204" pitchFamily="34" charset="0"/>
                        </a:rPr>
                        <a:t>2 × 9 = 18</a:t>
                      </a:r>
                      <a:endParaRPr lang="en-GB" sz="240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36511241"/>
                  </a:ext>
                </a:extLst>
              </a:tr>
              <a:tr h="387692">
                <a:tc>
                  <a:txBody>
                    <a:bodyPr/>
                    <a:lstStyle/>
                    <a:p>
                      <a:pPr>
                        <a:lnSpc>
                          <a:spcPct val="107000"/>
                        </a:lnSpc>
                        <a:spcAft>
                          <a:spcPts val="0"/>
                        </a:spcAft>
                      </a:pPr>
                      <a:r>
                        <a:rPr lang="en-GB" sz="2400">
                          <a:solidFill>
                            <a:srgbClr val="000000"/>
                          </a:solidFill>
                          <a:effectLst/>
                          <a:latin typeface="Myriad Pro Semibold"/>
                          <a:ea typeface="Times New Roman" panose="02020603050405020304" pitchFamily="18" charset="0"/>
                          <a:cs typeface="Calibri" panose="020F0502020204030204" pitchFamily="34" charset="0"/>
                        </a:rPr>
                        <a:t>2 × 10 = 20</a:t>
                      </a:r>
                      <a:endParaRPr lang="en-GB" sz="240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70696701"/>
                  </a:ext>
                </a:extLst>
              </a:tr>
              <a:tr h="387692">
                <a:tc>
                  <a:txBody>
                    <a:bodyPr/>
                    <a:lstStyle/>
                    <a:p>
                      <a:pPr>
                        <a:lnSpc>
                          <a:spcPct val="107000"/>
                        </a:lnSpc>
                        <a:spcAft>
                          <a:spcPts val="0"/>
                        </a:spcAft>
                      </a:pPr>
                      <a:r>
                        <a:rPr lang="en-GB" sz="2400">
                          <a:solidFill>
                            <a:srgbClr val="000000"/>
                          </a:solidFill>
                          <a:effectLst/>
                          <a:latin typeface="Myriad Pro Semibold"/>
                          <a:ea typeface="Times New Roman" panose="02020603050405020304" pitchFamily="18" charset="0"/>
                          <a:cs typeface="Calibri" panose="020F0502020204030204" pitchFamily="34" charset="0"/>
                        </a:rPr>
                        <a:t>2 × 11 = 22</a:t>
                      </a:r>
                      <a:endParaRPr lang="en-GB" sz="240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7610762"/>
                  </a:ext>
                </a:extLst>
              </a:tr>
              <a:tr h="387692">
                <a:tc>
                  <a:txBody>
                    <a:bodyPr/>
                    <a:lstStyle/>
                    <a:p>
                      <a:pPr>
                        <a:lnSpc>
                          <a:spcPct val="107000"/>
                        </a:lnSpc>
                        <a:spcAft>
                          <a:spcPts val="0"/>
                        </a:spcAft>
                      </a:pPr>
                      <a:r>
                        <a:rPr lang="en-GB" sz="2400" dirty="0">
                          <a:solidFill>
                            <a:srgbClr val="000000"/>
                          </a:solidFill>
                          <a:effectLst/>
                          <a:latin typeface="Myriad Pro Semibold"/>
                          <a:ea typeface="Times New Roman" panose="02020603050405020304" pitchFamily="18" charset="0"/>
                          <a:cs typeface="Calibri" panose="020F0502020204030204" pitchFamily="34" charset="0"/>
                        </a:rPr>
                        <a:t>2 × 12 = 24</a:t>
                      </a:r>
                      <a:endParaRPr lang="en-GB" sz="2400" dirty="0">
                        <a:effectLst/>
                        <a:latin typeface="Myriad Pro Semibold"/>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468216"/>
                  </a:ext>
                </a:extLst>
              </a:tr>
            </a:tbl>
          </a:graphicData>
        </a:graphic>
      </p:graphicFrame>
    </p:spTree>
    <p:extLst>
      <p:ext uri="{BB962C8B-B14F-4D97-AF65-F5344CB8AC3E}">
        <p14:creationId xmlns:p14="http://schemas.microsoft.com/office/powerpoint/2010/main" val="349722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3:3</a:t>
            </a:r>
          </a:p>
        </p:txBody>
      </p:sp>
      <p:pic>
        <p:nvPicPr>
          <p:cNvPr id="4" name="Picture 3">
            <a:extLst>
              <a:ext uri="{FF2B5EF4-FFF2-40B4-BE49-F238E27FC236}">
                <a16:creationId xmlns:a16="http://schemas.microsoft.com/office/drawing/2014/main" id="{EDE27A3A-D085-4B9F-8D93-0965F1C87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456" y="1991939"/>
            <a:ext cx="6135088" cy="1369172"/>
          </a:xfrm>
          <a:prstGeom prst="rect">
            <a:avLst/>
          </a:prstGeom>
        </p:spPr>
      </p:pic>
      <p:sp>
        <p:nvSpPr>
          <p:cNvPr id="5" name="TextBox 4">
            <a:extLst>
              <a:ext uri="{FF2B5EF4-FFF2-40B4-BE49-F238E27FC236}">
                <a16:creationId xmlns:a16="http://schemas.microsoft.com/office/drawing/2014/main" id="{F515B7FE-E18A-45A9-8B48-9948F12DAEE6}"/>
              </a:ext>
            </a:extLst>
          </p:cNvPr>
          <p:cNvSpPr txBox="1"/>
          <p:nvPr/>
        </p:nvSpPr>
        <p:spPr bwMode="auto">
          <a:xfrm>
            <a:off x="4827064" y="4261386"/>
            <a:ext cx="2537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+ 2 + 2 + 2 = 8</a:t>
            </a:r>
            <a:endParaRPr lang="en-GB" sz="2400" dirty="0">
              <a:solidFill>
                <a:srgbClr val="FF0000"/>
              </a:solidFill>
              <a:latin typeface="Myriad Pro Semibold" charset="0"/>
              <a:ea typeface="Myriad Pro Semibold" charset="0"/>
              <a:cs typeface="Myriad Pro Semibold" charset="0"/>
            </a:endParaRPr>
          </a:p>
        </p:txBody>
      </p:sp>
      <p:sp>
        <p:nvSpPr>
          <p:cNvPr id="6" name="TextBox 5">
            <a:extLst>
              <a:ext uri="{FF2B5EF4-FFF2-40B4-BE49-F238E27FC236}">
                <a16:creationId xmlns:a16="http://schemas.microsoft.com/office/drawing/2014/main" id="{0FAE1427-2D77-455F-B37F-C39ED11726A1}"/>
              </a:ext>
            </a:extLst>
          </p:cNvPr>
          <p:cNvSpPr txBox="1"/>
          <p:nvPr/>
        </p:nvSpPr>
        <p:spPr bwMode="auto">
          <a:xfrm>
            <a:off x="5373687" y="4804311"/>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2 = 8</a:t>
            </a:r>
            <a:endParaRPr lang="en-GB" sz="2400" dirty="0">
              <a:solidFill>
                <a:srgbClr val="FF0000"/>
              </a:solidFill>
              <a:latin typeface="Myriad Pro Semibold" charset="0"/>
              <a:ea typeface="Myriad Pro Semibold" charset="0"/>
              <a:cs typeface="Myriad Pro Semibold" charset="0"/>
            </a:endParaRPr>
          </a:p>
        </p:txBody>
      </p:sp>
      <p:sp>
        <p:nvSpPr>
          <p:cNvPr id="7" name="TextBox 6">
            <a:extLst>
              <a:ext uri="{FF2B5EF4-FFF2-40B4-BE49-F238E27FC236}">
                <a16:creationId xmlns:a16="http://schemas.microsoft.com/office/drawing/2014/main" id="{F16AF36A-2EBE-49D8-81C9-10CCDCF22798}"/>
              </a:ext>
            </a:extLst>
          </p:cNvPr>
          <p:cNvSpPr txBox="1"/>
          <p:nvPr/>
        </p:nvSpPr>
        <p:spPr bwMode="auto">
          <a:xfrm>
            <a:off x="5373687" y="5347236"/>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4 = 8</a:t>
            </a:r>
            <a:endParaRPr lang="en-GB" sz="2400" dirty="0">
              <a:solidFill>
                <a:srgbClr val="FF0000"/>
              </a:solidFill>
              <a:latin typeface="Myriad Pro Semibold" charset="0"/>
              <a:ea typeface="Myriad Pro Semibold" charset="0"/>
              <a:cs typeface="Myriad Pro Semibold" charset="0"/>
            </a:endParaRPr>
          </a:p>
        </p:txBody>
      </p:sp>
    </p:spTree>
    <p:extLst>
      <p:ext uri="{BB962C8B-B14F-4D97-AF65-F5344CB8AC3E}">
        <p14:creationId xmlns:p14="http://schemas.microsoft.com/office/powerpoint/2010/main" val="306948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3:4</a:t>
            </a:r>
          </a:p>
        </p:txBody>
      </p:sp>
      <p:sp>
        <p:nvSpPr>
          <p:cNvPr id="3" name="TextBox 2">
            <a:extLst>
              <a:ext uri="{FF2B5EF4-FFF2-40B4-BE49-F238E27FC236}">
                <a16:creationId xmlns:a16="http://schemas.microsoft.com/office/drawing/2014/main" id="{F02B983A-CF89-403A-BC28-B0C43C881312}"/>
              </a:ext>
            </a:extLst>
          </p:cNvPr>
          <p:cNvSpPr txBox="1"/>
          <p:nvPr/>
        </p:nvSpPr>
        <p:spPr bwMode="auto">
          <a:xfrm>
            <a:off x="3685299" y="4515768"/>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2  =</a:t>
            </a:r>
            <a:endParaRPr lang="en-GB" sz="2400" dirty="0">
              <a:solidFill>
                <a:srgbClr val="C00000"/>
              </a:solidFill>
              <a:latin typeface="Myriad Pro Semibold" charset="0"/>
              <a:ea typeface="Myriad Pro Semibold" charset="0"/>
              <a:cs typeface="Myriad Pro Semibold" charset="0"/>
            </a:endParaRPr>
          </a:p>
        </p:txBody>
      </p:sp>
      <p:sp>
        <p:nvSpPr>
          <p:cNvPr id="4" name="Rectangle 3">
            <a:extLst>
              <a:ext uri="{FF2B5EF4-FFF2-40B4-BE49-F238E27FC236}">
                <a16:creationId xmlns:a16="http://schemas.microsoft.com/office/drawing/2014/main" id="{668B5F47-42C7-4727-AB30-421E26DDF4DF}"/>
              </a:ext>
            </a:extLst>
          </p:cNvPr>
          <p:cNvSpPr/>
          <p:nvPr/>
        </p:nvSpPr>
        <p:spPr bwMode="auto">
          <a:xfrm>
            <a:off x="5226369" y="4515768"/>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 name="TextBox 4">
            <a:extLst>
              <a:ext uri="{FF2B5EF4-FFF2-40B4-BE49-F238E27FC236}">
                <a16:creationId xmlns:a16="http://schemas.microsoft.com/office/drawing/2014/main" id="{AA09E13D-56E8-4C81-AE4A-181187F474B8}"/>
              </a:ext>
            </a:extLst>
          </p:cNvPr>
          <p:cNvSpPr txBox="1"/>
          <p:nvPr/>
        </p:nvSpPr>
        <p:spPr bwMode="auto">
          <a:xfrm>
            <a:off x="5281512" y="4515767"/>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pic>
        <p:nvPicPr>
          <p:cNvPr id="7" name="Picture 6" descr="A picture containing object&#10;&#10;Description automatically generated">
            <a:extLst>
              <a:ext uri="{FF2B5EF4-FFF2-40B4-BE49-F238E27FC236}">
                <a16:creationId xmlns:a16="http://schemas.microsoft.com/office/drawing/2014/main" id="{7DD25A4C-A9D6-40A0-B45A-A91CAA80E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56" y="1991938"/>
            <a:ext cx="6135088" cy="980118"/>
          </a:xfrm>
          <a:prstGeom prst="rect">
            <a:avLst/>
          </a:prstGeom>
        </p:spPr>
      </p:pic>
      <p:sp>
        <p:nvSpPr>
          <p:cNvPr id="9" name="TextBox 8">
            <a:extLst>
              <a:ext uri="{FF2B5EF4-FFF2-40B4-BE49-F238E27FC236}">
                <a16:creationId xmlns:a16="http://schemas.microsoft.com/office/drawing/2014/main" id="{831A61A4-0E89-46F5-8A66-17E9AB9B554F}"/>
              </a:ext>
            </a:extLst>
          </p:cNvPr>
          <p:cNvSpPr txBox="1"/>
          <p:nvPr/>
        </p:nvSpPr>
        <p:spPr bwMode="auto">
          <a:xfrm>
            <a:off x="6504699" y="4515767"/>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4  =</a:t>
            </a:r>
            <a:endParaRPr lang="en-GB" sz="2400" dirty="0">
              <a:solidFill>
                <a:srgbClr val="C00000"/>
              </a:solidFill>
              <a:latin typeface="Myriad Pro Semibold" charset="0"/>
              <a:ea typeface="Myriad Pro Semibold" charset="0"/>
              <a:cs typeface="Myriad Pro Semibold" charset="0"/>
            </a:endParaRPr>
          </a:p>
        </p:txBody>
      </p:sp>
      <p:sp>
        <p:nvSpPr>
          <p:cNvPr id="10" name="Rectangle 9">
            <a:extLst>
              <a:ext uri="{FF2B5EF4-FFF2-40B4-BE49-F238E27FC236}">
                <a16:creationId xmlns:a16="http://schemas.microsoft.com/office/drawing/2014/main" id="{9298F273-2C13-4B96-AB47-6811FDFA152A}"/>
              </a:ext>
            </a:extLst>
          </p:cNvPr>
          <p:cNvSpPr/>
          <p:nvPr/>
        </p:nvSpPr>
        <p:spPr bwMode="auto">
          <a:xfrm>
            <a:off x="8045769" y="4515767"/>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1" name="TextBox 10">
            <a:extLst>
              <a:ext uri="{FF2B5EF4-FFF2-40B4-BE49-F238E27FC236}">
                <a16:creationId xmlns:a16="http://schemas.microsoft.com/office/drawing/2014/main" id="{03854021-BE35-4F9A-884E-361CA9044699}"/>
              </a:ext>
            </a:extLst>
          </p:cNvPr>
          <p:cNvSpPr txBox="1"/>
          <p:nvPr/>
        </p:nvSpPr>
        <p:spPr bwMode="auto">
          <a:xfrm>
            <a:off x="8100912" y="4515766"/>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spTree>
    <p:extLst>
      <p:ext uri="{BB962C8B-B14F-4D97-AF65-F5344CB8AC3E}">
        <p14:creationId xmlns:p14="http://schemas.microsoft.com/office/powerpoint/2010/main" val="35280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1">
            <a:extLst>
              <a:ext uri="{FF2B5EF4-FFF2-40B4-BE49-F238E27FC236}">
                <a16:creationId xmlns:a16="http://schemas.microsoft.com/office/drawing/2014/main" id="{3973B887-AA3E-4AB3-AC66-20EE0042C27C}"/>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1:2</a:t>
            </a:r>
          </a:p>
        </p:txBody>
      </p:sp>
      <p:pic>
        <p:nvPicPr>
          <p:cNvPr id="15363" name="Picture 3">
            <a:extLst>
              <a:ext uri="{FF2B5EF4-FFF2-40B4-BE49-F238E27FC236}">
                <a16:creationId xmlns:a16="http://schemas.microsoft.com/office/drawing/2014/main" id="{94F9B2CC-305D-4F1C-9DFE-86DB7E69B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176" y="1174750"/>
            <a:ext cx="1724025"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a:extLst>
              <a:ext uri="{FF2B5EF4-FFF2-40B4-BE49-F238E27FC236}">
                <a16:creationId xmlns:a16="http://schemas.microsoft.com/office/drawing/2014/main" id="{D0A8B0A1-C230-483A-B9BE-28CB5D1F1E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6" y="1104900"/>
            <a:ext cx="1724025"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4F32530-42A8-451C-A9C8-335EFC14255D}"/>
              </a:ext>
            </a:extLst>
          </p:cNvPr>
          <p:cNvSpPr txBox="1">
            <a:spLocks noChangeArrowheads="1"/>
          </p:cNvSpPr>
          <p:nvPr/>
        </p:nvSpPr>
        <p:spPr bwMode="auto">
          <a:xfrm>
            <a:off x="3249613" y="5686426"/>
            <a:ext cx="93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959595"/>
                </a:solidFill>
                <a:latin typeface="Comic Sans MS" panose="030F0702030302020204" pitchFamily="66" charset="0"/>
                <a:ea typeface="Myriad Pro Semibold"/>
                <a:cs typeface="Myriad Pro Semibold"/>
              </a:rPr>
              <a:t>Equal</a:t>
            </a:r>
          </a:p>
        </p:txBody>
      </p:sp>
      <p:sp>
        <p:nvSpPr>
          <p:cNvPr id="15366" name="TextBox 8">
            <a:extLst>
              <a:ext uri="{FF2B5EF4-FFF2-40B4-BE49-F238E27FC236}">
                <a16:creationId xmlns:a16="http://schemas.microsoft.com/office/drawing/2014/main" id="{E67FAD9D-B9E7-48DA-920B-7B0AA3056BCB}"/>
              </a:ext>
            </a:extLst>
          </p:cNvPr>
          <p:cNvSpPr txBox="1">
            <a:spLocks noChangeArrowheads="1"/>
          </p:cNvSpPr>
          <p:nvPr/>
        </p:nvSpPr>
        <p:spPr bwMode="auto">
          <a:xfrm>
            <a:off x="8056563" y="5653088"/>
            <a:ext cx="1135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a:solidFill>
                  <a:srgbClr val="000000"/>
                </a:solidFill>
                <a:latin typeface="Myriad Pro Semibold"/>
                <a:ea typeface="Myriad Pro Semibold"/>
                <a:cs typeface="Myriad Pro Semibold"/>
              </a:rPr>
              <a:t>groups</a:t>
            </a:r>
          </a:p>
        </p:txBody>
      </p:sp>
      <p:sp>
        <p:nvSpPr>
          <p:cNvPr id="10" name="TextBox 9">
            <a:extLst>
              <a:ext uri="{FF2B5EF4-FFF2-40B4-BE49-F238E27FC236}">
                <a16:creationId xmlns:a16="http://schemas.microsoft.com/office/drawing/2014/main" id="{22753833-781E-4E4C-B0E3-FCB1F946EF22}"/>
              </a:ext>
            </a:extLst>
          </p:cNvPr>
          <p:cNvSpPr txBox="1">
            <a:spLocks noChangeArrowheads="1"/>
          </p:cNvSpPr>
          <p:nvPr/>
        </p:nvSpPr>
        <p:spPr bwMode="auto">
          <a:xfrm>
            <a:off x="6610351" y="5667376"/>
            <a:ext cx="13192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959595"/>
                </a:solidFill>
                <a:latin typeface="Comic Sans MS" panose="030F0702030302020204" pitchFamily="66" charset="0"/>
                <a:ea typeface="Myriad Pro Semibold"/>
                <a:cs typeface="Myriad Pro Semibold"/>
              </a:rPr>
              <a:t>Unequal</a:t>
            </a:r>
          </a:p>
        </p:txBody>
      </p:sp>
      <p:sp>
        <p:nvSpPr>
          <p:cNvPr id="15368" name="TextBox 14">
            <a:extLst>
              <a:ext uri="{FF2B5EF4-FFF2-40B4-BE49-F238E27FC236}">
                <a16:creationId xmlns:a16="http://schemas.microsoft.com/office/drawing/2014/main" id="{4AFCE917-412F-42CA-ABF7-2E871D278DA4}"/>
              </a:ext>
            </a:extLst>
          </p:cNvPr>
          <p:cNvSpPr txBox="1">
            <a:spLocks noChangeArrowheads="1"/>
          </p:cNvSpPr>
          <p:nvPr/>
        </p:nvSpPr>
        <p:spPr bwMode="auto">
          <a:xfrm>
            <a:off x="4456113" y="5645151"/>
            <a:ext cx="1135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groups</a:t>
            </a:r>
          </a:p>
        </p:txBody>
      </p:sp>
      <p:sp>
        <p:nvSpPr>
          <p:cNvPr id="15369" name="TextBox 18">
            <a:extLst>
              <a:ext uri="{FF2B5EF4-FFF2-40B4-BE49-F238E27FC236}">
                <a16:creationId xmlns:a16="http://schemas.microsoft.com/office/drawing/2014/main" id="{E60F108D-04DA-4F90-B5E7-D73D1641172E}"/>
              </a:ext>
            </a:extLst>
          </p:cNvPr>
          <p:cNvSpPr txBox="1">
            <a:spLocks noChangeArrowheads="1"/>
          </p:cNvSpPr>
          <p:nvPr/>
        </p:nvSpPr>
        <p:spPr bwMode="auto">
          <a:xfrm>
            <a:off x="3886865" y="661989"/>
            <a:ext cx="814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b="1" dirty="0">
                <a:solidFill>
                  <a:srgbClr val="000000"/>
                </a:solidFill>
                <a:latin typeface="Myriad Pro Semibold"/>
                <a:ea typeface="Myriad Pro Semibold"/>
                <a:cs typeface="Myriad Pro Semibold"/>
              </a:rPr>
              <a:t>Max</a:t>
            </a:r>
          </a:p>
        </p:txBody>
      </p:sp>
      <p:sp>
        <p:nvSpPr>
          <p:cNvPr id="15370" name="TextBox 19">
            <a:extLst>
              <a:ext uri="{FF2B5EF4-FFF2-40B4-BE49-F238E27FC236}">
                <a16:creationId xmlns:a16="http://schemas.microsoft.com/office/drawing/2014/main" id="{C5280475-836D-43D4-B365-C97692117B5F}"/>
              </a:ext>
            </a:extLst>
          </p:cNvPr>
          <p:cNvSpPr txBox="1">
            <a:spLocks noChangeArrowheads="1"/>
          </p:cNvSpPr>
          <p:nvPr/>
        </p:nvSpPr>
        <p:spPr bwMode="auto">
          <a:xfrm>
            <a:off x="7440727" y="620714"/>
            <a:ext cx="9284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b="1" dirty="0">
                <a:solidFill>
                  <a:srgbClr val="000000"/>
                </a:solidFill>
                <a:latin typeface="Myriad Pro Semibold"/>
                <a:ea typeface="Myriad Pro Semibold"/>
                <a:cs typeface="Myriad Pro Semibold"/>
              </a:rPr>
              <a:t>Lucia</a:t>
            </a:r>
          </a:p>
        </p:txBody>
      </p:sp>
      <p:sp>
        <p:nvSpPr>
          <p:cNvPr id="15371" name="Rectangle 4">
            <a:extLst>
              <a:ext uri="{FF2B5EF4-FFF2-40B4-BE49-F238E27FC236}">
                <a16:creationId xmlns:a16="http://schemas.microsoft.com/office/drawing/2014/main" id="{ED1FF349-C47A-4149-A312-569F7423AC0C}"/>
              </a:ext>
            </a:extLst>
          </p:cNvPr>
          <p:cNvSpPr>
            <a:spLocks noChangeArrowheads="1"/>
          </p:cNvSpPr>
          <p:nvPr/>
        </p:nvSpPr>
        <p:spPr bwMode="auto">
          <a:xfrm>
            <a:off x="3024188" y="5653088"/>
            <a:ext cx="1389062" cy="525462"/>
          </a:xfrm>
          <a:prstGeom prst="rect">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15372" name="Rectangle 15">
            <a:extLst>
              <a:ext uri="{FF2B5EF4-FFF2-40B4-BE49-F238E27FC236}">
                <a16:creationId xmlns:a16="http://schemas.microsoft.com/office/drawing/2014/main" id="{1240009F-0458-431E-96D0-CD7974F4D1EA}"/>
              </a:ext>
            </a:extLst>
          </p:cNvPr>
          <p:cNvSpPr>
            <a:spLocks noChangeArrowheads="1"/>
          </p:cNvSpPr>
          <p:nvPr/>
        </p:nvSpPr>
        <p:spPr bwMode="auto">
          <a:xfrm>
            <a:off x="6577013" y="5645151"/>
            <a:ext cx="1390650" cy="525463"/>
          </a:xfrm>
          <a:prstGeom prst="rect">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3:4</a:t>
            </a:r>
          </a:p>
        </p:txBody>
      </p:sp>
      <p:sp>
        <p:nvSpPr>
          <p:cNvPr id="4" name="TextBox 3">
            <a:extLst>
              <a:ext uri="{FF2B5EF4-FFF2-40B4-BE49-F238E27FC236}">
                <a16:creationId xmlns:a16="http://schemas.microsoft.com/office/drawing/2014/main" id="{0D502A34-DEE2-4BBF-8B73-0C8AD76EEDD3}"/>
              </a:ext>
            </a:extLst>
          </p:cNvPr>
          <p:cNvSpPr txBox="1"/>
          <p:nvPr/>
        </p:nvSpPr>
        <p:spPr bwMode="auto">
          <a:xfrm>
            <a:off x="3475879" y="4912003"/>
            <a:ext cx="394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5" name="TextBox 4">
            <a:extLst>
              <a:ext uri="{FF2B5EF4-FFF2-40B4-BE49-F238E27FC236}">
                <a16:creationId xmlns:a16="http://schemas.microsoft.com/office/drawing/2014/main" id="{10FFB117-4C22-4F99-B65D-71872FD7FFB4}"/>
              </a:ext>
            </a:extLst>
          </p:cNvPr>
          <p:cNvSpPr txBox="1"/>
          <p:nvPr/>
        </p:nvSpPr>
        <p:spPr bwMode="auto">
          <a:xfrm>
            <a:off x="5045492" y="4912007"/>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18</a:t>
            </a:r>
          </a:p>
        </p:txBody>
      </p:sp>
      <p:sp>
        <p:nvSpPr>
          <p:cNvPr id="6" name="Rectangle 5">
            <a:extLst>
              <a:ext uri="{FF2B5EF4-FFF2-40B4-BE49-F238E27FC236}">
                <a16:creationId xmlns:a16="http://schemas.microsoft.com/office/drawing/2014/main" id="{7E76F3C8-DE0D-40D3-9944-69508E001EFF}"/>
              </a:ext>
            </a:extLst>
          </p:cNvPr>
          <p:cNvSpPr/>
          <p:nvPr/>
        </p:nvSpPr>
        <p:spPr bwMode="auto">
          <a:xfrm>
            <a:off x="5073706" y="4912008"/>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 name="TextBox 6">
            <a:extLst>
              <a:ext uri="{FF2B5EF4-FFF2-40B4-BE49-F238E27FC236}">
                <a16:creationId xmlns:a16="http://schemas.microsoft.com/office/drawing/2014/main" id="{D3FFDD54-41EA-40FD-A3D9-DF2F01733982}"/>
              </a:ext>
            </a:extLst>
          </p:cNvPr>
          <p:cNvSpPr txBox="1"/>
          <p:nvPr/>
        </p:nvSpPr>
        <p:spPr bwMode="auto">
          <a:xfrm>
            <a:off x="2953742" y="4912005"/>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a:t>
            </a:r>
          </a:p>
        </p:txBody>
      </p:sp>
      <p:sp>
        <p:nvSpPr>
          <p:cNvPr id="8" name="Rectangle 7">
            <a:extLst>
              <a:ext uri="{FF2B5EF4-FFF2-40B4-BE49-F238E27FC236}">
                <a16:creationId xmlns:a16="http://schemas.microsoft.com/office/drawing/2014/main" id="{8466045B-1F6F-411B-BAAE-DF79D4311453}"/>
              </a:ext>
            </a:extLst>
          </p:cNvPr>
          <p:cNvSpPr/>
          <p:nvPr/>
        </p:nvSpPr>
        <p:spPr bwMode="auto">
          <a:xfrm>
            <a:off x="2898599" y="4912006"/>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 name="TextBox 8">
            <a:extLst>
              <a:ext uri="{FF2B5EF4-FFF2-40B4-BE49-F238E27FC236}">
                <a16:creationId xmlns:a16="http://schemas.microsoft.com/office/drawing/2014/main" id="{1D794173-4EAB-4A23-8B70-5FFA7083A074}"/>
              </a:ext>
            </a:extLst>
          </p:cNvPr>
          <p:cNvSpPr txBox="1"/>
          <p:nvPr/>
        </p:nvSpPr>
        <p:spPr bwMode="auto">
          <a:xfrm>
            <a:off x="4041296" y="4912004"/>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10" name="Rectangle 9">
            <a:extLst>
              <a:ext uri="{FF2B5EF4-FFF2-40B4-BE49-F238E27FC236}">
                <a16:creationId xmlns:a16="http://schemas.microsoft.com/office/drawing/2014/main" id="{583A55C9-349F-4C82-A56F-513320B48AF9}"/>
              </a:ext>
            </a:extLst>
          </p:cNvPr>
          <p:cNvSpPr/>
          <p:nvPr/>
        </p:nvSpPr>
        <p:spPr bwMode="auto">
          <a:xfrm>
            <a:off x="3986153" y="4912005"/>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1" name="TextBox 10">
            <a:extLst>
              <a:ext uri="{FF2B5EF4-FFF2-40B4-BE49-F238E27FC236}">
                <a16:creationId xmlns:a16="http://schemas.microsoft.com/office/drawing/2014/main" id="{43538633-9488-419F-B08F-B646E45AB823}"/>
              </a:ext>
            </a:extLst>
          </p:cNvPr>
          <p:cNvSpPr txBox="1"/>
          <p:nvPr/>
        </p:nvSpPr>
        <p:spPr bwMode="auto">
          <a:xfrm>
            <a:off x="4549327" y="4912003"/>
            <a:ext cx="394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FF0000"/>
              </a:solidFill>
              <a:latin typeface="Myriad Pro Semibold" charset="0"/>
              <a:ea typeface="Myriad Pro Semibold" charset="0"/>
              <a:cs typeface="Myriad Pro Semibold" charset="0"/>
            </a:endParaRPr>
          </a:p>
        </p:txBody>
      </p:sp>
      <p:sp>
        <p:nvSpPr>
          <p:cNvPr id="12" name="TextBox 11">
            <a:extLst>
              <a:ext uri="{FF2B5EF4-FFF2-40B4-BE49-F238E27FC236}">
                <a16:creationId xmlns:a16="http://schemas.microsoft.com/office/drawing/2014/main" id="{DD1CB699-535B-44CA-AD74-B8015E0FF60D}"/>
              </a:ext>
            </a:extLst>
          </p:cNvPr>
          <p:cNvSpPr txBox="1"/>
          <p:nvPr/>
        </p:nvSpPr>
        <p:spPr bwMode="auto">
          <a:xfrm>
            <a:off x="7185367" y="4912003"/>
            <a:ext cx="394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3" name="TextBox 12">
            <a:extLst>
              <a:ext uri="{FF2B5EF4-FFF2-40B4-BE49-F238E27FC236}">
                <a16:creationId xmlns:a16="http://schemas.microsoft.com/office/drawing/2014/main" id="{94C816F9-DC61-4B57-B5F8-472399A9F272}"/>
              </a:ext>
            </a:extLst>
          </p:cNvPr>
          <p:cNvSpPr txBox="1"/>
          <p:nvPr/>
        </p:nvSpPr>
        <p:spPr bwMode="auto">
          <a:xfrm>
            <a:off x="8754980" y="4912007"/>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18</a:t>
            </a:r>
          </a:p>
        </p:txBody>
      </p:sp>
      <p:sp>
        <p:nvSpPr>
          <p:cNvPr id="14" name="Rectangle 13">
            <a:extLst>
              <a:ext uri="{FF2B5EF4-FFF2-40B4-BE49-F238E27FC236}">
                <a16:creationId xmlns:a16="http://schemas.microsoft.com/office/drawing/2014/main" id="{1A403B04-4161-4449-BC91-03BFA34826A5}"/>
              </a:ext>
            </a:extLst>
          </p:cNvPr>
          <p:cNvSpPr/>
          <p:nvPr/>
        </p:nvSpPr>
        <p:spPr bwMode="auto">
          <a:xfrm>
            <a:off x="8783194" y="4912008"/>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5" name="TextBox 14">
            <a:extLst>
              <a:ext uri="{FF2B5EF4-FFF2-40B4-BE49-F238E27FC236}">
                <a16:creationId xmlns:a16="http://schemas.microsoft.com/office/drawing/2014/main" id="{801CB2D8-C26B-41C4-8BEC-0DB25A2E683E}"/>
              </a:ext>
            </a:extLst>
          </p:cNvPr>
          <p:cNvSpPr txBox="1"/>
          <p:nvPr/>
        </p:nvSpPr>
        <p:spPr bwMode="auto">
          <a:xfrm>
            <a:off x="6663229" y="4912005"/>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16" name="Rectangle 15">
            <a:extLst>
              <a:ext uri="{FF2B5EF4-FFF2-40B4-BE49-F238E27FC236}">
                <a16:creationId xmlns:a16="http://schemas.microsoft.com/office/drawing/2014/main" id="{1B175874-5B77-4113-877E-341565E606A0}"/>
              </a:ext>
            </a:extLst>
          </p:cNvPr>
          <p:cNvSpPr/>
          <p:nvPr/>
        </p:nvSpPr>
        <p:spPr bwMode="auto">
          <a:xfrm>
            <a:off x="6608087" y="4912006"/>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7" name="TextBox 16">
            <a:extLst>
              <a:ext uri="{FF2B5EF4-FFF2-40B4-BE49-F238E27FC236}">
                <a16:creationId xmlns:a16="http://schemas.microsoft.com/office/drawing/2014/main" id="{AD7A08DF-2E2C-4E25-9202-97A3D96E61EF}"/>
              </a:ext>
            </a:extLst>
          </p:cNvPr>
          <p:cNvSpPr txBox="1"/>
          <p:nvPr/>
        </p:nvSpPr>
        <p:spPr bwMode="auto">
          <a:xfrm>
            <a:off x="7750784" y="4912004"/>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a:t>
            </a:r>
          </a:p>
        </p:txBody>
      </p:sp>
      <p:sp>
        <p:nvSpPr>
          <p:cNvPr id="18" name="Rectangle 17">
            <a:extLst>
              <a:ext uri="{FF2B5EF4-FFF2-40B4-BE49-F238E27FC236}">
                <a16:creationId xmlns:a16="http://schemas.microsoft.com/office/drawing/2014/main" id="{0C3A077E-E85D-405D-B3E0-58D7CC9F0C5F}"/>
              </a:ext>
            </a:extLst>
          </p:cNvPr>
          <p:cNvSpPr/>
          <p:nvPr/>
        </p:nvSpPr>
        <p:spPr bwMode="auto">
          <a:xfrm>
            <a:off x="7695641" y="4912005"/>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9" name="TextBox 18">
            <a:extLst>
              <a:ext uri="{FF2B5EF4-FFF2-40B4-BE49-F238E27FC236}">
                <a16:creationId xmlns:a16="http://schemas.microsoft.com/office/drawing/2014/main" id="{56BDF521-1A8B-40DE-82A3-B622DEA2D7F8}"/>
              </a:ext>
            </a:extLst>
          </p:cNvPr>
          <p:cNvSpPr txBox="1"/>
          <p:nvPr/>
        </p:nvSpPr>
        <p:spPr bwMode="auto">
          <a:xfrm>
            <a:off x="8258815" y="4912003"/>
            <a:ext cx="394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FF0000"/>
              </a:solidFill>
              <a:latin typeface="Myriad Pro Semibold" charset="0"/>
              <a:ea typeface="Myriad Pro Semibold" charset="0"/>
              <a:cs typeface="Myriad Pro Semibold" charset="0"/>
            </a:endParaRPr>
          </a:p>
        </p:txBody>
      </p:sp>
      <p:pic>
        <p:nvPicPr>
          <p:cNvPr id="20" name="Picture 19">
            <a:extLst>
              <a:ext uri="{FF2B5EF4-FFF2-40B4-BE49-F238E27FC236}">
                <a16:creationId xmlns:a16="http://schemas.microsoft.com/office/drawing/2014/main" id="{BB44E441-9C74-4AEE-BC00-70A8F6628B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0296" y="1895491"/>
            <a:ext cx="936000" cy="936000"/>
          </a:xfrm>
          <a:prstGeom prst="rect">
            <a:avLst/>
          </a:prstGeom>
        </p:spPr>
      </p:pic>
      <p:pic>
        <p:nvPicPr>
          <p:cNvPr id="21" name="Picture 20">
            <a:extLst>
              <a:ext uri="{FF2B5EF4-FFF2-40B4-BE49-F238E27FC236}">
                <a16:creationId xmlns:a16="http://schemas.microsoft.com/office/drawing/2014/main" id="{3665EEF4-64C8-4768-86D7-FDEB35B30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1368" y="1895491"/>
            <a:ext cx="936000" cy="936000"/>
          </a:xfrm>
          <a:prstGeom prst="rect">
            <a:avLst/>
          </a:prstGeom>
        </p:spPr>
      </p:pic>
      <p:pic>
        <p:nvPicPr>
          <p:cNvPr id="22" name="Picture 21">
            <a:extLst>
              <a:ext uri="{FF2B5EF4-FFF2-40B4-BE49-F238E27FC236}">
                <a16:creationId xmlns:a16="http://schemas.microsoft.com/office/drawing/2014/main" id="{1F6A911B-857B-43E1-8DEF-27B4BF230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2440" y="1895491"/>
            <a:ext cx="936000" cy="936000"/>
          </a:xfrm>
          <a:prstGeom prst="rect">
            <a:avLst/>
          </a:prstGeom>
        </p:spPr>
      </p:pic>
      <p:pic>
        <p:nvPicPr>
          <p:cNvPr id="23" name="Picture 22">
            <a:extLst>
              <a:ext uri="{FF2B5EF4-FFF2-40B4-BE49-F238E27FC236}">
                <a16:creationId xmlns:a16="http://schemas.microsoft.com/office/drawing/2014/main" id="{1867DFF2-2AA7-48C4-BF88-96568BD707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3512" y="1895491"/>
            <a:ext cx="936000" cy="936000"/>
          </a:xfrm>
          <a:prstGeom prst="rect">
            <a:avLst/>
          </a:prstGeom>
        </p:spPr>
      </p:pic>
      <p:pic>
        <p:nvPicPr>
          <p:cNvPr id="24" name="Picture 23">
            <a:extLst>
              <a:ext uri="{FF2B5EF4-FFF2-40B4-BE49-F238E27FC236}">
                <a16:creationId xmlns:a16="http://schemas.microsoft.com/office/drawing/2014/main" id="{37A44ECC-5D99-47FB-96D7-28F0BBFB95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4585" y="1895491"/>
            <a:ext cx="936000" cy="936000"/>
          </a:xfrm>
          <a:prstGeom prst="rect">
            <a:avLst/>
          </a:prstGeom>
        </p:spPr>
      </p:pic>
      <p:pic>
        <p:nvPicPr>
          <p:cNvPr id="25" name="Picture 24">
            <a:extLst>
              <a:ext uri="{FF2B5EF4-FFF2-40B4-BE49-F238E27FC236}">
                <a16:creationId xmlns:a16="http://schemas.microsoft.com/office/drawing/2014/main" id="{698363D0-D44F-415D-A8AC-4B4CC53CFF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0296" y="3211178"/>
            <a:ext cx="936000" cy="936000"/>
          </a:xfrm>
          <a:prstGeom prst="rect">
            <a:avLst/>
          </a:prstGeom>
        </p:spPr>
      </p:pic>
      <p:pic>
        <p:nvPicPr>
          <p:cNvPr id="26" name="Picture 25">
            <a:extLst>
              <a:ext uri="{FF2B5EF4-FFF2-40B4-BE49-F238E27FC236}">
                <a16:creationId xmlns:a16="http://schemas.microsoft.com/office/drawing/2014/main" id="{D4B701AD-3980-4AAB-9F20-BFA64A5EAE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1368" y="3211178"/>
            <a:ext cx="936000" cy="936000"/>
          </a:xfrm>
          <a:prstGeom prst="rect">
            <a:avLst/>
          </a:prstGeom>
        </p:spPr>
      </p:pic>
      <p:pic>
        <p:nvPicPr>
          <p:cNvPr id="27" name="Picture 26">
            <a:extLst>
              <a:ext uri="{FF2B5EF4-FFF2-40B4-BE49-F238E27FC236}">
                <a16:creationId xmlns:a16="http://schemas.microsoft.com/office/drawing/2014/main" id="{A4D3B976-D9DA-4E5B-A055-9069E8CE9F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2440" y="3211178"/>
            <a:ext cx="936000" cy="936000"/>
          </a:xfrm>
          <a:prstGeom prst="rect">
            <a:avLst/>
          </a:prstGeom>
        </p:spPr>
      </p:pic>
      <p:pic>
        <p:nvPicPr>
          <p:cNvPr id="28" name="Picture 27">
            <a:extLst>
              <a:ext uri="{FF2B5EF4-FFF2-40B4-BE49-F238E27FC236}">
                <a16:creationId xmlns:a16="http://schemas.microsoft.com/office/drawing/2014/main" id="{7F12AB6E-5F80-41E2-86DA-B9A2F1F4E5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3512" y="3211178"/>
            <a:ext cx="936000" cy="936000"/>
          </a:xfrm>
          <a:prstGeom prst="rect">
            <a:avLst/>
          </a:prstGeom>
        </p:spPr>
      </p:pic>
    </p:spTree>
    <p:extLst>
      <p:ext uri="{BB962C8B-B14F-4D97-AF65-F5344CB8AC3E}">
        <p14:creationId xmlns:p14="http://schemas.microsoft.com/office/powerpoint/2010/main" val="141573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3" grpId="0"/>
      <p:bldP spid="15" grpId="0"/>
      <p:bldP spid="1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3:4</a:t>
            </a:r>
          </a:p>
        </p:txBody>
      </p:sp>
      <p:pic>
        <p:nvPicPr>
          <p:cNvPr id="3" name="Picture 2">
            <a:extLst>
              <a:ext uri="{FF2B5EF4-FFF2-40B4-BE49-F238E27FC236}">
                <a16:creationId xmlns:a16="http://schemas.microsoft.com/office/drawing/2014/main" id="{82793347-818C-4787-ACC2-5B56F45FE2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230" y="2197685"/>
            <a:ext cx="7953541" cy="739204"/>
          </a:xfrm>
          <a:prstGeom prst="rect">
            <a:avLst/>
          </a:prstGeom>
        </p:spPr>
      </p:pic>
      <p:sp>
        <p:nvSpPr>
          <p:cNvPr id="4" name="TextBox 3">
            <a:extLst>
              <a:ext uri="{FF2B5EF4-FFF2-40B4-BE49-F238E27FC236}">
                <a16:creationId xmlns:a16="http://schemas.microsoft.com/office/drawing/2014/main" id="{98C2A9B0-BE7A-4065-A3C2-FE62186381D4}"/>
              </a:ext>
            </a:extLst>
          </p:cNvPr>
          <p:cNvSpPr txBox="1"/>
          <p:nvPr/>
        </p:nvSpPr>
        <p:spPr bwMode="auto">
          <a:xfrm>
            <a:off x="5290332" y="4261386"/>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 × 2 = 14</a:t>
            </a:r>
            <a:endParaRPr lang="en-GB" sz="2400" dirty="0">
              <a:solidFill>
                <a:srgbClr val="FF0000"/>
              </a:solidFill>
              <a:latin typeface="Myriad Pro Semibold" charset="0"/>
              <a:ea typeface="Myriad Pro Semibold" charset="0"/>
              <a:cs typeface="Myriad Pro Semibold" charset="0"/>
            </a:endParaRPr>
          </a:p>
        </p:txBody>
      </p:sp>
      <p:sp>
        <p:nvSpPr>
          <p:cNvPr id="5" name="TextBox 4">
            <a:extLst>
              <a:ext uri="{FF2B5EF4-FFF2-40B4-BE49-F238E27FC236}">
                <a16:creationId xmlns:a16="http://schemas.microsoft.com/office/drawing/2014/main" id="{CBE00E2C-EC59-40CE-8564-2264A623BA04}"/>
              </a:ext>
            </a:extLst>
          </p:cNvPr>
          <p:cNvSpPr txBox="1"/>
          <p:nvPr/>
        </p:nvSpPr>
        <p:spPr bwMode="auto">
          <a:xfrm>
            <a:off x="5290332" y="4804311"/>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7 = 14</a:t>
            </a:r>
            <a:endParaRPr lang="en-GB" sz="2400" dirty="0">
              <a:solidFill>
                <a:srgbClr val="FF0000"/>
              </a:solidFill>
              <a:latin typeface="Myriad Pro Semibold" charset="0"/>
              <a:ea typeface="Myriad Pro Semibold" charset="0"/>
              <a:cs typeface="Myriad Pro Semibold" charset="0"/>
            </a:endParaRPr>
          </a:p>
        </p:txBody>
      </p:sp>
    </p:spTree>
    <p:extLst>
      <p:ext uri="{BB962C8B-B14F-4D97-AF65-F5344CB8AC3E}">
        <p14:creationId xmlns:p14="http://schemas.microsoft.com/office/powerpoint/2010/main" val="152246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13</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112149643"/>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13</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represent counting in tens as the ten times table</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780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13</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2.4 Times tables: groups of 10 and of 5, and factors of 0 and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2678774689"/>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1:1 - 1:5</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3-7</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0C0D84E1-6839-450E-83CC-91A083B6FC7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748091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1:1</a:t>
            </a:r>
          </a:p>
        </p:txBody>
      </p:sp>
      <p:pic>
        <p:nvPicPr>
          <p:cNvPr id="4" name="Picture 3" descr="A picture containing object&#10;&#10;Description automatically generated">
            <a:extLst>
              <a:ext uri="{FF2B5EF4-FFF2-40B4-BE49-F238E27FC236}">
                <a16:creationId xmlns:a16="http://schemas.microsoft.com/office/drawing/2014/main" id="{DD55B8FA-EFD6-4688-9F83-9C5E953E97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08193" y="3108032"/>
            <a:ext cx="7975614" cy="304300"/>
          </a:xfrm>
          <a:prstGeom prst="rect">
            <a:avLst/>
          </a:prstGeom>
        </p:spPr>
      </p:pic>
      <p:sp>
        <p:nvSpPr>
          <p:cNvPr id="6" name="Rectangle 5">
            <a:extLst>
              <a:ext uri="{FF2B5EF4-FFF2-40B4-BE49-F238E27FC236}">
                <a16:creationId xmlns:a16="http://schemas.microsoft.com/office/drawing/2014/main" id="{8BD56E81-BBF6-424F-94B6-A832C37ECD36}"/>
              </a:ext>
            </a:extLst>
          </p:cNvPr>
          <p:cNvSpPr/>
          <p:nvPr/>
        </p:nvSpPr>
        <p:spPr>
          <a:xfrm>
            <a:off x="1993723" y="3280856"/>
            <a:ext cx="351378"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0</a:t>
            </a:r>
          </a:p>
        </p:txBody>
      </p:sp>
      <p:sp>
        <p:nvSpPr>
          <p:cNvPr id="7" name="Rectangle 6">
            <a:extLst>
              <a:ext uri="{FF2B5EF4-FFF2-40B4-BE49-F238E27FC236}">
                <a16:creationId xmlns:a16="http://schemas.microsoft.com/office/drawing/2014/main" id="{A4C02DB0-1C40-434D-800A-A9B28828D791}"/>
              </a:ext>
            </a:extLst>
          </p:cNvPr>
          <p:cNvSpPr/>
          <p:nvPr/>
        </p:nvSpPr>
        <p:spPr>
          <a:xfrm>
            <a:off x="2555120"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10</a:t>
            </a:r>
          </a:p>
        </p:txBody>
      </p:sp>
      <p:sp>
        <p:nvSpPr>
          <p:cNvPr id="8" name="Rectangle 7">
            <a:extLst>
              <a:ext uri="{FF2B5EF4-FFF2-40B4-BE49-F238E27FC236}">
                <a16:creationId xmlns:a16="http://schemas.microsoft.com/office/drawing/2014/main" id="{50A228DB-3B6C-41C1-95C6-AEE3604092A0}"/>
              </a:ext>
            </a:extLst>
          </p:cNvPr>
          <p:cNvSpPr/>
          <p:nvPr/>
        </p:nvSpPr>
        <p:spPr>
          <a:xfrm>
            <a:off x="3194385"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20</a:t>
            </a:r>
          </a:p>
        </p:txBody>
      </p:sp>
      <p:sp>
        <p:nvSpPr>
          <p:cNvPr id="9" name="Rectangle 8">
            <a:extLst>
              <a:ext uri="{FF2B5EF4-FFF2-40B4-BE49-F238E27FC236}">
                <a16:creationId xmlns:a16="http://schemas.microsoft.com/office/drawing/2014/main" id="{E59423D7-706D-4947-9B33-FD99C436A299}"/>
              </a:ext>
            </a:extLst>
          </p:cNvPr>
          <p:cNvSpPr/>
          <p:nvPr/>
        </p:nvSpPr>
        <p:spPr>
          <a:xfrm>
            <a:off x="3838412"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30</a:t>
            </a:r>
          </a:p>
        </p:txBody>
      </p:sp>
      <p:sp>
        <p:nvSpPr>
          <p:cNvPr id="10" name="Rectangle 9">
            <a:extLst>
              <a:ext uri="{FF2B5EF4-FFF2-40B4-BE49-F238E27FC236}">
                <a16:creationId xmlns:a16="http://schemas.microsoft.com/office/drawing/2014/main" id="{B6D1C0C7-246D-4411-865C-8B23B6032900}"/>
              </a:ext>
            </a:extLst>
          </p:cNvPr>
          <p:cNvSpPr/>
          <p:nvPr/>
        </p:nvSpPr>
        <p:spPr>
          <a:xfrm>
            <a:off x="4480266"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40</a:t>
            </a:r>
          </a:p>
        </p:txBody>
      </p:sp>
      <p:sp>
        <p:nvSpPr>
          <p:cNvPr id="11" name="Rectangle 10">
            <a:extLst>
              <a:ext uri="{FF2B5EF4-FFF2-40B4-BE49-F238E27FC236}">
                <a16:creationId xmlns:a16="http://schemas.microsoft.com/office/drawing/2014/main" id="{C7EECE8C-EB2B-4C39-8ACA-80DB320C5E18}"/>
              </a:ext>
            </a:extLst>
          </p:cNvPr>
          <p:cNvSpPr/>
          <p:nvPr/>
        </p:nvSpPr>
        <p:spPr>
          <a:xfrm>
            <a:off x="5121230"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50</a:t>
            </a:r>
          </a:p>
        </p:txBody>
      </p:sp>
      <p:sp>
        <p:nvSpPr>
          <p:cNvPr id="12" name="Rectangle 11">
            <a:extLst>
              <a:ext uri="{FF2B5EF4-FFF2-40B4-BE49-F238E27FC236}">
                <a16:creationId xmlns:a16="http://schemas.microsoft.com/office/drawing/2014/main" id="{3BF618CF-486F-4789-AC54-7364297C092D}"/>
              </a:ext>
            </a:extLst>
          </p:cNvPr>
          <p:cNvSpPr/>
          <p:nvPr/>
        </p:nvSpPr>
        <p:spPr>
          <a:xfrm>
            <a:off x="5765257"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60</a:t>
            </a:r>
          </a:p>
        </p:txBody>
      </p:sp>
      <p:sp>
        <p:nvSpPr>
          <p:cNvPr id="13" name="Rectangle 12">
            <a:extLst>
              <a:ext uri="{FF2B5EF4-FFF2-40B4-BE49-F238E27FC236}">
                <a16:creationId xmlns:a16="http://schemas.microsoft.com/office/drawing/2014/main" id="{199DD86E-5648-4D5D-B55C-90CF225FB544}"/>
              </a:ext>
            </a:extLst>
          </p:cNvPr>
          <p:cNvSpPr/>
          <p:nvPr/>
        </p:nvSpPr>
        <p:spPr>
          <a:xfrm>
            <a:off x="6404185"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70</a:t>
            </a:r>
          </a:p>
        </p:txBody>
      </p:sp>
      <p:sp>
        <p:nvSpPr>
          <p:cNvPr id="14" name="Rectangle 13">
            <a:extLst>
              <a:ext uri="{FF2B5EF4-FFF2-40B4-BE49-F238E27FC236}">
                <a16:creationId xmlns:a16="http://schemas.microsoft.com/office/drawing/2014/main" id="{1D8B04DA-9295-44E2-AA1E-0695498C3C38}"/>
              </a:ext>
            </a:extLst>
          </p:cNvPr>
          <p:cNvSpPr/>
          <p:nvPr/>
        </p:nvSpPr>
        <p:spPr>
          <a:xfrm>
            <a:off x="7047924"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80</a:t>
            </a:r>
          </a:p>
        </p:txBody>
      </p:sp>
      <p:sp>
        <p:nvSpPr>
          <p:cNvPr id="15" name="Rectangle 14">
            <a:extLst>
              <a:ext uri="{FF2B5EF4-FFF2-40B4-BE49-F238E27FC236}">
                <a16:creationId xmlns:a16="http://schemas.microsoft.com/office/drawing/2014/main" id="{37134370-21AD-44B0-A160-A367518F0DD3}"/>
              </a:ext>
            </a:extLst>
          </p:cNvPr>
          <p:cNvSpPr/>
          <p:nvPr/>
        </p:nvSpPr>
        <p:spPr>
          <a:xfrm>
            <a:off x="7689233"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90</a:t>
            </a:r>
          </a:p>
        </p:txBody>
      </p:sp>
      <p:sp>
        <p:nvSpPr>
          <p:cNvPr id="16" name="Rectangle 15">
            <a:extLst>
              <a:ext uri="{FF2B5EF4-FFF2-40B4-BE49-F238E27FC236}">
                <a16:creationId xmlns:a16="http://schemas.microsoft.com/office/drawing/2014/main" id="{CC15B55F-80B4-4751-9217-9FB2977776E2}"/>
              </a:ext>
            </a:extLst>
          </p:cNvPr>
          <p:cNvSpPr/>
          <p:nvPr/>
        </p:nvSpPr>
        <p:spPr>
          <a:xfrm>
            <a:off x="8247983" y="3280856"/>
            <a:ext cx="684803"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100</a:t>
            </a:r>
          </a:p>
        </p:txBody>
      </p:sp>
      <p:sp>
        <p:nvSpPr>
          <p:cNvPr id="17" name="Rectangle 16">
            <a:extLst>
              <a:ext uri="{FF2B5EF4-FFF2-40B4-BE49-F238E27FC236}">
                <a16:creationId xmlns:a16="http://schemas.microsoft.com/office/drawing/2014/main" id="{C9C65667-A36B-4A6A-B5CC-BFB84B8C3E67}"/>
              </a:ext>
            </a:extLst>
          </p:cNvPr>
          <p:cNvSpPr/>
          <p:nvPr/>
        </p:nvSpPr>
        <p:spPr>
          <a:xfrm>
            <a:off x="8889679" y="3280856"/>
            <a:ext cx="684803"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110</a:t>
            </a:r>
          </a:p>
        </p:txBody>
      </p:sp>
      <p:sp>
        <p:nvSpPr>
          <p:cNvPr id="18" name="Rectangle 17">
            <a:extLst>
              <a:ext uri="{FF2B5EF4-FFF2-40B4-BE49-F238E27FC236}">
                <a16:creationId xmlns:a16="http://schemas.microsoft.com/office/drawing/2014/main" id="{5B81C194-37E1-4F86-A5AE-734EF6414E86}"/>
              </a:ext>
            </a:extLst>
          </p:cNvPr>
          <p:cNvSpPr/>
          <p:nvPr/>
        </p:nvSpPr>
        <p:spPr>
          <a:xfrm>
            <a:off x="9518191" y="3280856"/>
            <a:ext cx="684803"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120</a:t>
            </a:r>
          </a:p>
        </p:txBody>
      </p:sp>
    </p:spTree>
    <p:extLst>
      <p:ext uri="{BB962C8B-B14F-4D97-AF65-F5344CB8AC3E}">
        <p14:creationId xmlns:p14="http://schemas.microsoft.com/office/powerpoint/2010/main" val="15899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1:1</a:t>
            </a:r>
          </a:p>
        </p:txBody>
      </p:sp>
      <p:pic>
        <p:nvPicPr>
          <p:cNvPr id="3" name="Picture 2" descr="A close up of a logo&#10;&#10;Description automatically generated">
            <a:extLst>
              <a:ext uri="{FF2B5EF4-FFF2-40B4-BE49-F238E27FC236}">
                <a16:creationId xmlns:a16="http://schemas.microsoft.com/office/drawing/2014/main" id="{3CF82686-5CC8-4270-A7B6-09DB6BA6E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7753" y="2221885"/>
            <a:ext cx="7736495" cy="2475191"/>
          </a:xfrm>
          <a:prstGeom prst="rect">
            <a:avLst/>
          </a:prstGeom>
        </p:spPr>
      </p:pic>
      <p:sp>
        <p:nvSpPr>
          <p:cNvPr id="4" name="Star: 12 Points 3">
            <a:extLst>
              <a:ext uri="{FF2B5EF4-FFF2-40B4-BE49-F238E27FC236}">
                <a16:creationId xmlns:a16="http://schemas.microsoft.com/office/drawing/2014/main" id="{A28F407C-7633-4714-830B-5735CFDC311B}"/>
              </a:ext>
            </a:extLst>
          </p:cNvPr>
          <p:cNvSpPr>
            <a:spLocks noChangeAspect="1"/>
          </p:cNvSpPr>
          <p:nvPr/>
        </p:nvSpPr>
        <p:spPr bwMode="auto">
          <a:xfrm>
            <a:off x="2584990"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 name="Star: 12 Points 4">
            <a:extLst>
              <a:ext uri="{FF2B5EF4-FFF2-40B4-BE49-F238E27FC236}">
                <a16:creationId xmlns:a16="http://schemas.microsoft.com/office/drawing/2014/main" id="{77CFB39B-4B0F-40D1-B474-C2D735351DB2}"/>
              </a:ext>
            </a:extLst>
          </p:cNvPr>
          <p:cNvSpPr>
            <a:spLocks noChangeAspect="1"/>
          </p:cNvSpPr>
          <p:nvPr/>
        </p:nvSpPr>
        <p:spPr bwMode="auto">
          <a:xfrm>
            <a:off x="3429953"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0" name="Star: 12 Points 9">
            <a:extLst>
              <a:ext uri="{FF2B5EF4-FFF2-40B4-BE49-F238E27FC236}">
                <a16:creationId xmlns:a16="http://schemas.microsoft.com/office/drawing/2014/main" id="{CC25A480-D940-489C-8CDF-F66F0084BEA4}"/>
              </a:ext>
            </a:extLst>
          </p:cNvPr>
          <p:cNvSpPr>
            <a:spLocks noChangeAspect="1"/>
          </p:cNvSpPr>
          <p:nvPr/>
        </p:nvSpPr>
        <p:spPr bwMode="auto">
          <a:xfrm>
            <a:off x="2469517" y="2779290"/>
            <a:ext cx="692498" cy="692498"/>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1" name="Star: 12 Points 10">
            <a:extLst>
              <a:ext uri="{FF2B5EF4-FFF2-40B4-BE49-F238E27FC236}">
                <a16:creationId xmlns:a16="http://schemas.microsoft.com/office/drawing/2014/main" id="{0585EB5D-F893-428D-BB64-D3EE72CAAC14}"/>
              </a:ext>
            </a:extLst>
          </p:cNvPr>
          <p:cNvSpPr>
            <a:spLocks noChangeAspect="1"/>
          </p:cNvSpPr>
          <p:nvPr/>
        </p:nvSpPr>
        <p:spPr bwMode="auto">
          <a:xfrm>
            <a:off x="4274916"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2" name="Star: 12 Points 11">
            <a:extLst>
              <a:ext uri="{FF2B5EF4-FFF2-40B4-BE49-F238E27FC236}">
                <a16:creationId xmlns:a16="http://schemas.microsoft.com/office/drawing/2014/main" id="{9B89BC60-053C-4205-A193-C2D4EF0E90F4}"/>
              </a:ext>
            </a:extLst>
          </p:cNvPr>
          <p:cNvSpPr>
            <a:spLocks noChangeAspect="1"/>
          </p:cNvSpPr>
          <p:nvPr/>
        </p:nvSpPr>
        <p:spPr bwMode="auto">
          <a:xfrm>
            <a:off x="5128427"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3" name="Star: 12 Points 12">
            <a:extLst>
              <a:ext uri="{FF2B5EF4-FFF2-40B4-BE49-F238E27FC236}">
                <a16:creationId xmlns:a16="http://schemas.microsoft.com/office/drawing/2014/main" id="{589483C1-FA15-4EB7-A1D9-F951E04D29DD}"/>
              </a:ext>
            </a:extLst>
          </p:cNvPr>
          <p:cNvSpPr>
            <a:spLocks noChangeAspect="1"/>
          </p:cNvSpPr>
          <p:nvPr/>
        </p:nvSpPr>
        <p:spPr bwMode="auto">
          <a:xfrm>
            <a:off x="5986787"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4" name="Star: 12 Points 13">
            <a:extLst>
              <a:ext uri="{FF2B5EF4-FFF2-40B4-BE49-F238E27FC236}">
                <a16:creationId xmlns:a16="http://schemas.microsoft.com/office/drawing/2014/main" id="{DF3B3CAF-5C8A-4060-8BEE-133D43031755}"/>
              </a:ext>
            </a:extLst>
          </p:cNvPr>
          <p:cNvSpPr>
            <a:spLocks noChangeAspect="1"/>
          </p:cNvSpPr>
          <p:nvPr/>
        </p:nvSpPr>
        <p:spPr bwMode="auto">
          <a:xfrm>
            <a:off x="6844636"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7" name="Star: 12 Points 16">
            <a:extLst>
              <a:ext uri="{FF2B5EF4-FFF2-40B4-BE49-F238E27FC236}">
                <a16:creationId xmlns:a16="http://schemas.microsoft.com/office/drawing/2014/main" id="{0978339B-FAB1-4616-8652-8DD4EDBADAB2}"/>
              </a:ext>
            </a:extLst>
          </p:cNvPr>
          <p:cNvSpPr>
            <a:spLocks noChangeAspect="1"/>
          </p:cNvSpPr>
          <p:nvPr/>
        </p:nvSpPr>
        <p:spPr bwMode="auto">
          <a:xfrm>
            <a:off x="7698236"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8" name="Star: 12 Points 17">
            <a:extLst>
              <a:ext uri="{FF2B5EF4-FFF2-40B4-BE49-F238E27FC236}">
                <a16:creationId xmlns:a16="http://schemas.microsoft.com/office/drawing/2014/main" id="{A8777E0D-60F8-4F27-A59D-B5724289FF4C}"/>
              </a:ext>
            </a:extLst>
          </p:cNvPr>
          <p:cNvSpPr>
            <a:spLocks noChangeAspect="1"/>
          </p:cNvSpPr>
          <p:nvPr/>
        </p:nvSpPr>
        <p:spPr bwMode="auto">
          <a:xfrm>
            <a:off x="8558591"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9" name="Star: 12 Points 18">
            <a:extLst>
              <a:ext uri="{FF2B5EF4-FFF2-40B4-BE49-F238E27FC236}">
                <a16:creationId xmlns:a16="http://schemas.microsoft.com/office/drawing/2014/main" id="{79984B71-486F-4541-9BCA-2CA5E3AF1797}"/>
              </a:ext>
            </a:extLst>
          </p:cNvPr>
          <p:cNvSpPr>
            <a:spLocks noChangeAspect="1"/>
          </p:cNvSpPr>
          <p:nvPr/>
        </p:nvSpPr>
        <p:spPr bwMode="auto">
          <a:xfrm>
            <a:off x="9414317"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Tree>
    <p:extLst>
      <p:ext uri="{BB962C8B-B14F-4D97-AF65-F5344CB8AC3E}">
        <p14:creationId xmlns:p14="http://schemas.microsoft.com/office/powerpoint/2010/main" val="304993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3"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2"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3"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500"/>
                                        <p:tgtEl>
                                          <p:spTgt spid="1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2" nodeType="after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fade">
                                      <p:cBhvr>
                                        <p:cTn id="101" dur="500"/>
                                        <p:tgtEl>
                                          <p:spTgt spid="4"/>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3" nodeType="clickEffect">
                                  <p:stCondLst>
                                    <p:cond delay="0"/>
                                  </p:stCondLst>
                                  <p:childTnLst>
                                    <p:animEffect transition="out" filter="fade">
                                      <p:cBhvr>
                                        <p:cTn id="105" dur="500"/>
                                        <p:tgtEl>
                                          <p:spTgt spid="10"/>
                                        </p:tgtEl>
                                      </p:cBhvr>
                                    </p:animEffect>
                                    <p:set>
                                      <p:cBhvr>
                                        <p:cTn id="106" dur="1" fill="hold">
                                          <p:stCondLst>
                                            <p:cond delay="499"/>
                                          </p:stCondLst>
                                        </p:cTn>
                                        <p:tgtEl>
                                          <p:spTgt spid="10"/>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childTnLst>
                          </p:cTn>
                        </p:par>
                        <p:par>
                          <p:cTn id="110" fill="hold">
                            <p:stCondLst>
                              <p:cond delay="500"/>
                            </p:stCondLst>
                            <p:childTnLst>
                              <p:par>
                                <p:cTn id="111" presetID="10" presetClass="entr" presetSubtype="0" fill="hold" grpId="4" nodeType="after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fade">
                                      <p:cBhvr>
                                        <p:cTn id="113" dur="500"/>
                                        <p:tgtEl>
                                          <p:spTgt spid="10"/>
                                        </p:tgtEl>
                                      </p:cBhvr>
                                    </p:animEffec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fade">
                                      <p:cBhvr>
                                        <p:cTn id="117" dur="500"/>
                                        <p:tgtEl>
                                          <p:spTgt spid="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5" nodeType="clickEffect">
                                  <p:stCondLst>
                                    <p:cond delay="0"/>
                                  </p:stCondLst>
                                  <p:childTnLst>
                                    <p:animEffect transition="out" filter="fade">
                                      <p:cBhvr>
                                        <p:cTn id="121" dur="500"/>
                                        <p:tgtEl>
                                          <p:spTgt spid="10"/>
                                        </p:tgtEl>
                                      </p:cBhvr>
                                    </p:animEffect>
                                    <p:set>
                                      <p:cBhvr>
                                        <p:cTn id="122" dur="1" fill="hold">
                                          <p:stCondLst>
                                            <p:cond delay="499"/>
                                          </p:stCondLst>
                                        </p:cTn>
                                        <p:tgtEl>
                                          <p:spTgt spid="1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5"/>
                                        </p:tgtEl>
                                      </p:cBhvr>
                                    </p:animEffect>
                                    <p:set>
                                      <p:cBhvr>
                                        <p:cTn id="12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5" grpId="0" animBg="1"/>
      <p:bldP spid="5" grpId="1" animBg="1"/>
      <p:bldP spid="5" grpId="2" animBg="1"/>
      <p:bldP spid="5" grpId="3" animBg="1"/>
      <p:bldP spid="10" grpId="0" animBg="1"/>
      <p:bldP spid="10" grpId="1" animBg="1"/>
      <p:bldP spid="10" grpId="2" animBg="1"/>
      <p:bldP spid="10" grpId="3" animBg="1"/>
      <p:bldP spid="10" grpId="4" animBg="1"/>
      <p:bldP spid="10" grpId="5" animBg="1"/>
      <p:bldP spid="11" grpId="0" animBg="1"/>
      <p:bldP spid="11" grpId="1" animBg="1"/>
      <p:bldP spid="12" grpId="0" animBg="1"/>
      <p:bldP spid="12" grpId="1" animBg="1"/>
      <p:bldP spid="13" grpId="0" animBg="1"/>
      <p:bldP spid="13" grpId="1" animBg="1"/>
      <p:bldP spid="14" grpId="0" animBg="1"/>
      <p:bldP spid="14" grpId="1" animBg="1"/>
      <p:bldP spid="17" grpId="0" animBg="1"/>
      <p:bldP spid="17" grpId="1" animBg="1"/>
      <p:bldP spid="18" grpId="0" animBg="1"/>
      <p:bldP spid="18" grpId="1" animBg="1"/>
      <p:bldP spid="19" grpId="0" animBg="1"/>
      <p:bldP spid="19"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1:1</a:t>
            </a:r>
          </a:p>
        </p:txBody>
      </p:sp>
      <p:sp>
        <p:nvSpPr>
          <p:cNvPr id="5" name="TextBox 4">
            <a:extLst>
              <a:ext uri="{FF2B5EF4-FFF2-40B4-BE49-F238E27FC236}">
                <a16:creationId xmlns:a16="http://schemas.microsoft.com/office/drawing/2014/main" id="{C7A2DC20-826E-40E9-9DE8-49F9BBB6373E}"/>
              </a:ext>
            </a:extLst>
          </p:cNvPr>
          <p:cNvSpPr txBox="1"/>
          <p:nvPr/>
        </p:nvSpPr>
        <p:spPr bwMode="auto">
          <a:xfrm>
            <a:off x="5920311" y="512506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6" name="TextBox 5">
            <a:extLst>
              <a:ext uri="{FF2B5EF4-FFF2-40B4-BE49-F238E27FC236}">
                <a16:creationId xmlns:a16="http://schemas.microsoft.com/office/drawing/2014/main" id="{75F8D9A0-8A6B-4F62-9B7E-55A73863CBE1}"/>
              </a:ext>
            </a:extLst>
          </p:cNvPr>
          <p:cNvSpPr txBox="1"/>
          <p:nvPr/>
        </p:nvSpPr>
        <p:spPr bwMode="auto">
          <a:xfrm>
            <a:off x="5711537" y="5553998"/>
            <a:ext cx="7689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zero</a:t>
            </a:r>
          </a:p>
        </p:txBody>
      </p:sp>
      <p:sp>
        <p:nvSpPr>
          <p:cNvPr id="7" name="TextBox 6">
            <a:extLst>
              <a:ext uri="{FF2B5EF4-FFF2-40B4-BE49-F238E27FC236}">
                <a16:creationId xmlns:a16="http://schemas.microsoft.com/office/drawing/2014/main" id="{F946AEF5-F9FC-4404-9176-FA71796C7D82}"/>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8" name="TextBox 7">
            <a:extLst>
              <a:ext uri="{FF2B5EF4-FFF2-40B4-BE49-F238E27FC236}">
                <a16:creationId xmlns:a16="http://schemas.microsoft.com/office/drawing/2014/main" id="{9BA87E1F-181A-4382-B9C0-045F8B6A9142}"/>
              </a:ext>
            </a:extLst>
          </p:cNvPr>
          <p:cNvSpPr txBox="1"/>
          <p:nvPr/>
        </p:nvSpPr>
        <p:spPr bwMode="auto">
          <a:xfrm>
            <a:off x="5785275" y="5553998"/>
            <a:ext cx="6214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9" name="TextBox 8">
            <a:extLst>
              <a:ext uri="{FF2B5EF4-FFF2-40B4-BE49-F238E27FC236}">
                <a16:creationId xmlns:a16="http://schemas.microsoft.com/office/drawing/2014/main" id="{2D8375E7-6049-4C8F-8CDF-088B7E84D999}"/>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10" name="TextBox 9">
            <a:extLst>
              <a:ext uri="{FF2B5EF4-FFF2-40B4-BE49-F238E27FC236}">
                <a16:creationId xmlns:a16="http://schemas.microsoft.com/office/drawing/2014/main" id="{9E59FD93-8080-4611-A33E-316B92F7380A}"/>
              </a:ext>
            </a:extLst>
          </p:cNvPr>
          <p:cNvSpPr txBox="1"/>
          <p:nvPr/>
        </p:nvSpPr>
        <p:spPr bwMode="auto">
          <a:xfrm>
            <a:off x="5546748" y="5553998"/>
            <a:ext cx="10985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a:t>
            </a:r>
          </a:p>
        </p:txBody>
      </p:sp>
      <p:sp>
        <p:nvSpPr>
          <p:cNvPr id="11" name="TextBox 10">
            <a:extLst>
              <a:ext uri="{FF2B5EF4-FFF2-40B4-BE49-F238E27FC236}">
                <a16:creationId xmlns:a16="http://schemas.microsoft.com/office/drawing/2014/main" id="{A932F1D8-85BD-43B4-9455-2B26C2D9A9E2}"/>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p:txBody>
      </p:sp>
      <p:sp>
        <p:nvSpPr>
          <p:cNvPr id="12" name="TextBox 11">
            <a:extLst>
              <a:ext uri="{FF2B5EF4-FFF2-40B4-BE49-F238E27FC236}">
                <a16:creationId xmlns:a16="http://schemas.microsoft.com/office/drawing/2014/main" id="{15D0FC2A-B36E-41D3-ADDC-A667512FD52C}"/>
              </a:ext>
            </a:extLst>
          </p:cNvPr>
          <p:cNvSpPr txBox="1"/>
          <p:nvPr/>
        </p:nvSpPr>
        <p:spPr bwMode="auto">
          <a:xfrm>
            <a:off x="5641773" y="5553998"/>
            <a:ext cx="9084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a:t>
            </a:r>
          </a:p>
        </p:txBody>
      </p:sp>
      <p:sp>
        <p:nvSpPr>
          <p:cNvPr id="13" name="TextBox 12">
            <a:extLst>
              <a:ext uri="{FF2B5EF4-FFF2-40B4-BE49-F238E27FC236}">
                <a16:creationId xmlns:a16="http://schemas.microsoft.com/office/drawing/2014/main" id="{DEFF9714-749F-48BB-A1ED-0232108BB618}"/>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14" name="TextBox 13">
            <a:extLst>
              <a:ext uri="{FF2B5EF4-FFF2-40B4-BE49-F238E27FC236}">
                <a16:creationId xmlns:a16="http://schemas.microsoft.com/office/drawing/2014/main" id="{5CA98718-0F04-4731-9A21-F46A7A56F9DC}"/>
              </a:ext>
            </a:extLst>
          </p:cNvPr>
          <p:cNvSpPr txBox="1"/>
          <p:nvPr/>
        </p:nvSpPr>
        <p:spPr bwMode="auto">
          <a:xfrm>
            <a:off x="5680246" y="5553998"/>
            <a:ext cx="8315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forty</a:t>
            </a:r>
          </a:p>
        </p:txBody>
      </p:sp>
      <p:sp>
        <p:nvSpPr>
          <p:cNvPr id="15" name="TextBox 14">
            <a:extLst>
              <a:ext uri="{FF2B5EF4-FFF2-40B4-BE49-F238E27FC236}">
                <a16:creationId xmlns:a16="http://schemas.microsoft.com/office/drawing/2014/main" id="{D6F312E1-1962-49E2-A2F4-53F2AAEF0126}"/>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a:t>
            </a:r>
          </a:p>
        </p:txBody>
      </p:sp>
      <p:sp>
        <p:nvSpPr>
          <p:cNvPr id="16" name="TextBox 15">
            <a:extLst>
              <a:ext uri="{FF2B5EF4-FFF2-40B4-BE49-F238E27FC236}">
                <a16:creationId xmlns:a16="http://schemas.microsoft.com/office/drawing/2014/main" id="{783D1143-04D1-41F5-954B-4F00C456108D}"/>
              </a:ext>
            </a:extLst>
          </p:cNvPr>
          <p:cNvSpPr txBox="1"/>
          <p:nvPr/>
        </p:nvSpPr>
        <p:spPr bwMode="auto">
          <a:xfrm>
            <a:off x="5740391" y="5553998"/>
            <a:ext cx="711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fifty</a:t>
            </a:r>
          </a:p>
        </p:txBody>
      </p:sp>
      <p:sp>
        <p:nvSpPr>
          <p:cNvPr id="17" name="TextBox 16">
            <a:extLst>
              <a:ext uri="{FF2B5EF4-FFF2-40B4-BE49-F238E27FC236}">
                <a16:creationId xmlns:a16="http://schemas.microsoft.com/office/drawing/2014/main" id="{C480186C-9BDB-4695-918B-AE83C8EE200D}"/>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60</a:t>
            </a:r>
          </a:p>
        </p:txBody>
      </p:sp>
      <p:sp>
        <p:nvSpPr>
          <p:cNvPr id="18" name="TextBox 17">
            <a:extLst>
              <a:ext uri="{FF2B5EF4-FFF2-40B4-BE49-F238E27FC236}">
                <a16:creationId xmlns:a16="http://schemas.microsoft.com/office/drawing/2014/main" id="{4775BD48-4EF7-4386-8A04-0F64F0E4CE1A}"/>
              </a:ext>
            </a:extLst>
          </p:cNvPr>
          <p:cNvSpPr txBox="1"/>
          <p:nvPr/>
        </p:nvSpPr>
        <p:spPr bwMode="auto">
          <a:xfrm>
            <a:off x="5703905" y="5553998"/>
            <a:ext cx="784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sixty</a:t>
            </a:r>
          </a:p>
        </p:txBody>
      </p:sp>
      <p:sp>
        <p:nvSpPr>
          <p:cNvPr id="19" name="TextBox 18">
            <a:extLst>
              <a:ext uri="{FF2B5EF4-FFF2-40B4-BE49-F238E27FC236}">
                <a16:creationId xmlns:a16="http://schemas.microsoft.com/office/drawing/2014/main" id="{B099DC5A-68DB-424A-90CF-8EAAC4D5BDCC}"/>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70</a:t>
            </a:r>
          </a:p>
        </p:txBody>
      </p:sp>
      <p:sp>
        <p:nvSpPr>
          <p:cNvPr id="20" name="TextBox 19">
            <a:extLst>
              <a:ext uri="{FF2B5EF4-FFF2-40B4-BE49-F238E27FC236}">
                <a16:creationId xmlns:a16="http://schemas.microsoft.com/office/drawing/2014/main" id="{F7724F22-CCC7-46C3-BBAA-F712AD0D3233}"/>
              </a:ext>
            </a:extLst>
          </p:cNvPr>
          <p:cNvSpPr txBox="1"/>
          <p:nvPr/>
        </p:nvSpPr>
        <p:spPr bwMode="auto">
          <a:xfrm>
            <a:off x="5491604" y="5553998"/>
            <a:ext cx="1208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seventy</a:t>
            </a:r>
          </a:p>
        </p:txBody>
      </p:sp>
      <p:sp>
        <p:nvSpPr>
          <p:cNvPr id="21" name="TextBox 20">
            <a:extLst>
              <a:ext uri="{FF2B5EF4-FFF2-40B4-BE49-F238E27FC236}">
                <a16:creationId xmlns:a16="http://schemas.microsoft.com/office/drawing/2014/main" id="{03D0A398-D479-44AF-84AE-FEF7CC0CA23A}"/>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80</a:t>
            </a:r>
          </a:p>
        </p:txBody>
      </p:sp>
      <p:sp>
        <p:nvSpPr>
          <p:cNvPr id="22" name="TextBox 21">
            <a:extLst>
              <a:ext uri="{FF2B5EF4-FFF2-40B4-BE49-F238E27FC236}">
                <a16:creationId xmlns:a16="http://schemas.microsoft.com/office/drawing/2014/main" id="{98BDCF3E-6BCB-45C6-B2C0-8FCF4DEB7ACB}"/>
              </a:ext>
            </a:extLst>
          </p:cNvPr>
          <p:cNvSpPr txBox="1"/>
          <p:nvPr/>
        </p:nvSpPr>
        <p:spPr bwMode="auto">
          <a:xfrm>
            <a:off x="5581277" y="5553998"/>
            <a:ext cx="1029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eighty</a:t>
            </a:r>
          </a:p>
        </p:txBody>
      </p:sp>
      <p:sp>
        <p:nvSpPr>
          <p:cNvPr id="23" name="TextBox 22">
            <a:extLst>
              <a:ext uri="{FF2B5EF4-FFF2-40B4-BE49-F238E27FC236}">
                <a16:creationId xmlns:a16="http://schemas.microsoft.com/office/drawing/2014/main" id="{05F0F1F9-762A-4E08-9B54-94D506279ED6}"/>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90</a:t>
            </a:r>
          </a:p>
        </p:txBody>
      </p:sp>
      <p:sp>
        <p:nvSpPr>
          <p:cNvPr id="24" name="TextBox 23">
            <a:extLst>
              <a:ext uri="{FF2B5EF4-FFF2-40B4-BE49-F238E27FC236}">
                <a16:creationId xmlns:a16="http://schemas.microsoft.com/office/drawing/2014/main" id="{89A99159-BE6D-4629-88F4-2324BEAF393B}"/>
              </a:ext>
            </a:extLst>
          </p:cNvPr>
          <p:cNvSpPr txBox="1"/>
          <p:nvPr/>
        </p:nvSpPr>
        <p:spPr bwMode="auto">
          <a:xfrm>
            <a:off x="5584483" y="5553998"/>
            <a:ext cx="1023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ninety</a:t>
            </a:r>
          </a:p>
        </p:txBody>
      </p:sp>
      <p:sp>
        <p:nvSpPr>
          <p:cNvPr id="25" name="TextBox 24">
            <a:extLst>
              <a:ext uri="{FF2B5EF4-FFF2-40B4-BE49-F238E27FC236}">
                <a16:creationId xmlns:a16="http://schemas.microsoft.com/office/drawing/2014/main" id="{CE67DA45-12B6-437F-9887-EC3E0E988FF3}"/>
              </a:ext>
            </a:extLst>
          </p:cNvPr>
          <p:cNvSpPr txBox="1"/>
          <p:nvPr/>
        </p:nvSpPr>
        <p:spPr bwMode="auto">
          <a:xfrm>
            <a:off x="5753600" y="5125068"/>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100</a:t>
            </a:r>
          </a:p>
        </p:txBody>
      </p:sp>
      <p:sp>
        <p:nvSpPr>
          <p:cNvPr id="26" name="TextBox 25">
            <a:extLst>
              <a:ext uri="{FF2B5EF4-FFF2-40B4-BE49-F238E27FC236}">
                <a16:creationId xmlns:a16="http://schemas.microsoft.com/office/drawing/2014/main" id="{64DB082A-279C-45D4-B2F2-6E142B905917}"/>
              </a:ext>
            </a:extLst>
          </p:cNvPr>
          <p:cNvSpPr txBox="1"/>
          <p:nvPr/>
        </p:nvSpPr>
        <p:spPr bwMode="auto">
          <a:xfrm>
            <a:off x="5128042" y="5553998"/>
            <a:ext cx="1935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one hundred</a:t>
            </a:r>
          </a:p>
        </p:txBody>
      </p:sp>
      <p:sp>
        <p:nvSpPr>
          <p:cNvPr id="27" name="TextBox 26">
            <a:extLst>
              <a:ext uri="{FF2B5EF4-FFF2-40B4-BE49-F238E27FC236}">
                <a16:creationId xmlns:a16="http://schemas.microsoft.com/office/drawing/2014/main" id="{865CE0B8-4E68-4B28-890C-6E0FB360C216}"/>
              </a:ext>
            </a:extLst>
          </p:cNvPr>
          <p:cNvSpPr txBox="1"/>
          <p:nvPr/>
        </p:nvSpPr>
        <p:spPr bwMode="auto">
          <a:xfrm>
            <a:off x="5753600" y="5125068"/>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110</a:t>
            </a:r>
          </a:p>
        </p:txBody>
      </p:sp>
      <p:sp>
        <p:nvSpPr>
          <p:cNvPr id="28" name="TextBox 27">
            <a:extLst>
              <a:ext uri="{FF2B5EF4-FFF2-40B4-BE49-F238E27FC236}">
                <a16:creationId xmlns:a16="http://schemas.microsoft.com/office/drawing/2014/main" id="{59005F26-EAD5-4BD4-99A6-ABB4D49E2618}"/>
              </a:ext>
            </a:extLst>
          </p:cNvPr>
          <p:cNvSpPr txBox="1"/>
          <p:nvPr/>
        </p:nvSpPr>
        <p:spPr bwMode="auto">
          <a:xfrm>
            <a:off x="4568211" y="5553998"/>
            <a:ext cx="30555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one hundred and ten</a:t>
            </a:r>
          </a:p>
        </p:txBody>
      </p:sp>
      <p:sp>
        <p:nvSpPr>
          <p:cNvPr id="29" name="TextBox 28">
            <a:extLst>
              <a:ext uri="{FF2B5EF4-FFF2-40B4-BE49-F238E27FC236}">
                <a16:creationId xmlns:a16="http://schemas.microsoft.com/office/drawing/2014/main" id="{6C0E214B-E75A-47C2-826C-120E09D35615}"/>
              </a:ext>
            </a:extLst>
          </p:cNvPr>
          <p:cNvSpPr txBox="1"/>
          <p:nvPr/>
        </p:nvSpPr>
        <p:spPr bwMode="auto">
          <a:xfrm>
            <a:off x="5753600" y="5125068"/>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120</a:t>
            </a:r>
          </a:p>
        </p:txBody>
      </p:sp>
      <p:sp>
        <p:nvSpPr>
          <p:cNvPr id="30" name="TextBox 29">
            <a:extLst>
              <a:ext uri="{FF2B5EF4-FFF2-40B4-BE49-F238E27FC236}">
                <a16:creationId xmlns:a16="http://schemas.microsoft.com/office/drawing/2014/main" id="{378209B2-457E-4F68-BA62-44843A2E60EE}"/>
              </a:ext>
            </a:extLst>
          </p:cNvPr>
          <p:cNvSpPr txBox="1"/>
          <p:nvPr/>
        </p:nvSpPr>
        <p:spPr bwMode="auto">
          <a:xfrm>
            <a:off x="4329684" y="5553998"/>
            <a:ext cx="35326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one hundred and twenty</a:t>
            </a:r>
          </a:p>
        </p:txBody>
      </p:sp>
      <p:pic>
        <p:nvPicPr>
          <p:cNvPr id="32" name="Picture 31" descr="A picture containing toiletry, grass, pallette, cosmetic&#10;&#10;Description automatically generated">
            <a:extLst>
              <a:ext uri="{FF2B5EF4-FFF2-40B4-BE49-F238E27FC236}">
                <a16:creationId xmlns:a16="http://schemas.microsoft.com/office/drawing/2014/main" id="{5C2E7055-8206-417E-B80D-B1B80932B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16" y="999425"/>
            <a:ext cx="748182" cy="1864220"/>
          </a:xfrm>
          <a:prstGeom prst="rect">
            <a:avLst/>
          </a:prstGeom>
        </p:spPr>
      </p:pic>
      <p:pic>
        <p:nvPicPr>
          <p:cNvPr id="33" name="Picture 32" descr="A picture containing toiletry, grass, pallette, cosmetic&#10;&#10;Description automatically generated">
            <a:extLst>
              <a:ext uri="{FF2B5EF4-FFF2-40B4-BE49-F238E27FC236}">
                <a16:creationId xmlns:a16="http://schemas.microsoft.com/office/drawing/2014/main" id="{FC17DE4A-97E4-49A0-8078-08CD5FE44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525" y="999425"/>
            <a:ext cx="748182" cy="1864220"/>
          </a:xfrm>
          <a:prstGeom prst="rect">
            <a:avLst/>
          </a:prstGeom>
        </p:spPr>
      </p:pic>
      <p:pic>
        <p:nvPicPr>
          <p:cNvPr id="34" name="Picture 33" descr="A picture containing toiletry, grass, pallette, cosmetic&#10;&#10;Description automatically generated">
            <a:extLst>
              <a:ext uri="{FF2B5EF4-FFF2-40B4-BE49-F238E27FC236}">
                <a16:creationId xmlns:a16="http://schemas.microsoft.com/office/drawing/2014/main" id="{7BB93386-628E-47F0-80EF-56565FDFC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5234" y="999425"/>
            <a:ext cx="748182" cy="1864220"/>
          </a:xfrm>
          <a:prstGeom prst="rect">
            <a:avLst/>
          </a:prstGeom>
        </p:spPr>
      </p:pic>
      <p:pic>
        <p:nvPicPr>
          <p:cNvPr id="35" name="Picture 34" descr="A picture containing toiletry, grass, pallette, cosmetic&#10;&#10;Description automatically generated">
            <a:extLst>
              <a:ext uri="{FF2B5EF4-FFF2-40B4-BE49-F238E27FC236}">
                <a16:creationId xmlns:a16="http://schemas.microsoft.com/office/drawing/2014/main" id="{45A98A6F-BCF8-43E1-AE18-AA0E36B21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943" y="999425"/>
            <a:ext cx="748182" cy="1864220"/>
          </a:xfrm>
          <a:prstGeom prst="rect">
            <a:avLst/>
          </a:prstGeom>
        </p:spPr>
      </p:pic>
      <p:pic>
        <p:nvPicPr>
          <p:cNvPr id="36" name="Picture 35" descr="A picture containing toiletry, grass, pallette, cosmetic&#10;&#10;Description automatically generated">
            <a:extLst>
              <a:ext uri="{FF2B5EF4-FFF2-40B4-BE49-F238E27FC236}">
                <a16:creationId xmlns:a16="http://schemas.microsoft.com/office/drawing/2014/main" id="{2FD80F6B-D9A7-40FF-9EF6-3879795BA7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652" y="999425"/>
            <a:ext cx="748182" cy="1864220"/>
          </a:xfrm>
          <a:prstGeom prst="rect">
            <a:avLst/>
          </a:prstGeom>
        </p:spPr>
      </p:pic>
      <p:pic>
        <p:nvPicPr>
          <p:cNvPr id="37" name="Picture 36" descr="A picture containing toiletry, grass, pallette, cosmetic&#10;&#10;Description automatically generated">
            <a:extLst>
              <a:ext uri="{FF2B5EF4-FFF2-40B4-BE49-F238E27FC236}">
                <a16:creationId xmlns:a16="http://schemas.microsoft.com/office/drawing/2014/main" id="{8306F94F-DF1B-43A4-9DA5-3EB7BCC31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361" y="999425"/>
            <a:ext cx="748182" cy="1864220"/>
          </a:xfrm>
          <a:prstGeom prst="rect">
            <a:avLst/>
          </a:prstGeom>
        </p:spPr>
      </p:pic>
      <p:pic>
        <p:nvPicPr>
          <p:cNvPr id="38" name="Picture 37" descr="A picture containing toiletry, grass, pallette, cosmetic&#10;&#10;Description automatically generated">
            <a:extLst>
              <a:ext uri="{FF2B5EF4-FFF2-40B4-BE49-F238E27FC236}">
                <a16:creationId xmlns:a16="http://schemas.microsoft.com/office/drawing/2014/main" id="{E5FB87BE-B4C6-4059-83C0-4C4EA0098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457" y="3062246"/>
            <a:ext cx="748182" cy="1864220"/>
          </a:xfrm>
          <a:prstGeom prst="rect">
            <a:avLst/>
          </a:prstGeom>
        </p:spPr>
      </p:pic>
      <p:pic>
        <p:nvPicPr>
          <p:cNvPr id="39" name="Picture 38" descr="A picture containing toiletry, grass, pallette, cosmetic&#10;&#10;Description automatically generated">
            <a:extLst>
              <a:ext uri="{FF2B5EF4-FFF2-40B4-BE49-F238E27FC236}">
                <a16:creationId xmlns:a16="http://schemas.microsoft.com/office/drawing/2014/main" id="{D6703462-B920-4887-82CE-698DF99D5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638" y="3062246"/>
            <a:ext cx="748182" cy="1864220"/>
          </a:xfrm>
          <a:prstGeom prst="rect">
            <a:avLst/>
          </a:prstGeom>
        </p:spPr>
      </p:pic>
      <p:pic>
        <p:nvPicPr>
          <p:cNvPr id="40" name="Picture 39" descr="A picture containing toiletry, grass, pallette, cosmetic&#10;&#10;Description automatically generated">
            <a:extLst>
              <a:ext uri="{FF2B5EF4-FFF2-40B4-BE49-F238E27FC236}">
                <a16:creationId xmlns:a16="http://schemas.microsoft.com/office/drawing/2014/main" id="{275BC0A1-DFFC-4E59-B90E-0C57B1DD9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819" y="3062246"/>
            <a:ext cx="748182" cy="1864220"/>
          </a:xfrm>
          <a:prstGeom prst="rect">
            <a:avLst/>
          </a:prstGeom>
        </p:spPr>
      </p:pic>
      <p:pic>
        <p:nvPicPr>
          <p:cNvPr id="41" name="Picture 40" descr="A picture containing toiletry, grass, pallette, cosmetic&#10;&#10;Description automatically generated">
            <a:extLst>
              <a:ext uri="{FF2B5EF4-FFF2-40B4-BE49-F238E27FC236}">
                <a16:creationId xmlns:a16="http://schemas.microsoft.com/office/drawing/2014/main" id="{FA0849CF-A65E-4F57-B08B-F6E8F5A30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9000" y="3062246"/>
            <a:ext cx="748182" cy="1864220"/>
          </a:xfrm>
          <a:prstGeom prst="rect">
            <a:avLst/>
          </a:prstGeom>
        </p:spPr>
      </p:pic>
      <p:pic>
        <p:nvPicPr>
          <p:cNvPr id="42" name="Picture 41" descr="A picture containing toiletry, grass, pallette, cosmetic&#10;&#10;Description automatically generated">
            <a:extLst>
              <a:ext uri="{FF2B5EF4-FFF2-40B4-BE49-F238E27FC236}">
                <a16:creationId xmlns:a16="http://schemas.microsoft.com/office/drawing/2014/main" id="{9BFE32D3-FB20-49AE-B5BD-7114326C64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181" y="3062246"/>
            <a:ext cx="748182" cy="1864220"/>
          </a:xfrm>
          <a:prstGeom prst="rect">
            <a:avLst/>
          </a:prstGeom>
        </p:spPr>
      </p:pic>
      <p:pic>
        <p:nvPicPr>
          <p:cNvPr id="43" name="Picture 42" descr="A picture containing toiletry, grass, pallette, cosmetic&#10;&#10;Description automatically generated">
            <a:extLst>
              <a:ext uri="{FF2B5EF4-FFF2-40B4-BE49-F238E27FC236}">
                <a16:creationId xmlns:a16="http://schemas.microsoft.com/office/drawing/2014/main" id="{3A3674D9-3C7D-453D-9573-236889E93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361" y="3062246"/>
            <a:ext cx="748182" cy="1864220"/>
          </a:xfrm>
          <a:prstGeom prst="rect">
            <a:avLst/>
          </a:prstGeom>
        </p:spPr>
      </p:pic>
    </p:spTree>
    <p:extLst>
      <p:ext uri="{BB962C8B-B14F-4D97-AF65-F5344CB8AC3E}">
        <p14:creationId xmlns:p14="http://schemas.microsoft.com/office/powerpoint/2010/main" val="112102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par>
                          <p:cTn id="91" fill="hold">
                            <p:stCondLst>
                              <p:cond delay="1000"/>
                            </p:stCondLst>
                            <p:childTnLst>
                              <p:par>
                                <p:cTn id="92" presetID="10" presetClass="entr" presetSubtype="0" fill="hold" grpId="0" nodeType="after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500"/>
                                        <p:tgtEl>
                                          <p:spTgt spid="1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fade">
                                      <p:cBhvr>
                                        <p:cTn id="109" dur="500"/>
                                        <p:tgtEl>
                                          <p:spTgt spid="37"/>
                                        </p:tgtEl>
                                      </p:cBhvr>
                                    </p:animEffect>
                                  </p:child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500"/>
                                        <p:tgtEl>
                                          <p:spTgt spid="1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fade">
                                      <p:cBhvr>
                                        <p:cTn id="116" dur="500"/>
                                        <p:tgtEl>
                                          <p:spTgt spid="18"/>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38"/>
                                        </p:tgtEl>
                                        <p:attrNameLst>
                                          <p:attrName>style.visibility</p:attrName>
                                        </p:attrNameLst>
                                      </p:cBhvr>
                                      <p:to>
                                        <p:strVal val="visible"/>
                                      </p:to>
                                    </p:set>
                                    <p:animEffect transition="in" filter="fade">
                                      <p:cBhvr>
                                        <p:cTn id="128" dur="500"/>
                                        <p:tgtEl>
                                          <p:spTgt spid="38"/>
                                        </p:tgtEl>
                                      </p:cBhvr>
                                    </p:animEffect>
                                  </p:childTnLst>
                                </p:cTn>
                              </p:par>
                            </p:childTnLst>
                          </p:cTn>
                        </p:par>
                        <p:par>
                          <p:cTn id="129" fill="hold">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19"/>
                                        </p:tgtEl>
                                        <p:attrNameLst>
                                          <p:attrName>style.visibility</p:attrName>
                                        </p:attrNameLst>
                                      </p:cBhvr>
                                      <p:to>
                                        <p:strVal val="visible"/>
                                      </p:to>
                                    </p:set>
                                    <p:animEffect transition="in" filter="fade">
                                      <p:cBhvr>
                                        <p:cTn id="132" dur="500"/>
                                        <p:tgtEl>
                                          <p:spTgt spid="19"/>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fade">
                                      <p:cBhvr>
                                        <p:cTn id="135" dur="500"/>
                                        <p:tgtEl>
                                          <p:spTgt spid="20"/>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0"/>
                                        </p:tgtEl>
                                      </p:cBhvr>
                                    </p:animEffect>
                                    <p:set>
                                      <p:cBhvr>
                                        <p:cTn id="143" dur="1" fill="hold">
                                          <p:stCondLst>
                                            <p:cond delay="499"/>
                                          </p:stCondLst>
                                        </p:cTn>
                                        <p:tgtEl>
                                          <p:spTgt spid="20"/>
                                        </p:tgtEl>
                                        <p:attrNameLst>
                                          <p:attrName>style.visibility</p:attrName>
                                        </p:attrNameLst>
                                      </p:cBhvr>
                                      <p:to>
                                        <p:strVal val="hidden"/>
                                      </p:to>
                                    </p:set>
                                  </p:child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fade">
                                      <p:cBhvr>
                                        <p:cTn id="147" dur="500"/>
                                        <p:tgtEl>
                                          <p:spTgt spid="39"/>
                                        </p:tgtEl>
                                      </p:cBhvr>
                                    </p:animEffect>
                                  </p:childTnLst>
                                </p:cTn>
                              </p:par>
                            </p:childTnLst>
                          </p:cTn>
                        </p:par>
                        <p:par>
                          <p:cTn id="148" fill="hold">
                            <p:stCondLst>
                              <p:cond delay="1000"/>
                            </p:stCondLst>
                            <p:childTnLst>
                              <p:par>
                                <p:cTn id="149" presetID="10" presetClass="entr" presetSubtype="0" fill="hold" grpId="0" nodeType="afterEffect">
                                  <p:stCondLst>
                                    <p:cond delay="0"/>
                                  </p:stCondLst>
                                  <p:childTnLst>
                                    <p:set>
                                      <p:cBhvr>
                                        <p:cTn id="150" dur="1" fill="hold">
                                          <p:stCondLst>
                                            <p:cond delay="0"/>
                                          </p:stCondLst>
                                        </p:cTn>
                                        <p:tgtEl>
                                          <p:spTgt spid="21"/>
                                        </p:tgtEl>
                                        <p:attrNameLst>
                                          <p:attrName>style.visibility</p:attrName>
                                        </p:attrNameLst>
                                      </p:cBhvr>
                                      <p:to>
                                        <p:strVal val="visible"/>
                                      </p:to>
                                    </p:set>
                                    <p:animEffect transition="in" filter="fade">
                                      <p:cBhvr>
                                        <p:cTn id="151" dur="500"/>
                                        <p:tgtEl>
                                          <p:spTgt spid="21"/>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500"/>
                                        <p:tgtEl>
                                          <p:spTgt spid="22"/>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21"/>
                                        </p:tgtEl>
                                      </p:cBhvr>
                                    </p:animEffect>
                                    <p:set>
                                      <p:cBhvr>
                                        <p:cTn id="159" dur="1" fill="hold">
                                          <p:stCondLst>
                                            <p:cond delay="499"/>
                                          </p:stCondLst>
                                        </p:cTn>
                                        <p:tgtEl>
                                          <p:spTgt spid="21"/>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2"/>
                                        </p:tgtEl>
                                      </p:cBhvr>
                                    </p:animEffect>
                                    <p:set>
                                      <p:cBhvr>
                                        <p:cTn id="162" dur="1" fill="hold">
                                          <p:stCondLst>
                                            <p:cond delay="499"/>
                                          </p:stCondLst>
                                        </p:cTn>
                                        <p:tgtEl>
                                          <p:spTgt spid="22"/>
                                        </p:tgtEl>
                                        <p:attrNameLst>
                                          <p:attrName>style.visibility</p:attrName>
                                        </p:attrNameLst>
                                      </p:cBhvr>
                                      <p:to>
                                        <p:strVal val="hidden"/>
                                      </p:to>
                                    </p:set>
                                  </p:childTnLst>
                                </p:cTn>
                              </p:par>
                            </p:childTnLst>
                          </p:cTn>
                        </p:par>
                        <p:par>
                          <p:cTn id="163" fill="hold">
                            <p:stCondLst>
                              <p:cond delay="500"/>
                            </p:stCondLst>
                            <p:childTnLst>
                              <p:par>
                                <p:cTn id="164" presetID="10" presetClass="entr" presetSubtype="0" fill="hold" nodeType="afterEffect">
                                  <p:stCondLst>
                                    <p:cond delay="0"/>
                                  </p:stCondLst>
                                  <p:childTnLst>
                                    <p:set>
                                      <p:cBhvr>
                                        <p:cTn id="165" dur="1" fill="hold">
                                          <p:stCondLst>
                                            <p:cond delay="0"/>
                                          </p:stCondLst>
                                        </p:cTn>
                                        <p:tgtEl>
                                          <p:spTgt spid="40"/>
                                        </p:tgtEl>
                                        <p:attrNameLst>
                                          <p:attrName>style.visibility</p:attrName>
                                        </p:attrNameLst>
                                      </p:cBhvr>
                                      <p:to>
                                        <p:strVal val="visible"/>
                                      </p:to>
                                    </p:set>
                                    <p:animEffect transition="in" filter="fade">
                                      <p:cBhvr>
                                        <p:cTn id="166" dur="500"/>
                                        <p:tgtEl>
                                          <p:spTgt spid="40"/>
                                        </p:tgtEl>
                                      </p:cBhvr>
                                    </p:animEffect>
                                  </p:childTnLst>
                                </p:cTn>
                              </p:par>
                            </p:childTnLst>
                          </p:cTn>
                        </p:par>
                        <p:par>
                          <p:cTn id="167" fill="hold">
                            <p:stCondLst>
                              <p:cond delay="1000"/>
                            </p:stCondLst>
                            <p:childTnLst>
                              <p:par>
                                <p:cTn id="168" presetID="10" presetClass="entr" presetSubtype="0" fill="hold" grpId="0" nodeType="afterEffect">
                                  <p:stCondLst>
                                    <p:cond delay="0"/>
                                  </p:stCondLst>
                                  <p:childTnLst>
                                    <p:set>
                                      <p:cBhvr>
                                        <p:cTn id="169" dur="1" fill="hold">
                                          <p:stCondLst>
                                            <p:cond delay="0"/>
                                          </p:stCondLst>
                                        </p:cTn>
                                        <p:tgtEl>
                                          <p:spTgt spid="23"/>
                                        </p:tgtEl>
                                        <p:attrNameLst>
                                          <p:attrName>style.visibility</p:attrName>
                                        </p:attrNameLst>
                                      </p:cBhvr>
                                      <p:to>
                                        <p:strVal val="visible"/>
                                      </p:to>
                                    </p:set>
                                    <p:animEffect transition="in" filter="fade">
                                      <p:cBhvr>
                                        <p:cTn id="170" dur="500"/>
                                        <p:tgtEl>
                                          <p:spTgt spid="23"/>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4"/>
                                        </p:tgtEl>
                                        <p:attrNameLst>
                                          <p:attrName>style.visibility</p:attrName>
                                        </p:attrNameLst>
                                      </p:cBhvr>
                                      <p:to>
                                        <p:strVal val="visible"/>
                                      </p:to>
                                    </p:set>
                                    <p:animEffect transition="in" filter="fade">
                                      <p:cBhvr>
                                        <p:cTn id="173" dur="500"/>
                                        <p:tgtEl>
                                          <p:spTgt spid="24"/>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grpId="1" nodeType="clickEffect">
                                  <p:stCondLst>
                                    <p:cond delay="0"/>
                                  </p:stCondLst>
                                  <p:childTnLst>
                                    <p:animEffect transition="out" filter="fade">
                                      <p:cBhvr>
                                        <p:cTn id="177" dur="500"/>
                                        <p:tgtEl>
                                          <p:spTgt spid="23"/>
                                        </p:tgtEl>
                                      </p:cBhvr>
                                    </p:animEffect>
                                    <p:set>
                                      <p:cBhvr>
                                        <p:cTn id="178" dur="1" fill="hold">
                                          <p:stCondLst>
                                            <p:cond delay="499"/>
                                          </p:stCondLst>
                                        </p:cTn>
                                        <p:tgtEl>
                                          <p:spTgt spid="23"/>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4"/>
                                        </p:tgtEl>
                                      </p:cBhvr>
                                    </p:animEffect>
                                    <p:set>
                                      <p:cBhvr>
                                        <p:cTn id="181" dur="1" fill="hold">
                                          <p:stCondLst>
                                            <p:cond delay="499"/>
                                          </p:stCondLst>
                                        </p:cTn>
                                        <p:tgtEl>
                                          <p:spTgt spid="24"/>
                                        </p:tgtEl>
                                        <p:attrNameLst>
                                          <p:attrName>style.visibility</p:attrName>
                                        </p:attrNameLst>
                                      </p:cBhvr>
                                      <p:to>
                                        <p:strVal val="hidden"/>
                                      </p:to>
                                    </p:set>
                                  </p:childTnLst>
                                </p:cTn>
                              </p:par>
                            </p:childTnLst>
                          </p:cTn>
                        </p:par>
                        <p:par>
                          <p:cTn id="182" fill="hold">
                            <p:stCondLst>
                              <p:cond delay="500"/>
                            </p:stCondLst>
                            <p:childTnLst>
                              <p:par>
                                <p:cTn id="183" presetID="10" presetClass="entr" presetSubtype="0" fill="hold" nodeType="afterEffect">
                                  <p:stCondLst>
                                    <p:cond delay="0"/>
                                  </p:stCondLst>
                                  <p:childTnLst>
                                    <p:set>
                                      <p:cBhvr>
                                        <p:cTn id="184" dur="1" fill="hold">
                                          <p:stCondLst>
                                            <p:cond delay="0"/>
                                          </p:stCondLst>
                                        </p:cTn>
                                        <p:tgtEl>
                                          <p:spTgt spid="41"/>
                                        </p:tgtEl>
                                        <p:attrNameLst>
                                          <p:attrName>style.visibility</p:attrName>
                                        </p:attrNameLst>
                                      </p:cBhvr>
                                      <p:to>
                                        <p:strVal val="visible"/>
                                      </p:to>
                                    </p:set>
                                    <p:animEffect transition="in" filter="fade">
                                      <p:cBhvr>
                                        <p:cTn id="185" dur="500"/>
                                        <p:tgtEl>
                                          <p:spTgt spid="41"/>
                                        </p:tgtEl>
                                      </p:cBhvr>
                                    </p:animEffect>
                                  </p:childTnLst>
                                </p:cTn>
                              </p:par>
                            </p:childTnLst>
                          </p:cTn>
                        </p:par>
                        <p:par>
                          <p:cTn id="186" fill="hold">
                            <p:stCondLst>
                              <p:cond delay="1000"/>
                            </p:stCondLst>
                            <p:childTnLst>
                              <p:par>
                                <p:cTn id="187" presetID="10" presetClass="entr" presetSubtype="0" fill="hold" grpId="0" nodeType="afterEffect">
                                  <p:stCondLst>
                                    <p:cond delay="0"/>
                                  </p:stCondLst>
                                  <p:childTnLst>
                                    <p:set>
                                      <p:cBhvr>
                                        <p:cTn id="188" dur="1" fill="hold">
                                          <p:stCondLst>
                                            <p:cond delay="0"/>
                                          </p:stCondLst>
                                        </p:cTn>
                                        <p:tgtEl>
                                          <p:spTgt spid="25"/>
                                        </p:tgtEl>
                                        <p:attrNameLst>
                                          <p:attrName>style.visibility</p:attrName>
                                        </p:attrNameLst>
                                      </p:cBhvr>
                                      <p:to>
                                        <p:strVal val="visible"/>
                                      </p:to>
                                    </p:set>
                                    <p:animEffect transition="in" filter="fade">
                                      <p:cBhvr>
                                        <p:cTn id="189" dur="500"/>
                                        <p:tgtEl>
                                          <p:spTgt spid="25"/>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26"/>
                                        </p:tgtEl>
                                        <p:attrNameLst>
                                          <p:attrName>style.visibility</p:attrName>
                                        </p:attrNameLst>
                                      </p:cBhvr>
                                      <p:to>
                                        <p:strVal val="visible"/>
                                      </p:to>
                                    </p:set>
                                    <p:animEffect transition="in" filter="fade">
                                      <p:cBhvr>
                                        <p:cTn id="192" dur="500"/>
                                        <p:tgtEl>
                                          <p:spTgt spid="26"/>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500"/>
                                        <p:tgtEl>
                                          <p:spTgt spid="25"/>
                                        </p:tgtEl>
                                      </p:cBhvr>
                                    </p:animEffect>
                                    <p:set>
                                      <p:cBhvr>
                                        <p:cTn id="197" dur="1" fill="hold">
                                          <p:stCondLst>
                                            <p:cond delay="499"/>
                                          </p:stCondLst>
                                        </p:cTn>
                                        <p:tgtEl>
                                          <p:spTgt spid="25"/>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26"/>
                                        </p:tgtEl>
                                      </p:cBhvr>
                                    </p:animEffect>
                                    <p:set>
                                      <p:cBhvr>
                                        <p:cTn id="200" dur="1" fill="hold">
                                          <p:stCondLst>
                                            <p:cond delay="499"/>
                                          </p:stCondLst>
                                        </p:cTn>
                                        <p:tgtEl>
                                          <p:spTgt spid="26"/>
                                        </p:tgtEl>
                                        <p:attrNameLst>
                                          <p:attrName>style.visibility</p:attrName>
                                        </p:attrNameLst>
                                      </p:cBhvr>
                                      <p:to>
                                        <p:strVal val="hidden"/>
                                      </p:to>
                                    </p:set>
                                  </p:childTnLst>
                                </p:cTn>
                              </p:par>
                            </p:childTnLst>
                          </p:cTn>
                        </p:par>
                        <p:par>
                          <p:cTn id="201" fill="hold">
                            <p:stCondLst>
                              <p:cond delay="500"/>
                            </p:stCondLst>
                            <p:childTnLst>
                              <p:par>
                                <p:cTn id="202" presetID="10" presetClass="entr" presetSubtype="0" fill="hold" nodeType="afterEffect">
                                  <p:stCondLst>
                                    <p:cond delay="0"/>
                                  </p:stCondLst>
                                  <p:childTnLst>
                                    <p:set>
                                      <p:cBhvr>
                                        <p:cTn id="203" dur="1" fill="hold">
                                          <p:stCondLst>
                                            <p:cond delay="0"/>
                                          </p:stCondLst>
                                        </p:cTn>
                                        <p:tgtEl>
                                          <p:spTgt spid="42"/>
                                        </p:tgtEl>
                                        <p:attrNameLst>
                                          <p:attrName>style.visibility</p:attrName>
                                        </p:attrNameLst>
                                      </p:cBhvr>
                                      <p:to>
                                        <p:strVal val="visible"/>
                                      </p:to>
                                    </p:set>
                                    <p:animEffect transition="in" filter="fade">
                                      <p:cBhvr>
                                        <p:cTn id="204" dur="500"/>
                                        <p:tgtEl>
                                          <p:spTgt spid="42"/>
                                        </p:tgtEl>
                                      </p:cBhvr>
                                    </p:animEffect>
                                  </p:childTnLst>
                                </p:cTn>
                              </p:par>
                            </p:childTnLst>
                          </p:cTn>
                        </p:par>
                        <p:par>
                          <p:cTn id="205" fill="hold">
                            <p:stCondLst>
                              <p:cond delay="1000"/>
                            </p:stCondLst>
                            <p:childTnLst>
                              <p:par>
                                <p:cTn id="206" presetID="10" presetClass="entr" presetSubtype="0" fill="hold" grpId="0" nodeType="afterEffect">
                                  <p:stCondLst>
                                    <p:cond delay="0"/>
                                  </p:stCondLst>
                                  <p:childTnLst>
                                    <p:set>
                                      <p:cBhvr>
                                        <p:cTn id="207" dur="1" fill="hold">
                                          <p:stCondLst>
                                            <p:cond delay="0"/>
                                          </p:stCondLst>
                                        </p:cTn>
                                        <p:tgtEl>
                                          <p:spTgt spid="27"/>
                                        </p:tgtEl>
                                        <p:attrNameLst>
                                          <p:attrName>style.visibility</p:attrName>
                                        </p:attrNameLst>
                                      </p:cBhvr>
                                      <p:to>
                                        <p:strVal val="visible"/>
                                      </p:to>
                                    </p:set>
                                    <p:animEffect transition="in" filter="fade">
                                      <p:cBhvr>
                                        <p:cTn id="208" dur="500"/>
                                        <p:tgtEl>
                                          <p:spTgt spid="27"/>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500"/>
                                        <p:tgtEl>
                                          <p:spTgt spid="28"/>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xit" presetSubtype="0" fill="hold" grpId="1" nodeType="clickEffect">
                                  <p:stCondLst>
                                    <p:cond delay="0"/>
                                  </p:stCondLst>
                                  <p:childTnLst>
                                    <p:animEffect transition="out" filter="fade">
                                      <p:cBhvr>
                                        <p:cTn id="215" dur="500"/>
                                        <p:tgtEl>
                                          <p:spTgt spid="27"/>
                                        </p:tgtEl>
                                      </p:cBhvr>
                                    </p:animEffect>
                                    <p:set>
                                      <p:cBhvr>
                                        <p:cTn id="216" dur="1" fill="hold">
                                          <p:stCondLst>
                                            <p:cond delay="499"/>
                                          </p:stCondLst>
                                        </p:cTn>
                                        <p:tgtEl>
                                          <p:spTgt spid="27"/>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28"/>
                                        </p:tgtEl>
                                      </p:cBhvr>
                                    </p:animEffect>
                                    <p:set>
                                      <p:cBhvr>
                                        <p:cTn id="219" dur="1" fill="hold">
                                          <p:stCondLst>
                                            <p:cond delay="499"/>
                                          </p:stCondLst>
                                        </p:cTn>
                                        <p:tgtEl>
                                          <p:spTgt spid="28"/>
                                        </p:tgtEl>
                                        <p:attrNameLst>
                                          <p:attrName>style.visibility</p:attrName>
                                        </p:attrNameLst>
                                      </p:cBhvr>
                                      <p:to>
                                        <p:strVal val="hidden"/>
                                      </p:to>
                                    </p:set>
                                  </p:childTnLst>
                                </p:cTn>
                              </p:par>
                            </p:childTnLst>
                          </p:cTn>
                        </p:par>
                        <p:par>
                          <p:cTn id="220" fill="hold">
                            <p:stCondLst>
                              <p:cond delay="500"/>
                            </p:stCondLst>
                            <p:childTnLst>
                              <p:par>
                                <p:cTn id="221" presetID="10" presetClass="entr" presetSubtype="0" fill="hold" nodeType="afterEffect">
                                  <p:stCondLst>
                                    <p:cond delay="0"/>
                                  </p:stCondLst>
                                  <p:childTnLst>
                                    <p:set>
                                      <p:cBhvr>
                                        <p:cTn id="222" dur="1" fill="hold">
                                          <p:stCondLst>
                                            <p:cond delay="0"/>
                                          </p:stCondLst>
                                        </p:cTn>
                                        <p:tgtEl>
                                          <p:spTgt spid="43"/>
                                        </p:tgtEl>
                                        <p:attrNameLst>
                                          <p:attrName>style.visibility</p:attrName>
                                        </p:attrNameLst>
                                      </p:cBhvr>
                                      <p:to>
                                        <p:strVal val="visible"/>
                                      </p:to>
                                    </p:set>
                                    <p:animEffect transition="in" filter="fade">
                                      <p:cBhvr>
                                        <p:cTn id="223" dur="500"/>
                                        <p:tgtEl>
                                          <p:spTgt spid="43"/>
                                        </p:tgtEl>
                                      </p:cBhvr>
                                    </p:animEffect>
                                  </p:childTnLst>
                                </p:cTn>
                              </p:par>
                            </p:childTnLst>
                          </p:cTn>
                        </p:par>
                        <p:par>
                          <p:cTn id="224" fill="hold">
                            <p:stCondLst>
                              <p:cond delay="1000"/>
                            </p:stCondLst>
                            <p:childTnLst>
                              <p:par>
                                <p:cTn id="225" presetID="10" presetClass="entr" presetSubtype="0" fill="hold" grpId="0" nodeType="afterEffect">
                                  <p:stCondLst>
                                    <p:cond delay="0"/>
                                  </p:stCondLst>
                                  <p:childTnLst>
                                    <p:set>
                                      <p:cBhvr>
                                        <p:cTn id="226" dur="1" fill="hold">
                                          <p:stCondLst>
                                            <p:cond delay="0"/>
                                          </p:stCondLst>
                                        </p:cTn>
                                        <p:tgtEl>
                                          <p:spTgt spid="29"/>
                                        </p:tgtEl>
                                        <p:attrNameLst>
                                          <p:attrName>style.visibility</p:attrName>
                                        </p:attrNameLst>
                                      </p:cBhvr>
                                      <p:to>
                                        <p:strVal val="visible"/>
                                      </p:to>
                                    </p:set>
                                    <p:animEffect transition="in" filter="fade">
                                      <p:cBhvr>
                                        <p:cTn id="227" dur="500"/>
                                        <p:tgtEl>
                                          <p:spTgt spid="29"/>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30"/>
                                        </p:tgtEl>
                                        <p:attrNameLst>
                                          <p:attrName>style.visibility</p:attrName>
                                        </p:attrNameLst>
                                      </p:cBhvr>
                                      <p:to>
                                        <p:strVal val="visible"/>
                                      </p:to>
                                    </p:set>
                                    <p:animEffect transition="in" filter="fade">
                                      <p:cBhvr>
                                        <p:cTn id="2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3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1:1</a:t>
            </a:r>
          </a:p>
        </p:txBody>
      </p:sp>
      <p:sp>
        <p:nvSpPr>
          <p:cNvPr id="3" name="TextBox 2">
            <a:extLst>
              <a:ext uri="{FF2B5EF4-FFF2-40B4-BE49-F238E27FC236}">
                <a16:creationId xmlns:a16="http://schemas.microsoft.com/office/drawing/2014/main" id="{1AB02311-ECDA-4C8D-BFB6-87C9C0028649}"/>
              </a:ext>
            </a:extLst>
          </p:cNvPr>
          <p:cNvSpPr txBox="1"/>
          <p:nvPr/>
        </p:nvSpPr>
        <p:spPr bwMode="auto">
          <a:xfrm>
            <a:off x="5920311" y="512506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4" name="TextBox 3">
            <a:extLst>
              <a:ext uri="{FF2B5EF4-FFF2-40B4-BE49-F238E27FC236}">
                <a16:creationId xmlns:a16="http://schemas.microsoft.com/office/drawing/2014/main" id="{685058A9-CE6B-4F5A-B7A6-D187388213E5}"/>
              </a:ext>
            </a:extLst>
          </p:cNvPr>
          <p:cNvSpPr txBox="1"/>
          <p:nvPr/>
        </p:nvSpPr>
        <p:spPr bwMode="auto">
          <a:xfrm>
            <a:off x="5711537" y="5553998"/>
            <a:ext cx="7689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zero</a:t>
            </a:r>
          </a:p>
        </p:txBody>
      </p:sp>
      <p:sp>
        <p:nvSpPr>
          <p:cNvPr id="5" name="TextBox 4">
            <a:extLst>
              <a:ext uri="{FF2B5EF4-FFF2-40B4-BE49-F238E27FC236}">
                <a16:creationId xmlns:a16="http://schemas.microsoft.com/office/drawing/2014/main" id="{FA8B89C3-EE82-49A3-8E59-C0EE9D85FBCA}"/>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6" name="TextBox 5">
            <a:extLst>
              <a:ext uri="{FF2B5EF4-FFF2-40B4-BE49-F238E27FC236}">
                <a16:creationId xmlns:a16="http://schemas.microsoft.com/office/drawing/2014/main" id="{4B1F1E30-F09D-456D-98AD-C380873CF8A7}"/>
              </a:ext>
            </a:extLst>
          </p:cNvPr>
          <p:cNvSpPr txBox="1"/>
          <p:nvPr/>
        </p:nvSpPr>
        <p:spPr bwMode="auto">
          <a:xfrm>
            <a:off x="5785275" y="5553998"/>
            <a:ext cx="6214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7" name="TextBox 6">
            <a:extLst>
              <a:ext uri="{FF2B5EF4-FFF2-40B4-BE49-F238E27FC236}">
                <a16:creationId xmlns:a16="http://schemas.microsoft.com/office/drawing/2014/main" id="{6BBB0106-2607-4699-9FBD-F2ADB02B1233}"/>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8" name="TextBox 7">
            <a:extLst>
              <a:ext uri="{FF2B5EF4-FFF2-40B4-BE49-F238E27FC236}">
                <a16:creationId xmlns:a16="http://schemas.microsoft.com/office/drawing/2014/main" id="{2630E583-2520-4EA1-9CCB-05FE9FD6B42D}"/>
              </a:ext>
            </a:extLst>
          </p:cNvPr>
          <p:cNvSpPr txBox="1"/>
          <p:nvPr/>
        </p:nvSpPr>
        <p:spPr bwMode="auto">
          <a:xfrm>
            <a:off x="5546748" y="5553998"/>
            <a:ext cx="10985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a:t>
            </a:r>
          </a:p>
        </p:txBody>
      </p:sp>
      <p:sp>
        <p:nvSpPr>
          <p:cNvPr id="9" name="TextBox 8">
            <a:extLst>
              <a:ext uri="{FF2B5EF4-FFF2-40B4-BE49-F238E27FC236}">
                <a16:creationId xmlns:a16="http://schemas.microsoft.com/office/drawing/2014/main" id="{AA112CA0-B047-415D-8F13-46C27093A717}"/>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p:txBody>
      </p:sp>
      <p:sp>
        <p:nvSpPr>
          <p:cNvPr id="10" name="TextBox 9">
            <a:extLst>
              <a:ext uri="{FF2B5EF4-FFF2-40B4-BE49-F238E27FC236}">
                <a16:creationId xmlns:a16="http://schemas.microsoft.com/office/drawing/2014/main" id="{A9FABFAA-271A-41C5-907B-AA523EEA7BFF}"/>
              </a:ext>
            </a:extLst>
          </p:cNvPr>
          <p:cNvSpPr txBox="1"/>
          <p:nvPr/>
        </p:nvSpPr>
        <p:spPr bwMode="auto">
          <a:xfrm>
            <a:off x="5641773" y="5553998"/>
            <a:ext cx="9084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a:t>
            </a:r>
          </a:p>
        </p:txBody>
      </p:sp>
      <p:sp>
        <p:nvSpPr>
          <p:cNvPr id="11" name="TextBox 10">
            <a:extLst>
              <a:ext uri="{FF2B5EF4-FFF2-40B4-BE49-F238E27FC236}">
                <a16:creationId xmlns:a16="http://schemas.microsoft.com/office/drawing/2014/main" id="{8DD8A12F-0A77-464F-B688-1559E04C1674}"/>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12" name="TextBox 11">
            <a:extLst>
              <a:ext uri="{FF2B5EF4-FFF2-40B4-BE49-F238E27FC236}">
                <a16:creationId xmlns:a16="http://schemas.microsoft.com/office/drawing/2014/main" id="{CA86064B-BCBC-474E-AEA3-BC3CE3E49BF0}"/>
              </a:ext>
            </a:extLst>
          </p:cNvPr>
          <p:cNvSpPr txBox="1"/>
          <p:nvPr/>
        </p:nvSpPr>
        <p:spPr bwMode="auto">
          <a:xfrm>
            <a:off x="5680246" y="5553998"/>
            <a:ext cx="8315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forty</a:t>
            </a:r>
          </a:p>
        </p:txBody>
      </p:sp>
      <p:sp>
        <p:nvSpPr>
          <p:cNvPr id="13" name="TextBox 12">
            <a:extLst>
              <a:ext uri="{FF2B5EF4-FFF2-40B4-BE49-F238E27FC236}">
                <a16:creationId xmlns:a16="http://schemas.microsoft.com/office/drawing/2014/main" id="{628920E3-519C-4AA2-AA20-2306756D9FA7}"/>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a:t>
            </a:r>
          </a:p>
        </p:txBody>
      </p:sp>
      <p:sp>
        <p:nvSpPr>
          <p:cNvPr id="14" name="TextBox 13">
            <a:extLst>
              <a:ext uri="{FF2B5EF4-FFF2-40B4-BE49-F238E27FC236}">
                <a16:creationId xmlns:a16="http://schemas.microsoft.com/office/drawing/2014/main" id="{039A03CC-964B-47AD-9298-305D33235B5F}"/>
              </a:ext>
            </a:extLst>
          </p:cNvPr>
          <p:cNvSpPr txBox="1"/>
          <p:nvPr/>
        </p:nvSpPr>
        <p:spPr bwMode="auto">
          <a:xfrm>
            <a:off x="5740391" y="5553998"/>
            <a:ext cx="711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fifty</a:t>
            </a:r>
          </a:p>
        </p:txBody>
      </p:sp>
      <p:sp>
        <p:nvSpPr>
          <p:cNvPr id="15" name="TextBox 14">
            <a:extLst>
              <a:ext uri="{FF2B5EF4-FFF2-40B4-BE49-F238E27FC236}">
                <a16:creationId xmlns:a16="http://schemas.microsoft.com/office/drawing/2014/main" id="{53CF41E7-9271-4D8C-AC1B-708B369A70FF}"/>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60</a:t>
            </a:r>
          </a:p>
        </p:txBody>
      </p:sp>
      <p:sp>
        <p:nvSpPr>
          <p:cNvPr id="16" name="TextBox 15">
            <a:extLst>
              <a:ext uri="{FF2B5EF4-FFF2-40B4-BE49-F238E27FC236}">
                <a16:creationId xmlns:a16="http://schemas.microsoft.com/office/drawing/2014/main" id="{3A17768F-36C6-4AE4-9BEE-CD4ED212B71C}"/>
              </a:ext>
            </a:extLst>
          </p:cNvPr>
          <p:cNvSpPr txBox="1"/>
          <p:nvPr/>
        </p:nvSpPr>
        <p:spPr bwMode="auto">
          <a:xfrm>
            <a:off x="5703905" y="5553998"/>
            <a:ext cx="784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a:solidFill>
                  <a:srgbClr val="000000"/>
                </a:solidFill>
                <a:latin typeface="Myriad Pro Semibold" charset="0"/>
                <a:ea typeface="Myriad Pro Semibold" charset="0"/>
                <a:cs typeface="Myriad Pro Semibold" charset="0"/>
              </a:rPr>
              <a:t>sixty</a:t>
            </a:r>
            <a:endParaRPr lang="en-GB" sz="2400" dirty="0">
              <a:solidFill>
                <a:srgbClr val="000000"/>
              </a:solidFill>
              <a:latin typeface="Myriad Pro Semibold" charset="0"/>
              <a:ea typeface="Myriad Pro Semibold" charset="0"/>
              <a:cs typeface="Myriad Pro Semibold" charset="0"/>
            </a:endParaRPr>
          </a:p>
        </p:txBody>
      </p:sp>
      <p:sp>
        <p:nvSpPr>
          <p:cNvPr id="17" name="TextBox 16">
            <a:extLst>
              <a:ext uri="{FF2B5EF4-FFF2-40B4-BE49-F238E27FC236}">
                <a16:creationId xmlns:a16="http://schemas.microsoft.com/office/drawing/2014/main" id="{F8D9B5F6-6FB8-4960-94CD-E3DEBEF4BEA3}"/>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70</a:t>
            </a:r>
          </a:p>
        </p:txBody>
      </p:sp>
      <p:sp>
        <p:nvSpPr>
          <p:cNvPr id="18" name="TextBox 17">
            <a:extLst>
              <a:ext uri="{FF2B5EF4-FFF2-40B4-BE49-F238E27FC236}">
                <a16:creationId xmlns:a16="http://schemas.microsoft.com/office/drawing/2014/main" id="{A75D4987-51BC-4252-A4AE-5F7EE174FF89}"/>
              </a:ext>
            </a:extLst>
          </p:cNvPr>
          <p:cNvSpPr txBox="1"/>
          <p:nvPr/>
        </p:nvSpPr>
        <p:spPr bwMode="auto">
          <a:xfrm>
            <a:off x="5491604" y="5553998"/>
            <a:ext cx="1208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seventy</a:t>
            </a:r>
          </a:p>
        </p:txBody>
      </p:sp>
      <p:sp>
        <p:nvSpPr>
          <p:cNvPr id="19" name="TextBox 18">
            <a:extLst>
              <a:ext uri="{FF2B5EF4-FFF2-40B4-BE49-F238E27FC236}">
                <a16:creationId xmlns:a16="http://schemas.microsoft.com/office/drawing/2014/main" id="{D051263B-D165-4025-BECF-A908AFED2020}"/>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80</a:t>
            </a:r>
          </a:p>
        </p:txBody>
      </p:sp>
      <p:sp>
        <p:nvSpPr>
          <p:cNvPr id="20" name="TextBox 19">
            <a:extLst>
              <a:ext uri="{FF2B5EF4-FFF2-40B4-BE49-F238E27FC236}">
                <a16:creationId xmlns:a16="http://schemas.microsoft.com/office/drawing/2014/main" id="{B7FE72DC-B659-480F-9679-CDE0A2380B87}"/>
              </a:ext>
            </a:extLst>
          </p:cNvPr>
          <p:cNvSpPr txBox="1"/>
          <p:nvPr/>
        </p:nvSpPr>
        <p:spPr bwMode="auto">
          <a:xfrm>
            <a:off x="5581277" y="5553998"/>
            <a:ext cx="1029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eighty</a:t>
            </a:r>
          </a:p>
        </p:txBody>
      </p:sp>
      <p:sp>
        <p:nvSpPr>
          <p:cNvPr id="21" name="TextBox 20">
            <a:extLst>
              <a:ext uri="{FF2B5EF4-FFF2-40B4-BE49-F238E27FC236}">
                <a16:creationId xmlns:a16="http://schemas.microsoft.com/office/drawing/2014/main" id="{27927295-E5EA-4031-9362-8661964CE2A7}"/>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90</a:t>
            </a:r>
          </a:p>
        </p:txBody>
      </p:sp>
      <p:sp>
        <p:nvSpPr>
          <p:cNvPr id="22" name="TextBox 21">
            <a:extLst>
              <a:ext uri="{FF2B5EF4-FFF2-40B4-BE49-F238E27FC236}">
                <a16:creationId xmlns:a16="http://schemas.microsoft.com/office/drawing/2014/main" id="{F3D7762C-46F4-4991-BB5A-BCAF852B078A}"/>
              </a:ext>
            </a:extLst>
          </p:cNvPr>
          <p:cNvSpPr txBox="1"/>
          <p:nvPr/>
        </p:nvSpPr>
        <p:spPr bwMode="auto">
          <a:xfrm>
            <a:off x="5584483" y="5553998"/>
            <a:ext cx="1023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ninety</a:t>
            </a:r>
          </a:p>
        </p:txBody>
      </p:sp>
      <p:sp>
        <p:nvSpPr>
          <p:cNvPr id="23" name="TextBox 22">
            <a:extLst>
              <a:ext uri="{FF2B5EF4-FFF2-40B4-BE49-F238E27FC236}">
                <a16:creationId xmlns:a16="http://schemas.microsoft.com/office/drawing/2014/main" id="{DC77F690-95C5-4CDE-9339-5E000FE92117}"/>
              </a:ext>
            </a:extLst>
          </p:cNvPr>
          <p:cNvSpPr txBox="1"/>
          <p:nvPr/>
        </p:nvSpPr>
        <p:spPr bwMode="auto">
          <a:xfrm>
            <a:off x="5753600" y="5125068"/>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100</a:t>
            </a:r>
          </a:p>
        </p:txBody>
      </p:sp>
      <p:sp>
        <p:nvSpPr>
          <p:cNvPr id="24" name="TextBox 23">
            <a:extLst>
              <a:ext uri="{FF2B5EF4-FFF2-40B4-BE49-F238E27FC236}">
                <a16:creationId xmlns:a16="http://schemas.microsoft.com/office/drawing/2014/main" id="{16851307-6689-4C1D-B01D-31C442C6F4A0}"/>
              </a:ext>
            </a:extLst>
          </p:cNvPr>
          <p:cNvSpPr txBox="1"/>
          <p:nvPr/>
        </p:nvSpPr>
        <p:spPr bwMode="auto">
          <a:xfrm>
            <a:off x="5128042" y="5553998"/>
            <a:ext cx="1935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one hundred</a:t>
            </a:r>
          </a:p>
        </p:txBody>
      </p:sp>
      <p:sp>
        <p:nvSpPr>
          <p:cNvPr id="25" name="TextBox 24">
            <a:extLst>
              <a:ext uri="{FF2B5EF4-FFF2-40B4-BE49-F238E27FC236}">
                <a16:creationId xmlns:a16="http://schemas.microsoft.com/office/drawing/2014/main" id="{74A8AF9D-520F-4EE4-A8FD-D96C24079AC3}"/>
              </a:ext>
            </a:extLst>
          </p:cNvPr>
          <p:cNvSpPr txBox="1"/>
          <p:nvPr/>
        </p:nvSpPr>
        <p:spPr bwMode="auto">
          <a:xfrm>
            <a:off x="5753600" y="5125068"/>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110</a:t>
            </a:r>
          </a:p>
        </p:txBody>
      </p:sp>
      <p:sp>
        <p:nvSpPr>
          <p:cNvPr id="26" name="TextBox 25">
            <a:extLst>
              <a:ext uri="{FF2B5EF4-FFF2-40B4-BE49-F238E27FC236}">
                <a16:creationId xmlns:a16="http://schemas.microsoft.com/office/drawing/2014/main" id="{8546216F-BC3D-46D9-A08F-86B11E592EC6}"/>
              </a:ext>
            </a:extLst>
          </p:cNvPr>
          <p:cNvSpPr txBox="1"/>
          <p:nvPr/>
        </p:nvSpPr>
        <p:spPr bwMode="auto">
          <a:xfrm>
            <a:off x="4568211" y="5553998"/>
            <a:ext cx="30555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one hundred and ten</a:t>
            </a:r>
          </a:p>
        </p:txBody>
      </p:sp>
      <p:sp>
        <p:nvSpPr>
          <p:cNvPr id="27" name="TextBox 26">
            <a:extLst>
              <a:ext uri="{FF2B5EF4-FFF2-40B4-BE49-F238E27FC236}">
                <a16:creationId xmlns:a16="http://schemas.microsoft.com/office/drawing/2014/main" id="{B2A1A585-E462-4123-A093-EABE1459BED3}"/>
              </a:ext>
            </a:extLst>
          </p:cNvPr>
          <p:cNvSpPr txBox="1"/>
          <p:nvPr/>
        </p:nvSpPr>
        <p:spPr bwMode="auto">
          <a:xfrm>
            <a:off x="5753600" y="5125068"/>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120</a:t>
            </a:r>
          </a:p>
        </p:txBody>
      </p:sp>
      <p:sp>
        <p:nvSpPr>
          <p:cNvPr id="28" name="TextBox 27">
            <a:extLst>
              <a:ext uri="{FF2B5EF4-FFF2-40B4-BE49-F238E27FC236}">
                <a16:creationId xmlns:a16="http://schemas.microsoft.com/office/drawing/2014/main" id="{16A3AE21-3D7C-4A54-8313-FC1FC85D00C1}"/>
              </a:ext>
            </a:extLst>
          </p:cNvPr>
          <p:cNvSpPr txBox="1"/>
          <p:nvPr/>
        </p:nvSpPr>
        <p:spPr bwMode="auto">
          <a:xfrm>
            <a:off x="4329684" y="5553998"/>
            <a:ext cx="35326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one hundred and twenty</a:t>
            </a:r>
          </a:p>
        </p:txBody>
      </p:sp>
      <p:pic>
        <p:nvPicPr>
          <p:cNvPr id="29" name="Picture 28">
            <a:extLst>
              <a:ext uri="{FF2B5EF4-FFF2-40B4-BE49-F238E27FC236}">
                <a16:creationId xmlns:a16="http://schemas.microsoft.com/office/drawing/2014/main" id="{0B3A7337-D458-41F7-A119-14DEAEAEE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16" y="1306410"/>
            <a:ext cx="748182" cy="1250250"/>
          </a:xfrm>
          <a:prstGeom prst="rect">
            <a:avLst/>
          </a:prstGeom>
        </p:spPr>
      </p:pic>
      <p:pic>
        <p:nvPicPr>
          <p:cNvPr id="30" name="Picture 29">
            <a:extLst>
              <a:ext uri="{FF2B5EF4-FFF2-40B4-BE49-F238E27FC236}">
                <a16:creationId xmlns:a16="http://schemas.microsoft.com/office/drawing/2014/main" id="{05D1E4BC-7A3C-445B-AB4D-2A5C198DF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525" y="1306410"/>
            <a:ext cx="748182" cy="1250250"/>
          </a:xfrm>
          <a:prstGeom prst="rect">
            <a:avLst/>
          </a:prstGeom>
        </p:spPr>
      </p:pic>
      <p:pic>
        <p:nvPicPr>
          <p:cNvPr id="31" name="Picture 30">
            <a:extLst>
              <a:ext uri="{FF2B5EF4-FFF2-40B4-BE49-F238E27FC236}">
                <a16:creationId xmlns:a16="http://schemas.microsoft.com/office/drawing/2014/main" id="{F9A2F1EA-FF62-4F5E-A89C-9610E5AF1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5234" y="1306410"/>
            <a:ext cx="748182" cy="1250250"/>
          </a:xfrm>
          <a:prstGeom prst="rect">
            <a:avLst/>
          </a:prstGeom>
        </p:spPr>
      </p:pic>
      <p:pic>
        <p:nvPicPr>
          <p:cNvPr id="32" name="Picture 31">
            <a:extLst>
              <a:ext uri="{FF2B5EF4-FFF2-40B4-BE49-F238E27FC236}">
                <a16:creationId xmlns:a16="http://schemas.microsoft.com/office/drawing/2014/main" id="{D5C00B70-5B73-401F-BC28-003853B567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943" y="1306410"/>
            <a:ext cx="748182" cy="1250250"/>
          </a:xfrm>
          <a:prstGeom prst="rect">
            <a:avLst/>
          </a:prstGeom>
        </p:spPr>
      </p:pic>
      <p:pic>
        <p:nvPicPr>
          <p:cNvPr id="33" name="Picture 32">
            <a:extLst>
              <a:ext uri="{FF2B5EF4-FFF2-40B4-BE49-F238E27FC236}">
                <a16:creationId xmlns:a16="http://schemas.microsoft.com/office/drawing/2014/main" id="{097D4994-1CDD-4E15-B9CD-9A1BE70FE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652" y="1306410"/>
            <a:ext cx="748182" cy="1250250"/>
          </a:xfrm>
          <a:prstGeom prst="rect">
            <a:avLst/>
          </a:prstGeom>
        </p:spPr>
      </p:pic>
      <p:pic>
        <p:nvPicPr>
          <p:cNvPr id="34" name="Picture 33">
            <a:extLst>
              <a:ext uri="{FF2B5EF4-FFF2-40B4-BE49-F238E27FC236}">
                <a16:creationId xmlns:a16="http://schemas.microsoft.com/office/drawing/2014/main" id="{C20BD2C4-0974-4DDF-B9D5-E166BEC45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361" y="1306410"/>
            <a:ext cx="748182" cy="1250250"/>
          </a:xfrm>
          <a:prstGeom prst="rect">
            <a:avLst/>
          </a:prstGeom>
        </p:spPr>
      </p:pic>
      <p:pic>
        <p:nvPicPr>
          <p:cNvPr id="35" name="Picture 34">
            <a:extLst>
              <a:ext uri="{FF2B5EF4-FFF2-40B4-BE49-F238E27FC236}">
                <a16:creationId xmlns:a16="http://schemas.microsoft.com/office/drawing/2014/main" id="{26B5708C-A71E-4802-B7F3-40154AD3E1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457" y="3369231"/>
            <a:ext cx="748182" cy="1250250"/>
          </a:xfrm>
          <a:prstGeom prst="rect">
            <a:avLst/>
          </a:prstGeom>
        </p:spPr>
      </p:pic>
      <p:pic>
        <p:nvPicPr>
          <p:cNvPr id="36" name="Picture 35">
            <a:extLst>
              <a:ext uri="{FF2B5EF4-FFF2-40B4-BE49-F238E27FC236}">
                <a16:creationId xmlns:a16="http://schemas.microsoft.com/office/drawing/2014/main" id="{4C3CEA62-4C4C-44C0-B54A-852266D5C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638" y="3369231"/>
            <a:ext cx="748182" cy="1250250"/>
          </a:xfrm>
          <a:prstGeom prst="rect">
            <a:avLst/>
          </a:prstGeom>
        </p:spPr>
      </p:pic>
      <p:pic>
        <p:nvPicPr>
          <p:cNvPr id="37" name="Picture 36">
            <a:extLst>
              <a:ext uri="{FF2B5EF4-FFF2-40B4-BE49-F238E27FC236}">
                <a16:creationId xmlns:a16="http://schemas.microsoft.com/office/drawing/2014/main" id="{E1E81F92-BCCC-4EAE-9315-67421F2A3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819" y="3369231"/>
            <a:ext cx="748182" cy="1250250"/>
          </a:xfrm>
          <a:prstGeom prst="rect">
            <a:avLst/>
          </a:prstGeom>
        </p:spPr>
      </p:pic>
      <p:pic>
        <p:nvPicPr>
          <p:cNvPr id="38" name="Picture 37">
            <a:extLst>
              <a:ext uri="{FF2B5EF4-FFF2-40B4-BE49-F238E27FC236}">
                <a16:creationId xmlns:a16="http://schemas.microsoft.com/office/drawing/2014/main" id="{94630B17-1CEC-4FAF-8C28-1EF1689C2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9000" y="3369231"/>
            <a:ext cx="748182" cy="1250250"/>
          </a:xfrm>
          <a:prstGeom prst="rect">
            <a:avLst/>
          </a:prstGeom>
        </p:spPr>
      </p:pic>
      <p:pic>
        <p:nvPicPr>
          <p:cNvPr id="39" name="Picture 38">
            <a:extLst>
              <a:ext uri="{FF2B5EF4-FFF2-40B4-BE49-F238E27FC236}">
                <a16:creationId xmlns:a16="http://schemas.microsoft.com/office/drawing/2014/main" id="{E169A36C-BA9A-4143-AB05-1AE6B886B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181" y="3369231"/>
            <a:ext cx="748182" cy="1250250"/>
          </a:xfrm>
          <a:prstGeom prst="rect">
            <a:avLst/>
          </a:prstGeom>
        </p:spPr>
      </p:pic>
      <p:pic>
        <p:nvPicPr>
          <p:cNvPr id="40" name="Picture 39">
            <a:extLst>
              <a:ext uri="{FF2B5EF4-FFF2-40B4-BE49-F238E27FC236}">
                <a16:creationId xmlns:a16="http://schemas.microsoft.com/office/drawing/2014/main" id="{8198F37E-CDE2-4BF2-8431-095C407EFB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361" y="3369231"/>
            <a:ext cx="748182" cy="1250250"/>
          </a:xfrm>
          <a:prstGeom prst="rect">
            <a:avLst/>
          </a:prstGeom>
        </p:spPr>
      </p:pic>
    </p:spTree>
    <p:extLst>
      <p:ext uri="{BB962C8B-B14F-4D97-AF65-F5344CB8AC3E}">
        <p14:creationId xmlns:p14="http://schemas.microsoft.com/office/powerpoint/2010/main" val="198514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500"/>
                                        <p:tgtEl>
                                          <p:spTgt spid="33"/>
                                        </p:tgtEl>
                                      </p:cBhvr>
                                    </p:animEffect>
                                  </p:childTnLst>
                                </p:cTn>
                              </p:par>
                            </p:childTnLst>
                          </p:cTn>
                        </p:par>
                        <p:par>
                          <p:cTn id="91" fill="hold">
                            <p:stCondLst>
                              <p:cond delay="1000"/>
                            </p:stCondLst>
                            <p:childTnLst>
                              <p:par>
                                <p:cTn id="92" presetID="10" presetClass="entr" presetSubtype="0" fill="hold" grpId="0" nodeType="after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500"/>
                                        <p:tgtEl>
                                          <p:spTgt spid="1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500"/>
                                        <p:tgtEl>
                                          <p:spTgt spid="34"/>
                                        </p:tgtEl>
                                      </p:cBhvr>
                                    </p:animEffect>
                                  </p:child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fade">
                                      <p:cBhvr>
                                        <p:cTn id="116" dur="500"/>
                                        <p:tgtEl>
                                          <p:spTgt spid="1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fade">
                                      <p:cBhvr>
                                        <p:cTn id="128" dur="500"/>
                                        <p:tgtEl>
                                          <p:spTgt spid="35"/>
                                        </p:tgtEl>
                                      </p:cBhvr>
                                    </p:animEffect>
                                  </p:childTnLst>
                                </p:cTn>
                              </p:par>
                            </p:childTnLst>
                          </p:cTn>
                        </p:par>
                        <p:par>
                          <p:cTn id="129" fill="hold">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500"/>
                                        <p:tgtEl>
                                          <p:spTgt spid="17"/>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fade">
                                      <p:cBhvr>
                                        <p:cTn id="135" dur="500"/>
                                        <p:tgtEl>
                                          <p:spTgt spid="18"/>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8"/>
                                        </p:tgtEl>
                                      </p:cBhvr>
                                    </p:animEffect>
                                    <p:set>
                                      <p:cBhvr>
                                        <p:cTn id="143" dur="1" fill="hold">
                                          <p:stCondLst>
                                            <p:cond delay="499"/>
                                          </p:stCondLst>
                                        </p:cTn>
                                        <p:tgtEl>
                                          <p:spTgt spid="18"/>
                                        </p:tgtEl>
                                        <p:attrNameLst>
                                          <p:attrName>style.visibility</p:attrName>
                                        </p:attrNameLst>
                                      </p:cBhvr>
                                      <p:to>
                                        <p:strVal val="hidden"/>
                                      </p:to>
                                    </p:set>
                                  </p:child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fade">
                                      <p:cBhvr>
                                        <p:cTn id="147" dur="500"/>
                                        <p:tgtEl>
                                          <p:spTgt spid="36"/>
                                        </p:tgtEl>
                                      </p:cBhvr>
                                    </p:animEffect>
                                  </p:childTnLst>
                                </p:cTn>
                              </p:par>
                            </p:childTnLst>
                          </p:cTn>
                        </p:par>
                        <p:par>
                          <p:cTn id="148" fill="hold">
                            <p:stCondLst>
                              <p:cond delay="1000"/>
                            </p:stCondLst>
                            <p:childTnLst>
                              <p:par>
                                <p:cTn id="149" presetID="10" presetClass="entr" presetSubtype="0" fill="hold" grpId="0" nodeType="afterEffect">
                                  <p:stCondLst>
                                    <p:cond delay="0"/>
                                  </p:stCondLst>
                                  <p:childTnLst>
                                    <p:set>
                                      <p:cBhvr>
                                        <p:cTn id="150" dur="1" fill="hold">
                                          <p:stCondLst>
                                            <p:cond delay="0"/>
                                          </p:stCondLst>
                                        </p:cTn>
                                        <p:tgtEl>
                                          <p:spTgt spid="19"/>
                                        </p:tgtEl>
                                        <p:attrNameLst>
                                          <p:attrName>style.visibility</p:attrName>
                                        </p:attrNameLst>
                                      </p:cBhvr>
                                      <p:to>
                                        <p:strVal val="visible"/>
                                      </p:to>
                                    </p:set>
                                    <p:animEffect transition="in" filter="fade">
                                      <p:cBhvr>
                                        <p:cTn id="151" dur="500"/>
                                        <p:tgtEl>
                                          <p:spTgt spid="19"/>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0"/>
                                        </p:tgtEl>
                                        <p:attrNameLst>
                                          <p:attrName>style.visibility</p:attrName>
                                        </p:attrNameLst>
                                      </p:cBhvr>
                                      <p:to>
                                        <p:strVal val="visible"/>
                                      </p:to>
                                    </p:set>
                                    <p:animEffect transition="in" filter="fade">
                                      <p:cBhvr>
                                        <p:cTn id="154" dur="500"/>
                                        <p:tgtEl>
                                          <p:spTgt spid="20"/>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0"/>
                                        </p:tgtEl>
                                      </p:cBhvr>
                                    </p:animEffect>
                                    <p:set>
                                      <p:cBhvr>
                                        <p:cTn id="162" dur="1" fill="hold">
                                          <p:stCondLst>
                                            <p:cond delay="499"/>
                                          </p:stCondLst>
                                        </p:cTn>
                                        <p:tgtEl>
                                          <p:spTgt spid="20"/>
                                        </p:tgtEl>
                                        <p:attrNameLst>
                                          <p:attrName>style.visibility</p:attrName>
                                        </p:attrNameLst>
                                      </p:cBhvr>
                                      <p:to>
                                        <p:strVal val="hidden"/>
                                      </p:to>
                                    </p:set>
                                  </p:childTnLst>
                                </p:cTn>
                              </p:par>
                            </p:childTnLst>
                          </p:cTn>
                        </p:par>
                        <p:par>
                          <p:cTn id="163" fill="hold">
                            <p:stCondLst>
                              <p:cond delay="500"/>
                            </p:stCondLst>
                            <p:childTnLst>
                              <p:par>
                                <p:cTn id="164" presetID="10" presetClass="entr" presetSubtype="0" fill="hold" nodeType="afterEffect">
                                  <p:stCondLst>
                                    <p:cond delay="0"/>
                                  </p:stCondLst>
                                  <p:childTnLst>
                                    <p:set>
                                      <p:cBhvr>
                                        <p:cTn id="165" dur="1" fill="hold">
                                          <p:stCondLst>
                                            <p:cond delay="0"/>
                                          </p:stCondLst>
                                        </p:cTn>
                                        <p:tgtEl>
                                          <p:spTgt spid="37"/>
                                        </p:tgtEl>
                                        <p:attrNameLst>
                                          <p:attrName>style.visibility</p:attrName>
                                        </p:attrNameLst>
                                      </p:cBhvr>
                                      <p:to>
                                        <p:strVal val="visible"/>
                                      </p:to>
                                    </p:set>
                                    <p:animEffect transition="in" filter="fade">
                                      <p:cBhvr>
                                        <p:cTn id="166" dur="500"/>
                                        <p:tgtEl>
                                          <p:spTgt spid="37"/>
                                        </p:tgtEl>
                                      </p:cBhvr>
                                    </p:animEffect>
                                  </p:childTnLst>
                                </p:cTn>
                              </p:par>
                            </p:childTnLst>
                          </p:cTn>
                        </p:par>
                        <p:par>
                          <p:cTn id="167" fill="hold">
                            <p:stCondLst>
                              <p:cond delay="1000"/>
                            </p:stCondLst>
                            <p:childTnLst>
                              <p:par>
                                <p:cTn id="168" presetID="10" presetClass="entr" presetSubtype="0" fill="hold" grpId="0" nodeType="afterEffect">
                                  <p:stCondLst>
                                    <p:cond delay="0"/>
                                  </p:stCondLst>
                                  <p:childTnLst>
                                    <p:set>
                                      <p:cBhvr>
                                        <p:cTn id="169" dur="1" fill="hold">
                                          <p:stCondLst>
                                            <p:cond delay="0"/>
                                          </p:stCondLst>
                                        </p:cTn>
                                        <p:tgtEl>
                                          <p:spTgt spid="21"/>
                                        </p:tgtEl>
                                        <p:attrNameLst>
                                          <p:attrName>style.visibility</p:attrName>
                                        </p:attrNameLst>
                                      </p:cBhvr>
                                      <p:to>
                                        <p:strVal val="visible"/>
                                      </p:to>
                                    </p:set>
                                    <p:animEffect transition="in" filter="fade">
                                      <p:cBhvr>
                                        <p:cTn id="170" dur="500"/>
                                        <p:tgtEl>
                                          <p:spTgt spid="21"/>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2"/>
                                        </p:tgtEl>
                                        <p:attrNameLst>
                                          <p:attrName>style.visibility</p:attrName>
                                        </p:attrNameLst>
                                      </p:cBhvr>
                                      <p:to>
                                        <p:strVal val="visible"/>
                                      </p:to>
                                    </p:set>
                                    <p:animEffect transition="in" filter="fade">
                                      <p:cBhvr>
                                        <p:cTn id="173" dur="500"/>
                                        <p:tgtEl>
                                          <p:spTgt spid="22"/>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grpId="1" nodeType="clickEffect">
                                  <p:stCondLst>
                                    <p:cond delay="0"/>
                                  </p:stCondLst>
                                  <p:childTnLst>
                                    <p:animEffect transition="out" filter="fade">
                                      <p:cBhvr>
                                        <p:cTn id="177" dur="500"/>
                                        <p:tgtEl>
                                          <p:spTgt spid="21"/>
                                        </p:tgtEl>
                                      </p:cBhvr>
                                    </p:animEffect>
                                    <p:set>
                                      <p:cBhvr>
                                        <p:cTn id="178" dur="1" fill="hold">
                                          <p:stCondLst>
                                            <p:cond delay="499"/>
                                          </p:stCondLst>
                                        </p:cTn>
                                        <p:tgtEl>
                                          <p:spTgt spid="2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2"/>
                                        </p:tgtEl>
                                      </p:cBhvr>
                                    </p:animEffect>
                                    <p:set>
                                      <p:cBhvr>
                                        <p:cTn id="181" dur="1" fill="hold">
                                          <p:stCondLst>
                                            <p:cond delay="499"/>
                                          </p:stCondLst>
                                        </p:cTn>
                                        <p:tgtEl>
                                          <p:spTgt spid="22"/>
                                        </p:tgtEl>
                                        <p:attrNameLst>
                                          <p:attrName>style.visibility</p:attrName>
                                        </p:attrNameLst>
                                      </p:cBhvr>
                                      <p:to>
                                        <p:strVal val="hidden"/>
                                      </p:to>
                                    </p:set>
                                  </p:childTnLst>
                                </p:cTn>
                              </p:par>
                            </p:childTnLst>
                          </p:cTn>
                        </p:par>
                        <p:par>
                          <p:cTn id="182" fill="hold">
                            <p:stCondLst>
                              <p:cond delay="500"/>
                            </p:stCondLst>
                            <p:childTnLst>
                              <p:par>
                                <p:cTn id="183" presetID="10" presetClass="entr" presetSubtype="0" fill="hold" nodeType="afterEffect">
                                  <p:stCondLst>
                                    <p:cond delay="0"/>
                                  </p:stCondLst>
                                  <p:childTnLst>
                                    <p:set>
                                      <p:cBhvr>
                                        <p:cTn id="184" dur="1" fill="hold">
                                          <p:stCondLst>
                                            <p:cond delay="0"/>
                                          </p:stCondLst>
                                        </p:cTn>
                                        <p:tgtEl>
                                          <p:spTgt spid="38"/>
                                        </p:tgtEl>
                                        <p:attrNameLst>
                                          <p:attrName>style.visibility</p:attrName>
                                        </p:attrNameLst>
                                      </p:cBhvr>
                                      <p:to>
                                        <p:strVal val="visible"/>
                                      </p:to>
                                    </p:set>
                                    <p:animEffect transition="in" filter="fade">
                                      <p:cBhvr>
                                        <p:cTn id="185" dur="500"/>
                                        <p:tgtEl>
                                          <p:spTgt spid="38"/>
                                        </p:tgtEl>
                                      </p:cBhvr>
                                    </p:animEffect>
                                  </p:childTnLst>
                                </p:cTn>
                              </p:par>
                            </p:childTnLst>
                          </p:cTn>
                        </p:par>
                        <p:par>
                          <p:cTn id="186" fill="hold">
                            <p:stCondLst>
                              <p:cond delay="1000"/>
                            </p:stCondLst>
                            <p:childTnLst>
                              <p:par>
                                <p:cTn id="187" presetID="10" presetClass="entr" presetSubtype="0" fill="hold" grpId="0" nodeType="after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fade">
                                      <p:cBhvr>
                                        <p:cTn id="189" dur="500"/>
                                        <p:tgtEl>
                                          <p:spTgt spid="23"/>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24"/>
                                        </p:tgtEl>
                                        <p:attrNameLst>
                                          <p:attrName>style.visibility</p:attrName>
                                        </p:attrNameLst>
                                      </p:cBhvr>
                                      <p:to>
                                        <p:strVal val="visible"/>
                                      </p:to>
                                    </p:set>
                                    <p:animEffect transition="in" filter="fade">
                                      <p:cBhvr>
                                        <p:cTn id="192" dur="500"/>
                                        <p:tgtEl>
                                          <p:spTgt spid="2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500"/>
                                        <p:tgtEl>
                                          <p:spTgt spid="23"/>
                                        </p:tgtEl>
                                      </p:cBhvr>
                                    </p:animEffect>
                                    <p:set>
                                      <p:cBhvr>
                                        <p:cTn id="197" dur="1" fill="hold">
                                          <p:stCondLst>
                                            <p:cond delay="499"/>
                                          </p:stCondLst>
                                        </p:cTn>
                                        <p:tgtEl>
                                          <p:spTgt spid="23"/>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24"/>
                                        </p:tgtEl>
                                      </p:cBhvr>
                                    </p:animEffect>
                                    <p:set>
                                      <p:cBhvr>
                                        <p:cTn id="200" dur="1" fill="hold">
                                          <p:stCondLst>
                                            <p:cond delay="499"/>
                                          </p:stCondLst>
                                        </p:cTn>
                                        <p:tgtEl>
                                          <p:spTgt spid="24"/>
                                        </p:tgtEl>
                                        <p:attrNameLst>
                                          <p:attrName>style.visibility</p:attrName>
                                        </p:attrNameLst>
                                      </p:cBhvr>
                                      <p:to>
                                        <p:strVal val="hidden"/>
                                      </p:to>
                                    </p:set>
                                  </p:childTnLst>
                                </p:cTn>
                              </p:par>
                            </p:childTnLst>
                          </p:cTn>
                        </p:par>
                        <p:par>
                          <p:cTn id="201" fill="hold">
                            <p:stCondLst>
                              <p:cond delay="500"/>
                            </p:stCondLst>
                            <p:childTnLst>
                              <p:par>
                                <p:cTn id="202" presetID="10" presetClass="entr" presetSubtype="0" fill="hold" nodeType="afterEffect">
                                  <p:stCondLst>
                                    <p:cond delay="0"/>
                                  </p:stCondLst>
                                  <p:childTnLst>
                                    <p:set>
                                      <p:cBhvr>
                                        <p:cTn id="203" dur="1" fill="hold">
                                          <p:stCondLst>
                                            <p:cond delay="0"/>
                                          </p:stCondLst>
                                        </p:cTn>
                                        <p:tgtEl>
                                          <p:spTgt spid="39"/>
                                        </p:tgtEl>
                                        <p:attrNameLst>
                                          <p:attrName>style.visibility</p:attrName>
                                        </p:attrNameLst>
                                      </p:cBhvr>
                                      <p:to>
                                        <p:strVal val="visible"/>
                                      </p:to>
                                    </p:set>
                                    <p:animEffect transition="in" filter="fade">
                                      <p:cBhvr>
                                        <p:cTn id="204" dur="500"/>
                                        <p:tgtEl>
                                          <p:spTgt spid="39"/>
                                        </p:tgtEl>
                                      </p:cBhvr>
                                    </p:animEffect>
                                  </p:childTnLst>
                                </p:cTn>
                              </p:par>
                            </p:childTnLst>
                          </p:cTn>
                        </p:par>
                        <p:par>
                          <p:cTn id="205" fill="hold">
                            <p:stCondLst>
                              <p:cond delay="1000"/>
                            </p:stCondLst>
                            <p:childTnLst>
                              <p:par>
                                <p:cTn id="206" presetID="10" presetClass="entr" presetSubtype="0" fill="hold" grpId="0" nodeType="afterEffect">
                                  <p:stCondLst>
                                    <p:cond delay="0"/>
                                  </p:stCondLst>
                                  <p:childTnLst>
                                    <p:set>
                                      <p:cBhvr>
                                        <p:cTn id="207" dur="1" fill="hold">
                                          <p:stCondLst>
                                            <p:cond delay="0"/>
                                          </p:stCondLst>
                                        </p:cTn>
                                        <p:tgtEl>
                                          <p:spTgt spid="25"/>
                                        </p:tgtEl>
                                        <p:attrNameLst>
                                          <p:attrName>style.visibility</p:attrName>
                                        </p:attrNameLst>
                                      </p:cBhvr>
                                      <p:to>
                                        <p:strVal val="visible"/>
                                      </p:to>
                                    </p:set>
                                    <p:animEffect transition="in" filter="fade">
                                      <p:cBhvr>
                                        <p:cTn id="208" dur="500"/>
                                        <p:tgtEl>
                                          <p:spTgt spid="25"/>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6"/>
                                        </p:tgtEl>
                                        <p:attrNameLst>
                                          <p:attrName>style.visibility</p:attrName>
                                        </p:attrNameLst>
                                      </p:cBhvr>
                                      <p:to>
                                        <p:strVal val="visible"/>
                                      </p:to>
                                    </p:set>
                                    <p:animEffect transition="in" filter="fade">
                                      <p:cBhvr>
                                        <p:cTn id="211" dur="500"/>
                                        <p:tgtEl>
                                          <p:spTgt spid="26"/>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xit" presetSubtype="0" fill="hold" grpId="1" nodeType="clickEffect">
                                  <p:stCondLst>
                                    <p:cond delay="0"/>
                                  </p:stCondLst>
                                  <p:childTnLst>
                                    <p:animEffect transition="out" filter="fade">
                                      <p:cBhvr>
                                        <p:cTn id="215" dur="500"/>
                                        <p:tgtEl>
                                          <p:spTgt spid="25"/>
                                        </p:tgtEl>
                                      </p:cBhvr>
                                    </p:animEffect>
                                    <p:set>
                                      <p:cBhvr>
                                        <p:cTn id="216" dur="1" fill="hold">
                                          <p:stCondLst>
                                            <p:cond delay="499"/>
                                          </p:stCondLst>
                                        </p:cTn>
                                        <p:tgtEl>
                                          <p:spTgt spid="25"/>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26"/>
                                        </p:tgtEl>
                                      </p:cBhvr>
                                    </p:animEffect>
                                    <p:set>
                                      <p:cBhvr>
                                        <p:cTn id="219" dur="1" fill="hold">
                                          <p:stCondLst>
                                            <p:cond delay="499"/>
                                          </p:stCondLst>
                                        </p:cTn>
                                        <p:tgtEl>
                                          <p:spTgt spid="26"/>
                                        </p:tgtEl>
                                        <p:attrNameLst>
                                          <p:attrName>style.visibility</p:attrName>
                                        </p:attrNameLst>
                                      </p:cBhvr>
                                      <p:to>
                                        <p:strVal val="hidden"/>
                                      </p:to>
                                    </p:set>
                                  </p:childTnLst>
                                </p:cTn>
                              </p:par>
                            </p:childTnLst>
                          </p:cTn>
                        </p:par>
                        <p:par>
                          <p:cTn id="220" fill="hold">
                            <p:stCondLst>
                              <p:cond delay="500"/>
                            </p:stCondLst>
                            <p:childTnLst>
                              <p:par>
                                <p:cTn id="221" presetID="10" presetClass="entr" presetSubtype="0" fill="hold" nodeType="afterEffect">
                                  <p:stCondLst>
                                    <p:cond delay="0"/>
                                  </p:stCondLst>
                                  <p:childTnLst>
                                    <p:set>
                                      <p:cBhvr>
                                        <p:cTn id="222" dur="1" fill="hold">
                                          <p:stCondLst>
                                            <p:cond delay="0"/>
                                          </p:stCondLst>
                                        </p:cTn>
                                        <p:tgtEl>
                                          <p:spTgt spid="40"/>
                                        </p:tgtEl>
                                        <p:attrNameLst>
                                          <p:attrName>style.visibility</p:attrName>
                                        </p:attrNameLst>
                                      </p:cBhvr>
                                      <p:to>
                                        <p:strVal val="visible"/>
                                      </p:to>
                                    </p:set>
                                    <p:animEffect transition="in" filter="fade">
                                      <p:cBhvr>
                                        <p:cTn id="223" dur="500"/>
                                        <p:tgtEl>
                                          <p:spTgt spid="40"/>
                                        </p:tgtEl>
                                      </p:cBhvr>
                                    </p:animEffect>
                                  </p:childTnLst>
                                </p:cTn>
                              </p:par>
                            </p:childTnLst>
                          </p:cTn>
                        </p:par>
                        <p:par>
                          <p:cTn id="224" fill="hold">
                            <p:stCondLst>
                              <p:cond delay="1000"/>
                            </p:stCondLst>
                            <p:childTnLst>
                              <p:par>
                                <p:cTn id="225" presetID="10" presetClass="entr" presetSubtype="0" fill="hold" grpId="0" nodeType="afterEffect">
                                  <p:stCondLst>
                                    <p:cond delay="0"/>
                                  </p:stCondLst>
                                  <p:childTnLst>
                                    <p:set>
                                      <p:cBhvr>
                                        <p:cTn id="226" dur="1" fill="hold">
                                          <p:stCondLst>
                                            <p:cond delay="0"/>
                                          </p:stCondLst>
                                        </p:cTn>
                                        <p:tgtEl>
                                          <p:spTgt spid="27"/>
                                        </p:tgtEl>
                                        <p:attrNameLst>
                                          <p:attrName>style.visibility</p:attrName>
                                        </p:attrNameLst>
                                      </p:cBhvr>
                                      <p:to>
                                        <p:strVal val="visible"/>
                                      </p:to>
                                    </p:set>
                                    <p:animEffect transition="in" filter="fade">
                                      <p:cBhvr>
                                        <p:cTn id="227" dur="500"/>
                                        <p:tgtEl>
                                          <p:spTgt spid="27"/>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28"/>
                                        </p:tgtEl>
                                        <p:attrNameLst>
                                          <p:attrName>style.visibility</p:attrName>
                                        </p:attrNameLst>
                                      </p:cBhvr>
                                      <p:to>
                                        <p:strVal val="visible"/>
                                      </p:to>
                                    </p:set>
                                    <p:animEffect transition="in" filter="fade">
                                      <p:cBhvr>
                                        <p:cTn id="2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1:1</a:t>
            </a:r>
          </a:p>
        </p:txBody>
      </p:sp>
      <p:sp>
        <p:nvSpPr>
          <p:cNvPr id="3" name="TextBox 2">
            <a:extLst>
              <a:ext uri="{FF2B5EF4-FFF2-40B4-BE49-F238E27FC236}">
                <a16:creationId xmlns:a16="http://schemas.microsoft.com/office/drawing/2014/main" id="{640C9682-C556-4761-8D37-85AD88F4A607}"/>
              </a:ext>
            </a:extLst>
          </p:cNvPr>
          <p:cNvSpPr txBox="1"/>
          <p:nvPr/>
        </p:nvSpPr>
        <p:spPr bwMode="auto">
          <a:xfrm>
            <a:off x="5920311" y="512506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4" name="TextBox 3">
            <a:extLst>
              <a:ext uri="{FF2B5EF4-FFF2-40B4-BE49-F238E27FC236}">
                <a16:creationId xmlns:a16="http://schemas.microsoft.com/office/drawing/2014/main" id="{A82B7E1B-42CD-408E-A53A-E012C9588B59}"/>
              </a:ext>
            </a:extLst>
          </p:cNvPr>
          <p:cNvSpPr txBox="1"/>
          <p:nvPr/>
        </p:nvSpPr>
        <p:spPr bwMode="auto">
          <a:xfrm>
            <a:off x="5711537" y="5553998"/>
            <a:ext cx="7689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zero</a:t>
            </a:r>
          </a:p>
        </p:txBody>
      </p:sp>
      <p:sp>
        <p:nvSpPr>
          <p:cNvPr id="5" name="TextBox 4">
            <a:extLst>
              <a:ext uri="{FF2B5EF4-FFF2-40B4-BE49-F238E27FC236}">
                <a16:creationId xmlns:a16="http://schemas.microsoft.com/office/drawing/2014/main" id="{8B466CAE-F85A-47C0-ADEB-01C3979CD8A0}"/>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6" name="TextBox 5">
            <a:extLst>
              <a:ext uri="{FF2B5EF4-FFF2-40B4-BE49-F238E27FC236}">
                <a16:creationId xmlns:a16="http://schemas.microsoft.com/office/drawing/2014/main" id="{DAFCB8E2-BD79-4E35-9B1D-6A56515AFB05}"/>
              </a:ext>
            </a:extLst>
          </p:cNvPr>
          <p:cNvSpPr txBox="1"/>
          <p:nvPr/>
        </p:nvSpPr>
        <p:spPr bwMode="auto">
          <a:xfrm>
            <a:off x="5785275" y="5553998"/>
            <a:ext cx="6214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7" name="TextBox 6">
            <a:extLst>
              <a:ext uri="{FF2B5EF4-FFF2-40B4-BE49-F238E27FC236}">
                <a16:creationId xmlns:a16="http://schemas.microsoft.com/office/drawing/2014/main" id="{16D357FE-EE1C-48DE-AB5E-C5677A31707E}"/>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8" name="TextBox 7">
            <a:extLst>
              <a:ext uri="{FF2B5EF4-FFF2-40B4-BE49-F238E27FC236}">
                <a16:creationId xmlns:a16="http://schemas.microsoft.com/office/drawing/2014/main" id="{4B5D55B7-2CE6-4C84-BD71-ADDB8ACAB0F5}"/>
              </a:ext>
            </a:extLst>
          </p:cNvPr>
          <p:cNvSpPr txBox="1"/>
          <p:nvPr/>
        </p:nvSpPr>
        <p:spPr bwMode="auto">
          <a:xfrm>
            <a:off x="5546748" y="5553998"/>
            <a:ext cx="10985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a:t>
            </a:r>
          </a:p>
        </p:txBody>
      </p:sp>
      <p:sp>
        <p:nvSpPr>
          <p:cNvPr id="9" name="TextBox 8">
            <a:extLst>
              <a:ext uri="{FF2B5EF4-FFF2-40B4-BE49-F238E27FC236}">
                <a16:creationId xmlns:a16="http://schemas.microsoft.com/office/drawing/2014/main" id="{003CC7C9-F860-4903-BAAC-FA0A31C9B238}"/>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p:txBody>
      </p:sp>
      <p:sp>
        <p:nvSpPr>
          <p:cNvPr id="10" name="TextBox 9">
            <a:extLst>
              <a:ext uri="{FF2B5EF4-FFF2-40B4-BE49-F238E27FC236}">
                <a16:creationId xmlns:a16="http://schemas.microsoft.com/office/drawing/2014/main" id="{FDD64D53-C7BB-41E5-BA50-E7E87A8417D1}"/>
              </a:ext>
            </a:extLst>
          </p:cNvPr>
          <p:cNvSpPr txBox="1"/>
          <p:nvPr/>
        </p:nvSpPr>
        <p:spPr bwMode="auto">
          <a:xfrm>
            <a:off x="5641773" y="5553998"/>
            <a:ext cx="9084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a:t>
            </a:r>
          </a:p>
        </p:txBody>
      </p:sp>
      <p:sp>
        <p:nvSpPr>
          <p:cNvPr id="11" name="TextBox 10">
            <a:extLst>
              <a:ext uri="{FF2B5EF4-FFF2-40B4-BE49-F238E27FC236}">
                <a16:creationId xmlns:a16="http://schemas.microsoft.com/office/drawing/2014/main" id="{6A765C49-627A-41C9-94E4-0406807699CC}"/>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12" name="TextBox 11">
            <a:extLst>
              <a:ext uri="{FF2B5EF4-FFF2-40B4-BE49-F238E27FC236}">
                <a16:creationId xmlns:a16="http://schemas.microsoft.com/office/drawing/2014/main" id="{BBABB1EF-AB87-48CB-8377-A9151DD81296}"/>
              </a:ext>
            </a:extLst>
          </p:cNvPr>
          <p:cNvSpPr txBox="1"/>
          <p:nvPr/>
        </p:nvSpPr>
        <p:spPr bwMode="auto">
          <a:xfrm>
            <a:off x="5680246" y="5553998"/>
            <a:ext cx="8315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forty</a:t>
            </a:r>
          </a:p>
        </p:txBody>
      </p:sp>
      <p:sp>
        <p:nvSpPr>
          <p:cNvPr id="13" name="TextBox 12">
            <a:extLst>
              <a:ext uri="{FF2B5EF4-FFF2-40B4-BE49-F238E27FC236}">
                <a16:creationId xmlns:a16="http://schemas.microsoft.com/office/drawing/2014/main" id="{BCEF0A67-C1D1-4FEA-AA66-86E71989A6DE}"/>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a:t>
            </a:r>
          </a:p>
        </p:txBody>
      </p:sp>
      <p:sp>
        <p:nvSpPr>
          <p:cNvPr id="14" name="TextBox 13">
            <a:extLst>
              <a:ext uri="{FF2B5EF4-FFF2-40B4-BE49-F238E27FC236}">
                <a16:creationId xmlns:a16="http://schemas.microsoft.com/office/drawing/2014/main" id="{C7121A3D-2F4C-40AA-BF37-258405F51E6E}"/>
              </a:ext>
            </a:extLst>
          </p:cNvPr>
          <p:cNvSpPr txBox="1"/>
          <p:nvPr/>
        </p:nvSpPr>
        <p:spPr bwMode="auto">
          <a:xfrm>
            <a:off x="5740391" y="5553998"/>
            <a:ext cx="711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fifty</a:t>
            </a:r>
          </a:p>
        </p:txBody>
      </p:sp>
      <p:sp>
        <p:nvSpPr>
          <p:cNvPr id="15" name="TextBox 14">
            <a:extLst>
              <a:ext uri="{FF2B5EF4-FFF2-40B4-BE49-F238E27FC236}">
                <a16:creationId xmlns:a16="http://schemas.microsoft.com/office/drawing/2014/main" id="{D86E9F0C-8D7F-4BB3-8D84-1735D30C8D1A}"/>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60</a:t>
            </a:r>
          </a:p>
        </p:txBody>
      </p:sp>
      <p:sp>
        <p:nvSpPr>
          <p:cNvPr id="16" name="TextBox 15">
            <a:extLst>
              <a:ext uri="{FF2B5EF4-FFF2-40B4-BE49-F238E27FC236}">
                <a16:creationId xmlns:a16="http://schemas.microsoft.com/office/drawing/2014/main" id="{509E166C-D481-4D1B-85CE-D8921649038D}"/>
              </a:ext>
            </a:extLst>
          </p:cNvPr>
          <p:cNvSpPr txBox="1"/>
          <p:nvPr/>
        </p:nvSpPr>
        <p:spPr bwMode="auto">
          <a:xfrm>
            <a:off x="5703905" y="5553998"/>
            <a:ext cx="784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a:solidFill>
                  <a:srgbClr val="000000"/>
                </a:solidFill>
                <a:latin typeface="Myriad Pro Semibold" charset="0"/>
                <a:ea typeface="Myriad Pro Semibold" charset="0"/>
                <a:cs typeface="Myriad Pro Semibold" charset="0"/>
              </a:rPr>
              <a:t>sixty</a:t>
            </a:r>
            <a:endParaRPr lang="en-GB" sz="2400" dirty="0">
              <a:solidFill>
                <a:srgbClr val="000000"/>
              </a:solidFill>
              <a:latin typeface="Myriad Pro Semibold" charset="0"/>
              <a:ea typeface="Myriad Pro Semibold" charset="0"/>
              <a:cs typeface="Myriad Pro Semibold" charset="0"/>
            </a:endParaRPr>
          </a:p>
        </p:txBody>
      </p:sp>
      <p:sp>
        <p:nvSpPr>
          <p:cNvPr id="17" name="TextBox 16">
            <a:extLst>
              <a:ext uri="{FF2B5EF4-FFF2-40B4-BE49-F238E27FC236}">
                <a16:creationId xmlns:a16="http://schemas.microsoft.com/office/drawing/2014/main" id="{A3229A83-7DB5-493B-B982-DA011CC23D5E}"/>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70</a:t>
            </a:r>
          </a:p>
        </p:txBody>
      </p:sp>
      <p:sp>
        <p:nvSpPr>
          <p:cNvPr id="18" name="TextBox 17">
            <a:extLst>
              <a:ext uri="{FF2B5EF4-FFF2-40B4-BE49-F238E27FC236}">
                <a16:creationId xmlns:a16="http://schemas.microsoft.com/office/drawing/2014/main" id="{84B220FA-F83D-4AD1-BABD-E277E34FBCBF}"/>
              </a:ext>
            </a:extLst>
          </p:cNvPr>
          <p:cNvSpPr txBox="1"/>
          <p:nvPr/>
        </p:nvSpPr>
        <p:spPr bwMode="auto">
          <a:xfrm>
            <a:off x="5491604" y="5553998"/>
            <a:ext cx="1208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seventy</a:t>
            </a:r>
          </a:p>
        </p:txBody>
      </p:sp>
      <p:sp>
        <p:nvSpPr>
          <p:cNvPr id="19" name="TextBox 18">
            <a:extLst>
              <a:ext uri="{FF2B5EF4-FFF2-40B4-BE49-F238E27FC236}">
                <a16:creationId xmlns:a16="http://schemas.microsoft.com/office/drawing/2014/main" id="{E4272942-6AD5-43BF-B72B-93F16229DF36}"/>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80</a:t>
            </a:r>
          </a:p>
        </p:txBody>
      </p:sp>
      <p:sp>
        <p:nvSpPr>
          <p:cNvPr id="20" name="TextBox 19">
            <a:extLst>
              <a:ext uri="{FF2B5EF4-FFF2-40B4-BE49-F238E27FC236}">
                <a16:creationId xmlns:a16="http://schemas.microsoft.com/office/drawing/2014/main" id="{26830235-0D67-41C2-9771-27C111BFD905}"/>
              </a:ext>
            </a:extLst>
          </p:cNvPr>
          <p:cNvSpPr txBox="1"/>
          <p:nvPr/>
        </p:nvSpPr>
        <p:spPr bwMode="auto">
          <a:xfrm>
            <a:off x="5581277" y="5553998"/>
            <a:ext cx="1029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eighty</a:t>
            </a:r>
          </a:p>
        </p:txBody>
      </p:sp>
      <p:sp>
        <p:nvSpPr>
          <p:cNvPr id="21" name="TextBox 20">
            <a:extLst>
              <a:ext uri="{FF2B5EF4-FFF2-40B4-BE49-F238E27FC236}">
                <a16:creationId xmlns:a16="http://schemas.microsoft.com/office/drawing/2014/main" id="{93D14D38-3A2A-40FE-AB81-105B0A41FDE4}"/>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90</a:t>
            </a:r>
          </a:p>
        </p:txBody>
      </p:sp>
      <p:sp>
        <p:nvSpPr>
          <p:cNvPr id="22" name="TextBox 21">
            <a:extLst>
              <a:ext uri="{FF2B5EF4-FFF2-40B4-BE49-F238E27FC236}">
                <a16:creationId xmlns:a16="http://schemas.microsoft.com/office/drawing/2014/main" id="{9C2E77B5-B602-4D2A-99A3-DB192FF36E6A}"/>
              </a:ext>
            </a:extLst>
          </p:cNvPr>
          <p:cNvSpPr txBox="1"/>
          <p:nvPr/>
        </p:nvSpPr>
        <p:spPr bwMode="auto">
          <a:xfrm>
            <a:off x="5584483" y="5553998"/>
            <a:ext cx="1023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ninety</a:t>
            </a:r>
          </a:p>
        </p:txBody>
      </p:sp>
      <p:sp>
        <p:nvSpPr>
          <p:cNvPr id="23" name="TextBox 22">
            <a:extLst>
              <a:ext uri="{FF2B5EF4-FFF2-40B4-BE49-F238E27FC236}">
                <a16:creationId xmlns:a16="http://schemas.microsoft.com/office/drawing/2014/main" id="{AAD4545C-ECC4-48F4-A3A3-3A4A29333F06}"/>
              </a:ext>
            </a:extLst>
          </p:cNvPr>
          <p:cNvSpPr txBox="1"/>
          <p:nvPr/>
        </p:nvSpPr>
        <p:spPr bwMode="auto">
          <a:xfrm>
            <a:off x="5753600" y="5125068"/>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100</a:t>
            </a:r>
          </a:p>
        </p:txBody>
      </p:sp>
      <p:sp>
        <p:nvSpPr>
          <p:cNvPr id="24" name="TextBox 23">
            <a:extLst>
              <a:ext uri="{FF2B5EF4-FFF2-40B4-BE49-F238E27FC236}">
                <a16:creationId xmlns:a16="http://schemas.microsoft.com/office/drawing/2014/main" id="{5D88239F-E25D-4B1E-ADDA-479431B84D23}"/>
              </a:ext>
            </a:extLst>
          </p:cNvPr>
          <p:cNvSpPr txBox="1"/>
          <p:nvPr/>
        </p:nvSpPr>
        <p:spPr bwMode="auto">
          <a:xfrm>
            <a:off x="5128042" y="5553998"/>
            <a:ext cx="1935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one hundred</a:t>
            </a:r>
          </a:p>
        </p:txBody>
      </p:sp>
      <p:sp>
        <p:nvSpPr>
          <p:cNvPr id="25" name="TextBox 24">
            <a:extLst>
              <a:ext uri="{FF2B5EF4-FFF2-40B4-BE49-F238E27FC236}">
                <a16:creationId xmlns:a16="http://schemas.microsoft.com/office/drawing/2014/main" id="{DF46647F-45F4-4E04-B643-41A6CDEC9AB0}"/>
              </a:ext>
            </a:extLst>
          </p:cNvPr>
          <p:cNvSpPr txBox="1"/>
          <p:nvPr/>
        </p:nvSpPr>
        <p:spPr bwMode="auto">
          <a:xfrm>
            <a:off x="5753600" y="5125068"/>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110</a:t>
            </a:r>
          </a:p>
        </p:txBody>
      </p:sp>
      <p:sp>
        <p:nvSpPr>
          <p:cNvPr id="26" name="TextBox 25">
            <a:extLst>
              <a:ext uri="{FF2B5EF4-FFF2-40B4-BE49-F238E27FC236}">
                <a16:creationId xmlns:a16="http://schemas.microsoft.com/office/drawing/2014/main" id="{33EBCF2F-01BB-46AA-A862-04BA1F214B93}"/>
              </a:ext>
            </a:extLst>
          </p:cNvPr>
          <p:cNvSpPr txBox="1"/>
          <p:nvPr/>
        </p:nvSpPr>
        <p:spPr bwMode="auto">
          <a:xfrm>
            <a:off x="4568211" y="5553998"/>
            <a:ext cx="30555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one hundred and ten</a:t>
            </a:r>
          </a:p>
        </p:txBody>
      </p:sp>
      <p:sp>
        <p:nvSpPr>
          <p:cNvPr id="27" name="TextBox 26">
            <a:extLst>
              <a:ext uri="{FF2B5EF4-FFF2-40B4-BE49-F238E27FC236}">
                <a16:creationId xmlns:a16="http://schemas.microsoft.com/office/drawing/2014/main" id="{EA28D01F-8496-4E84-960C-6FDA054138EC}"/>
              </a:ext>
            </a:extLst>
          </p:cNvPr>
          <p:cNvSpPr txBox="1"/>
          <p:nvPr/>
        </p:nvSpPr>
        <p:spPr bwMode="auto">
          <a:xfrm>
            <a:off x="5753600" y="5125068"/>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120</a:t>
            </a:r>
          </a:p>
        </p:txBody>
      </p:sp>
      <p:sp>
        <p:nvSpPr>
          <p:cNvPr id="28" name="TextBox 27">
            <a:extLst>
              <a:ext uri="{FF2B5EF4-FFF2-40B4-BE49-F238E27FC236}">
                <a16:creationId xmlns:a16="http://schemas.microsoft.com/office/drawing/2014/main" id="{84A23C89-EB3C-4F72-975B-8BD55F76F093}"/>
              </a:ext>
            </a:extLst>
          </p:cNvPr>
          <p:cNvSpPr txBox="1"/>
          <p:nvPr/>
        </p:nvSpPr>
        <p:spPr bwMode="auto">
          <a:xfrm>
            <a:off x="4329684" y="5553998"/>
            <a:ext cx="35326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one hundred and twenty</a:t>
            </a:r>
          </a:p>
        </p:txBody>
      </p:sp>
      <p:pic>
        <p:nvPicPr>
          <p:cNvPr id="29" name="Picture 28">
            <a:extLst>
              <a:ext uri="{FF2B5EF4-FFF2-40B4-BE49-F238E27FC236}">
                <a16:creationId xmlns:a16="http://schemas.microsoft.com/office/drawing/2014/main" id="{AB6B4BAE-3129-4B71-A5E7-087F64115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624" y="1747944"/>
            <a:ext cx="882000" cy="882000"/>
          </a:xfrm>
          <a:prstGeom prst="rect">
            <a:avLst/>
          </a:prstGeom>
        </p:spPr>
      </p:pic>
      <p:pic>
        <p:nvPicPr>
          <p:cNvPr id="30" name="Picture 29">
            <a:extLst>
              <a:ext uri="{FF2B5EF4-FFF2-40B4-BE49-F238E27FC236}">
                <a16:creationId xmlns:a16="http://schemas.microsoft.com/office/drawing/2014/main" id="{830B8BFE-8D76-41F2-BFCA-AF95B7598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333" y="1747944"/>
            <a:ext cx="882000" cy="882000"/>
          </a:xfrm>
          <a:prstGeom prst="rect">
            <a:avLst/>
          </a:prstGeom>
        </p:spPr>
      </p:pic>
      <p:pic>
        <p:nvPicPr>
          <p:cNvPr id="31" name="Picture 30">
            <a:extLst>
              <a:ext uri="{FF2B5EF4-FFF2-40B4-BE49-F238E27FC236}">
                <a16:creationId xmlns:a16="http://schemas.microsoft.com/office/drawing/2014/main" id="{BA666997-79E7-4F32-9E5C-7BD352606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9042" y="1747944"/>
            <a:ext cx="882000" cy="882000"/>
          </a:xfrm>
          <a:prstGeom prst="rect">
            <a:avLst/>
          </a:prstGeom>
        </p:spPr>
      </p:pic>
      <p:pic>
        <p:nvPicPr>
          <p:cNvPr id="32" name="Picture 31">
            <a:extLst>
              <a:ext uri="{FF2B5EF4-FFF2-40B4-BE49-F238E27FC236}">
                <a16:creationId xmlns:a16="http://schemas.microsoft.com/office/drawing/2014/main" id="{DD11C05C-4D61-4927-89BB-988935CE6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751" y="1747944"/>
            <a:ext cx="882000" cy="882000"/>
          </a:xfrm>
          <a:prstGeom prst="rect">
            <a:avLst/>
          </a:prstGeom>
        </p:spPr>
      </p:pic>
      <p:pic>
        <p:nvPicPr>
          <p:cNvPr id="33" name="Picture 32">
            <a:extLst>
              <a:ext uri="{FF2B5EF4-FFF2-40B4-BE49-F238E27FC236}">
                <a16:creationId xmlns:a16="http://schemas.microsoft.com/office/drawing/2014/main" id="{226904AA-3925-4ADE-8C0E-B28E5D0E9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0460" y="1747944"/>
            <a:ext cx="882000" cy="882000"/>
          </a:xfrm>
          <a:prstGeom prst="rect">
            <a:avLst/>
          </a:prstGeom>
        </p:spPr>
      </p:pic>
      <p:pic>
        <p:nvPicPr>
          <p:cNvPr id="34" name="Picture 33">
            <a:extLst>
              <a:ext uri="{FF2B5EF4-FFF2-40B4-BE49-F238E27FC236}">
                <a16:creationId xmlns:a16="http://schemas.microsoft.com/office/drawing/2014/main" id="{30ED71E2-E1C5-4D1C-ACF6-0B99E88A6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1169" y="1747944"/>
            <a:ext cx="882000" cy="882000"/>
          </a:xfrm>
          <a:prstGeom prst="rect">
            <a:avLst/>
          </a:prstGeom>
        </p:spPr>
      </p:pic>
      <p:pic>
        <p:nvPicPr>
          <p:cNvPr id="35" name="Picture 34">
            <a:extLst>
              <a:ext uri="{FF2B5EF4-FFF2-40B4-BE49-F238E27FC236}">
                <a16:creationId xmlns:a16="http://schemas.microsoft.com/office/drawing/2014/main" id="{D583FB94-EF55-4AE5-99B0-339D1B40B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0265" y="3420240"/>
            <a:ext cx="882000" cy="882000"/>
          </a:xfrm>
          <a:prstGeom prst="rect">
            <a:avLst/>
          </a:prstGeom>
        </p:spPr>
      </p:pic>
      <p:pic>
        <p:nvPicPr>
          <p:cNvPr id="36" name="Picture 35">
            <a:extLst>
              <a:ext uri="{FF2B5EF4-FFF2-40B4-BE49-F238E27FC236}">
                <a16:creationId xmlns:a16="http://schemas.microsoft.com/office/drawing/2014/main" id="{935E7654-32C6-4B3B-93DD-EE3F7F558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446" y="3420240"/>
            <a:ext cx="882000" cy="882000"/>
          </a:xfrm>
          <a:prstGeom prst="rect">
            <a:avLst/>
          </a:prstGeom>
        </p:spPr>
      </p:pic>
      <p:pic>
        <p:nvPicPr>
          <p:cNvPr id="37" name="Picture 36">
            <a:extLst>
              <a:ext uri="{FF2B5EF4-FFF2-40B4-BE49-F238E27FC236}">
                <a16:creationId xmlns:a16="http://schemas.microsoft.com/office/drawing/2014/main" id="{18994E6E-3C67-4853-A44B-605E2F54C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8627" y="3420240"/>
            <a:ext cx="882000" cy="882000"/>
          </a:xfrm>
          <a:prstGeom prst="rect">
            <a:avLst/>
          </a:prstGeom>
        </p:spPr>
      </p:pic>
      <p:pic>
        <p:nvPicPr>
          <p:cNvPr id="38" name="Picture 37">
            <a:extLst>
              <a:ext uri="{FF2B5EF4-FFF2-40B4-BE49-F238E27FC236}">
                <a16:creationId xmlns:a16="http://schemas.microsoft.com/office/drawing/2014/main" id="{605A8436-3B3F-4101-BD1A-C6D5F40ED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808" y="3420240"/>
            <a:ext cx="882000" cy="882000"/>
          </a:xfrm>
          <a:prstGeom prst="rect">
            <a:avLst/>
          </a:prstGeom>
        </p:spPr>
      </p:pic>
      <p:pic>
        <p:nvPicPr>
          <p:cNvPr id="39" name="Picture 38">
            <a:extLst>
              <a:ext uri="{FF2B5EF4-FFF2-40B4-BE49-F238E27FC236}">
                <a16:creationId xmlns:a16="http://schemas.microsoft.com/office/drawing/2014/main" id="{3689C121-5B17-4BBD-AE8C-13FEC1086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6989" y="3420240"/>
            <a:ext cx="882000" cy="882000"/>
          </a:xfrm>
          <a:prstGeom prst="rect">
            <a:avLst/>
          </a:prstGeom>
        </p:spPr>
      </p:pic>
      <p:pic>
        <p:nvPicPr>
          <p:cNvPr id="40" name="Picture 39">
            <a:extLst>
              <a:ext uri="{FF2B5EF4-FFF2-40B4-BE49-F238E27FC236}">
                <a16:creationId xmlns:a16="http://schemas.microsoft.com/office/drawing/2014/main" id="{5EC53772-538A-4FD8-8711-BB9B48AF4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1169" y="3420240"/>
            <a:ext cx="882000" cy="882000"/>
          </a:xfrm>
          <a:prstGeom prst="rect">
            <a:avLst/>
          </a:prstGeom>
        </p:spPr>
      </p:pic>
    </p:spTree>
    <p:extLst>
      <p:ext uri="{BB962C8B-B14F-4D97-AF65-F5344CB8AC3E}">
        <p14:creationId xmlns:p14="http://schemas.microsoft.com/office/powerpoint/2010/main" val="214066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500"/>
                                        <p:tgtEl>
                                          <p:spTgt spid="33"/>
                                        </p:tgtEl>
                                      </p:cBhvr>
                                    </p:animEffect>
                                  </p:childTnLst>
                                </p:cTn>
                              </p:par>
                            </p:childTnLst>
                          </p:cTn>
                        </p:par>
                        <p:par>
                          <p:cTn id="91" fill="hold">
                            <p:stCondLst>
                              <p:cond delay="1000"/>
                            </p:stCondLst>
                            <p:childTnLst>
                              <p:par>
                                <p:cTn id="92" presetID="10" presetClass="entr" presetSubtype="0" fill="hold" grpId="0" nodeType="after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500"/>
                                        <p:tgtEl>
                                          <p:spTgt spid="1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500"/>
                                        <p:tgtEl>
                                          <p:spTgt spid="34"/>
                                        </p:tgtEl>
                                      </p:cBhvr>
                                    </p:animEffect>
                                  </p:child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fade">
                                      <p:cBhvr>
                                        <p:cTn id="116" dur="500"/>
                                        <p:tgtEl>
                                          <p:spTgt spid="1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fade">
                                      <p:cBhvr>
                                        <p:cTn id="128" dur="500"/>
                                        <p:tgtEl>
                                          <p:spTgt spid="35"/>
                                        </p:tgtEl>
                                      </p:cBhvr>
                                    </p:animEffect>
                                  </p:childTnLst>
                                </p:cTn>
                              </p:par>
                            </p:childTnLst>
                          </p:cTn>
                        </p:par>
                        <p:par>
                          <p:cTn id="129" fill="hold">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500"/>
                                        <p:tgtEl>
                                          <p:spTgt spid="17"/>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fade">
                                      <p:cBhvr>
                                        <p:cTn id="135" dur="500"/>
                                        <p:tgtEl>
                                          <p:spTgt spid="18"/>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8"/>
                                        </p:tgtEl>
                                      </p:cBhvr>
                                    </p:animEffect>
                                    <p:set>
                                      <p:cBhvr>
                                        <p:cTn id="143" dur="1" fill="hold">
                                          <p:stCondLst>
                                            <p:cond delay="499"/>
                                          </p:stCondLst>
                                        </p:cTn>
                                        <p:tgtEl>
                                          <p:spTgt spid="18"/>
                                        </p:tgtEl>
                                        <p:attrNameLst>
                                          <p:attrName>style.visibility</p:attrName>
                                        </p:attrNameLst>
                                      </p:cBhvr>
                                      <p:to>
                                        <p:strVal val="hidden"/>
                                      </p:to>
                                    </p:set>
                                  </p:child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fade">
                                      <p:cBhvr>
                                        <p:cTn id="147" dur="500"/>
                                        <p:tgtEl>
                                          <p:spTgt spid="36"/>
                                        </p:tgtEl>
                                      </p:cBhvr>
                                    </p:animEffect>
                                  </p:childTnLst>
                                </p:cTn>
                              </p:par>
                            </p:childTnLst>
                          </p:cTn>
                        </p:par>
                        <p:par>
                          <p:cTn id="148" fill="hold">
                            <p:stCondLst>
                              <p:cond delay="1000"/>
                            </p:stCondLst>
                            <p:childTnLst>
                              <p:par>
                                <p:cTn id="149" presetID="10" presetClass="entr" presetSubtype="0" fill="hold" grpId="0" nodeType="afterEffect">
                                  <p:stCondLst>
                                    <p:cond delay="0"/>
                                  </p:stCondLst>
                                  <p:childTnLst>
                                    <p:set>
                                      <p:cBhvr>
                                        <p:cTn id="150" dur="1" fill="hold">
                                          <p:stCondLst>
                                            <p:cond delay="0"/>
                                          </p:stCondLst>
                                        </p:cTn>
                                        <p:tgtEl>
                                          <p:spTgt spid="19"/>
                                        </p:tgtEl>
                                        <p:attrNameLst>
                                          <p:attrName>style.visibility</p:attrName>
                                        </p:attrNameLst>
                                      </p:cBhvr>
                                      <p:to>
                                        <p:strVal val="visible"/>
                                      </p:to>
                                    </p:set>
                                    <p:animEffect transition="in" filter="fade">
                                      <p:cBhvr>
                                        <p:cTn id="151" dur="500"/>
                                        <p:tgtEl>
                                          <p:spTgt spid="19"/>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0"/>
                                        </p:tgtEl>
                                        <p:attrNameLst>
                                          <p:attrName>style.visibility</p:attrName>
                                        </p:attrNameLst>
                                      </p:cBhvr>
                                      <p:to>
                                        <p:strVal val="visible"/>
                                      </p:to>
                                    </p:set>
                                    <p:animEffect transition="in" filter="fade">
                                      <p:cBhvr>
                                        <p:cTn id="154" dur="500"/>
                                        <p:tgtEl>
                                          <p:spTgt spid="20"/>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0"/>
                                        </p:tgtEl>
                                      </p:cBhvr>
                                    </p:animEffect>
                                    <p:set>
                                      <p:cBhvr>
                                        <p:cTn id="162" dur="1" fill="hold">
                                          <p:stCondLst>
                                            <p:cond delay="499"/>
                                          </p:stCondLst>
                                        </p:cTn>
                                        <p:tgtEl>
                                          <p:spTgt spid="20"/>
                                        </p:tgtEl>
                                        <p:attrNameLst>
                                          <p:attrName>style.visibility</p:attrName>
                                        </p:attrNameLst>
                                      </p:cBhvr>
                                      <p:to>
                                        <p:strVal val="hidden"/>
                                      </p:to>
                                    </p:set>
                                  </p:childTnLst>
                                </p:cTn>
                              </p:par>
                            </p:childTnLst>
                          </p:cTn>
                        </p:par>
                        <p:par>
                          <p:cTn id="163" fill="hold">
                            <p:stCondLst>
                              <p:cond delay="500"/>
                            </p:stCondLst>
                            <p:childTnLst>
                              <p:par>
                                <p:cTn id="164" presetID="10" presetClass="entr" presetSubtype="0" fill="hold" nodeType="afterEffect">
                                  <p:stCondLst>
                                    <p:cond delay="0"/>
                                  </p:stCondLst>
                                  <p:childTnLst>
                                    <p:set>
                                      <p:cBhvr>
                                        <p:cTn id="165" dur="1" fill="hold">
                                          <p:stCondLst>
                                            <p:cond delay="0"/>
                                          </p:stCondLst>
                                        </p:cTn>
                                        <p:tgtEl>
                                          <p:spTgt spid="37"/>
                                        </p:tgtEl>
                                        <p:attrNameLst>
                                          <p:attrName>style.visibility</p:attrName>
                                        </p:attrNameLst>
                                      </p:cBhvr>
                                      <p:to>
                                        <p:strVal val="visible"/>
                                      </p:to>
                                    </p:set>
                                    <p:animEffect transition="in" filter="fade">
                                      <p:cBhvr>
                                        <p:cTn id="166" dur="500"/>
                                        <p:tgtEl>
                                          <p:spTgt spid="37"/>
                                        </p:tgtEl>
                                      </p:cBhvr>
                                    </p:animEffect>
                                  </p:childTnLst>
                                </p:cTn>
                              </p:par>
                            </p:childTnLst>
                          </p:cTn>
                        </p:par>
                        <p:par>
                          <p:cTn id="167" fill="hold">
                            <p:stCondLst>
                              <p:cond delay="1000"/>
                            </p:stCondLst>
                            <p:childTnLst>
                              <p:par>
                                <p:cTn id="168" presetID="10" presetClass="entr" presetSubtype="0" fill="hold" grpId="0" nodeType="afterEffect">
                                  <p:stCondLst>
                                    <p:cond delay="0"/>
                                  </p:stCondLst>
                                  <p:childTnLst>
                                    <p:set>
                                      <p:cBhvr>
                                        <p:cTn id="169" dur="1" fill="hold">
                                          <p:stCondLst>
                                            <p:cond delay="0"/>
                                          </p:stCondLst>
                                        </p:cTn>
                                        <p:tgtEl>
                                          <p:spTgt spid="21"/>
                                        </p:tgtEl>
                                        <p:attrNameLst>
                                          <p:attrName>style.visibility</p:attrName>
                                        </p:attrNameLst>
                                      </p:cBhvr>
                                      <p:to>
                                        <p:strVal val="visible"/>
                                      </p:to>
                                    </p:set>
                                    <p:animEffect transition="in" filter="fade">
                                      <p:cBhvr>
                                        <p:cTn id="170" dur="500"/>
                                        <p:tgtEl>
                                          <p:spTgt spid="21"/>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2"/>
                                        </p:tgtEl>
                                        <p:attrNameLst>
                                          <p:attrName>style.visibility</p:attrName>
                                        </p:attrNameLst>
                                      </p:cBhvr>
                                      <p:to>
                                        <p:strVal val="visible"/>
                                      </p:to>
                                    </p:set>
                                    <p:animEffect transition="in" filter="fade">
                                      <p:cBhvr>
                                        <p:cTn id="173" dur="500"/>
                                        <p:tgtEl>
                                          <p:spTgt spid="22"/>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grpId="1" nodeType="clickEffect">
                                  <p:stCondLst>
                                    <p:cond delay="0"/>
                                  </p:stCondLst>
                                  <p:childTnLst>
                                    <p:animEffect transition="out" filter="fade">
                                      <p:cBhvr>
                                        <p:cTn id="177" dur="500"/>
                                        <p:tgtEl>
                                          <p:spTgt spid="21"/>
                                        </p:tgtEl>
                                      </p:cBhvr>
                                    </p:animEffect>
                                    <p:set>
                                      <p:cBhvr>
                                        <p:cTn id="178" dur="1" fill="hold">
                                          <p:stCondLst>
                                            <p:cond delay="499"/>
                                          </p:stCondLst>
                                        </p:cTn>
                                        <p:tgtEl>
                                          <p:spTgt spid="2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2"/>
                                        </p:tgtEl>
                                      </p:cBhvr>
                                    </p:animEffect>
                                    <p:set>
                                      <p:cBhvr>
                                        <p:cTn id="181" dur="1" fill="hold">
                                          <p:stCondLst>
                                            <p:cond delay="499"/>
                                          </p:stCondLst>
                                        </p:cTn>
                                        <p:tgtEl>
                                          <p:spTgt spid="22"/>
                                        </p:tgtEl>
                                        <p:attrNameLst>
                                          <p:attrName>style.visibility</p:attrName>
                                        </p:attrNameLst>
                                      </p:cBhvr>
                                      <p:to>
                                        <p:strVal val="hidden"/>
                                      </p:to>
                                    </p:set>
                                  </p:childTnLst>
                                </p:cTn>
                              </p:par>
                            </p:childTnLst>
                          </p:cTn>
                        </p:par>
                        <p:par>
                          <p:cTn id="182" fill="hold">
                            <p:stCondLst>
                              <p:cond delay="500"/>
                            </p:stCondLst>
                            <p:childTnLst>
                              <p:par>
                                <p:cTn id="183" presetID="10" presetClass="entr" presetSubtype="0" fill="hold" nodeType="afterEffect">
                                  <p:stCondLst>
                                    <p:cond delay="0"/>
                                  </p:stCondLst>
                                  <p:childTnLst>
                                    <p:set>
                                      <p:cBhvr>
                                        <p:cTn id="184" dur="1" fill="hold">
                                          <p:stCondLst>
                                            <p:cond delay="0"/>
                                          </p:stCondLst>
                                        </p:cTn>
                                        <p:tgtEl>
                                          <p:spTgt spid="38"/>
                                        </p:tgtEl>
                                        <p:attrNameLst>
                                          <p:attrName>style.visibility</p:attrName>
                                        </p:attrNameLst>
                                      </p:cBhvr>
                                      <p:to>
                                        <p:strVal val="visible"/>
                                      </p:to>
                                    </p:set>
                                    <p:animEffect transition="in" filter="fade">
                                      <p:cBhvr>
                                        <p:cTn id="185" dur="500"/>
                                        <p:tgtEl>
                                          <p:spTgt spid="38"/>
                                        </p:tgtEl>
                                      </p:cBhvr>
                                    </p:animEffect>
                                  </p:childTnLst>
                                </p:cTn>
                              </p:par>
                            </p:childTnLst>
                          </p:cTn>
                        </p:par>
                        <p:par>
                          <p:cTn id="186" fill="hold">
                            <p:stCondLst>
                              <p:cond delay="1000"/>
                            </p:stCondLst>
                            <p:childTnLst>
                              <p:par>
                                <p:cTn id="187" presetID="10" presetClass="entr" presetSubtype="0" fill="hold" grpId="0" nodeType="after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fade">
                                      <p:cBhvr>
                                        <p:cTn id="189" dur="500"/>
                                        <p:tgtEl>
                                          <p:spTgt spid="23"/>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24"/>
                                        </p:tgtEl>
                                        <p:attrNameLst>
                                          <p:attrName>style.visibility</p:attrName>
                                        </p:attrNameLst>
                                      </p:cBhvr>
                                      <p:to>
                                        <p:strVal val="visible"/>
                                      </p:to>
                                    </p:set>
                                    <p:animEffect transition="in" filter="fade">
                                      <p:cBhvr>
                                        <p:cTn id="192" dur="500"/>
                                        <p:tgtEl>
                                          <p:spTgt spid="2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500"/>
                                        <p:tgtEl>
                                          <p:spTgt spid="23"/>
                                        </p:tgtEl>
                                      </p:cBhvr>
                                    </p:animEffect>
                                    <p:set>
                                      <p:cBhvr>
                                        <p:cTn id="197" dur="1" fill="hold">
                                          <p:stCondLst>
                                            <p:cond delay="499"/>
                                          </p:stCondLst>
                                        </p:cTn>
                                        <p:tgtEl>
                                          <p:spTgt spid="23"/>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24"/>
                                        </p:tgtEl>
                                      </p:cBhvr>
                                    </p:animEffect>
                                    <p:set>
                                      <p:cBhvr>
                                        <p:cTn id="200" dur="1" fill="hold">
                                          <p:stCondLst>
                                            <p:cond delay="499"/>
                                          </p:stCondLst>
                                        </p:cTn>
                                        <p:tgtEl>
                                          <p:spTgt spid="24"/>
                                        </p:tgtEl>
                                        <p:attrNameLst>
                                          <p:attrName>style.visibility</p:attrName>
                                        </p:attrNameLst>
                                      </p:cBhvr>
                                      <p:to>
                                        <p:strVal val="hidden"/>
                                      </p:to>
                                    </p:set>
                                  </p:childTnLst>
                                </p:cTn>
                              </p:par>
                            </p:childTnLst>
                          </p:cTn>
                        </p:par>
                        <p:par>
                          <p:cTn id="201" fill="hold">
                            <p:stCondLst>
                              <p:cond delay="500"/>
                            </p:stCondLst>
                            <p:childTnLst>
                              <p:par>
                                <p:cTn id="202" presetID="10" presetClass="entr" presetSubtype="0" fill="hold" nodeType="afterEffect">
                                  <p:stCondLst>
                                    <p:cond delay="0"/>
                                  </p:stCondLst>
                                  <p:childTnLst>
                                    <p:set>
                                      <p:cBhvr>
                                        <p:cTn id="203" dur="1" fill="hold">
                                          <p:stCondLst>
                                            <p:cond delay="0"/>
                                          </p:stCondLst>
                                        </p:cTn>
                                        <p:tgtEl>
                                          <p:spTgt spid="39"/>
                                        </p:tgtEl>
                                        <p:attrNameLst>
                                          <p:attrName>style.visibility</p:attrName>
                                        </p:attrNameLst>
                                      </p:cBhvr>
                                      <p:to>
                                        <p:strVal val="visible"/>
                                      </p:to>
                                    </p:set>
                                    <p:animEffect transition="in" filter="fade">
                                      <p:cBhvr>
                                        <p:cTn id="204" dur="500"/>
                                        <p:tgtEl>
                                          <p:spTgt spid="39"/>
                                        </p:tgtEl>
                                      </p:cBhvr>
                                    </p:animEffect>
                                  </p:childTnLst>
                                </p:cTn>
                              </p:par>
                            </p:childTnLst>
                          </p:cTn>
                        </p:par>
                        <p:par>
                          <p:cTn id="205" fill="hold">
                            <p:stCondLst>
                              <p:cond delay="1000"/>
                            </p:stCondLst>
                            <p:childTnLst>
                              <p:par>
                                <p:cTn id="206" presetID="10" presetClass="entr" presetSubtype="0" fill="hold" grpId="0" nodeType="afterEffect">
                                  <p:stCondLst>
                                    <p:cond delay="0"/>
                                  </p:stCondLst>
                                  <p:childTnLst>
                                    <p:set>
                                      <p:cBhvr>
                                        <p:cTn id="207" dur="1" fill="hold">
                                          <p:stCondLst>
                                            <p:cond delay="0"/>
                                          </p:stCondLst>
                                        </p:cTn>
                                        <p:tgtEl>
                                          <p:spTgt spid="25"/>
                                        </p:tgtEl>
                                        <p:attrNameLst>
                                          <p:attrName>style.visibility</p:attrName>
                                        </p:attrNameLst>
                                      </p:cBhvr>
                                      <p:to>
                                        <p:strVal val="visible"/>
                                      </p:to>
                                    </p:set>
                                    <p:animEffect transition="in" filter="fade">
                                      <p:cBhvr>
                                        <p:cTn id="208" dur="500"/>
                                        <p:tgtEl>
                                          <p:spTgt spid="25"/>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6"/>
                                        </p:tgtEl>
                                        <p:attrNameLst>
                                          <p:attrName>style.visibility</p:attrName>
                                        </p:attrNameLst>
                                      </p:cBhvr>
                                      <p:to>
                                        <p:strVal val="visible"/>
                                      </p:to>
                                    </p:set>
                                    <p:animEffect transition="in" filter="fade">
                                      <p:cBhvr>
                                        <p:cTn id="211" dur="500"/>
                                        <p:tgtEl>
                                          <p:spTgt spid="26"/>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xit" presetSubtype="0" fill="hold" grpId="1" nodeType="clickEffect">
                                  <p:stCondLst>
                                    <p:cond delay="0"/>
                                  </p:stCondLst>
                                  <p:childTnLst>
                                    <p:animEffect transition="out" filter="fade">
                                      <p:cBhvr>
                                        <p:cTn id="215" dur="500"/>
                                        <p:tgtEl>
                                          <p:spTgt spid="25"/>
                                        </p:tgtEl>
                                      </p:cBhvr>
                                    </p:animEffect>
                                    <p:set>
                                      <p:cBhvr>
                                        <p:cTn id="216" dur="1" fill="hold">
                                          <p:stCondLst>
                                            <p:cond delay="499"/>
                                          </p:stCondLst>
                                        </p:cTn>
                                        <p:tgtEl>
                                          <p:spTgt spid="25"/>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26"/>
                                        </p:tgtEl>
                                      </p:cBhvr>
                                    </p:animEffect>
                                    <p:set>
                                      <p:cBhvr>
                                        <p:cTn id="219" dur="1" fill="hold">
                                          <p:stCondLst>
                                            <p:cond delay="499"/>
                                          </p:stCondLst>
                                        </p:cTn>
                                        <p:tgtEl>
                                          <p:spTgt spid="26"/>
                                        </p:tgtEl>
                                        <p:attrNameLst>
                                          <p:attrName>style.visibility</p:attrName>
                                        </p:attrNameLst>
                                      </p:cBhvr>
                                      <p:to>
                                        <p:strVal val="hidden"/>
                                      </p:to>
                                    </p:set>
                                  </p:childTnLst>
                                </p:cTn>
                              </p:par>
                            </p:childTnLst>
                          </p:cTn>
                        </p:par>
                        <p:par>
                          <p:cTn id="220" fill="hold">
                            <p:stCondLst>
                              <p:cond delay="500"/>
                            </p:stCondLst>
                            <p:childTnLst>
                              <p:par>
                                <p:cTn id="221" presetID="10" presetClass="entr" presetSubtype="0" fill="hold" nodeType="afterEffect">
                                  <p:stCondLst>
                                    <p:cond delay="0"/>
                                  </p:stCondLst>
                                  <p:childTnLst>
                                    <p:set>
                                      <p:cBhvr>
                                        <p:cTn id="222" dur="1" fill="hold">
                                          <p:stCondLst>
                                            <p:cond delay="0"/>
                                          </p:stCondLst>
                                        </p:cTn>
                                        <p:tgtEl>
                                          <p:spTgt spid="40"/>
                                        </p:tgtEl>
                                        <p:attrNameLst>
                                          <p:attrName>style.visibility</p:attrName>
                                        </p:attrNameLst>
                                      </p:cBhvr>
                                      <p:to>
                                        <p:strVal val="visible"/>
                                      </p:to>
                                    </p:set>
                                    <p:animEffect transition="in" filter="fade">
                                      <p:cBhvr>
                                        <p:cTn id="223" dur="500"/>
                                        <p:tgtEl>
                                          <p:spTgt spid="40"/>
                                        </p:tgtEl>
                                      </p:cBhvr>
                                    </p:animEffect>
                                  </p:childTnLst>
                                </p:cTn>
                              </p:par>
                            </p:childTnLst>
                          </p:cTn>
                        </p:par>
                        <p:par>
                          <p:cTn id="224" fill="hold">
                            <p:stCondLst>
                              <p:cond delay="1000"/>
                            </p:stCondLst>
                            <p:childTnLst>
                              <p:par>
                                <p:cTn id="225" presetID="10" presetClass="entr" presetSubtype="0" fill="hold" grpId="0" nodeType="afterEffect">
                                  <p:stCondLst>
                                    <p:cond delay="0"/>
                                  </p:stCondLst>
                                  <p:childTnLst>
                                    <p:set>
                                      <p:cBhvr>
                                        <p:cTn id="226" dur="1" fill="hold">
                                          <p:stCondLst>
                                            <p:cond delay="0"/>
                                          </p:stCondLst>
                                        </p:cTn>
                                        <p:tgtEl>
                                          <p:spTgt spid="27"/>
                                        </p:tgtEl>
                                        <p:attrNameLst>
                                          <p:attrName>style.visibility</p:attrName>
                                        </p:attrNameLst>
                                      </p:cBhvr>
                                      <p:to>
                                        <p:strVal val="visible"/>
                                      </p:to>
                                    </p:set>
                                    <p:animEffect transition="in" filter="fade">
                                      <p:cBhvr>
                                        <p:cTn id="227" dur="500"/>
                                        <p:tgtEl>
                                          <p:spTgt spid="27"/>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28"/>
                                        </p:tgtEl>
                                        <p:attrNameLst>
                                          <p:attrName>style.visibility</p:attrName>
                                        </p:attrNameLst>
                                      </p:cBhvr>
                                      <p:to>
                                        <p:strVal val="visible"/>
                                      </p:to>
                                    </p:set>
                                    <p:animEffect transition="in" filter="fade">
                                      <p:cBhvr>
                                        <p:cTn id="2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1:2</a:t>
            </a:r>
          </a:p>
        </p:txBody>
      </p:sp>
      <p:sp>
        <p:nvSpPr>
          <p:cNvPr id="5" name="TextBox 4">
            <a:extLst>
              <a:ext uri="{FF2B5EF4-FFF2-40B4-BE49-F238E27FC236}">
                <a16:creationId xmlns:a16="http://schemas.microsoft.com/office/drawing/2014/main" id="{D4A94803-2A7C-482F-8E53-91CD7E668AB9}"/>
              </a:ext>
            </a:extLst>
          </p:cNvPr>
          <p:cNvSpPr txBox="1"/>
          <p:nvPr/>
        </p:nvSpPr>
        <p:spPr bwMode="auto">
          <a:xfrm>
            <a:off x="3027850" y="4321988"/>
            <a:ext cx="62145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6" name="TextBox 5">
            <a:extLst>
              <a:ext uri="{FF2B5EF4-FFF2-40B4-BE49-F238E27FC236}">
                <a16:creationId xmlns:a16="http://schemas.microsoft.com/office/drawing/2014/main" id="{AD471EF9-BFFA-41F9-959F-72D45228E74C}"/>
              </a:ext>
            </a:extLst>
          </p:cNvPr>
          <p:cNvSpPr txBox="1"/>
          <p:nvPr/>
        </p:nvSpPr>
        <p:spPr bwMode="auto">
          <a:xfrm>
            <a:off x="4168036" y="4321988"/>
            <a:ext cx="1098506"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a:t>
            </a:r>
          </a:p>
        </p:txBody>
      </p:sp>
      <p:sp>
        <p:nvSpPr>
          <p:cNvPr id="7" name="TextBox 6">
            <a:extLst>
              <a:ext uri="{FF2B5EF4-FFF2-40B4-BE49-F238E27FC236}">
                <a16:creationId xmlns:a16="http://schemas.microsoft.com/office/drawing/2014/main" id="{E22E5619-14E7-49A8-A0AA-AF15F8CD7B02}"/>
              </a:ext>
            </a:extLst>
          </p:cNvPr>
          <p:cNvSpPr txBox="1"/>
          <p:nvPr/>
        </p:nvSpPr>
        <p:spPr bwMode="auto">
          <a:xfrm>
            <a:off x="5641773" y="4321988"/>
            <a:ext cx="908454"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a:t>
            </a:r>
          </a:p>
        </p:txBody>
      </p:sp>
      <p:pic>
        <p:nvPicPr>
          <p:cNvPr id="11" name="Picture 10" descr="A picture containing object, clock&#10;&#10;Description automatically generated">
            <a:extLst>
              <a:ext uri="{FF2B5EF4-FFF2-40B4-BE49-F238E27FC236}">
                <a16:creationId xmlns:a16="http://schemas.microsoft.com/office/drawing/2014/main" id="{DBF14249-EE5F-4C59-A534-07083D1F6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7609" y="3394803"/>
            <a:ext cx="641939" cy="641939"/>
          </a:xfrm>
          <a:prstGeom prst="rect">
            <a:avLst/>
          </a:prstGeom>
        </p:spPr>
      </p:pic>
      <p:pic>
        <p:nvPicPr>
          <p:cNvPr id="9" name="Picture 8">
            <a:extLst>
              <a:ext uri="{FF2B5EF4-FFF2-40B4-BE49-F238E27FC236}">
                <a16:creationId xmlns:a16="http://schemas.microsoft.com/office/drawing/2014/main" id="{B225C78E-D82F-4AF1-BC8D-3985DDFE3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193" y="1988305"/>
            <a:ext cx="2460770" cy="1079627"/>
          </a:xfrm>
          <a:prstGeom prst="rect">
            <a:avLst/>
          </a:prstGeom>
        </p:spPr>
      </p:pic>
      <p:pic>
        <p:nvPicPr>
          <p:cNvPr id="12" name="Picture 11">
            <a:extLst>
              <a:ext uri="{FF2B5EF4-FFF2-40B4-BE49-F238E27FC236}">
                <a16:creationId xmlns:a16="http://schemas.microsoft.com/office/drawing/2014/main" id="{F9A51747-539B-4064-84E1-8F9A113D2F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615" y="1988305"/>
            <a:ext cx="2460770" cy="1079627"/>
          </a:xfrm>
          <a:prstGeom prst="rect">
            <a:avLst/>
          </a:prstGeom>
        </p:spPr>
      </p:pic>
      <p:pic>
        <p:nvPicPr>
          <p:cNvPr id="13" name="Picture 12">
            <a:extLst>
              <a:ext uri="{FF2B5EF4-FFF2-40B4-BE49-F238E27FC236}">
                <a16:creationId xmlns:a16="http://schemas.microsoft.com/office/drawing/2014/main" id="{D47E83EC-D060-4329-985E-C8DBCE3B8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037" y="1988305"/>
            <a:ext cx="2460770" cy="1079627"/>
          </a:xfrm>
          <a:prstGeom prst="rect">
            <a:avLst/>
          </a:prstGeom>
        </p:spPr>
      </p:pic>
      <p:pic>
        <p:nvPicPr>
          <p:cNvPr id="14" name="Picture 13" descr="A picture containing object, clock&#10;&#10;Description automatically generated">
            <a:extLst>
              <a:ext uri="{FF2B5EF4-FFF2-40B4-BE49-F238E27FC236}">
                <a16:creationId xmlns:a16="http://schemas.microsoft.com/office/drawing/2014/main" id="{A7F78936-5227-4ABA-8F07-AFC76B647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032" y="3394803"/>
            <a:ext cx="641939" cy="641939"/>
          </a:xfrm>
          <a:prstGeom prst="rect">
            <a:avLst/>
          </a:prstGeom>
        </p:spPr>
      </p:pic>
      <p:pic>
        <p:nvPicPr>
          <p:cNvPr id="15" name="Picture 14" descr="A picture containing object, clock&#10;&#10;Description automatically generated">
            <a:extLst>
              <a:ext uri="{FF2B5EF4-FFF2-40B4-BE49-F238E27FC236}">
                <a16:creationId xmlns:a16="http://schemas.microsoft.com/office/drawing/2014/main" id="{88B638F8-49FC-4F87-A1B4-FE6FC76D3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454" y="3394803"/>
            <a:ext cx="641939" cy="641939"/>
          </a:xfrm>
          <a:prstGeom prst="rect">
            <a:avLst/>
          </a:prstGeom>
        </p:spPr>
      </p:pic>
      <p:sp>
        <p:nvSpPr>
          <p:cNvPr id="17" name="TextBox 16">
            <a:extLst>
              <a:ext uri="{FF2B5EF4-FFF2-40B4-BE49-F238E27FC236}">
                <a16:creationId xmlns:a16="http://schemas.microsoft.com/office/drawing/2014/main" id="{811AA3DC-78C7-411C-8A4B-7ECEBCD7DAC0}"/>
              </a:ext>
            </a:extLst>
          </p:cNvPr>
          <p:cNvSpPr txBox="1"/>
          <p:nvPr/>
        </p:nvSpPr>
        <p:spPr bwMode="auto">
          <a:xfrm>
            <a:off x="5206974" y="5613861"/>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10 = 30</a:t>
            </a:r>
          </a:p>
        </p:txBody>
      </p:sp>
    </p:spTree>
    <p:extLst>
      <p:ext uri="{BB962C8B-B14F-4D97-AF65-F5344CB8AC3E}">
        <p14:creationId xmlns:p14="http://schemas.microsoft.com/office/powerpoint/2010/main" val="249751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1">
            <a:extLst>
              <a:ext uri="{FF2B5EF4-FFF2-40B4-BE49-F238E27FC236}">
                <a16:creationId xmlns:a16="http://schemas.microsoft.com/office/drawing/2014/main" id="{CD175ABB-8CA6-4256-B173-7139C025AAC6}"/>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1:3</a:t>
            </a:r>
          </a:p>
        </p:txBody>
      </p:sp>
      <p:pic>
        <p:nvPicPr>
          <p:cNvPr id="17411" name="Picture 3">
            <a:extLst>
              <a:ext uri="{FF2B5EF4-FFF2-40B4-BE49-F238E27FC236}">
                <a16:creationId xmlns:a16="http://schemas.microsoft.com/office/drawing/2014/main" id="{3FA3D5B2-8299-4868-BBB1-D34185B39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025" y="1444626"/>
            <a:ext cx="46799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5">
            <a:extLst>
              <a:ext uri="{FF2B5EF4-FFF2-40B4-BE49-F238E27FC236}">
                <a16:creationId xmlns:a16="http://schemas.microsoft.com/office/drawing/2014/main" id="{993598E1-4CFA-4342-87FA-97DF698C4F8F}"/>
              </a:ext>
            </a:extLst>
          </p:cNvPr>
          <p:cNvSpPr txBox="1">
            <a:spLocks noChangeArrowheads="1"/>
          </p:cNvSpPr>
          <p:nvPr/>
        </p:nvSpPr>
        <p:spPr bwMode="auto">
          <a:xfrm>
            <a:off x="2496071" y="4086226"/>
            <a:ext cx="2328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Equal groups</a:t>
            </a:r>
          </a:p>
        </p:txBody>
      </p:sp>
      <p:sp>
        <p:nvSpPr>
          <p:cNvPr id="17413" name="TextBox 6">
            <a:extLst>
              <a:ext uri="{FF2B5EF4-FFF2-40B4-BE49-F238E27FC236}">
                <a16:creationId xmlns:a16="http://schemas.microsoft.com/office/drawing/2014/main" id="{A603DF97-9CB3-4EA0-A4A8-A3C8C85E4923}"/>
              </a:ext>
            </a:extLst>
          </p:cNvPr>
          <p:cNvSpPr txBox="1">
            <a:spLocks noChangeArrowheads="1"/>
          </p:cNvSpPr>
          <p:nvPr/>
        </p:nvSpPr>
        <p:spPr bwMode="auto">
          <a:xfrm>
            <a:off x="2496072" y="5056189"/>
            <a:ext cx="2663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Unequal groups</a:t>
            </a:r>
          </a:p>
        </p:txBody>
      </p:sp>
      <p:sp>
        <p:nvSpPr>
          <p:cNvPr id="9" name="TextBox 8">
            <a:extLst>
              <a:ext uri="{FF2B5EF4-FFF2-40B4-BE49-F238E27FC236}">
                <a16:creationId xmlns:a16="http://schemas.microsoft.com/office/drawing/2014/main" id="{E8F05F6A-0D80-44C9-90E2-7D258E35A3A4}"/>
              </a:ext>
            </a:extLst>
          </p:cNvPr>
          <p:cNvSpPr txBox="1">
            <a:spLocks noChangeArrowheads="1"/>
          </p:cNvSpPr>
          <p:nvPr/>
        </p:nvSpPr>
        <p:spPr bwMode="auto">
          <a:xfrm>
            <a:off x="4324375" y="4008080"/>
            <a:ext cx="4876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008000"/>
                </a:solidFill>
                <a:latin typeface="Myriad Pro Semibold"/>
                <a:ea typeface="Myriad Pro Semibold"/>
                <a:cs typeface="Myriad Pro Semibold"/>
                <a:sym typeface="Wingdings" panose="05000000000000000000" pitchFamily="2" charset="2"/>
              </a:rPr>
              <a:t></a:t>
            </a:r>
            <a:endParaRPr lang="en-GB" altLang="en-US" sz="3000" dirty="0">
              <a:solidFill>
                <a:srgbClr val="008000"/>
              </a:solidFill>
              <a:latin typeface="Myriad Pro Semibold"/>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1:2</a:t>
            </a:r>
          </a:p>
        </p:txBody>
      </p:sp>
      <p:sp>
        <p:nvSpPr>
          <p:cNvPr id="3" name="TextBox 2">
            <a:extLst>
              <a:ext uri="{FF2B5EF4-FFF2-40B4-BE49-F238E27FC236}">
                <a16:creationId xmlns:a16="http://schemas.microsoft.com/office/drawing/2014/main" id="{5C9F2732-5917-4651-81F9-3E2F5831C52B}"/>
              </a:ext>
            </a:extLst>
          </p:cNvPr>
          <p:cNvSpPr txBox="1"/>
          <p:nvPr/>
        </p:nvSpPr>
        <p:spPr bwMode="auto">
          <a:xfrm>
            <a:off x="2874847" y="4683186"/>
            <a:ext cx="62145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4" name="TextBox 3">
            <a:extLst>
              <a:ext uri="{FF2B5EF4-FFF2-40B4-BE49-F238E27FC236}">
                <a16:creationId xmlns:a16="http://schemas.microsoft.com/office/drawing/2014/main" id="{4821B84D-3917-4256-A68C-7C51CED50997}"/>
              </a:ext>
            </a:extLst>
          </p:cNvPr>
          <p:cNvSpPr txBox="1"/>
          <p:nvPr/>
        </p:nvSpPr>
        <p:spPr bwMode="auto">
          <a:xfrm>
            <a:off x="3606463" y="4683186"/>
            <a:ext cx="1098506"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a:t>
            </a:r>
          </a:p>
        </p:txBody>
      </p:sp>
      <p:sp>
        <p:nvSpPr>
          <p:cNvPr id="5" name="TextBox 4">
            <a:extLst>
              <a:ext uri="{FF2B5EF4-FFF2-40B4-BE49-F238E27FC236}">
                <a16:creationId xmlns:a16="http://schemas.microsoft.com/office/drawing/2014/main" id="{260D0B37-F6EF-4898-B313-AC21D97FA35D}"/>
              </a:ext>
            </a:extLst>
          </p:cNvPr>
          <p:cNvSpPr txBox="1"/>
          <p:nvPr/>
        </p:nvSpPr>
        <p:spPr bwMode="auto">
          <a:xfrm>
            <a:off x="4671631" y="4683186"/>
            <a:ext cx="908454"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a:t>
            </a:r>
          </a:p>
        </p:txBody>
      </p:sp>
      <p:sp>
        <p:nvSpPr>
          <p:cNvPr id="12" name="TextBox 11">
            <a:extLst>
              <a:ext uri="{FF2B5EF4-FFF2-40B4-BE49-F238E27FC236}">
                <a16:creationId xmlns:a16="http://schemas.microsoft.com/office/drawing/2014/main" id="{6D703CF3-E62B-45C1-A498-3B5674ECB8E4}"/>
              </a:ext>
            </a:extLst>
          </p:cNvPr>
          <p:cNvSpPr txBox="1"/>
          <p:nvPr/>
        </p:nvSpPr>
        <p:spPr bwMode="auto">
          <a:xfrm>
            <a:off x="5206974" y="5792766"/>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10 = 40</a:t>
            </a:r>
          </a:p>
        </p:txBody>
      </p:sp>
      <p:sp>
        <p:nvSpPr>
          <p:cNvPr id="13" name="TextBox 12">
            <a:extLst>
              <a:ext uri="{FF2B5EF4-FFF2-40B4-BE49-F238E27FC236}">
                <a16:creationId xmlns:a16="http://schemas.microsoft.com/office/drawing/2014/main" id="{50D9D405-3296-48CB-B483-43B2BA421B84}"/>
              </a:ext>
            </a:extLst>
          </p:cNvPr>
          <p:cNvSpPr txBox="1"/>
          <p:nvPr/>
        </p:nvSpPr>
        <p:spPr bwMode="auto">
          <a:xfrm>
            <a:off x="5680245" y="4683186"/>
            <a:ext cx="83151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forty</a:t>
            </a:r>
          </a:p>
        </p:txBody>
      </p:sp>
      <p:pic>
        <p:nvPicPr>
          <p:cNvPr id="15" name="Picture 14" descr="A close up of a sign&#10;&#10;Description automatically generated">
            <a:extLst>
              <a:ext uri="{FF2B5EF4-FFF2-40B4-BE49-F238E27FC236}">
                <a16:creationId xmlns:a16="http://schemas.microsoft.com/office/drawing/2014/main" id="{1AE2D4FC-DC8C-4989-A7A5-F64EB5C8C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457" y="1238403"/>
            <a:ext cx="314237" cy="3359335"/>
          </a:xfrm>
          <a:prstGeom prst="rect">
            <a:avLst/>
          </a:prstGeom>
        </p:spPr>
      </p:pic>
      <p:pic>
        <p:nvPicPr>
          <p:cNvPr id="16" name="Picture 15" descr="A close up of a sign&#10;&#10;Description automatically generated">
            <a:extLst>
              <a:ext uri="{FF2B5EF4-FFF2-40B4-BE49-F238E27FC236}">
                <a16:creationId xmlns:a16="http://schemas.microsoft.com/office/drawing/2014/main" id="{9BEF2B35-1DB2-426D-908B-6CFD4535B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8741" y="1238403"/>
            <a:ext cx="314237" cy="3359335"/>
          </a:xfrm>
          <a:prstGeom prst="rect">
            <a:avLst/>
          </a:prstGeom>
        </p:spPr>
      </p:pic>
      <p:pic>
        <p:nvPicPr>
          <p:cNvPr id="17" name="Picture 16" descr="A close up of a sign&#10;&#10;Description automatically generated">
            <a:extLst>
              <a:ext uri="{FF2B5EF4-FFF2-40B4-BE49-F238E27FC236}">
                <a16:creationId xmlns:a16="http://schemas.microsoft.com/office/drawing/2014/main" id="{03DD68CE-E976-4109-81E7-60C37F785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025" y="1238403"/>
            <a:ext cx="314237" cy="3359335"/>
          </a:xfrm>
          <a:prstGeom prst="rect">
            <a:avLst/>
          </a:prstGeom>
        </p:spPr>
      </p:pic>
      <p:pic>
        <p:nvPicPr>
          <p:cNvPr id="18" name="Picture 17" descr="A close up of a sign&#10;&#10;Description automatically generated">
            <a:extLst>
              <a:ext uri="{FF2B5EF4-FFF2-40B4-BE49-F238E27FC236}">
                <a16:creationId xmlns:a16="http://schemas.microsoft.com/office/drawing/2014/main" id="{0294A303-5773-40D4-A432-3158B78F7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308" y="1238403"/>
            <a:ext cx="314237" cy="3359335"/>
          </a:xfrm>
          <a:prstGeom prst="rect">
            <a:avLst/>
          </a:prstGeom>
        </p:spPr>
      </p:pic>
    </p:spTree>
    <p:extLst>
      <p:ext uri="{BB962C8B-B14F-4D97-AF65-F5344CB8AC3E}">
        <p14:creationId xmlns:p14="http://schemas.microsoft.com/office/powerpoint/2010/main" val="237393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12" grpId="0"/>
      <p:bldP spid="1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1:3</a:t>
            </a:r>
          </a:p>
        </p:txBody>
      </p:sp>
      <p:pic>
        <p:nvPicPr>
          <p:cNvPr id="8" name="Picture 7" descr="A close up of a logo&#10;&#10;Description automatically generated">
            <a:extLst>
              <a:ext uri="{FF2B5EF4-FFF2-40B4-BE49-F238E27FC236}">
                <a16:creationId xmlns:a16="http://schemas.microsoft.com/office/drawing/2014/main" id="{4EE2DF74-E1A6-4E29-8D03-A3989BAA6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919" y="4696039"/>
            <a:ext cx="7965889" cy="573855"/>
          </a:xfrm>
          <a:prstGeom prst="rect">
            <a:avLst/>
          </a:prstGeom>
        </p:spPr>
      </p:pic>
      <p:pic>
        <p:nvPicPr>
          <p:cNvPr id="10" name="Picture 9">
            <a:extLst>
              <a:ext uri="{FF2B5EF4-FFF2-40B4-BE49-F238E27FC236}">
                <a16:creationId xmlns:a16="http://schemas.microsoft.com/office/drawing/2014/main" id="{80EC6780-49D0-4B75-A7B6-A22CFF743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7919" y="4014743"/>
            <a:ext cx="1556217" cy="661392"/>
          </a:xfrm>
          <a:prstGeom prst="rect">
            <a:avLst/>
          </a:prstGeom>
        </p:spPr>
      </p:pic>
      <p:sp>
        <p:nvSpPr>
          <p:cNvPr id="13" name="TextBox 12">
            <a:extLst>
              <a:ext uri="{FF2B5EF4-FFF2-40B4-BE49-F238E27FC236}">
                <a16:creationId xmlns:a16="http://schemas.microsoft.com/office/drawing/2014/main" id="{5DC19BE5-11EF-41B8-95FC-C33E029816D7}"/>
              </a:ext>
            </a:extLst>
          </p:cNvPr>
          <p:cNvSpPr txBox="1"/>
          <p:nvPr/>
        </p:nvSpPr>
        <p:spPr bwMode="auto">
          <a:xfrm>
            <a:off x="5206974" y="5736745"/>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10 = 30</a:t>
            </a:r>
          </a:p>
        </p:txBody>
      </p:sp>
      <p:pic>
        <p:nvPicPr>
          <p:cNvPr id="12" name="Picture 11">
            <a:extLst>
              <a:ext uri="{FF2B5EF4-FFF2-40B4-BE49-F238E27FC236}">
                <a16:creationId xmlns:a16="http://schemas.microsoft.com/office/drawing/2014/main" id="{B069A58E-35D0-4F71-8941-C1539EC0B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781" y="990301"/>
            <a:ext cx="1079627" cy="2460770"/>
          </a:xfrm>
          <a:prstGeom prst="rect">
            <a:avLst/>
          </a:prstGeom>
        </p:spPr>
      </p:pic>
      <p:pic>
        <p:nvPicPr>
          <p:cNvPr id="14" name="Picture 13">
            <a:extLst>
              <a:ext uri="{FF2B5EF4-FFF2-40B4-BE49-F238E27FC236}">
                <a16:creationId xmlns:a16="http://schemas.microsoft.com/office/drawing/2014/main" id="{E25FCDF8-CE1D-4F93-9A47-7F20EE45F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187" y="990301"/>
            <a:ext cx="1079627" cy="2460770"/>
          </a:xfrm>
          <a:prstGeom prst="rect">
            <a:avLst/>
          </a:prstGeom>
        </p:spPr>
      </p:pic>
      <p:pic>
        <p:nvPicPr>
          <p:cNvPr id="15" name="Picture 14">
            <a:extLst>
              <a:ext uri="{FF2B5EF4-FFF2-40B4-BE49-F238E27FC236}">
                <a16:creationId xmlns:a16="http://schemas.microsoft.com/office/drawing/2014/main" id="{C1A8F178-9AEE-4E96-B60B-DA2A918BA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4594" y="990301"/>
            <a:ext cx="1079627" cy="2460770"/>
          </a:xfrm>
          <a:prstGeom prst="rect">
            <a:avLst/>
          </a:prstGeom>
        </p:spPr>
      </p:pic>
      <p:pic>
        <p:nvPicPr>
          <p:cNvPr id="16" name="Picture 15">
            <a:extLst>
              <a:ext uri="{FF2B5EF4-FFF2-40B4-BE49-F238E27FC236}">
                <a16:creationId xmlns:a16="http://schemas.microsoft.com/office/drawing/2014/main" id="{56225207-EC36-4AA9-8D5F-6E48F0CE2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411" y="4014743"/>
            <a:ext cx="1556217" cy="661392"/>
          </a:xfrm>
          <a:prstGeom prst="rect">
            <a:avLst/>
          </a:prstGeom>
        </p:spPr>
      </p:pic>
      <p:pic>
        <p:nvPicPr>
          <p:cNvPr id="17" name="Picture 16">
            <a:extLst>
              <a:ext uri="{FF2B5EF4-FFF2-40B4-BE49-F238E27FC236}">
                <a16:creationId xmlns:a16="http://schemas.microsoft.com/office/drawing/2014/main" id="{87CC720F-26CD-4E25-80D1-3DB62BFBA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127" y="4014743"/>
            <a:ext cx="1556217" cy="661392"/>
          </a:xfrm>
          <a:prstGeom prst="rect">
            <a:avLst/>
          </a:prstGeom>
        </p:spPr>
      </p:pic>
      <p:sp>
        <p:nvSpPr>
          <p:cNvPr id="19" name="Oval 18">
            <a:extLst>
              <a:ext uri="{FF2B5EF4-FFF2-40B4-BE49-F238E27FC236}">
                <a16:creationId xmlns:a16="http://schemas.microsoft.com/office/drawing/2014/main" id="{4F52858A-D421-4CEA-A886-5108F5885082}"/>
              </a:ext>
            </a:extLst>
          </p:cNvPr>
          <p:cNvSpPr>
            <a:spLocks noChangeAspect="1"/>
          </p:cNvSpPr>
          <p:nvPr/>
        </p:nvSpPr>
        <p:spPr bwMode="auto">
          <a:xfrm>
            <a:off x="6500366" y="4940736"/>
            <a:ext cx="468000" cy="468000"/>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0" name="Oval 19">
            <a:extLst>
              <a:ext uri="{FF2B5EF4-FFF2-40B4-BE49-F238E27FC236}">
                <a16:creationId xmlns:a16="http://schemas.microsoft.com/office/drawing/2014/main" id="{822619D7-2E43-4FDA-834A-D3A5B8D0993F}"/>
              </a:ext>
            </a:extLst>
          </p:cNvPr>
          <p:cNvSpPr>
            <a:spLocks noChangeAspect="1"/>
          </p:cNvSpPr>
          <p:nvPr/>
        </p:nvSpPr>
        <p:spPr bwMode="auto">
          <a:xfrm>
            <a:off x="4975794" y="4940736"/>
            <a:ext cx="468000" cy="468000"/>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1" name="Oval 20">
            <a:extLst>
              <a:ext uri="{FF2B5EF4-FFF2-40B4-BE49-F238E27FC236}">
                <a16:creationId xmlns:a16="http://schemas.microsoft.com/office/drawing/2014/main" id="{B2340E53-F641-42B1-928B-B75642CAD784}"/>
              </a:ext>
            </a:extLst>
          </p:cNvPr>
          <p:cNvSpPr>
            <a:spLocks noChangeAspect="1"/>
          </p:cNvSpPr>
          <p:nvPr/>
        </p:nvSpPr>
        <p:spPr bwMode="auto">
          <a:xfrm>
            <a:off x="3473447" y="4940736"/>
            <a:ext cx="468000" cy="468000"/>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2" name="Oval 21">
            <a:extLst>
              <a:ext uri="{FF2B5EF4-FFF2-40B4-BE49-F238E27FC236}">
                <a16:creationId xmlns:a16="http://schemas.microsoft.com/office/drawing/2014/main" id="{3B794712-08D5-43B3-9CEA-97A87A7FF343}"/>
              </a:ext>
            </a:extLst>
          </p:cNvPr>
          <p:cNvSpPr>
            <a:spLocks noChangeAspect="1"/>
          </p:cNvSpPr>
          <p:nvPr/>
        </p:nvSpPr>
        <p:spPr bwMode="auto">
          <a:xfrm>
            <a:off x="1946590" y="4940736"/>
            <a:ext cx="468000" cy="468000"/>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3" name="TextBox 22">
            <a:extLst>
              <a:ext uri="{FF2B5EF4-FFF2-40B4-BE49-F238E27FC236}">
                <a16:creationId xmlns:a16="http://schemas.microsoft.com/office/drawing/2014/main" id="{5E0DEBBE-9E26-4498-A211-CF633863CB66}"/>
              </a:ext>
            </a:extLst>
          </p:cNvPr>
          <p:cNvSpPr txBox="1"/>
          <p:nvPr/>
        </p:nvSpPr>
        <p:spPr bwMode="auto">
          <a:xfrm>
            <a:off x="5206974" y="5736745"/>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10 = 20</a:t>
            </a:r>
          </a:p>
        </p:txBody>
      </p:sp>
      <p:sp>
        <p:nvSpPr>
          <p:cNvPr id="24" name="TextBox 23">
            <a:extLst>
              <a:ext uri="{FF2B5EF4-FFF2-40B4-BE49-F238E27FC236}">
                <a16:creationId xmlns:a16="http://schemas.microsoft.com/office/drawing/2014/main" id="{8CA64222-9BE3-4FCB-A85D-A3003F362AAB}"/>
              </a:ext>
            </a:extLst>
          </p:cNvPr>
          <p:cNvSpPr txBox="1"/>
          <p:nvPr/>
        </p:nvSpPr>
        <p:spPr bwMode="auto">
          <a:xfrm>
            <a:off x="5206974" y="5736745"/>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10 = 10</a:t>
            </a:r>
          </a:p>
        </p:txBody>
      </p:sp>
      <p:sp>
        <p:nvSpPr>
          <p:cNvPr id="25" name="TextBox 24">
            <a:extLst>
              <a:ext uri="{FF2B5EF4-FFF2-40B4-BE49-F238E27FC236}">
                <a16:creationId xmlns:a16="http://schemas.microsoft.com/office/drawing/2014/main" id="{F618A596-C3C6-4E71-93A3-D160D0902409}"/>
              </a:ext>
            </a:extLst>
          </p:cNvPr>
          <p:cNvSpPr txBox="1"/>
          <p:nvPr/>
        </p:nvSpPr>
        <p:spPr bwMode="auto">
          <a:xfrm>
            <a:off x="5290331" y="5736745"/>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 × 10 = 0</a:t>
            </a:r>
          </a:p>
        </p:txBody>
      </p:sp>
    </p:spTree>
    <p:extLst>
      <p:ext uri="{BB962C8B-B14F-4D97-AF65-F5344CB8AC3E}">
        <p14:creationId xmlns:p14="http://schemas.microsoft.com/office/powerpoint/2010/main" val="153016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right)">
                                      <p:cBhvr>
                                        <p:cTn id="55" dur="500"/>
                                        <p:tgtEl>
                                          <p:spTgt spid="16"/>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fade">
                                      <p:cBhvr>
                                        <p:cTn id="64" dur="5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21"/>
                                        </p:tgtEl>
                                      </p:cBhvr>
                                    </p:animEffect>
                                    <p:set>
                                      <p:cBhvr>
                                        <p:cTn id="69" dur="1" fill="hold">
                                          <p:stCondLst>
                                            <p:cond delay="499"/>
                                          </p:stCondLst>
                                        </p:cTn>
                                        <p:tgtEl>
                                          <p:spTgt spid="2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4"/>
                                        </p:tgtEl>
                                      </p:cBhvr>
                                    </p:animEffect>
                                    <p:set>
                                      <p:cBhvr>
                                        <p:cTn id="72" dur="1" fill="hold">
                                          <p:stCondLst>
                                            <p:cond delay="499"/>
                                          </p:stCondLst>
                                        </p:cTn>
                                        <p:tgtEl>
                                          <p:spTgt spid="24"/>
                                        </p:tgtEl>
                                        <p:attrNameLst>
                                          <p:attrName>style.visibility</p:attrName>
                                        </p:attrNameLst>
                                      </p:cBhvr>
                                      <p:to>
                                        <p:strVal val="hidden"/>
                                      </p:to>
                                    </p:set>
                                  </p:childTnLst>
                                </p:cTn>
                              </p:par>
                            </p:childTnLst>
                          </p:cTn>
                        </p:par>
                        <p:par>
                          <p:cTn id="73" fill="hold">
                            <p:stCondLst>
                              <p:cond delay="500"/>
                            </p:stCondLst>
                            <p:childTnLst>
                              <p:par>
                                <p:cTn id="74" presetID="10" presetClass="exit" presetSubtype="0" fill="hold" nodeType="after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wipe(right)">
                                      <p:cBhvr>
                                        <p:cTn id="81" dur="500"/>
                                        <p:tgtEl>
                                          <p:spTgt spid="10"/>
                                        </p:tgtEl>
                                      </p:cBhvr>
                                    </p:animEffec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500"/>
                                        <p:tgtEl>
                                          <p:spTgt spid="2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9" grpId="0" animBg="1"/>
      <p:bldP spid="19" grpId="1" animBg="1"/>
      <p:bldP spid="20" grpId="0" animBg="1"/>
      <p:bldP spid="20" grpId="1" animBg="1"/>
      <p:bldP spid="21" grpId="0" animBg="1"/>
      <p:bldP spid="21" grpId="1" animBg="1"/>
      <p:bldP spid="22" grpId="0" animBg="1"/>
      <p:bldP spid="23" grpId="0"/>
      <p:bldP spid="23" grpId="1"/>
      <p:bldP spid="24" grpId="0"/>
      <p:bldP spid="24" grpId="1"/>
      <p:bldP spid="2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04751469-F135-4960-B323-7DFF8DE031DD}"/>
              </a:ext>
            </a:extLst>
          </p:cNvPr>
          <p:cNvGrpSpPr/>
          <p:nvPr/>
        </p:nvGrpSpPr>
        <p:grpSpPr>
          <a:xfrm>
            <a:off x="1801812" y="2386916"/>
            <a:ext cx="500908" cy="726758"/>
            <a:chOff x="590477" y="2395743"/>
            <a:chExt cx="1001815" cy="1453515"/>
          </a:xfrm>
        </p:grpSpPr>
        <p:pic>
          <p:nvPicPr>
            <p:cNvPr id="29" name="Picture 28" descr="A picture containing object, clock&#10;&#10;Description automatically generated">
              <a:extLst>
                <a:ext uri="{FF2B5EF4-FFF2-40B4-BE49-F238E27FC236}">
                  <a16:creationId xmlns:a16="http://schemas.microsoft.com/office/drawing/2014/main" id="{EEB247B8-2549-4AAF-A931-9E9B411A2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45" y="3207319"/>
              <a:ext cx="641939" cy="641939"/>
            </a:xfrm>
            <a:prstGeom prst="rect">
              <a:avLst/>
            </a:prstGeom>
          </p:spPr>
        </p:pic>
        <p:pic>
          <p:nvPicPr>
            <p:cNvPr id="21" name="Picture 20">
              <a:extLst>
                <a:ext uri="{FF2B5EF4-FFF2-40B4-BE49-F238E27FC236}">
                  <a16:creationId xmlns:a16="http://schemas.microsoft.com/office/drawing/2014/main" id="{4150234B-143B-4E34-9918-DE912FF87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77" y="2395743"/>
              <a:ext cx="1001815" cy="680844"/>
            </a:xfrm>
            <a:prstGeom prst="rect">
              <a:avLst/>
            </a:prstGeom>
          </p:spPr>
        </p:pic>
      </p:grpSp>
      <p:grpSp>
        <p:nvGrpSpPr>
          <p:cNvPr id="51" name="Group 50">
            <a:extLst>
              <a:ext uri="{FF2B5EF4-FFF2-40B4-BE49-F238E27FC236}">
                <a16:creationId xmlns:a16="http://schemas.microsoft.com/office/drawing/2014/main" id="{8A294B7B-6D28-46F6-A524-C39DBAA923F9}"/>
              </a:ext>
            </a:extLst>
          </p:cNvPr>
          <p:cNvGrpSpPr/>
          <p:nvPr/>
        </p:nvGrpSpPr>
        <p:grpSpPr>
          <a:xfrm>
            <a:off x="2537070" y="2386916"/>
            <a:ext cx="500908" cy="726758"/>
            <a:chOff x="1985237" y="2395743"/>
            <a:chExt cx="1001815" cy="1453515"/>
          </a:xfrm>
        </p:grpSpPr>
        <p:pic>
          <p:nvPicPr>
            <p:cNvPr id="23" name="Picture 22">
              <a:extLst>
                <a:ext uri="{FF2B5EF4-FFF2-40B4-BE49-F238E27FC236}">
                  <a16:creationId xmlns:a16="http://schemas.microsoft.com/office/drawing/2014/main" id="{0E0C2FCC-AEAB-4727-9274-118D1AE86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5237" y="2395743"/>
              <a:ext cx="1001815" cy="680844"/>
            </a:xfrm>
            <a:prstGeom prst="rect">
              <a:avLst/>
            </a:prstGeom>
          </p:spPr>
        </p:pic>
        <p:pic>
          <p:nvPicPr>
            <p:cNvPr id="32" name="Picture 31" descr="A picture containing object, clock&#10;&#10;Description automatically generated">
              <a:extLst>
                <a:ext uri="{FF2B5EF4-FFF2-40B4-BE49-F238E27FC236}">
                  <a16:creationId xmlns:a16="http://schemas.microsoft.com/office/drawing/2014/main" id="{26CC65D0-46D4-43C4-8713-59B46F995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175" y="3207319"/>
              <a:ext cx="641939" cy="641939"/>
            </a:xfrm>
            <a:prstGeom prst="rect">
              <a:avLst/>
            </a:prstGeom>
          </p:spPr>
        </p:pic>
      </p:grpSp>
      <p:grpSp>
        <p:nvGrpSpPr>
          <p:cNvPr id="52" name="Group 51">
            <a:extLst>
              <a:ext uri="{FF2B5EF4-FFF2-40B4-BE49-F238E27FC236}">
                <a16:creationId xmlns:a16="http://schemas.microsoft.com/office/drawing/2014/main" id="{4D815342-9031-4632-82E3-AE59DF126F97}"/>
              </a:ext>
            </a:extLst>
          </p:cNvPr>
          <p:cNvGrpSpPr/>
          <p:nvPr/>
        </p:nvGrpSpPr>
        <p:grpSpPr>
          <a:xfrm>
            <a:off x="3272328" y="2386916"/>
            <a:ext cx="500908" cy="726758"/>
            <a:chOff x="3379997" y="2395743"/>
            <a:chExt cx="1001815" cy="1453515"/>
          </a:xfrm>
        </p:grpSpPr>
        <p:pic>
          <p:nvPicPr>
            <p:cNvPr id="25" name="Picture 24">
              <a:extLst>
                <a:ext uri="{FF2B5EF4-FFF2-40B4-BE49-F238E27FC236}">
                  <a16:creationId xmlns:a16="http://schemas.microsoft.com/office/drawing/2014/main" id="{17784EF2-4519-4EA2-B07A-860A7F2138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997" y="2395743"/>
              <a:ext cx="1001815" cy="680844"/>
            </a:xfrm>
            <a:prstGeom prst="rect">
              <a:avLst/>
            </a:prstGeom>
          </p:spPr>
        </p:pic>
        <p:pic>
          <p:nvPicPr>
            <p:cNvPr id="33" name="Picture 32" descr="A picture containing object, clock&#10;&#10;Description automatically generated">
              <a:extLst>
                <a:ext uri="{FF2B5EF4-FFF2-40B4-BE49-F238E27FC236}">
                  <a16:creationId xmlns:a16="http://schemas.microsoft.com/office/drawing/2014/main" id="{AFF4D7B5-CCB5-4FDE-BE92-DCB087EB1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935" y="3207319"/>
              <a:ext cx="641939" cy="641939"/>
            </a:xfrm>
            <a:prstGeom prst="rect">
              <a:avLst/>
            </a:prstGeom>
          </p:spPr>
        </p:pic>
      </p:grpSp>
      <p:grpSp>
        <p:nvGrpSpPr>
          <p:cNvPr id="53" name="Group 52">
            <a:extLst>
              <a:ext uri="{FF2B5EF4-FFF2-40B4-BE49-F238E27FC236}">
                <a16:creationId xmlns:a16="http://schemas.microsoft.com/office/drawing/2014/main" id="{8387FE1D-4700-461B-8C3D-CB3B865DD1E3}"/>
              </a:ext>
            </a:extLst>
          </p:cNvPr>
          <p:cNvGrpSpPr/>
          <p:nvPr/>
        </p:nvGrpSpPr>
        <p:grpSpPr>
          <a:xfrm>
            <a:off x="4007586" y="2386916"/>
            <a:ext cx="500908" cy="726758"/>
            <a:chOff x="4774757" y="2395743"/>
            <a:chExt cx="1001815" cy="1453515"/>
          </a:xfrm>
        </p:grpSpPr>
        <p:pic>
          <p:nvPicPr>
            <p:cNvPr id="27" name="Picture 26">
              <a:extLst>
                <a:ext uri="{FF2B5EF4-FFF2-40B4-BE49-F238E27FC236}">
                  <a16:creationId xmlns:a16="http://schemas.microsoft.com/office/drawing/2014/main" id="{B3370658-4177-42F5-B14F-246079262C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4757" y="2395743"/>
              <a:ext cx="1001815" cy="680844"/>
            </a:xfrm>
            <a:prstGeom prst="rect">
              <a:avLst/>
            </a:prstGeom>
          </p:spPr>
        </p:pic>
        <p:pic>
          <p:nvPicPr>
            <p:cNvPr id="34" name="Picture 33" descr="A picture containing object, clock&#10;&#10;Description automatically generated">
              <a:extLst>
                <a:ext uri="{FF2B5EF4-FFF2-40B4-BE49-F238E27FC236}">
                  <a16:creationId xmlns:a16="http://schemas.microsoft.com/office/drawing/2014/main" id="{CA81CBF1-10D8-4229-B3B4-A0EC6590C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695" y="3207319"/>
              <a:ext cx="641939" cy="641939"/>
            </a:xfrm>
            <a:prstGeom prst="rect">
              <a:avLst/>
            </a:prstGeom>
          </p:spPr>
        </p:pic>
      </p:grpSp>
      <p:grpSp>
        <p:nvGrpSpPr>
          <p:cNvPr id="54" name="Group 53">
            <a:extLst>
              <a:ext uri="{FF2B5EF4-FFF2-40B4-BE49-F238E27FC236}">
                <a16:creationId xmlns:a16="http://schemas.microsoft.com/office/drawing/2014/main" id="{570D1581-990F-45D8-AA9F-7E6F4924D32C}"/>
              </a:ext>
            </a:extLst>
          </p:cNvPr>
          <p:cNvGrpSpPr/>
          <p:nvPr/>
        </p:nvGrpSpPr>
        <p:grpSpPr>
          <a:xfrm>
            <a:off x="4742844" y="2386916"/>
            <a:ext cx="500908" cy="726758"/>
            <a:chOff x="6169517" y="2395743"/>
            <a:chExt cx="1001815" cy="1453515"/>
          </a:xfrm>
        </p:grpSpPr>
        <p:pic>
          <p:nvPicPr>
            <p:cNvPr id="30" name="Picture 29">
              <a:extLst>
                <a:ext uri="{FF2B5EF4-FFF2-40B4-BE49-F238E27FC236}">
                  <a16:creationId xmlns:a16="http://schemas.microsoft.com/office/drawing/2014/main" id="{C7D28D55-DBAD-406D-87D5-0A07301A3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517" y="2395743"/>
              <a:ext cx="1001815" cy="680844"/>
            </a:xfrm>
            <a:prstGeom prst="rect">
              <a:avLst/>
            </a:prstGeom>
          </p:spPr>
        </p:pic>
        <p:pic>
          <p:nvPicPr>
            <p:cNvPr id="35" name="Picture 34" descr="A picture containing object, clock&#10;&#10;Description automatically generated">
              <a:extLst>
                <a:ext uri="{FF2B5EF4-FFF2-40B4-BE49-F238E27FC236}">
                  <a16:creationId xmlns:a16="http://schemas.microsoft.com/office/drawing/2014/main" id="{895797EB-813D-4169-9942-02A90CC52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455" y="3207319"/>
              <a:ext cx="641939" cy="641939"/>
            </a:xfrm>
            <a:prstGeom prst="rect">
              <a:avLst/>
            </a:prstGeom>
          </p:spPr>
        </p:pic>
      </p:grpSp>
      <p:grpSp>
        <p:nvGrpSpPr>
          <p:cNvPr id="55" name="Group 54">
            <a:extLst>
              <a:ext uri="{FF2B5EF4-FFF2-40B4-BE49-F238E27FC236}">
                <a16:creationId xmlns:a16="http://schemas.microsoft.com/office/drawing/2014/main" id="{486C7F04-873A-4C97-B602-0F5B77672EF3}"/>
              </a:ext>
            </a:extLst>
          </p:cNvPr>
          <p:cNvGrpSpPr/>
          <p:nvPr/>
        </p:nvGrpSpPr>
        <p:grpSpPr>
          <a:xfrm>
            <a:off x="5478101" y="2386916"/>
            <a:ext cx="500908" cy="726758"/>
            <a:chOff x="7564276" y="2395743"/>
            <a:chExt cx="1001815" cy="1453515"/>
          </a:xfrm>
        </p:grpSpPr>
        <p:pic>
          <p:nvPicPr>
            <p:cNvPr id="31" name="Picture 30">
              <a:extLst>
                <a:ext uri="{FF2B5EF4-FFF2-40B4-BE49-F238E27FC236}">
                  <a16:creationId xmlns:a16="http://schemas.microsoft.com/office/drawing/2014/main" id="{1A86DB55-84AD-41CE-906F-427317BC0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276" y="2395743"/>
              <a:ext cx="1001815" cy="680844"/>
            </a:xfrm>
            <a:prstGeom prst="rect">
              <a:avLst/>
            </a:prstGeom>
          </p:spPr>
        </p:pic>
        <p:pic>
          <p:nvPicPr>
            <p:cNvPr id="36" name="Picture 35" descr="A picture containing object, clock&#10;&#10;Description automatically generated">
              <a:extLst>
                <a:ext uri="{FF2B5EF4-FFF2-40B4-BE49-F238E27FC236}">
                  <a16:creationId xmlns:a16="http://schemas.microsoft.com/office/drawing/2014/main" id="{E79B61C8-89E8-4F1A-8132-B71A49703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214" y="3207319"/>
              <a:ext cx="641939" cy="641939"/>
            </a:xfrm>
            <a:prstGeom prst="rect">
              <a:avLst/>
            </a:prstGeom>
          </p:spPr>
        </p:pic>
      </p:grpSp>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1:4</a:t>
            </a:r>
          </a:p>
        </p:txBody>
      </p:sp>
      <p:graphicFrame>
        <p:nvGraphicFramePr>
          <p:cNvPr id="6" name="Table 5">
            <a:extLst>
              <a:ext uri="{FF2B5EF4-FFF2-40B4-BE49-F238E27FC236}">
                <a16:creationId xmlns:a16="http://schemas.microsoft.com/office/drawing/2014/main" id="{2F6680C1-8D47-4F60-B93E-3EB6184E7A33}"/>
              </a:ext>
            </a:extLst>
          </p:cNvPr>
          <p:cNvGraphicFramePr>
            <a:graphicFrameLocks noGrp="1"/>
          </p:cNvGraphicFramePr>
          <p:nvPr/>
        </p:nvGraphicFramePr>
        <p:xfrm>
          <a:off x="1738313" y="890785"/>
          <a:ext cx="8715377" cy="973931"/>
        </p:xfrm>
        <a:graphic>
          <a:graphicData uri="http://schemas.openxmlformats.org/drawingml/2006/table">
            <a:tbl>
              <a:tblPr firstRow="1" firstCol="1" bandRow="1">
                <a:tableStyleId>{5C22544A-7EE6-4342-B048-85BDC9FD1C3A}</a:tableStyleId>
              </a:tblPr>
              <a:tblGrid>
                <a:gridCol w="2955189">
                  <a:extLst>
                    <a:ext uri="{9D8B030D-6E8A-4147-A177-3AD203B41FA5}">
                      <a16:colId xmlns:a16="http://schemas.microsoft.com/office/drawing/2014/main" val="2547668977"/>
                    </a:ext>
                  </a:extLst>
                </a:gridCol>
                <a:gridCol w="822884">
                  <a:extLst>
                    <a:ext uri="{9D8B030D-6E8A-4147-A177-3AD203B41FA5}">
                      <a16:colId xmlns:a16="http://schemas.microsoft.com/office/drawing/2014/main" val="2727201233"/>
                    </a:ext>
                  </a:extLst>
                </a:gridCol>
                <a:gridCol w="822884">
                  <a:extLst>
                    <a:ext uri="{9D8B030D-6E8A-4147-A177-3AD203B41FA5}">
                      <a16:colId xmlns:a16="http://schemas.microsoft.com/office/drawing/2014/main" val="2879728655"/>
                    </a:ext>
                  </a:extLst>
                </a:gridCol>
                <a:gridCol w="822884">
                  <a:extLst>
                    <a:ext uri="{9D8B030D-6E8A-4147-A177-3AD203B41FA5}">
                      <a16:colId xmlns:a16="http://schemas.microsoft.com/office/drawing/2014/main" val="2918541058"/>
                    </a:ext>
                  </a:extLst>
                </a:gridCol>
                <a:gridCol w="822884">
                  <a:extLst>
                    <a:ext uri="{9D8B030D-6E8A-4147-A177-3AD203B41FA5}">
                      <a16:colId xmlns:a16="http://schemas.microsoft.com/office/drawing/2014/main" val="1998863701"/>
                    </a:ext>
                  </a:extLst>
                </a:gridCol>
                <a:gridCol w="822884">
                  <a:extLst>
                    <a:ext uri="{9D8B030D-6E8A-4147-A177-3AD203B41FA5}">
                      <a16:colId xmlns:a16="http://schemas.microsoft.com/office/drawing/2014/main" val="2033858592"/>
                    </a:ext>
                  </a:extLst>
                </a:gridCol>
                <a:gridCol w="822884">
                  <a:extLst>
                    <a:ext uri="{9D8B030D-6E8A-4147-A177-3AD203B41FA5}">
                      <a16:colId xmlns:a16="http://schemas.microsoft.com/office/drawing/2014/main" val="4009768708"/>
                    </a:ext>
                  </a:extLst>
                </a:gridCol>
                <a:gridCol w="822884">
                  <a:extLst>
                    <a:ext uri="{9D8B030D-6E8A-4147-A177-3AD203B41FA5}">
                      <a16:colId xmlns:a16="http://schemas.microsoft.com/office/drawing/2014/main" val="929601338"/>
                    </a:ext>
                  </a:extLst>
                </a:gridCol>
              </a:tblGrid>
              <a:tr h="518236">
                <a:tc>
                  <a:txBody>
                    <a:bodyPr/>
                    <a:lstStyle/>
                    <a:p>
                      <a:pPr algn="l">
                        <a:lnSpc>
                          <a:spcPct val="107000"/>
                        </a:lnSpc>
                        <a:spcAft>
                          <a:spcPts val="0"/>
                        </a:spcAft>
                      </a:pPr>
                      <a:r>
                        <a:rPr lang="en-GB" sz="2000" b="1" dirty="0">
                          <a:solidFill>
                            <a:schemeClr val="tx1"/>
                          </a:solidFill>
                          <a:effectLst/>
                          <a:latin typeface="Myriad Pro Semibold"/>
                        </a:rPr>
                        <a:t>Number of children</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4916583"/>
                  </a:ext>
                </a:extLst>
              </a:tr>
              <a:tr h="455695">
                <a:tc>
                  <a:txBody>
                    <a:bodyPr/>
                    <a:lstStyle/>
                    <a:p>
                      <a:pPr algn="l">
                        <a:lnSpc>
                          <a:spcPct val="107000"/>
                        </a:lnSpc>
                        <a:spcAft>
                          <a:spcPts val="0"/>
                        </a:spcAft>
                      </a:pPr>
                      <a:r>
                        <a:rPr lang="en-GB" sz="2000" b="1" dirty="0">
                          <a:solidFill>
                            <a:schemeClr val="tx1"/>
                          </a:solidFill>
                          <a:effectLst/>
                          <a:latin typeface="Myriad Pro Semibold"/>
                        </a:rPr>
                        <a:t>Number of fingers</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478858"/>
                  </a:ext>
                </a:extLst>
              </a:tr>
            </a:tbl>
          </a:graphicData>
        </a:graphic>
      </p:graphicFrame>
      <p:sp>
        <p:nvSpPr>
          <p:cNvPr id="7" name="TextBox 6">
            <a:extLst>
              <a:ext uri="{FF2B5EF4-FFF2-40B4-BE49-F238E27FC236}">
                <a16:creationId xmlns:a16="http://schemas.microsoft.com/office/drawing/2014/main" id="{AA34C882-DABC-490D-A29F-302E6E608DFE}"/>
              </a:ext>
            </a:extLst>
          </p:cNvPr>
          <p:cNvSpPr txBox="1"/>
          <p:nvPr/>
        </p:nvSpPr>
        <p:spPr bwMode="auto">
          <a:xfrm>
            <a:off x="3814467" y="4019843"/>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 × 10 = 10</a:t>
            </a:r>
          </a:p>
        </p:txBody>
      </p:sp>
      <p:sp>
        <p:nvSpPr>
          <p:cNvPr id="8" name="TextBox 7">
            <a:extLst>
              <a:ext uri="{FF2B5EF4-FFF2-40B4-BE49-F238E27FC236}">
                <a16:creationId xmlns:a16="http://schemas.microsoft.com/office/drawing/2014/main" id="{0FD514F8-76C3-4D4A-8B82-9FA5C3D591F7}"/>
              </a:ext>
            </a:extLst>
          </p:cNvPr>
          <p:cNvSpPr txBox="1"/>
          <p:nvPr/>
        </p:nvSpPr>
        <p:spPr bwMode="auto">
          <a:xfrm>
            <a:off x="3814467" y="4408197"/>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2 × 10 = 20</a:t>
            </a:r>
          </a:p>
        </p:txBody>
      </p:sp>
      <p:sp>
        <p:nvSpPr>
          <p:cNvPr id="9" name="TextBox 8">
            <a:extLst>
              <a:ext uri="{FF2B5EF4-FFF2-40B4-BE49-F238E27FC236}">
                <a16:creationId xmlns:a16="http://schemas.microsoft.com/office/drawing/2014/main" id="{2131925F-DFE8-4FF5-9DDF-3FFB747206F4}"/>
              </a:ext>
            </a:extLst>
          </p:cNvPr>
          <p:cNvSpPr txBox="1"/>
          <p:nvPr/>
        </p:nvSpPr>
        <p:spPr bwMode="auto">
          <a:xfrm>
            <a:off x="3814467" y="4796551"/>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3 × 10 = 30</a:t>
            </a:r>
          </a:p>
        </p:txBody>
      </p:sp>
      <p:sp>
        <p:nvSpPr>
          <p:cNvPr id="10" name="TextBox 9">
            <a:extLst>
              <a:ext uri="{FF2B5EF4-FFF2-40B4-BE49-F238E27FC236}">
                <a16:creationId xmlns:a16="http://schemas.microsoft.com/office/drawing/2014/main" id="{1AEE3FD4-E351-40A8-9759-C1F36F837B39}"/>
              </a:ext>
            </a:extLst>
          </p:cNvPr>
          <p:cNvSpPr txBox="1"/>
          <p:nvPr/>
        </p:nvSpPr>
        <p:spPr bwMode="auto">
          <a:xfrm>
            <a:off x="3814468" y="5184905"/>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4 × 10 = 40</a:t>
            </a:r>
          </a:p>
        </p:txBody>
      </p:sp>
      <p:sp>
        <p:nvSpPr>
          <p:cNvPr id="11" name="TextBox 10">
            <a:extLst>
              <a:ext uri="{FF2B5EF4-FFF2-40B4-BE49-F238E27FC236}">
                <a16:creationId xmlns:a16="http://schemas.microsoft.com/office/drawing/2014/main" id="{DC0D1627-F69A-4E3D-BA73-A22BCE8C2A18}"/>
              </a:ext>
            </a:extLst>
          </p:cNvPr>
          <p:cNvSpPr txBox="1"/>
          <p:nvPr/>
        </p:nvSpPr>
        <p:spPr bwMode="auto">
          <a:xfrm>
            <a:off x="3814468" y="5573259"/>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10 = 50</a:t>
            </a:r>
          </a:p>
        </p:txBody>
      </p:sp>
      <p:sp>
        <p:nvSpPr>
          <p:cNvPr id="12" name="TextBox 11">
            <a:extLst>
              <a:ext uri="{FF2B5EF4-FFF2-40B4-BE49-F238E27FC236}">
                <a16:creationId xmlns:a16="http://schemas.microsoft.com/office/drawing/2014/main" id="{4B899E2E-8489-4C66-85E5-5C4D4318FD9D}"/>
              </a:ext>
            </a:extLst>
          </p:cNvPr>
          <p:cNvSpPr txBox="1"/>
          <p:nvPr/>
        </p:nvSpPr>
        <p:spPr bwMode="auto">
          <a:xfrm>
            <a:off x="3814468" y="5961610"/>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6 × 10 = 60</a:t>
            </a:r>
          </a:p>
        </p:txBody>
      </p:sp>
      <p:sp>
        <p:nvSpPr>
          <p:cNvPr id="13" name="TextBox 12">
            <a:extLst>
              <a:ext uri="{FF2B5EF4-FFF2-40B4-BE49-F238E27FC236}">
                <a16:creationId xmlns:a16="http://schemas.microsoft.com/office/drawing/2014/main" id="{ADDFA381-936D-45A6-A20F-F596726837B8}"/>
              </a:ext>
            </a:extLst>
          </p:cNvPr>
          <p:cNvSpPr txBox="1"/>
          <p:nvPr/>
        </p:nvSpPr>
        <p:spPr bwMode="auto">
          <a:xfrm>
            <a:off x="6871992" y="4019843"/>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1 = 10</a:t>
            </a:r>
          </a:p>
        </p:txBody>
      </p:sp>
      <p:sp>
        <p:nvSpPr>
          <p:cNvPr id="14" name="TextBox 13">
            <a:extLst>
              <a:ext uri="{FF2B5EF4-FFF2-40B4-BE49-F238E27FC236}">
                <a16:creationId xmlns:a16="http://schemas.microsoft.com/office/drawing/2014/main" id="{AF7F0E4B-5542-46F5-9764-6CB79A00D3CA}"/>
              </a:ext>
            </a:extLst>
          </p:cNvPr>
          <p:cNvSpPr txBox="1"/>
          <p:nvPr/>
        </p:nvSpPr>
        <p:spPr bwMode="auto">
          <a:xfrm>
            <a:off x="6871993" y="4408197"/>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2 = 20</a:t>
            </a:r>
          </a:p>
        </p:txBody>
      </p:sp>
      <p:sp>
        <p:nvSpPr>
          <p:cNvPr id="15" name="TextBox 14">
            <a:extLst>
              <a:ext uri="{FF2B5EF4-FFF2-40B4-BE49-F238E27FC236}">
                <a16:creationId xmlns:a16="http://schemas.microsoft.com/office/drawing/2014/main" id="{2DE5B957-F501-4FE5-9C7F-BB3E3DFF5D5E}"/>
              </a:ext>
            </a:extLst>
          </p:cNvPr>
          <p:cNvSpPr txBox="1"/>
          <p:nvPr/>
        </p:nvSpPr>
        <p:spPr bwMode="auto">
          <a:xfrm>
            <a:off x="6871992" y="4796551"/>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3 = 30</a:t>
            </a:r>
          </a:p>
        </p:txBody>
      </p:sp>
      <p:sp>
        <p:nvSpPr>
          <p:cNvPr id="16" name="TextBox 15">
            <a:extLst>
              <a:ext uri="{FF2B5EF4-FFF2-40B4-BE49-F238E27FC236}">
                <a16:creationId xmlns:a16="http://schemas.microsoft.com/office/drawing/2014/main" id="{DD523F5B-9D65-4992-919D-2F6673FF3D97}"/>
              </a:ext>
            </a:extLst>
          </p:cNvPr>
          <p:cNvSpPr txBox="1"/>
          <p:nvPr/>
        </p:nvSpPr>
        <p:spPr bwMode="auto">
          <a:xfrm>
            <a:off x="6871992" y="5184905"/>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4 = 40</a:t>
            </a:r>
          </a:p>
        </p:txBody>
      </p:sp>
      <p:sp>
        <p:nvSpPr>
          <p:cNvPr id="17" name="TextBox 16">
            <a:extLst>
              <a:ext uri="{FF2B5EF4-FFF2-40B4-BE49-F238E27FC236}">
                <a16:creationId xmlns:a16="http://schemas.microsoft.com/office/drawing/2014/main" id="{D457FF88-A041-4B87-9850-08EBAF703E7E}"/>
              </a:ext>
            </a:extLst>
          </p:cNvPr>
          <p:cNvSpPr txBox="1"/>
          <p:nvPr/>
        </p:nvSpPr>
        <p:spPr bwMode="auto">
          <a:xfrm>
            <a:off x="6871993" y="5573259"/>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5 = 50</a:t>
            </a:r>
          </a:p>
        </p:txBody>
      </p:sp>
      <p:sp>
        <p:nvSpPr>
          <p:cNvPr id="18" name="TextBox 17">
            <a:extLst>
              <a:ext uri="{FF2B5EF4-FFF2-40B4-BE49-F238E27FC236}">
                <a16:creationId xmlns:a16="http://schemas.microsoft.com/office/drawing/2014/main" id="{EB0EB3CD-C2C6-4741-B1CF-16BF8072AA46}"/>
              </a:ext>
            </a:extLst>
          </p:cNvPr>
          <p:cNvSpPr txBox="1"/>
          <p:nvPr/>
        </p:nvSpPr>
        <p:spPr bwMode="auto">
          <a:xfrm>
            <a:off x="6871992" y="5961610"/>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6 = 60</a:t>
            </a:r>
          </a:p>
        </p:txBody>
      </p:sp>
      <p:sp>
        <p:nvSpPr>
          <p:cNvPr id="38" name="TextBox 37">
            <a:extLst>
              <a:ext uri="{FF2B5EF4-FFF2-40B4-BE49-F238E27FC236}">
                <a16:creationId xmlns:a16="http://schemas.microsoft.com/office/drawing/2014/main" id="{5CECC6F3-F77D-4383-ACA1-C78FEAD0333C}"/>
              </a:ext>
            </a:extLst>
          </p:cNvPr>
          <p:cNvSpPr txBox="1"/>
          <p:nvPr/>
        </p:nvSpPr>
        <p:spPr bwMode="auto">
          <a:xfrm>
            <a:off x="5766332"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a:t>
            </a:r>
          </a:p>
        </p:txBody>
      </p:sp>
      <p:sp>
        <p:nvSpPr>
          <p:cNvPr id="39" name="TextBox 38">
            <a:extLst>
              <a:ext uri="{FF2B5EF4-FFF2-40B4-BE49-F238E27FC236}">
                <a16:creationId xmlns:a16="http://schemas.microsoft.com/office/drawing/2014/main" id="{C835FE26-FA6E-4450-9B68-96A7D9387FAC}"/>
              </a:ext>
            </a:extLst>
          </p:cNvPr>
          <p:cNvSpPr txBox="1"/>
          <p:nvPr/>
        </p:nvSpPr>
        <p:spPr bwMode="auto">
          <a:xfrm>
            <a:off x="6588953"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2</a:t>
            </a:r>
          </a:p>
        </p:txBody>
      </p:sp>
      <p:sp>
        <p:nvSpPr>
          <p:cNvPr id="40" name="TextBox 39">
            <a:extLst>
              <a:ext uri="{FF2B5EF4-FFF2-40B4-BE49-F238E27FC236}">
                <a16:creationId xmlns:a16="http://schemas.microsoft.com/office/drawing/2014/main" id="{498567AD-9C81-4889-9C08-B718AA7F7F99}"/>
              </a:ext>
            </a:extLst>
          </p:cNvPr>
          <p:cNvSpPr txBox="1"/>
          <p:nvPr/>
        </p:nvSpPr>
        <p:spPr bwMode="auto">
          <a:xfrm>
            <a:off x="7411574"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3</a:t>
            </a:r>
          </a:p>
        </p:txBody>
      </p:sp>
      <p:sp>
        <p:nvSpPr>
          <p:cNvPr id="41" name="TextBox 40">
            <a:extLst>
              <a:ext uri="{FF2B5EF4-FFF2-40B4-BE49-F238E27FC236}">
                <a16:creationId xmlns:a16="http://schemas.microsoft.com/office/drawing/2014/main" id="{D241E92E-A220-4C48-BC00-93B8C8D4F93B}"/>
              </a:ext>
            </a:extLst>
          </p:cNvPr>
          <p:cNvSpPr txBox="1"/>
          <p:nvPr/>
        </p:nvSpPr>
        <p:spPr bwMode="auto">
          <a:xfrm>
            <a:off x="8234195"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4</a:t>
            </a:r>
          </a:p>
        </p:txBody>
      </p:sp>
      <p:sp>
        <p:nvSpPr>
          <p:cNvPr id="42" name="TextBox 41">
            <a:extLst>
              <a:ext uri="{FF2B5EF4-FFF2-40B4-BE49-F238E27FC236}">
                <a16:creationId xmlns:a16="http://schemas.microsoft.com/office/drawing/2014/main" id="{B99C2C1C-3D25-4BA1-942E-0F593FC7506B}"/>
              </a:ext>
            </a:extLst>
          </p:cNvPr>
          <p:cNvSpPr txBox="1"/>
          <p:nvPr/>
        </p:nvSpPr>
        <p:spPr bwMode="auto">
          <a:xfrm>
            <a:off x="9056816"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a:t>
            </a:r>
          </a:p>
        </p:txBody>
      </p:sp>
      <p:sp>
        <p:nvSpPr>
          <p:cNvPr id="43" name="TextBox 42">
            <a:extLst>
              <a:ext uri="{FF2B5EF4-FFF2-40B4-BE49-F238E27FC236}">
                <a16:creationId xmlns:a16="http://schemas.microsoft.com/office/drawing/2014/main" id="{BCAD1FC0-1D40-4F0A-B45C-DABFB8065FCE}"/>
              </a:ext>
            </a:extLst>
          </p:cNvPr>
          <p:cNvSpPr txBox="1"/>
          <p:nvPr/>
        </p:nvSpPr>
        <p:spPr bwMode="auto">
          <a:xfrm>
            <a:off x="9879437"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6</a:t>
            </a:r>
          </a:p>
        </p:txBody>
      </p:sp>
      <p:sp>
        <p:nvSpPr>
          <p:cNvPr id="44" name="TextBox 43">
            <a:extLst>
              <a:ext uri="{FF2B5EF4-FFF2-40B4-BE49-F238E27FC236}">
                <a16:creationId xmlns:a16="http://schemas.microsoft.com/office/drawing/2014/main" id="{3894019A-2216-439F-ADB9-7D5C8B38794D}"/>
              </a:ext>
            </a:extLst>
          </p:cNvPr>
          <p:cNvSpPr txBox="1"/>
          <p:nvPr/>
        </p:nvSpPr>
        <p:spPr bwMode="auto">
          <a:xfrm>
            <a:off x="5695125"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a:t>
            </a:r>
          </a:p>
        </p:txBody>
      </p:sp>
      <p:sp>
        <p:nvSpPr>
          <p:cNvPr id="45" name="TextBox 44">
            <a:extLst>
              <a:ext uri="{FF2B5EF4-FFF2-40B4-BE49-F238E27FC236}">
                <a16:creationId xmlns:a16="http://schemas.microsoft.com/office/drawing/2014/main" id="{44DEB009-8FB0-4DD2-BDB8-665D32A888A6}"/>
              </a:ext>
            </a:extLst>
          </p:cNvPr>
          <p:cNvSpPr txBox="1"/>
          <p:nvPr/>
        </p:nvSpPr>
        <p:spPr bwMode="auto">
          <a:xfrm>
            <a:off x="6520024"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20</a:t>
            </a:r>
          </a:p>
        </p:txBody>
      </p:sp>
      <p:sp>
        <p:nvSpPr>
          <p:cNvPr id="46" name="TextBox 45">
            <a:extLst>
              <a:ext uri="{FF2B5EF4-FFF2-40B4-BE49-F238E27FC236}">
                <a16:creationId xmlns:a16="http://schemas.microsoft.com/office/drawing/2014/main" id="{0747B2A4-9C63-49A4-98B0-4CAEECF953CB}"/>
              </a:ext>
            </a:extLst>
          </p:cNvPr>
          <p:cNvSpPr txBox="1"/>
          <p:nvPr/>
        </p:nvSpPr>
        <p:spPr bwMode="auto">
          <a:xfrm>
            <a:off x="7342954"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30</a:t>
            </a:r>
          </a:p>
        </p:txBody>
      </p:sp>
      <p:sp>
        <p:nvSpPr>
          <p:cNvPr id="47" name="TextBox 46">
            <a:extLst>
              <a:ext uri="{FF2B5EF4-FFF2-40B4-BE49-F238E27FC236}">
                <a16:creationId xmlns:a16="http://schemas.microsoft.com/office/drawing/2014/main" id="{E6636578-2F00-4CA5-9FEE-59B4A8647015}"/>
              </a:ext>
            </a:extLst>
          </p:cNvPr>
          <p:cNvSpPr txBox="1"/>
          <p:nvPr/>
        </p:nvSpPr>
        <p:spPr bwMode="auto">
          <a:xfrm>
            <a:off x="8167853"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40</a:t>
            </a:r>
          </a:p>
        </p:txBody>
      </p:sp>
      <p:sp>
        <p:nvSpPr>
          <p:cNvPr id="48" name="TextBox 47">
            <a:extLst>
              <a:ext uri="{FF2B5EF4-FFF2-40B4-BE49-F238E27FC236}">
                <a16:creationId xmlns:a16="http://schemas.microsoft.com/office/drawing/2014/main" id="{BF3A50D1-7649-42D4-A11E-E80F41A2E9BC}"/>
              </a:ext>
            </a:extLst>
          </p:cNvPr>
          <p:cNvSpPr txBox="1"/>
          <p:nvPr/>
        </p:nvSpPr>
        <p:spPr bwMode="auto">
          <a:xfrm>
            <a:off x="8990371"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50</a:t>
            </a:r>
          </a:p>
        </p:txBody>
      </p:sp>
      <p:sp>
        <p:nvSpPr>
          <p:cNvPr id="49" name="TextBox 48">
            <a:extLst>
              <a:ext uri="{FF2B5EF4-FFF2-40B4-BE49-F238E27FC236}">
                <a16:creationId xmlns:a16="http://schemas.microsoft.com/office/drawing/2014/main" id="{ED5FC2C0-6A9B-4E3F-B7D5-5487E31BF634}"/>
              </a:ext>
            </a:extLst>
          </p:cNvPr>
          <p:cNvSpPr txBox="1"/>
          <p:nvPr/>
        </p:nvSpPr>
        <p:spPr bwMode="auto">
          <a:xfrm>
            <a:off x="9812889"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60</a:t>
            </a:r>
          </a:p>
        </p:txBody>
      </p:sp>
      <p:sp>
        <p:nvSpPr>
          <p:cNvPr id="56" name="TextBox 55">
            <a:extLst>
              <a:ext uri="{FF2B5EF4-FFF2-40B4-BE49-F238E27FC236}">
                <a16:creationId xmlns:a16="http://schemas.microsoft.com/office/drawing/2014/main" id="{113E0345-3C34-4079-8461-7AAA983DDDE8}"/>
              </a:ext>
            </a:extLst>
          </p:cNvPr>
          <p:cNvSpPr txBox="1"/>
          <p:nvPr/>
        </p:nvSpPr>
        <p:spPr bwMode="auto">
          <a:xfrm>
            <a:off x="3814467" y="3631489"/>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0 × 10 = 0</a:t>
            </a:r>
          </a:p>
        </p:txBody>
      </p:sp>
      <p:sp>
        <p:nvSpPr>
          <p:cNvPr id="57" name="TextBox 56">
            <a:extLst>
              <a:ext uri="{FF2B5EF4-FFF2-40B4-BE49-F238E27FC236}">
                <a16:creationId xmlns:a16="http://schemas.microsoft.com/office/drawing/2014/main" id="{B6992E55-BCB7-4FC3-B8E4-D2A618EE5216}"/>
              </a:ext>
            </a:extLst>
          </p:cNvPr>
          <p:cNvSpPr txBox="1"/>
          <p:nvPr/>
        </p:nvSpPr>
        <p:spPr bwMode="auto">
          <a:xfrm>
            <a:off x="6871992" y="3631489"/>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0 = 0</a:t>
            </a:r>
          </a:p>
        </p:txBody>
      </p:sp>
    </p:spTree>
    <p:extLst>
      <p:ext uri="{BB962C8B-B14F-4D97-AF65-F5344CB8AC3E}">
        <p14:creationId xmlns:p14="http://schemas.microsoft.com/office/powerpoint/2010/main" val="209648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500"/>
                                        <p:tgtEl>
                                          <p:spTgt spid="5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fade">
                                      <p:cBhvr>
                                        <p:cTn id="99" dur="500"/>
                                        <p:tgtEl>
                                          <p:spTgt spid="4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fade">
                                      <p:cBhvr>
                                        <p:cTn id="104" dur="500"/>
                                        <p:tgtEl>
                                          <p:spTgt spid="1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55"/>
                                        </p:tgtEl>
                                        <p:attrNameLst>
                                          <p:attrName>style.visibility</p:attrName>
                                        </p:attrNameLst>
                                      </p:cBhvr>
                                      <p:to>
                                        <p:strVal val="visible"/>
                                      </p:to>
                                    </p:set>
                                    <p:animEffect transition="in" filter="fade">
                                      <p:cBhvr>
                                        <p:cTn id="112" dur="500"/>
                                        <p:tgtEl>
                                          <p:spTgt spid="5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fade">
                                      <p:cBhvr>
                                        <p:cTn id="117" dur="500"/>
                                        <p:tgtEl>
                                          <p:spTgt spid="43"/>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fade">
                                      <p:cBhvr>
                                        <p:cTn id="120" dur="500"/>
                                        <p:tgtEl>
                                          <p:spTgt spid="4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2"/>
                                        </p:tgtEl>
                                        <p:attrNameLst>
                                          <p:attrName>style.visibility</p:attrName>
                                        </p:attrNameLst>
                                      </p:cBhvr>
                                      <p:to>
                                        <p:strVal val="visible"/>
                                      </p:to>
                                    </p:set>
                                    <p:animEffect transition="in" filter="fade">
                                      <p:cBhvr>
                                        <p:cTn id="125" dur="500"/>
                                        <p:tgtEl>
                                          <p:spTgt spid="1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fade">
                                      <p:cBhvr>
                                        <p:cTn id="1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1:4</a:t>
            </a:r>
          </a:p>
        </p:txBody>
      </p:sp>
      <p:graphicFrame>
        <p:nvGraphicFramePr>
          <p:cNvPr id="6" name="Table 5">
            <a:extLst>
              <a:ext uri="{FF2B5EF4-FFF2-40B4-BE49-F238E27FC236}">
                <a16:creationId xmlns:a16="http://schemas.microsoft.com/office/drawing/2014/main" id="{2F6680C1-8D47-4F60-B93E-3EB6184E7A33}"/>
              </a:ext>
            </a:extLst>
          </p:cNvPr>
          <p:cNvGraphicFramePr>
            <a:graphicFrameLocks noGrp="1"/>
          </p:cNvGraphicFramePr>
          <p:nvPr/>
        </p:nvGraphicFramePr>
        <p:xfrm>
          <a:off x="1738313" y="890785"/>
          <a:ext cx="8715375" cy="973931"/>
        </p:xfrm>
        <a:graphic>
          <a:graphicData uri="http://schemas.openxmlformats.org/drawingml/2006/table">
            <a:tbl>
              <a:tblPr firstRow="1" firstCol="1" bandRow="1">
                <a:tableStyleId>{5C22544A-7EE6-4342-B048-85BDC9FD1C3A}</a:tableStyleId>
              </a:tblPr>
              <a:tblGrid>
                <a:gridCol w="2955189">
                  <a:extLst>
                    <a:ext uri="{9D8B030D-6E8A-4147-A177-3AD203B41FA5}">
                      <a16:colId xmlns:a16="http://schemas.microsoft.com/office/drawing/2014/main" val="2547668977"/>
                    </a:ext>
                  </a:extLst>
                </a:gridCol>
                <a:gridCol w="960031">
                  <a:extLst>
                    <a:ext uri="{9D8B030D-6E8A-4147-A177-3AD203B41FA5}">
                      <a16:colId xmlns:a16="http://schemas.microsoft.com/office/drawing/2014/main" val="2727201233"/>
                    </a:ext>
                  </a:extLst>
                </a:gridCol>
                <a:gridCol w="960031">
                  <a:extLst>
                    <a:ext uri="{9D8B030D-6E8A-4147-A177-3AD203B41FA5}">
                      <a16:colId xmlns:a16="http://schemas.microsoft.com/office/drawing/2014/main" val="2879728655"/>
                    </a:ext>
                  </a:extLst>
                </a:gridCol>
                <a:gridCol w="960031">
                  <a:extLst>
                    <a:ext uri="{9D8B030D-6E8A-4147-A177-3AD203B41FA5}">
                      <a16:colId xmlns:a16="http://schemas.microsoft.com/office/drawing/2014/main" val="2918541058"/>
                    </a:ext>
                  </a:extLst>
                </a:gridCol>
                <a:gridCol w="960031">
                  <a:extLst>
                    <a:ext uri="{9D8B030D-6E8A-4147-A177-3AD203B41FA5}">
                      <a16:colId xmlns:a16="http://schemas.microsoft.com/office/drawing/2014/main" val="1998863701"/>
                    </a:ext>
                  </a:extLst>
                </a:gridCol>
                <a:gridCol w="960031">
                  <a:extLst>
                    <a:ext uri="{9D8B030D-6E8A-4147-A177-3AD203B41FA5}">
                      <a16:colId xmlns:a16="http://schemas.microsoft.com/office/drawing/2014/main" val="2033858592"/>
                    </a:ext>
                  </a:extLst>
                </a:gridCol>
                <a:gridCol w="960031">
                  <a:extLst>
                    <a:ext uri="{9D8B030D-6E8A-4147-A177-3AD203B41FA5}">
                      <a16:colId xmlns:a16="http://schemas.microsoft.com/office/drawing/2014/main" val="4009768708"/>
                    </a:ext>
                  </a:extLst>
                </a:gridCol>
              </a:tblGrid>
              <a:tr h="518236">
                <a:tc>
                  <a:txBody>
                    <a:bodyPr/>
                    <a:lstStyle/>
                    <a:p>
                      <a:pPr algn="l">
                        <a:lnSpc>
                          <a:spcPct val="107000"/>
                        </a:lnSpc>
                        <a:spcAft>
                          <a:spcPts val="0"/>
                        </a:spcAft>
                      </a:pPr>
                      <a:r>
                        <a:rPr lang="en-GB" sz="2000" b="1" dirty="0">
                          <a:solidFill>
                            <a:schemeClr val="tx1"/>
                          </a:solidFill>
                          <a:effectLst/>
                          <a:latin typeface="Myriad Pro Semibold"/>
                        </a:rPr>
                        <a:t>Number of children</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4916583"/>
                  </a:ext>
                </a:extLst>
              </a:tr>
              <a:tr h="455695">
                <a:tc>
                  <a:txBody>
                    <a:bodyPr/>
                    <a:lstStyle/>
                    <a:p>
                      <a:pPr algn="l">
                        <a:lnSpc>
                          <a:spcPct val="107000"/>
                        </a:lnSpc>
                        <a:spcAft>
                          <a:spcPts val="0"/>
                        </a:spcAft>
                      </a:pPr>
                      <a:r>
                        <a:rPr lang="en-GB" sz="2000" b="1" dirty="0">
                          <a:solidFill>
                            <a:schemeClr val="tx1"/>
                          </a:solidFill>
                          <a:effectLst/>
                          <a:latin typeface="Myriad Pro Semibold"/>
                        </a:rPr>
                        <a:t>Number of fingers</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478858"/>
                  </a:ext>
                </a:extLst>
              </a:tr>
            </a:tbl>
          </a:graphicData>
        </a:graphic>
      </p:graphicFrame>
      <p:sp>
        <p:nvSpPr>
          <p:cNvPr id="7" name="TextBox 6">
            <a:extLst>
              <a:ext uri="{FF2B5EF4-FFF2-40B4-BE49-F238E27FC236}">
                <a16:creationId xmlns:a16="http://schemas.microsoft.com/office/drawing/2014/main" id="{AA34C882-DABC-490D-A29F-302E6E608DFE}"/>
              </a:ext>
            </a:extLst>
          </p:cNvPr>
          <p:cNvSpPr txBox="1"/>
          <p:nvPr/>
        </p:nvSpPr>
        <p:spPr bwMode="auto">
          <a:xfrm>
            <a:off x="3814468" y="4019843"/>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7 × 10 = 70</a:t>
            </a:r>
          </a:p>
        </p:txBody>
      </p:sp>
      <p:sp>
        <p:nvSpPr>
          <p:cNvPr id="8" name="TextBox 7">
            <a:extLst>
              <a:ext uri="{FF2B5EF4-FFF2-40B4-BE49-F238E27FC236}">
                <a16:creationId xmlns:a16="http://schemas.microsoft.com/office/drawing/2014/main" id="{0FD514F8-76C3-4D4A-8B82-9FA5C3D591F7}"/>
              </a:ext>
            </a:extLst>
          </p:cNvPr>
          <p:cNvSpPr txBox="1"/>
          <p:nvPr/>
        </p:nvSpPr>
        <p:spPr bwMode="auto">
          <a:xfrm>
            <a:off x="3814468" y="4408197"/>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8 × 10 = 80</a:t>
            </a:r>
          </a:p>
        </p:txBody>
      </p:sp>
      <p:sp>
        <p:nvSpPr>
          <p:cNvPr id="9" name="TextBox 8">
            <a:extLst>
              <a:ext uri="{FF2B5EF4-FFF2-40B4-BE49-F238E27FC236}">
                <a16:creationId xmlns:a16="http://schemas.microsoft.com/office/drawing/2014/main" id="{2131925F-DFE8-4FF5-9DDF-3FFB747206F4}"/>
              </a:ext>
            </a:extLst>
          </p:cNvPr>
          <p:cNvSpPr txBox="1"/>
          <p:nvPr/>
        </p:nvSpPr>
        <p:spPr bwMode="auto">
          <a:xfrm>
            <a:off x="3814468" y="4796551"/>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9 × 10 = 90</a:t>
            </a:r>
          </a:p>
        </p:txBody>
      </p:sp>
      <p:sp>
        <p:nvSpPr>
          <p:cNvPr id="10" name="TextBox 9">
            <a:extLst>
              <a:ext uri="{FF2B5EF4-FFF2-40B4-BE49-F238E27FC236}">
                <a16:creationId xmlns:a16="http://schemas.microsoft.com/office/drawing/2014/main" id="{1AEE3FD4-E351-40A8-9759-C1F36F837B39}"/>
              </a:ext>
            </a:extLst>
          </p:cNvPr>
          <p:cNvSpPr txBox="1"/>
          <p:nvPr/>
        </p:nvSpPr>
        <p:spPr bwMode="auto">
          <a:xfrm>
            <a:off x="3745539" y="5184905"/>
            <a:ext cx="1781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10 = 100</a:t>
            </a:r>
          </a:p>
        </p:txBody>
      </p:sp>
      <p:sp>
        <p:nvSpPr>
          <p:cNvPr id="11" name="TextBox 10">
            <a:extLst>
              <a:ext uri="{FF2B5EF4-FFF2-40B4-BE49-F238E27FC236}">
                <a16:creationId xmlns:a16="http://schemas.microsoft.com/office/drawing/2014/main" id="{DC0D1627-F69A-4E3D-BA73-A22BCE8C2A18}"/>
              </a:ext>
            </a:extLst>
          </p:cNvPr>
          <p:cNvSpPr txBox="1"/>
          <p:nvPr/>
        </p:nvSpPr>
        <p:spPr bwMode="auto">
          <a:xfrm>
            <a:off x="3745539" y="5573259"/>
            <a:ext cx="1781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11 × 10 = 110</a:t>
            </a:r>
          </a:p>
        </p:txBody>
      </p:sp>
      <p:sp>
        <p:nvSpPr>
          <p:cNvPr id="12" name="TextBox 11">
            <a:extLst>
              <a:ext uri="{FF2B5EF4-FFF2-40B4-BE49-F238E27FC236}">
                <a16:creationId xmlns:a16="http://schemas.microsoft.com/office/drawing/2014/main" id="{4B899E2E-8489-4C66-85E5-5C4D4318FD9D}"/>
              </a:ext>
            </a:extLst>
          </p:cNvPr>
          <p:cNvSpPr txBox="1"/>
          <p:nvPr/>
        </p:nvSpPr>
        <p:spPr bwMode="auto">
          <a:xfrm>
            <a:off x="3745539" y="5961610"/>
            <a:ext cx="1781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12 × 10 = 120</a:t>
            </a:r>
          </a:p>
        </p:txBody>
      </p:sp>
      <p:sp>
        <p:nvSpPr>
          <p:cNvPr id="13" name="TextBox 12">
            <a:extLst>
              <a:ext uri="{FF2B5EF4-FFF2-40B4-BE49-F238E27FC236}">
                <a16:creationId xmlns:a16="http://schemas.microsoft.com/office/drawing/2014/main" id="{ADDFA381-936D-45A6-A20F-F596726837B8}"/>
              </a:ext>
            </a:extLst>
          </p:cNvPr>
          <p:cNvSpPr txBox="1"/>
          <p:nvPr/>
        </p:nvSpPr>
        <p:spPr bwMode="auto">
          <a:xfrm>
            <a:off x="6871993" y="4019843"/>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7 = 70</a:t>
            </a:r>
          </a:p>
        </p:txBody>
      </p:sp>
      <p:sp>
        <p:nvSpPr>
          <p:cNvPr id="14" name="TextBox 13">
            <a:extLst>
              <a:ext uri="{FF2B5EF4-FFF2-40B4-BE49-F238E27FC236}">
                <a16:creationId xmlns:a16="http://schemas.microsoft.com/office/drawing/2014/main" id="{AF7F0E4B-5542-46F5-9764-6CB79A00D3CA}"/>
              </a:ext>
            </a:extLst>
          </p:cNvPr>
          <p:cNvSpPr txBox="1"/>
          <p:nvPr/>
        </p:nvSpPr>
        <p:spPr bwMode="auto">
          <a:xfrm>
            <a:off x="6871993" y="4408197"/>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8 = 80</a:t>
            </a:r>
          </a:p>
        </p:txBody>
      </p:sp>
      <p:sp>
        <p:nvSpPr>
          <p:cNvPr id="15" name="TextBox 14">
            <a:extLst>
              <a:ext uri="{FF2B5EF4-FFF2-40B4-BE49-F238E27FC236}">
                <a16:creationId xmlns:a16="http://schemas.microsoft.com/office/drawing/2014/main" id="{2DE5B957-F501-4FE5-9C7F-BB3E3DFF5D5E}"/>
              </a:ext>
            </a:extLst>
          </p:cNvPr>
          <p:cNvSpPr txBox="1"/>
          <p:nvPr/>
        </p:nvSpPr>
        <p:spPr bwMode="auto">
          <a:xfrm>
            <a:off x="6871993" y="4796551"/>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9 = 90</a:t>
            </a:r>
          </a:p>
        </p:txBody>
      </p:sp>
      <p:sp>
        <p:nvSpPr>
          <p:cNvPr id="16" name="TextBox 15">
            <a:extLst>
              <a:ext uri="{FF2B5EF4-FFF2-40B4-BE49-F238E27FC236}">
                <a16:creationId xmlns:a16="http://schemas.microsoft.com/office/drawing/2014/main" id="{DD523F5B-9D65-4992-919D-2F6673FF3D97}"/>
              </a:ext>
            </a:extLst>
          </p:cNvPr>
          <p:cNvSpPr txBox="1"/>
          <p:nvPr/>
        </p:nvSpPr>
        <p:spPr bwMode="auto">
          <a:xfrm>
            <a:off x="6871993" y="5184905"/>
            <a:ext cx="1781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10 = 100</a:t>
            </a:r>
          </a:p>
        </p:txBody>
      </p:sp>
      <p:sp>
        <p:nvSpPr>
          <p:cNvPr id="17" name="TextBox 16">
            <a:extLst>
              <a:ext uri="{FF2B5EF4-FFF2-40B4-BE49-F238E27FC236}">
                <a16:creationId xmlns:a16="http://schemas.microsoft.com/office/drawing/2014/main" id="{D457FF88-A041-4B87-9850-08EBAF703E7E}"/>
              </a:ext>
            </a:extLst>
          </p:cNvPr>
          <p:cNvSpPr txBox="1"/>
          <p:nvPr/>
        </p:nvSpPr>
        <p:spPr bwMode="auto">
          <a:xfrm>
            <a:off x="6871993" y="5573259"/>
            <a:ext cx="1781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11 = 110</a:t>
            </a:r>
          </a:p>
        </p:txBody>
      </p:sp>
      <p:sp>
        <p:nvSpPr>
          <p:cNvPr id="18" name="TextBox 17">
            <a:extLst>
              <a:ext uri="{FF2B5EF4-FFF2-40B4-BE49-F238E27FC236}">
                <a16:creationId xmlns:a16="http://schemas.microsoft.com/office/drawing/2014/main" id="{EB0EB3CD-C2C6-4741-B1CF-16BF8072AA46}"/>
              </a:ext>
            </a:extLst>
          </p:cNvPr>
          <p:cNvSpPr txBox="1"/>
          <p:nvPr/>
        </p:nvSpPr>
        <p:spPr bwMode="auto">
          <a:xfrm>
            <a:off x="6871993" y="5961610"/>
            <a:ext cx="1781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12 = 120</a:t>
            </a:r>
          </a:p>
        </p:txBody>
      </p:sp>
      <p:grpSp>
        <p:nvGrpSpPr>
          <p:cNvPr id="50" name="Group 49">
            <a:extLst>
              <a:ext uri="{FF2B5EF4-FFF2-40B4-BE49-F238E27FC236}">
                <a16:creationId xmlns:a16="http://schemas.microsoft.com/office/drawing/2014/main" id="{04751469-F135-4960-B323-7DFF8DE031DD}"/>
              </a:ext>
            </a:extLst>
          </p:cNvPr>
          <p:cNvGrpSpPr>
            <a:grpSpLocks noChangeAspect="1"/>
          </p:cNvGrpSpPr>
          <p:nvPr/>
        </p:nvGrpSpPr>
        <p:grpSpPr>
          <a:xfrm>
            <a:off x="6212994" y="2386474"/>
            <a:ext cx="501212" cy="727200"/>
            <a:chOff x="590477" y="2395743"/>
            <a:chExt cx="1001815" cy="1453515"/>
          </a:xfrm>
        </p:grpSpPr>
        <p:pic>
          <p:nvPicPr>
            <p:cNvPr id="29" name="Picture 28" descr="A picture containing object, clock&#10;&#10;Description automatically generated">
              <a:extLst>
                <a:ext uri="{FF2B5EF4-FFF2-40B4-BE49-F238E27FC236}">
                  <a16:creationId xmlns:a16="http://schemas.microsoft.com/office/drawing/2014/main" id="{EEB247B8-2549-4AAF-A931-9E9B411A2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45" y="3207319"/>
              <a:ext cx="641939" cy="641939"/>
            </a:xfrm>
            <a:prstGeom prst="rect">
              <a:avLst/>
            </a:prstGeom>
          </p:spPr>
        </p:pic>
        <p:pic>
          <p:nvPicPr>
            <p:cNvPr id="21" name="Picture 20">
              <a:extLst>
                <a:ext uri="{FF2B5EF4-FFF2-40B4-BE49-F238E27FC236}">
                  <a16:creationId xmlns:a16="http://schemas.microsoft.com/office/drawing/2014/main" id="{4150234B-143B-4E34-9918-DE912FF87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77" y="2395743"/>
              <a:ext cx="1001815" cy="680844"/>
            </a:xfrm>
            <a:prstGeom prst="rect">
              <a:avLst/>
            </a:prstGeom>
          </p:spPr>
        </p:pic>
      </p:grpSp>
      <p:grpSp>
        <p:nvGrpSpPr>
          <p:cNvPr id="51" name="Group 50">
            <a:extLst>
              <a:ext uri="{FF2B5EF4-FFF2-40B4-BE49-F238E27FC236}">
                <a16:creationId xmlns:a16="http://schemas.microsoft.com/office/drawing/2014/main" id="{8A294B7B-6D28-46F6-A524-C39DBAA923F9}"/>
              </a:ext>
            </a:extLst>
          </p:cNvPr>
          <p:cNvGrpSpPr>
            <a:grpSpLocks noChangeAspect="1"/>
          </p:cNvGrpSpPr>
          <p:nvPr/>
        </p:nvGrpSpPr>
        <p:grpSpPr>
          <a:xfrm>
            <a:off x="6948191" y="2386474"/>
            <a:ext cx="501212" cy="727200"/>
            <a:chOff x="1985237" y="2395743"/>
            <a:chExt cx="1001815" cy="1453515"/>
          </a:xfrm>
        </p:grpSpPr>
        <p:pic>
          <p:nvPicPr>
            <p:cNvPr id="23" name="Picture 22">
              <a:extLst>
                <a:ext uri="{FF2B5EF4-FFF2-40B4-BE49-F238E27FC236}">
                  <a16:creationId xmlns:a16="http://schemas.microsoft.com/office/drawing/2014/main" id="{0E0C2FCC-AEAB-4727-9274-118D1AE86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5237" y="2395743"/>
              <a:ext cx="1001815" cy="680844"/>
            </a:xfrm>
            <a:prstGeom prst="rect">
              <a:avLst/>
            </a:prstGeom>
          </p:spPr>
        </p:pic>
        <p:pic>
          <p:nvPicPr>
            <p:cNvPr id="32" name="Picture 31" descr="A picture containing object, clock&#10;&#10;Description automatically generated">
              <a:extLst>
                <a:ext uri="{FF2B5EF4-FFF2-40B4-BE49-F238E27FC236}">
                  <a16:creationId xmlns:a16="http://schemas.microsoft.com/office/drawing/2014/main" id="{26CC65D0-46D4-43C4-8713-59B46F995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175" y="3207319"/>
              <a:ext cx="641939" cy="641939"/>
            </a:xfrm>
            <a:prstGeom prst="rect">
              <a:avLst/>
            </a:prstGeom>
          </p:spPr>
        </p:pic>
      </p:grpSp>
      <p:grpSp>
        <p:nvGrpSpPr>
          <p:cNvPr id="52" name="Group 51">
            <a:extLst>
              <a:ext uri="{FF2B5EF4-FFF2-40B4-BE49-F238E27FC236}">
                <a16:creationId xmlns:a16="http://schemas.microsoft.com/office/drawing/2014/main" id="{4D815342-9031-4632-82E3-AE59DF126F97}"/>
              </a:ext>
            </a:extLst>
          </p:cNvPr>
          <p:cNvGrpSpPr>
            <a:grpSpLocks noChangeAspect="1"/>
          </p:cNvGrpSpPr>
          <p:nvPr/>
        </p:nvGrpSpPr>
        <p:grpSpPr>
          <a:xfrm>
            <a:off x="7683388" y="2386474"/>
            <a:ext cx="501212" cy="727200"/>
            <a:chOff x="3379997" y="2395743"/>
            <a:chExt cx="1001815" cy="1453515"/>
          </a:xfrm>
        </p:grpSpPr>
        <p:pic>
          <p:nvPicPr>
            <p:cNvPr id="25" name="Picture 24">
              <a:extLst>
                <a:ext uri="{FF2B5EF4-FFF2-40B4-BE49-F238E27FC236}">
                  <a16:creationId xmlns:a16="http://schemas.microsoft.com/office/drawing/2014/main" id="{17784EF2-4519-4EA2-B07A-860A7F2138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997" y="2395743"/>
              <a:ext cx="1001815" cy="680844"/>
            </a:xfrm>
            <a:prstGeom prst="rect">
              <a:avLst/>
            </a:prstGeom>
          </p:spPr>
        </p:pic>
        <p:pic>
          <p:nvPicPr>
            <p:cNvPr id="33" name="Picture 32" descr="A picture containing object, clock&#10;&#10;Description automatically generated">
              <a:extLst>
                <a:ext uri="{FF2B5EF4-FFF2-40B4-BE49-F238E27FC236}">
                  <a16:creationId xmlns:a16="http://schemas.microsoft.com/office/drawing/2014/main" id="{AFF4D7B5-CCB5-4FDE-BE92-DCB087EB1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935" y="3207319"/>
              <a:ext cx="641939" cy="641939"/>
            </a:xfrm>
            <a:prstGeom prst="rect">
              <a:avLst/>
            </a:prstGeom>
          </p:spPr>
        </p:pic>
      </p:grpSp>
      <p:grpSp>
        <p:nvGrpSpPr>
          <p:cNvPr id="53" name="Group 52">
            <a:extLst>
              <a:ext uri="{FF2B5EF4-FFF2-40B4-BE49-F238E27FC236}">
                <a16:creationId xmlns:a16="http://schemas.microsoft.com/office/drawing/2014/main" id="{8387FE1D-4700-461B-8C3D-CB3B865DD1E3}"/>
              </a:ext>
            </a:extLst>
          </p:cNvPr>
          <p:cNvGrpSpPr>
            <a:grpSpLocks noChangeAspect="1"/>
          </p:cNvGrpSpPr>
          <p:nvPr/>
        </p:nvGrpSpPr>
        <p:grpSpPr>
          <a:xfrm>
            <a:off x="8418585" y="2386474"/>
            <a:ext cx="501212" cy="727200"/>
            <a:chOff x="4774757" y="2395743"/>
            <a:chExt cx="1001815" cy="1453515"/>
          </a:xfrm>
        </p:grpSpPr>
        <p:pic>
          <p:nvPicPr>
            <p:cNvPr id="27" name="Picture 26">
              <a:extLst>
                <a:ext uri="{FF2B5EF4-FFF2-40B4-BE49-F238E27FC236}">
                  <a16:creationId xmlns:a16="http://schemas.microsoft.com/office/drawing/2014/main" id="{B3370658-4177-42F5-B14F-246079262C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4757" y="2395743"/>
              <a:ext cx="1001815" cy="680844"/>
            </a:xfrm>
            <a:prstGeom prst="rect">
              <a:avLst/>
            </a:prstGeom>
          </p:spPr>
        </p:pic>
        <p:pic>
          <p:nvPicPr>
            <p:cNvPr id="34" name="Picture 33" descr="A picture containing object, clock&#10;&#10;Description automatically generated">
              <a:extLst>
                <a:ext uri="{FF2B5EF4-FFF2-40B4-BE49-F238E27FC236}">
                  <a16:creationId xmlns:a16="http://schemas.microsoft.com/office/drawing/2014/main" id="{CA81CBF1-10D8-4229-B3B4-A0EC6590C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695" y="3207319"/>
              <a:ext cx="641939" cy="641939"/>
            </a:xfrm>
            <a:prstGeom prst="rect">
              <a:avLst/>
            </a:prstGeom>
          </p:spPr>
        </p:pic>
      </p:grpSp>
      <p:grpSp>
        <p:nvGrpSpPr>
          <p:cNvPr id="54" name="Group 53">
            <a:extLst>
              <a:ext uri="{FF2B5EF4-FFF2-40B4-BE49-F238E27FC236}">
                <a16:creationId xmlns:a16="http://schemas.microsoft.com/office/drawing/2014/main" id="{570D1581-990F-45D8-AA9F-7E6F4924D32C}"/>
              </a:ext>
            </a:extLst>
          </p:cNvPr>
          <p:cNvGrpSpPr>
            <a:grpSpLocks noChangeAspect="1"/>
          </p:cNvGrpSpPr>
          <p:nvPr/>
        </p:nvGrpSpPr>
        <p:grpSpPr>
          <a:xfrm>
            <a:off x="9153782" y="2386474"/>
            <a:ext cx="501212" cy="727200"/>
            <a:chOff x="6169517" y="2395743"/>
            <a:chExt cx="1001815" cy="1453515"/>
          </a:xfrm>
        </p:grpSpPr>
        <p:pic>
          <p:nvPicPr>
            <p:cNvPr id="30" name="Picture 29">
              <a:extLst>
                <a:ext uri="{FF2B5EF4-FFF2-40B4-BE49-F238E27FC236}">
                  <a16:creationId xmlns:a16="http://schemas.microsoft.com/office/drawing/2014/main" id="{C7D28D55-DBAD-406D-87D5-0A07301A3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517" y="2395743"/>
              <a:ext cx="1001815" cy="680844"/>
            </a:xfrm>
            <a:prstGeom prst="rect">
              <a:avLst/>
            </a:prstGeom>
          </p:spPr>
        </p:pic>
        <p:pic>
          <p:nvPicPr>
            <p:cNvPr id="35" name="Picture 34" descr="A picture containing object, clock&#10;&#10;Description automatically generated">
              <a:extLst>
                <a:ext uri="{FF2B5EF4-FFF2-40B4-BE49-F238E27FC236}">
                  <a16:creationId xmlns:a16="http://schemas.microsoft.com/office/drawing/2014/main" id="{895797EB-813D-4169-9942-02A90CC52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455" y="3207319"/>
              <a:ext cx="641939" cy="641939"/>
            </a:xfrm>
            <a:prstGeom prst="rect">
              <a:avLst/>
            </a:prstGeom>
          </p:spPr>
        </p:pic>
      </p:grpSp>
      <p:grpSp>
        <p:nvGrpSpPr>
          <p:cNvPr id="55" name="Group 54">
            <a:extLst>
              <a:ext uri="{FF2B5EF4-FFF2-40B4-BE49-F238E27FC236}">
                <a16:creationId xmlns:a16="http://schemas.microsoft.com/office/drawing/2014/main" id="{486C7F04-873A-4C97-B602-0F5B77672EF3}"/>
              </a:ext>
            </a:extLst>
          </p:cNvPr>
          <p:cNvGrpSpPr>
            <a:grpSpLocks noChangeAspect="1"/>
          </p:cNvGrpSpPr>
          <p:nvPr/>
        </p:nvGrpSpPr>
        <p:grpSpPr>
          <a:xfrm>
            <a:off x="9888975" y="2386474"/>
            <a:ext cx="501212" cy="727200"/>
            <a:chOff x="7564276" y="2395743"/>
            <a:chExt cx="1001815" cy="1453515"/>
          </a:xfrm>
        </p:grpSpPr>
        <p:pic>
          <p:nvPicPr>
            <p:cNvPr id="31" name="Picture 30">
              <a:extLst>
                <a:ext uri="{FF2B5EF4-FFF2-40B4-BE49-F238E27FC236}">
                  <a16:creationId xmlns:a16="http://schemas.microsoft.com/office/drawing/2014/main" id="{1A86DB55-84AD-41CE-906F-427317BC0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276" y="2395743"/>
              <a:ext cx="1001815" cy="680844"/>
            </a:xfrm>
            <a:prstGeom prst="rect">
              <a:avLst/>
            </a:prstGeom>
          </p:spPr>
        </p:pic>
        <p:pic>
          <p:nvPicPr>
            <p:cNvPr id="36" name="Picture 35" descr="A picture containing object, clock&#10;&#10;Description automatically generated">
              <a:extLst>
                <a:ext uri="{FF2B5EF4-FFF2-40B4-BE49-F238E27FC236}">
                  <a16:creationId xmlns:a16="http://schemas.microsoft.com/office/drawing/2014/main" id="{E79B61C8-89E8-4F1A-8132-B71A49703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214" y="3207319"/>
              <a:ext cx="641939" cy="641939"/>
            </a:xfrm>
            <a:prstGeom prst="rect">
              <a:avLst/>
            </a:prstGeom>
          </p:spPr>
        </p:pic>
      </p:grpSp>
      <p:sp>
        <p:nvSpPr>
          <p:cNvPr id="38" name="TextBox 37">
            <a:extLst>
              <a:ext uri="{FF2B5EF4-FFF2-40B4-BE49-F238E27FC236}">
                <a16:creationId xmlns:a16="http://schemas.microsoft.com/office/drawing/2014/main" id="{5CECC6F3-F77D-4383-ACA1-C78FEAD0333C}"/>
              </a:ext>
            </a:extLst>
          </p:cNvPr>
          <p:cNvSpPr txBox="1"/>
          <p:nvPr/>
        </p:nvSpPr>
        <p:spPr bwMode="auto">
          <a:xfrm>
            <a:off x="5973502"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8</a:t>
            </a:r>
          </a:p>
        </p:txBody>
      </p:sp>
      <p:sp>
        <p:nvSpPr>
          <p:cNvPr id="39" name="TextBox 38">
            <a:extLst>
              <a:ext uri="{FF2B5EF4-FFF2-40B4-BE49-F238E27FC236}">
                <a16:creationId xmlns:a16="http://schemas.microsoft.com/office/drawing/2014/main" id="{C835FE26-FA6E-4450-9B68-96A7D9387FAC}"/>
              </a:ext>
            </a:extLst>
          </p:cNvPr>
          <p:cNvSpPr txBox="1"/>
          <p:nvPr/>
        </p:nvSpPr>
        <p:spPr bwMode="auto">
          <a:xfrm>
            <a:off x="6931854"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9</a:t>
            </a:r>
          </a:p>
        </p:txBody>
      </p:sp>
      <p:sp>
        <p:nvSpPr>
          <p:cNvPr id="40" name="TextBox 39">
            <a:extLst>
              <a:ext uri="{FF2B5EF4-FFF2-40B4-BE49-F238E27FC236}">
                <a16:creationId xmlns:a16="http://schemas.microsoft.com/office/drawing/2014/main" id="{498567AD-9C81-4889-9C08-B718AA7F7F99}"/>
              </a:ext>
            </a:extLst>
          </p:cNvPr>
          <p:cNvSpPr txBox="1"/>
          <p:nvPr/>
        </p:nvSpPr>
        <p:spPr bwMode="auto">
          <a:xfrm>
            <a:off x="7823660" y="9501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a:t>
            </a:r>
          </a:p>
        </p:txBody>
      </p:sp>
      <p:sp>
        <p:nvSpPr>
          <p:cNvPr id="41" name="TextBox 40">
            <a:extLst>
              <a:ext uri="{FF2B5EF4-FFF2-40B4-BE49-F238E27FC236}">
                <a16:creationId xmlns:a16="http://schemas.microsoft.com/office/drawing/2014/main" id="{D241E92E-A220-4C48-BC00-93B8C8D4F93B}"/>
              </a:ext>
            </a:extLst>
          </p:cNvPr>
          <p:cNvSpPr txBox="1"/>
          <p:nvPr/>
        </p:nvSpPr>
        <p:spPr bwMode="auto">
          <a:xfrm>
            <a:off x="8784395" y="9501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11</a:t>
            </a:r>
          </a:p>
        </p:txBody>
      </p:sp>
      <p:sp>
        <p:nvSpPr>
          <p:cNvPr id="42" name="TextBox 41">
            <a:extLst>
              <a:ext uri="{FF2B5EF4-FFF2-40B4-BE49-F238E27FC236}">
                <a16:creationId xmlns:a16="http://schemas.microsoft.com/office/drawing/2014/main" id="{B99C2C1C-3D25-4BA1-942E-0F593FC7506B}"/>
              </a:ext>
            </a:extLst>
          </p:cNvPr>
          <p:cNvSpPr txBox="1"/>
          <p:nvPr/>
        </p:nvSpPr>
        <p:spPr bwMode="auto">
          <a:xfrm>
            <a:off x="9742747" y="9501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12</a:t>
            </a:r>
          </a:p>
        </p:txBody>
      </p:sp>
      <p:sp>
        <p:nvSpPr>
          <p:cNvPr id="44" name="TextBox 43">
            <a:extLst>
              <a:ext uri="{FF2B5EF4-FFF2-40B4-BE49-F238E27FC236}">
                <a16:creationId xmlns:a16="http://schemas.microsoft.com/office/drawing/2014/main" id="{3894019A-2216-439F-ADB9-7D5C8B38794D}"/>
              </a:ext>
            </a:extLst>
          </p:cNvPr>
          <p:cNvSpPr txBox="1"/>
          <p:nvPr/>
        </p:nvSpPr>
        <p:spPr bwMode="auto">
          <a:xfrm>
            <a:off x="5902295"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80</a:t>
            </a:r>
          </a:p>
        </p:txBody>
      </p:sp>
      <p:sp>
        <p:nvSpPr>
          <p:cNvPr id="45" name="TextBox 44">
            <a:extLst>
              <a:ext uri="{FF2B5EF4-FFF2-40B4-BE49-F238E27FC236}">
                <a16:creationId xmlns:a16="http://schemas.microsoft.com/office/drawing/2014/main" id="{44DEB009-8FB0-4DD2-BDB8-665D32A888A6}"/>
              </a:ext>
            </a:extLst>
          </p:cNvPr>
          <p:cNvSpPr txBox="1"/>
          <p:nvPr/>
        </p:nvSpPr>
        <p:spPr bwMode="auto">
          <a:xfrm>
            <a:off x="6862925"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90</a:t>
            </a:r>
          </a:p>
        </p:txBody>
      </p:sp>
      <p:sp>
        <p:nvSpPr>
          <p:cNvPr id="46" name="TextBox 45">
            <a:extLst>
              <a:ext uri="{FF2B5EF4-FFF2-40B4-BE49-F238E27FC236}">
                <a16:creationId xmlns:a16="http://schemas.microsoft.com/office/drawing/2014/main" id="{0747B2A4-9C63-49A4-98B0-4CAEECF953CB}"/>
              </a:ext>
            </a:extLst>
          </p:cNvPr>
          <p:cNvSpPr txBox="1"/>
          <p:nvPr/>
        </p:nvSpPr>
        <p:spPr bwMode="auto">
          <a:xfrm>
            <a:off x="7755041" y="1438414"/>
            <a:ext cx="5982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100</a:t>
            </a:r>
          </a:p>
        </p:txBody>
      </p:sp>
      <p:sp>
        <p:nvSpPr>
          <p:cNvPr id="47" name="TextBox 46">
            <a:extLst>
              <a:ext uri="{FF2B5EF4-FFF2-40B4-BE49-F238E27FC236}">
                <a16:creationId xmlns:a16="http://schemas.microsoft.com/office/drawing/2014/main" id="{E6636578-2F00-4CA5-9FEE-59B4A8647015}"/>
              </a:ext>
            </a:extLst>
          </p:cNvPr>
          <p:cNvSpPr txBox="1"/>
          <p:nvPr/>
        </p:nvSpPr>
        <p:spPr bwMode="auto">
          <a:xfrm>
            <a:off x="8718054" y="1438414"/>
            <a:ext cx="5982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110</a:t>
            </a:r>
          </a:p>
        </p:txBody>
      </p:sp>
      <p:sp>
        <p:nvSpPr>
          <p:cNvPr id="48" name="TextBox 47">
            <a:extLst>
              <a:ext uri="{FF2B5EF4-FFF2-40B4-BE49-F238E27FC236}">
                <a16:creationId xmlns:a16="http://schemas.microsoft.com/office/drawing/2014/main" id="{BF3A50D1-7649-42D4-A11E-E80F41A2E9BC}"/>
              </a:ext>
            </a:extLst>
          </p:cNvPr>
          <p:cNvSpPr txBox="1"/>
          <p:nvPr/>
        </p:nvSpPr>
        <p:spPr bwMode="auto">
          <a:xfrm>
            <a:off x="9676303" y="1438414"/>
            <a:ext cx="5982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120</a:t>
            </a:r>
          </a:p>
        </p:txBody>
      </p:sp>
      <p:sp>
        <p:nvSpPr>
          <p:cNvPr id="58" name="TextBox 57">
            <a:extLst>
              <a:ext uri="{FF2B5EF4-FFF2-40B4-BE49-F238E27FC236}">
                <a16:creationId xmlns:a16="http://schemas.microsoft.com/office/drawing/2014/main" id="{53F8DCCA-7DBD-4108-A423-3566B27DE4FB}"/>
              </a:ext>
            </a:extLst>
          </p:cNvPr>
          <p:cNvSpPr txBox="1"/>
          <p:nvPr/>
        </p:nvSpPr>
        <p:spPr bwMode="auto">
          <a:xfrm>
            <a:off x="5012542"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7</a:t>
            </a:r>
          </a:p>
        </p:txBody>
      </p:sp>
      <p:sp>
        <p:nvSpPr>
          <p:cNvPr id="59" name="TextBox 58">
            <a:extLst>
              <a:ext uri="{FF2B5EF4-FFF2-40B4-BE49-F238E27FC236}">
                <a16:creationId xmlns:a16="http://schemas.microsoft.com/office/drawing/2014/main" id="{A79672A9-C310-44F7-9513-D9D7FE2A41A8}"/>
              </a:ext>
            </a:extLst>
          </p:cNvPr>
          <p:cNvSpPr txBox="1"/>
          <p:nvPr/>
        </p:nvSpPr>
        <p:spPr bwMode="auto">
          <a:xfrm>
            <a:off x="4941335"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70</a:t>
            </a:r>
          </a:p>
        </p:txBody>
      </p:sp>
      <p:sp>
        <p:nvSpPr>
          <p:cNvPr id="81" name="TextBox 80">
            <a:extLst>
              <a:ext uri="{FF2B5EF4-FFF2-40B4-BE49-F238E27FC236}">
                <a16:creationId xmlns:a16="http://schemas.microsoft.com/office/drawing/2014/main" id="{E51EC6FB-5CC9-46B1-BF05-365BB44B6B55}"/>
              </a:ext>
            </a:extLst>
          </p:cNvPr>
          <p:cNvSpPr txBox="1"/>
          <p:nvPr/>
        </p:nvSpPr>
        <p:spPr bwMode="auto">
          <a:xfrm>
            <a:off x="3814467" y="3631489"/>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6 × 10 = 60</a:t>
            </a:r>
          </a:p>
        </p:txBody>
      </p:sp>
      <p:sp>
        <p:nvSpPr>
          <p:cNvPr id="82" name="TextBox 81">
            <a:extLst>
              <a:ext uri="{FF2B5EF4-FFF2-40B4-BE49-F238E27FC236}">
                <a16:creationId xmlns:a16="http://schemas.microsoft.com/office/drawing/2014/main" id="{50729421-AEA7-4D0C-808A-6E83219A01F2}"/>
              </a:ext>
            </a:extLst>
          </p:cNvPr>
          <p:cNvSpPr txBox="1"/>
          <p:nvPr/>
        </p:nvSpPr>
        <p:spPr bwMode="auto">
          <a:xfrm>
            <a:off x="6871992" y="3631489"/>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6 = 60</a:t>
            </a:r>
          </a:p>
        </p:txBody>
      </p:sp>
      <p:grpSp>
        <p:nvGrpSpPr>
          <p:cNvPr id="3" name="Group 2">
            <a:extLst>
              <a:ext uri="{FF2B5EF4-FFF2-40B4-BE49-F238E27FC236}">
                <a16:creationId xmlns:a16="http://schemas.microsoft.com/office/drawing/2014/main" id="{EEE5758A-C751-46BF-8686-245864D4C2C3}"/>
              </a:ext>
            </a:extLst>
          </p:cNvPr>
          <p:cNvGrpSpPr/>
          <p:nvPr/>
        </p:nvGrpSpPr>
        <p:grpSpPr>
          <a:xfrm>
            <a:off x="1801813" y="2386916"/>
            <a:ext cx="4177197" cy="726758"/>
            <a:chOff x="277812" y="2577416"/>
            <a:chExt cx="4177197" cy="726758"/>
          </a:xfrm>
        </p:grpSpPr>
        <p:grpSp>
          <p:nvGrpSpPr>
            <p:cNvPr id="78" name="Group 77">
              <a:extLst>
                <a:ext uri="{FF2B5EF4-FFF2-40B4-BE49-F238E27FC236}">
                  <a16:creationId xmlns:a16="http://schemas.microsoft.com/office/drawing/2014/main" id="{B98E1AB6-D6A8-4DD3-ADAD-B6ABE2D25524}"/>
                </a:ext>
              </a:extLst>
            </p:cNvPr>
            <p:cNvGrpSpPr/>
            <p:nvPr/>
          </p:nvGrpSpPr>
          <p:grpSpPr>
            <a:xfrm>
              <a:off x="277812" y="2577416"/>
              <a:ext cx="500908" cy="726758"/>
              <a:chOff x="590477" y="2395743"/>
              <a:chExt cx="1001815" cy="1453515"/>
            </a:xfrm>
          </p:grpSpPr>
          <p:pic>
            <p:nvPicPr>
              <p:cNvPr id="79" name="Picture 78" descr="A picture containing object, clock&#10;&#10;Description automatically generated">
                <a:extLst>
                  <a:ext uri="{FF2B5EF4-FFF2-40B4-BE49-F238E27FC236}">
                    <a16:creationId xmlns:a16="http://schemas.microsoft.com/office/drawing/2014/main" id="{6C7972A1-A560-41F4-A432-00564AA0D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545" y="3207319"/>
                <a:ext cx="641939" cy="641939"/>
              </a:xfrm>
              <a:prstGeom prst="rect">
                <a:avLst/>
              </a:prstGeom>
            </p:spPr>
          </p:pic>
          <p:pic>
            <p:nvPicPr>
              <p:cNvPr id="80" name="Picture 79">
                <a:extLst>
                  <a:ext uri="{FF2B5EF4-FFF2-40B4-BE49-F238E27FC236}">
                    <a16:creationId xmlns:a16="http://schemas.microsoft.com/office/drawing/2014/main" id="{96CAB959-CCD1-4E1D-BB3D-895C62EE6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77" y="2395743"/>
                <a:ext cx="1001815" cy="680844"/>
              </a:xfrm>
              <a:prstGeom prst="rect">
                <a:avLst/>
              </a:prstGeom>
            </p:spPr>
          </p:pic>
        </p:grpSp>
        <p:grpSp>
          <p:nvGrpSpPr>
            <p:cNvPr id="83" name="Group 82">
              <a:extLst>
                <a:ext uri="{FF2B5EF4-FFF2-40B4-BE49-F238E27FC236}">
                  <a16:creationId xmlns:a16="http://schemas.microsoft.com/office/drawing/2014/main" id="{4020FD21-0AE0-475A-B97B-66EF54C6AC73}"/>
                </a:ext>
              </a:extLst>
            </p:cNvPr>
            <p:cNvGrpSpPr/>
            <p:nvPr/>
          </p:nvGrpSpPr>
          <p:grpSpPr>
            <a:xfrm>
              <a:off x="1013070" y="2577416"/>
              <a:ext cx="500908" cy="726758"/>
              <a:chOff x="1985237" y="2395743"/>
              <a:chExt cx="1001815" cy="1453515"/>
            </a:xfrm>
          </p:grpSpPr>
          <p:pic>
            <p:nvPicPr>
              <p:cNvPr id="84" name="Picture 83">
                <a:extLst>
                  <a:ext uri="{FF2B5EF4-FFF2-40B4-BE49-F238E27FC236}">
                    <a16:creationId xmlns:a16="http://schemas.microsoft.com/office/drawing/2014/main" id="{D815CC65-1581-4170-9963-CDE3094A5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5237" y="2395743"/>
                <a:ext cx="1001815" cy="680844"/>
              </a:xfrm>
              <a:prstGeom prst="rect">
                <a:avLst/>
              </a:prstGeom>
            </p:spPr>
          </p:pic>
          <p:pic>
            <p:nvPicPr>
              <p:cNvPr id="85" name="Picture 84" descr="A picture containing object, clock&#10;&#10;Description automatically generated">
                <a:extLst>
                  <a:ext uri="{FF2B5EF4-FFF2-40B4-BE49-F238E27FC236}">
                    <a16:creationId xmlns:a16="http://schemas.microsoft.com/office/drawing/2014/main" id="{C2BFD6DE-3A48-4273-BC4A-EE70937BB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175" y="3207319"/>
                <a:ext cx="641939" cy="641939"/>
              </a:xfrm>
              <a:prstGeom prst="rect">
                <a:avLst/>
              </a:prstGeom>
            </p:spPr>
          </p:pic>
        </p:grpSp>
        <p:grpSp>
          <p:nvGrpSpPr>
            <p:cNvPr id="86" name="Group 85">
              <a:extLst>
                <a:ext uri="{FF2B5EF4-FFF2-40B4-BE49-F238E27FC236}">
                  <a16:creationId xmlns:a16="http://schemas.microsoft.com/office/drawing/2014/main" id="{DF7632D7-EC4A-4DAD-99A1-2C12F493490C}"/>
                </a:ext>
              </a:extLst>
            </p:cNvPr>
            <p:cNvGrpSpPr/>
            <p:nvPr/>
          </p:nvGrpSpPr>
          <p:grpSpPr>
            <a:xfrm>
              <a:off x="1748328" y="2577416"/>
              <a:ext cx="500908" cy="726758"/>
              <a:chOff x="3379997" y="2395743"/>
              <a:chExt cx="1001815" cy="1453515"/>
            </a:xfrm>
          </p:grpSpPr>
          <p:pic>
            <p:nvPicPr>
              <p:cNvPr id="87" name="Picture 86">
                <a:extLst>
                  <a:ext uri="{FF2B5EF4-FFF2-40B4-BE49-F238E27FC236}">
                    <a16:creationId xmlns:a16="http://schemas.microsoft.com/office/drawing/2014/main" id="{52DB5B4E-4C82-4076-9991-E463ED627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997" y="2395743"/>
                <a:ext cx="1001815" cy="680844"/>
              </a:xfrm>
              <a:prstGeom prst="rect">
                <a:avLst/>
              </a:prstGeom>
            </p:spPr>
          </p:pic>
          <p:pic>
            <p:nvPicPr>
              <p:cNvPr id="88" name="Picture 87" descr="A picture containing object, clock&#10;&#10;Description automatically generated">
                <a:extLst>
                  <a:ext uri="{FF2B5EF4-FFF2-40B4-BE49-F238E27FC236}">
                    <a16:creationId xmlns:a16="http://schemas.microsoft.com/office/drawing/2014/main" id="{3F845241-E6DE-49F7-B7F0-FC5162FDB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935" y="3207319"/>
                <a:ext cx="641939" cy="641939"/>
              </a:xfrm>
              <a:prstGeom prst="rect">
                <a:avLst/>
              </a:prstGeom>
            </p:spPr>
          </p:pic>
        </p:grpSp>
        <p:grpSp>
          <p:nvGrpSpPr>
            <p:cNvPr id="89" name="Group 88">
              <a:extLst>
                <a:ext uri="{FF2B5EF4-FFF2-40B4-BE49-F238E27FC236}">
                  <a16:creationId xmlns:a16="http://schemas.microsoft.com/office/drawing/2014/main" id="{B904FF1E-FB7E-4919-B709-85905E914163}"/>
                </a:ext>
              </a:extLst>
            </p:cNvPr>
            <p:cNvGrpSpPr/>
            <p:nvPr/>
          </p:nvGrpSpPr>
          <p:grpSpPr>
            <a:xfrm>
              <a:off x="2483586" y="2577416"/>
              <a:ext cx="500908" cy="726758"/>
              <a:chOff x="4774757" y="2395743"/>
              <a:chExt cx="1001815" cy="1453515"/>
            </a:xfrm>
          </p:grpSpPr>
          <p:pic>
            <p:nvPicPr>
              <p:cNvPr id="90" name="Picture 89">
                <a:extLst>
                  <a:ext uri="{FF2B5EF4-FFF2-40B4-BE49-F238E27FC236}">
                    <a16:creationId xmlns:a16="http://schemas.microsoft.com/office/drawing/2014/main" id="{E445C7F1-577F-4717-8888-2EFEBCEF97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4757" y="2395743"/>
                <a:ext cx="1001815" cy="680844"/>
              </a:xfrm>
              <a:prstGeom prst="rect">
                <a:avLst/>
              </a:prstGeom>
            </p:spPr>
          </p:pic>
          <p:pic>
            <p:nvPicPr>
              <p:cNvPr id="91" name="Picture 90" descr="A picture containing object, clock&#10;&#10;Description automatically generated">
                <a:extLst>
                  <a:ext uri="{FF2B5EF4-FFF2-40B4-BE49-F238E27FC236}">
                    <a16:creationId xmlns:a16="http://schemas.microsoft.com/office/drawing/2014/main" id="{45BE0CF4-65F2-4804-9F4C-BB85A443C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695" y="3207319"/>
                <a:ext cx="641939" cy="641939"/>
              </a:xfrm>
              <a:prstGeom prst="rect">
                <a:avLst/>
              </a:prstGeom>
            </p:spPr>
          </p:pic>
        </p:grpSp>
        <p:grpSp>
          <p:nvGrpSpPr>
            <p:cNvPr id="92" name="Group 91">
              <a:extLst>
                <a:ext uri="{FF2B5EF4-FFF2-40B4-BE49-F238E27FC236}">
                  <a16:creationId xmlns:a16="http://schemas.microsoft.com/office/drawing/2014/main" id="{1E56DA77-3B7D-4C0D-BE6E-F79A70F9221E}"/>
                </a:ext>
              </a:extLst>
            </p:cNvPr>
            <p:cNvGrpSpPr/>
            <p:nvPr/>
          </p:nvGrpSpPr>
          <p:grpSpPr>
            <a:xfrm>
              <a:off x="3218844" y="2577416"/>
              <a:ext cx="500908" cy="726758"/>
              <a:chOff x="6169517" y="2395743"/>
              <a:chExt cx="1001815" cy="1453515"/>
            </a:xfrm>
          </p:grpSpPr>
          <p:pic>
            <p:nvPicPr>
              <p:cNvPr id="93" name="Picture 92">
                <a:extLst>
                  <a:ext uri="{FF2B5EF4-FFF2-40B4-BE49-F238E27FC236}">
                    <a16:creationId xmlns:a16="http://schemas.microsoft.com/office/drawing/2014/main" id="{83D38F19-6BA6-4EF8-AAC3-6BA4CFCA5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517" y="2395743"/>
                <a:ext cx="1001815" cy="680844"/>
              </a:xfrm>
              <a:prstGeom prst="rect">
                <a:avLst/>
              </a:prstGeom>
            </p:spPr>
          </p:pic>
          <p:pic>
            <p:nvPicPr>
              <p:cNvPr id="94" name="Picture 93" descr="A picture containing object, clock&#10;&#10;Description automatically generated">
                <a:extLst>
                  <a:ext uri="{FF2B5EF4-FFF2-40B4-BE49-F238E27FC236}">
                    <a16:creationId xmlns:a16="http://schemas.microsoft.com/office/drawing/2014/main" id="{AA4205AB-65B2-4085-8850-2996512CC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455" y="3207319"/>
                <a:ext cx="641939" cy="641939"/>
              </a:xfrm>
              <a:prstGeom prst="rect">
                <a:avLst/>
              </a:prstGeom>
            </p:spPr>
          </p:pic>
        </p:grpSp>
        <p:grpSp>
          <p:nvGrpSpPr>
            <p:cNvPr id="95" name="Group 94">
              <a:extLst>
                <a:ext uri="{FF2B5EF4-FFF2-40B4-BE49-F238E27FC236}">
                  <a16:creationId xmlns:a16="http://schemas.microsoft.com/office/drawing/2014/main" id="{63E75A2B-C61C-4C0F-A904-1AE0DF9CDDC0}"/>
                </a:ext>
              </a:extLst>
            </p:cNvPr>
            <p:cNvGrpSpPr/>
            <p:nvPr/>
          </p:nvGrpSpPr>
          <p:grpSpPr>
            <a:xfrm>
              <a:off x="3954101" y="2577416"/>
              <a:ext cx="500908" cy="726758"/>
              <a:chOff x="7564276" y="2395743"/>
              <a:chExt cx="1001815" cy="1453515"/>
            </a:xfrm>
          </p:grpSpPr>
          <p:pic>
            <p:nvPicPr>
              <p:cNvPr id="96" name="Picture 95">
                <a:extLst>
                  <a:ext uri="{FF2B5EF4-FFF2-40B4-BE49-F238E27FC236}">
                    <a16:creationId xmlns:a16="http://schemas.microsoft.com/office/drawing/2014/main" id="{FD9205B1-5782-4B24-BF7B-91CEF6326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276" y="2395743"/>
                <a:ext cx="1001815" cy="680844"/>
              </a:xfrm>
              <a:prstGeom prst="rect">
                <a:avLst/>
              </a:prstGeom>
            </p:spPr>
          </p:pic>
          <p:pic>
            <p:nvPicPr>
              <p:cNvPr id="97" name="Picture 96" descr="A picture containing object, clock&#10;&#10;Description automatically generated">
                <a:extLst>
                  <a:ext uri="{FF2B5EF4-FFF2-40B4-BE49-F238E27FC236}">
                    <a16:creationId xmlns:a16="http://schemas.microsoft.com/office/drawing/2014/main" id="{4D096450-ED91-4F53-B408-684867685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214" y="3207319"/>
                <a:ext cx="641939" cy="641939"/>
              </a:xfrm>
              <a:prstGeom prst="rect">
                <a:avLst/>
              </a:prstGeom>
            </p:spPr>
          </p:pic>
        </p:grpSp>
      </p:grpSp>
    </p:spTree>
    <p:extLst>
      <p:ext uri="{BB962C8B-B14F-4D97-AF65-F5344CB8AC3E}">
        <p14:creationId xmlns:p14="http://schemas.microsoft.com/office/powerpoint/2010/main" val="283340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500"/>
                                        <p:tgtEl>
                                          <p:spTgt spid="54"/>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fade">
                                      <p:cBhvr>
                                        <p:cTn id="99" dur="500"/>
                                        <p:tgtEl>
                                          <p:spTgt spid="4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fade">
                                      <p:cBhvr>
                                        <p:cTn id="104" dur="500"/>
                                        <p:tgtEl>
                                          <p:spTgt spid="1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55"/>
                                        </p:tgtEl>
                                        <p:attrNameLst>
                                          <p:attrName>style.visibility</p:attrName>
                                        </p:attrNameLst>
                                      </p:cBhvr>
                                      <p:to>
                                        <p:strVal val="visible"/>
                                      </p:to>
                                    </p:set>
                                    <p:animEffect transition="in" filter="fade">
                                      <p:cBhvr>
                                        <p:cTn id="112" dur="500"/>
                                        <p:tgtEl>
                                          <p:spTgt spid="5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fade">
                                      <p:cBhvr>
                                        <p:cTn id="120" dur="5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2"/>
                                        </p:tgtEl>
                                        <p:attrNameLst>
                                          <p:attrName>style.visibility</p:attrName>
                                        </p:attrNameLst>
                                      </p:cBhvr>
                                      <p:to>
                                        <p:strVal val="visible"/>
                                      </p:to>
                                    </p:set>
                                    <p:animEffect transition="in" filter="fade">
                                      <p:cBhvr>
                                        <p:cTn id="125" dur="500"/>
                                        <p:tgtEl>
                                          <p:spTgt spid="1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fade">
                                      <p:cBhvr>
                                        <p:cTn id="1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38" grpId="0"/>
      <p:bldP spid="39" grpId="0"/>
      <p:bldP spid="40" grpId="0"/>
      <p:bldP spid="41" grpId="0"/>
      <p:bldP spid="42" grpId="0"/>
      <p:bldP spid="44" grpId="0"/>
      <p:bldP spid="45" grpId="0"/>
      <p:bldP spid="46" grpId="0"/>
      <p:bldP spid="47" grpId="0"/>
      <p:bldP spid="48" grpId="0"/>
      <p:bldP spid="58" grpId="0"/>
      <p:bldP spid="59"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1:5</a:t>
            </a:r>
          </a:p>
        </p:txBody>
      </p:sp>
      <p:graphicFrame>
        <p:nvGraphicFramePr>
          <p:cNvPr id="9" name="Table 8">
            <a:extLst>
              <a:ext uri="{FF2B5EF4-FFF2-40B4-BE49-F238E27FC236}">
                <a16:creationId xmlns:a16="http://schemas.microsoft.com/office/drawing/2014/main" id="{17F75EDB-8609-4FED-84A8-C3E4A71938AF}"/>
              </a:ext>
            </a:extLst>
          </p:cNvPr>
          <p:cNvGraphicFramePr>
            <a:graphicFrameLocks noGrp="1"/>
          </p:cNvGraphicFramePr>
          <p:nvPr/>
        </p:nvGraphicFramePr>
        <p:xfrm>
          <a:off x="1819275" y="979039"/>
          <a:ext cx="3860750" cy="5115438"/>
        </p:xfrm>
        <a:graphic>
          <a:graphicData uri="http://schemas.openxmlformats.org/drawingml/2006/table">
            <a:tbl>
              <a:tblPr firstRow="1" firstCol="1" bandRow="1">
                <a:tableStyleId>{5C22544A-7EE6-4342-B048-85BDC9FD1C3A}</a:tableStyleId>
              </a:tblPr>
              <a:tblGrid>
                <a:gridCol w="1951198">
                  <a:extLst>
                    <a:ext uri="{9D8B030D-6E8A-4147-A177-3AD203B41FA5}">
                      <a16:colId xmlns:a16="http://schemas.microsoft.com/office/drawing/2014/main" val="798612558"/>
                    </a:ext>
                  </a:extLst>
                </a:gridCol>
                <a:gridCol w="1909552">
                  <a:extLst>
                    <a:ext uri="{9D8B030D-6E8A-4147-A177-3AD203B41FA5}">
                      <a16:colId xmlns:a16="http://schemas.microsoft.com/office/drawing/2014/main" val="1206225632"/>
                    </a:ext>
                  </a:extLst>
                </a:gridCol>
              </a:tblGrid>
              <a:tr h="0">
                <a:tc>
                  <a:txBody>
                    <a:bodyPr/>
                    <a:lstStyle/>
                    <a:p>
                      <a:pPr algn="ctr">
                        <a:lnSpc>
                          <a:spcPct val="107000"/>
                        </a:lnSpc>
                        <a:spcAft>
                          <a:spcPts val="0"/>
                        </a:spcAft>
                      </a:pPr>
                      <a:r>
                        <a:rPr lang="en-GB" sz="2000" b="1" dirty="0">
                          <a:solidFill>
                            <a:schemeClr val="tx1"/>
                          </a:solidFill>
                          <a:effectLst/>
                          <a:latin typeface="Myriad Pro Semibold"/>
                        </a:rPr>
                        <a:t>Number of children</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chemeClr val="tx1"/>
                          </a:solidFill>
                          <a:effectLst/>
                          <a:latin typeface="Myriad Pro Semibold"/>
                        </a:rPr>
                        <a:t>Number of fingers</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2502189"/>
                  </a:ext>
                </a:extLst>
              </a:tr>
              <a:tr h="0">
                <a:tc>
                  <a:txBody>
                    <a:bodyPr/>
                    <a:lstStyle/>
                    <a:p>
                      <a:pPr algn="ctr">
                        <a:lnSpc>
                          <a:spcPct val="107000"/>
                        </a:lnSpc>
                        <a:spcAft>
                          <a:spcPts val="0"/>
                        </a:spcAft>
                      </a:pPr>
                      <a:r>
                        <a:rPr lang="en-GB" sz="2000" b="0" dirty="0">
                          <a:solidFill>
                            <a:schemeClr val="tx1"/>
                          </a:solidFill>
                          <a:effectLst/>
                          <a:latin typeface="Myriad Pro Semibold"/>
                        </a:rPr>
                        <a:t>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781842"/>
                  </a:ext>
                </a:extLst>
              </a:tr>
              <a:tr h="0">
                <a:tc>
                  <a:txBody>
                    <a:bodyPr/>
                    <a:lstStyle/>
                    <a:p>
                      <a:pPr algn="ctr">
                        <a:lnSpc>
                          <a:spcPct val="107000"/>
                        </a:lnSpc>
                        <a:spcAft>
                          <a:spcPts val="0"/>
                        </a:spcAft>
                      </a:pPr>
                      <a:r>
                        <a:rPr lang="en-GB" sz="2000" b="0" dirty="0">
                          <a:solidFill>
                            <a:schemeClr val="tx1"/>
                          </a:solidFill>
                          <a:effectLst/>
                          <a:latin typeface="Myriad Pro Semibold"/>
                        </a:rPr>
                        <a:t>1</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10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443599"/>
                  </a:ext>
                </a:extLst>
              </a:tr>
              <a:tr h="0">
                <a:tc>
                  <a:txBody>
                    <a:bodyPr/>
                    <a:lstStyle/>
                    <a:p>
                      <a:pPr algn="ctr">
                        <a:lnSpc>
                          <a:spcPct val="107000"/>
                        </a:lnSpc>
                        <a:spcAft>
                          <a:spcPts val="0"/>
                        </a:spcAft>
                      </a:pPr>
                      <a:r>
                        <a:rPr lang="en-GB" sz="2000" b="0">
                          <a:solidFill>
                            <a:schemeClr val="tx1"/>
                          </a:solidFill>
                          <a:effectLst/>
                          <a:latin typeface="Myriad Pro Semibold"/>
                        </a:rPr>
                        <a:t>2</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20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644771"/>
                  </a:ext>
                </a:extLst>
              </a:tr>
              <a:tr h="0">
                <a:tc>
                  <a:txBody>
                    <a:bodyPr/>
                    <a:lstStyle/>
                    <a:p>
                      <a:pPr algn="ctr">
                        <a:lnSpc>
                          <a:spcPct val="107000"/>
                        </a:lnSpc>
                        <a:spcAft>
                          <a:spcPts val="0"/>
                        </a:spcAft>
                      </a:pPr>
                      <a:r>
                        <a:rPr lang="en-GB" sz="2000" b="0">
                          <a:solidFill>
                            <a:schemeClr val="tx1"/>
                          </a:solidFill>
                          <a:effectLst/>
                          <a:latin typeface="Myriad Pro Semibold"/>
                        </a:rPr>
                        <a:t>3</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30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3519447"/>
                  </a:ext>
                </a:extLst>
              </a:tr>
              <a:tr h="0">
                <a:tc>
                  <a:txBody>
                    <a:bodyPr/>
                    <a:lstStyle/>
                    <a:p>
                      <a:pPr algn="ctr">
                        <a:lnSpc>
                          <a:spcPct val="107000"/>
                        </a:lnSpc>
                        <a:spcAft>
                          <a:spcPts val="0"/>
                        </a:spcAft>
                      </a:pPr>
                      <a:r>
                        <a:rPr lang="en-GB" sz="2000" b="0" dirty="0">
                          <a:solidFill>
                            <a:schemeClr val="tx1"/>
                          </a:solidFill>
                          <a:effectLst/>
                          <a:latin typeface="Myriad Pro Semibold"/>
                        </a:rPr>
                        <a:t>4</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40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6876742"/>
                  </a:ext>
                </a:extLst>
              </a:tr>
              <a:tr h="0">
                <a:tc>
                  <a:txBody>
                    <a:bodyPr/>
                    <a:lstStyle/>
                    <a:p>
                      <a:pPr algn="ctr">
                        <a:lnSpc>
                          <a:spcPct val="107000"/>
                        </a:lnSpc>
                        <a:spcAft>
                          <a:spcPts val="0"/>
                        </a:spcAft>
                      </a:pPr>
                      <a:r>
                        <a:rPr lang="en-GB" sz="2000" b="0">
                          <a:solidFill>
                            <a:schemeClr val="tx1"/>
                          </a:solidFill>
                          <a:effectLst/>
                          <a:latin typeface="Myriad Pro Semibold"/>
                        </a:rPr>
                        <a:t>5</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latin typeface="Myriad Pro Semibold"/>
                        </a:rPr>
                        <a:t>50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39620"/>
                  </a:ext>
                </a:extLst>
              </a:tr>
              <a:tr h="0">
                <a:tc>
                  <a:txBody>
                    <a:bodyPr/>
                    <a:lstStyle/>
                    <a:p>
                      <a:pPr algn="ctr">
                        <a:lnSpc>
                          <a:spcPct val="107000"/>
                        </a:lnSpc>
                        <a:spcAft>
                          <a:spcPts val="0"/>
                        </a:spcAft>
                      </a:pPr>
                      <a:r>
                        <a:rPr lang="en-GB" sz="2000" b="0">
                          <a:solidFill>
                            <a:schemeClr val="tx1"/>
                          </a:solidFill>
                          <a:effectLst/>
                          <a:latin typeface="Myriad Pro Semibold"/>
                        </a:rPr>
                        <a:t>6</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60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5881728"/>
                  </a:ext>
                </a:extLst>
              </a:tr>
              <a:tr h="0">
                <a:tc>
                  <a:txBody>
                    <a:bodyPr/>
                    <a:lstStyle/>
                    <a:p>
                      <a:pPr algn="ctr">
                        <a:lnSpc>
                          <a:spcPct val="107000"/>
                        </a:lnSpc>
                        <a:spcAft>
                          <a:spcPts val="0"/>
                        </a:spcAft>
                      </a:pPr>
                      <a:r>
                        <a:rPr lang="en-GB" sz="2000" b="0">
                          <a:solidFill>
                            <a:schemeClr val="tx1"/>
                          </a:solidFill>
                          <a:effectLst/>
                          <a:latin typeface="Myriad Pro Semibold"/>
                        </a:rPr>
                        <a:t>7</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70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0087937"/>
                  </a:ext>
                </a:extLst>
              </a:tr>
              <a:tr h="0">
                <a:tc>
                  <a:txBody>
                    <a:bodyPr/>
                    <a:lstStyle/>
                    <a:p>
                      <a:pPr algn="ctr">
                        <a:lnSpc>
                          <a:spcPct val="107000"/>
                        </a:lnSpc>
                        <a:spcAft>
                          <a:spcPts val="0"/>
                        </a:spcAft>
                      </a:pPr>
                      <a:r>
                        <a:rPr lang="en-GB" sz="2000" b="0">
                          <a:solidFill>
                            <a:schemeClr val="tx1"/>
                          </a:solidFill>
                          <a:effectLst/>
                          <a:latin typeface="Myriad Pro Semibold"/>
                        </a:rPr>
                        <a:t>8</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80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677809"/>
                  </a:ext>
                </a:extLst>
              </a:tr>
              <a:tr h="0">
                <a:tc>
                  <a:txBody>
                    <a:bodyPr/>
                    <a:lstStyle/>
                    <a:p>
                      <a:pPr algn="ctr">
                        <a:lnSpc>
                          <a:spcPct val="107000"/>
                        </a:lnSpc>
                        <a:spcAft>
                          <a:spcPts val="0"/>
                        </a:spcAft>
                      </a:pPr>
                      <a:r>
                        <a:rPr lang="en-GB" sz="2000" b="0">
                          <a:solidFill>
                            <a:schemeClr val="tx1"/>
                          </a:solidFill>
                          <a:effectLst/>
                          <a:latin typeface="Myriad Pro Semibold"/>
                        </a:rPr>
                        <a:t>9</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90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487473"/>
                  </a:ext>
                </a:extLst>
              </a:tr>
              <a:tr h="0">
                <a:tc>
                  <a:txBody>
                    <a:bodyPr/>
                    <a:lstStyle/>
                    <a:p>
                      <a:pPr algn="ctr">
                        <a:lnSpc>
                          <a:spcPct val="107000"/>
                        </a:lnSpc>
                        <a:spcAft>
                          <a:spcPts val="0"/>
                        </a:spcAft>
                      </a:pPr>
                      <a:r>
                        <a:rPr lang="en-GB" sz="2000" b="0">
                          <a:solidFill>
                            <a:schemeClr val="tx1"/>
                          </a:solidFill>
                          <a:effectLst/>
                          <a:latin typeface="Myriad Pro Semibold"/>
                        </a:rPr>
                        <a:t>10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100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5837279"/>
                  </a:ext>
                </a:extLst>
              </a:tr>
              <a:tr h="0">
                <a:tc>
                  <a:txBody>
                    <a:bodyPr/>
                    <a:lstStyle/>
                    <a:p>
                      <a:pPr algn="ctr">
                        <a:lnSpc>
                          <a:spcPct val="107000"/>
                        </a:lnSpc>
                        <a:spcAft>
                          <a:spcPts val="0"/>
                        </a:spcAft>
                      </a:pPr>
                      <a:r>
                        <a:rPr lang="en-GB" sz="2000" b="0">
                          <a:solidFill>
                            <a:schemeClr val="tx1"/>
                          </a:solidFill>
                          <a:effectLst/>
                          <a:latin typeface="Myriad Pro Semibold"/>
                        </a:rPr>
                        <a:t>11</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110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8327013"/>
                  </a:ext>
                </a:extLst>
              </a:tr>
              <a:tr h="0">
                <a:tc>
                  <a:txBody>
                    <a:bodyPr/>
                    <a:lstStyle/>
                    <a:p>
                      <a:pPr algn="ctr">
                        <a:lnSpc>
                          <a:spcPct val="107000"/>
                        </a:lnSpc>
                        <a:spcAft>
                          <a:spcPts val="0"/>
                        </a:spcAft>
                      </a:pPr>
                      <a:r>
                        <a:rPr lang="en-GB" sz="2000" b="0">
                          <a:solidFill>
                            <a:schemeClr val="tx1"/>
                          </a:solidFill>
                          <a:effectLst/>
                          <a:latin typeface="Myriad Pro Semibold"/>
                        </a:rPr>
                        <a:t>12</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120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45720" marR="4572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8775520"/>
                  </a:ext>
                </a:extLst>
              </a:tr>
            </a:tbl>
          </a:graphicData>
        </a:graphic>
      </p:graphicFrame>
      <p:graphicFrame>
        <p:nvGraphicFramePr>
          <p:cNvPr id="12" name="Table 11">
            <a:extLst>
              <a:ext uri="{FF2B5EF4-FFF2-40B4-BE49-F238E27FC236}">
                <a16:creationId xmlns:a16="http://schemas.microsoft.com/office/drawing/2014/main" id="{B56C015F-37D6-412E-80BD-B6C2C55A167F}"/>
              </a:ext>
            </a:extLst>
          </p:cNvPr>
          <p:cNvGraphicFramePr>
            <a:graphicFrameLocks noGrp="1"/>
          </p:cNvGraphicFramePr>
          <p:nvPr/>
        </p:nvGraphicFramePr>
        <p:xfrm>
          <a:off x="6096000" y="1698749"/>
          <a:ext cx="4136870" cy="4395729"/>
        </p:xfrm>
        <a:graphic>
          <a:graphicData uri="http://schemas.openxmlformats.org/drawingml/2006/table">
            <a:tbl>
              <a:tblPr firstRow="1" firstCol="1" bandRow="1">
                <a:tableStyleId>{5C22544A-7EE6-4342-B048-85BDC9FD1C3A}</a:tableStyleId>
              </a:tblPr>
              <a:tblGrid>
                <a:gridCol w="2068034">
                  <a:extLst>
                    <a:ext uri="{9D8B030D-6E8A-4147-A177-3AD203B41FA5}">
                      <a16:colId xmlns:a16="http://schemas.microsoft.com/office/drawing/2014/main" val="529241110"/>
                    </a:ext>
                  </a:extLst>
                </a:gridCol>
                <a:gridCol w="2068836">
                  <a:extLst>
                    <a:ext uri="{9D8B030D-6E8A-4147-A177-3AD203B41FA5}">
                      <a16:colId xmlns:a16="http://schemas.microsoft.com/office/drawing/2014/main" val="3903664608"/>
                    </a:ext>
                  </a:extLst>
                </a:gridCol>
              </a:tblGrid>
              <a:tr h="0">
                <a:tc>
                  <a:txBody>
                    <a:bodyPr/>
                    <a:lstStyle/>
                    <a:p>
                      <a:pPr>
                        <a:lnSpc>
                          <a:spcPct val="107000"/>
                        </a:lnSpc>
                        <a:spcBef>
                          <a:spcPts val="200"/>
                        </a:spcBef>
                        <a:spcAft>
                          <a:spcPts val="200"/>
                        </a:spcAft>
                      </a:pPr>
                      <a:r>
                        <a:rPr lang="en-GB" sz="2000" b="0" dirty="0">
                          <a:solidFill>
                            <a:schemeClr val="tx1"/>
                          </a:solidFill>
                          <a:effectLst/>
                          <a:latin typeface="Myriad Pro Semibold"/>
                        </a:rPr>
                        <a:t>0 × 10 = 0 </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a:solidFill>
                            <a:schemeClr val="tx1"/>
                          </a:solidFill>
                          <a:effectLst/>
                          <a:latin typeface="Myriad Pro Semibold"/>
                        </a:rPr>
                        <a:t>10 × 0 = 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8072249"/>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1 × 10 = 10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a:solidFill>
                            <a:schemeClr val="tx1"/>
                          </a:solidFill>
                          <a:effectLst/>
                          <a:latin typeface="Myriad Pro Semibold"/>
                        </a:rPr>
                        <a:t>10 × 1 = 10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4410978"/>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2 × 10 = 20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a:solidFill>
                            <a:schemeClr val="tx1"/>
                          </a:solidFill>
                          <a:effectLst/>
                          <a:latin typeface="Myriad Pro Semibold"/>
                        </a:rPr>
                        <a:t>10 × 2 = 20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6049314"/>
                  </a:ext>
                </a:extLst>
              </a:tr>
              <a:tr h="0">
                <a:tc>
                  <a:txBody>
                    <a:bodyPr/>
                    <a:lstStyle/>
                    <a:p>
                      <a:pPr>
                        <a:lnSpc>
                          <a:spcPct val="107000"/>
                        </a:lnSpc>
                        <a:spcBef>
                          <a:spcPts val="200"/>
                        </a:spcBef>
                        <a:spcAft>
                          <a:spcPts val="200"/>
                        </a:spcAft>
                      </a:pPr>
                      <a:r>
                        <a:rPr lang="en-GB" sz="2000" b="0">
                          <a:solidFill>
                            <a:schemeClr val="tx1"/>
                          </a:solidFill>
                          <a:effectLst/>
                          <a:latin typeface="Myriad Pro Semibold"/>
                        </a:rPr>
                        <a:t>3 × 10 = 30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a:solidFill>
                            <a:schemeClr val="tx1"/>
                          </a:solidFill>
                          <a:effectLst/>
                          <a:latin typeface="Myriad Pro Semibold"/>
                        </a:rPr>
                        <a:t>10 × 3 = 30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9494334"/>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4 × 10 = 40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10 × 4 = 40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7786380"/>
                  </a:ext>
                </a:extLst>
              </a:tr>
              <a:tr h="0">
                <a:tc>
                  <a:txBody>
                    <a:bodyPr/>
                    <a:lstStyle/>
                    <a:p>
                      <a:pPr>
                        <a:lnSpc>
                          <a:spcPct val="107000"/>
                        </a:lnSpc>
                        <a:spcBef>
                          <a:spcPts val="200"/>
                        </a:spcBef>
                        <a:spcAft>
                          <a:spcPts val="200"/>
                        </a:spcAft>
                      </a:pPr>
                      <a:r>
                        <a:rPr lang="en-GB" sz="2000" b="0">
                          <a:solidFill>
                            <a:schemeClr val="tx1"/>
                          </a:solidFill>
                          <a:effectLst/>
                          <a:latin typeface="Myriad Pro Semibold"/>
                        </a:rPr>
                        <a:t>5 × 10 = 50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10 × 5 = 50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200960"/>
                  </a:ext>
                </a:extLst>
              </a:tr>
              <a:tr h="0">
                <a:tc>
                  <a:txBody>
                    <a:bodyPr/>
                    <a:lstStyle/>
                    <a:p>
                      <a:pPr>
                        <a:lnSpc>
                          <a:spcPct val="107000"/>
                        </a:lnSpc>
                        <a:spcBef>
                          <a:spcPts val="200"/>
                        </a:spcBef>
                        <a:spcAft>
                          <a:spcPts val="200"/>
                        </a:spcAft>
                      </a:pPr>
                      <a:r>
                        <a:rPr lang="en-GB" sz="2000" b="0">
                          <a:solidFill>
                            <a:schemeClr val="tx1"/>
                          </a:solidFill>
                          <a:effectLst/>
                          <a:latin typeface="Myriad Pro Semibold"/>
                        </a:rPr>
                        <a:t>6 × 10 = 60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a:solidFill>
                            <a:schemeClr val="tx1"/>
                          </a:solidFill>
                          <a:effectLst/>
                          <a:latin typeface="Myriad Pro Semibold"/>
                        </a:rPr>
                        <a:t>10 × 6 = 60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706264"/>
                  </a:ext>
                </a:extLst>
              </a:tr>
              <a:tr h="0">
                <a:tc>
                  <a:txBody>
                    <a:bodyPr/>
                    <a:lstStyle/>
                    <a:p>
                      <a:pPr>
                        <a:lnSpc>
                          <a:spcPct val="107000"/>
                        </a:lnSpc>
                        <a:spcBef>
                          <a:spcPts val="200"/>
                        </a:spcBef>
                        <a:spcAft>
                          <a:spcPts val="200"/>
                        </a:spcAft>
                      </a:pPr>
                      <a:r>
                        <a:rPr lang="en-GB" sz="2000" b="0">
                          <a:solidFill>
                            <a:schemeClr val="tx1"/>
                          </a:solidFill>
                          <a:effectLst/>
                          <a:latin typeface="Myriad Pro Semibold"/>
                        </a:rPr>
                        <a:t>7 × 10 = 70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10 × 7 = 70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7341920"/>
                  </a:ext>
                </a:extLst>
              </a:tr>
              <a:tr h="0">
                <a:tc>
                  <a:txBody>
                    <a:bodyPr/>
                    <a:lstStyle/>
                    <a:p>
                      <a:pPr>
                        <a:lnSpc>
                          <a:spcPct val="107000"/>
                        </a:lnSpc>
                        <a:spcBef>
                          <a:spcPts val="200"/>
                        </a:spcBef>
                        <a:spcAft>
                          <a:spcPts val="200"/>
                        </a:spcAft>
                      </a:pPr>
                      <a:r>
                        <a:rPr lang="en-GB" sz="2000" b="0">
                          <a:solidFill>
                            <a:schemeClr val="tx1"/>
                          </a:solidFill>
                          <a:effectLst/>
                          <a:latin typeface="Myriad Pro Semibold"/>
                        </a:rPr>
                        <a:t>8 × 10 = 80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10 × 8 = 80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475270"/>
                  </a:ext>
                </a:extLst>
              </a:tr>
              <a:tr h="0">
                <a:tc>
                  <a:txBody>
                    <a:bodyPr/>
                    <a:lstStyle/>
                    <a:p>
                      <a:pPr>
                        <a:lnSpc>
                          <a:spcPct val="107000"/>
                        </a:lnSpc>
                        <a:spcBef>
                          <a:spcPts val="200"/>
                        </a:spcBef>
                        <a:spcAft>
                          <a:spcPts val="200"/>
                        </a:spcAft>
                      </a:pPr>
                      <a:r>
                        <a:rPr lang="en-GB" sz="2000" b="0">
                          <a:solidFill>
                            <a:schemeClr val="tx1"/>
                          </a:solidFill>
                          <a:effectLst/>
                          <a:latin typeface="Myriad Pro Semibold"/>
                        </a:rPr>
                        <a:t>9 × 10 = 90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10 × 9 = 90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8445506"/>
                  </a:ext>
                </a:extLst>
              </a:tr>
              <a:tr h="0">
                <a:tc>
                  <a:txBody>
                    <a:bodyPr/>
                    <a:lstStyle/>
                    <a:p>
                      <a:pPr>
                        <a:lnSpc>
                          <a:spcPct val="107000"/>
                        </a:lnSpc>
                        <a:spcBef>
                          <a:spcPts val="200"/>
                        </a:spcBef>
                        <a:spcAft>
                          <a:spcPts val="200"/>
                        </a:spcAft>
                      </a:pPr>
                      <a:r>
                        <a:rPr lang="en-GB" sz="2000" b="0">
                          <a:solidFill>
                            <a:schemeClr val="tx1"/>
                          </a:solidFill>
                          <a:effectLst/>
                          <a:latin typeface="Myriad Pro Semibold"/>
                        </a:rPr>
                        <a:t>10 × 10 = 100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10 × 10 = 100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8552452"/>
                  </a:ext>
                </a:extLst>
              </a:tr>
              <a:tr h="0">
                <a:tc>
                  <a:txBody>
                    <a:bodyPr/>
                    <a:lstStyle/>
                    <a:p>
                      <a:pPr>
                        <a:lnSpc>
                          <a:spcPct val="107000"/>
                        </a:lnSpc>
                        <a:spcBef>
                          <a:spcPts val="200"/>
                        </a:spcBef>
                        <a:spcAft>
                          <a:spcPts val="200"/>
                        </a:spcAft>
                      </a:pPr>
                      <a:r>
                        <a:rPr lang="en-GB" sz="2000" b="0">
                          <a:solidFill>
                            <a:schemeClr val="tx1"/>
                          </a:solidFill>
                          <a:effectLst/>
                          <a:latin typeface="Myriad Pro Semibold"/>
                        </a:rPr>
                        <a:t>11 × 10 = 110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10 × 11 = 110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6995238"/>
                  </a:ext>
                </a:extLst>
              </a:tr>
              <a:tr h="0">
                <a:tc>
                  <a:txBody>
                    <a:bodyPr/>
                    <a:lstStyle/>
                    <a:p>
                      <a:pPr>
                        <a:lnSpc>
                          <a:spcPct val="107000"/>
                        </a:lnSpc>
                        <a:spcBef>
                          <a:spcPts val="200"/>
                        </a:spcBef>
                        <a:spcAft>
                          <a:spcPts val="200"/>
                        </a:spcAft>
                      </a:pPr>
                      <a:r>
                        <a:rPr lang="en-GB" sz="2000" b="0">
                          <a:solidFill>
                            <a:schemeClr val="tx1"/>
                          </a:solidFill>
                          <a:effectLst/>
                          <a:latin typeface="Myriad Pro Semibold"/>
                        </a:rPr>
                        <a:t>12 × 10 = 120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10 × 12 = 120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1099384"/>
                  </a:ext>
                </a:extLst>
              </a:tr>
            </a:tbl>
          </a:graphicData>
        </a:graphic>
      </p:graphicFrame>
    </p:spTree>
    <p:extLst>
      <p:ext uri="{BB962C8B-B14F-4D97-AF65-F5344CB8AC3E}">
        <p14:creationId xmlns:p14="http://schemas.microsoft.com/office/powerpoint/2010/main" val="6919433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96B6F-ECEA-4A3E-ABF6-6A527E7E5377}"/>
              </a:ext>
            </a:extLst>
          </p:cNvPr>
          <p:cNvSpPr>
            <a:spLocks noGrp="1"/>
          </p:cNvSpPr>
          <p:nvPr>
            <p:ph type="title"/>
          </p:nvPr>
        </p:nvSpPr>
        <p:spPr/>
        <p:txBody>
          <a:bodyPr/>
          <a:lstStyle/>
          <a:p>
            <a:r>
              <a:rPr lang="en-GB" dirty="0"/>
              <a:t>2MD-1 Multiplication as repeated addition</a:t>
            </a:r>
          </a:p>
        </p:txBody>
      </p:sp>
      <p:sp>
        <p:nvSpPr>
          <p:cNvPr id="18" name="Content Placeholder 2">
            <a:extLst>
              <a:ext uri="{FF2B5EF4-FFF2-40B4-BE49-F238E27FC236}">
                <a16:creationId xmlns:a16="http://schemas.microsoft.com/office/drawing/2014/main" id="{92D9A2FD-9F5B-4C0D-8431-4D285D6A7B9D}"/>
              </a:ext>
            </a:extLst>
          </p:cNvPr>
          <p:cNvSpPr txBox="1">
            <a:spLocks/>
          </p:cNvSpPr>
          <p:nvPr/>
        </p:nvSpPr>
        <p:spPr>
          <a:xfrm>
            <a:off x="6247096" y="1361027"/>
            <a:ext cx="5454367" cy="410196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say what the expression to match the picture should be?</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What multiple do we need to skip count in to find out </a:t>
            </a:r>
            <a:r>
              <a:rPr kumimoji="0" lang="en-GB" sz="2000" b="0" i="1" u="none" strike="noStrike" kern="1200" cap="none" spc="0" normalizeH="0" baseline="0" noProof="0" dirty="0">
                <a:ln>
                  <a:noFill/>
                </a:ln>
                <a:solidFill>
                  <a:srgbClr val="585858"/>
                </a:solidFill>
                <a:effectLst/>
                <a:uLnTx/>
                <a:uFillTx/>
                <a:latin typeface="Arial"/>
                <a:ea typeface="+mn-ea"/>
                <a:cs typeface="+mn-cs"/>
              </a:rPr>
              <a:t>how many pencils </a:t>
            </a:r>
            <a:r>
              <a:rPr kumimoji="0" lang="en-GB" sz="2000" b="0" i="0" u="none" strike="noStrike" kern="1200" cap="none" spc="0" normalizeH="0" baseline="0" noProof="0" dirty="0">
                <a:ln>
                  <a:noFill/>
                </a:ln>
                <a:solidFill>
                  <a:srgbClr val="585858"/>
                </a:solidFill>
                <a:effectLst/>
                <a:uLnTx/>
                <a:uFillTx/>
                <a:latin typeface="Arial"/>
                <a:ea typeface="+mn-ea"/>
                <a:cs typeface="+mn-cs"/>
              </a:rPr>
              <a:t>there are </a:t>
            </a:r>
            <a:r>
              <a:rPr kumimoji="0" lang="en-GB" sz="2000" b="0" i="1" u="none" strike="noStrike" kern="1200" cap="none" spc="0" normalizeH="0" baseline="0" noProof="0" dirty="0">
                <a:ln>
                  <a:noFill/>
                </a:ln>
                <a:solidFill>
                  <a:srgbClr val="585858"/>
                </a:solidFill>
                <a:effectLst/>
                <a:uLnTx/>
                <a:uFillTx/>
                <a:latin typeface="Arial"/>
                <a:ea typeface="+mn-ea"/>
                <a:cs typeface="+mn-cs"/>
              </a:rPr>
              <a:t>altogether?</a:t>
            </a: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If we skip count in multiples of 10, how many 10s will we need to count?</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So, 10, 20, 30, 40, 50, 60, 70, 80, 90… there are ____ pencils altogether.</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3F22F782-44BB-42C0-A4AB-23C3F97DD115}"/>
              </a:ext>
            </a:extLst>
          </p:cNvPr>
          <p:cNvPicPr>
            <a:picLocks noChangeAspect="1"/>
          </p:cNvPicPr>
          <p:nvPr/>
        </p:nvPicPr>
        <p:blipFill>
          <a:blip r:embed="rId4"/>
          <a:stretch>
            <a:fillRect/>
          </a:stretch>
        </p:blipFill>
        <p:spPr>
          <a:xfrm>
            <a:off x="731846" y="1514326"/>
            <a:ext cx="979995" cy="1534607"/>
          </a:xfrm>
          <a:prstGeom prst="rect">
            <a:avLst/>
          </a:prstGeom>
        </p:spPr>
      </p:pic>
      <p:pic>
        <p:nvPicPr>
          <p:cNvPr id="58" name="Picture 57">
            <a:extLst>
              <a:ext uri="{FF2B5EF4-FFF2-40B4-BE49-F238E27FC236}">
                <a16:creationId xmlns:a16="http://schemas.microsoft.com/office/drawing/2014/main" id="{A24AAE87-DD8B-47F9-BA33-7336E013D613}"/>
              </a:ext>
            </a:extLst>
          </p:cNvPr>
          <p:cNvPicPr>
            <a:picLocks noChangeAspect="1"/>
          </p:cNvPicPr>
          <p:nvPr/>
        </p:nvPicPr>
        <p:blipFill>
          <a:blip r:embed="rId4"/>
          <a:stretch>
            <a:fillRect/>
          </a:stretch>
        </p:blipFill>
        <p:spPr>
          <a:xfrm>
            <a:off x="1791022" y="1514326"/>
            <a:ext cx="979995" cy="1534607"/>
          </a:xfrm>
          <a:prstGeom prst="rect">
            <a:avLst/>
          </a:prstGeom>
        </p:spPr>
      </p:pic>
      <p:pic>
        <p:nvPicPr>
          <p:cNvPr id="59" name="Picture 58">
            <a:extLst>
              <a:ext uri="{FF2B5EF4-FFF2-40B4-BE49-F238E27FC236}">
                <a16:creationId xmlns:a16="http://schemas.microsoft.com/office/drawing/2014/main" id="{48271A41-F037-4008-B9F7-6EF2BD6DE910}"/>
              </a:ext>
            </a:extLst>
          </p:cNvPr>
          <p:cNvPicPr>
            <a:picLocks noChangeAspect="1"/>
          </p:cNvPicPr>
          <p:nvPr/>
        </p:nvPicPr>
        <p:blipFill>
          <a:blip r:embed="rId4"/>
          <a:stretch>
            <a:fillRect/>
          </a:stretch>
        </p:blipFill>
        <p:spPr>
          <a:xfrm>
            <a:off x="2908278" y="1514326"/>
            <a:ext cx="979995" cy="1534607"/>
          </a:xfrm>
          <a:prstGeom prst="rect">
            <a:avLst/>
          </a:prstGeom>
        </p:spPr>
      </p:pic>
      <p:pic>
        <p:nvPicPr>
          <p:cNvPr id="60" name="Picture 59">
            <a:extLst>
              <a:ext uri="{FF2B5EF4-FFF2-40B4-BE49-F238E27FC236}">
                <a16:creationId xmlns:a16="http://schemas.microsoft.com/office/drawing/2014/main" id="{B6BAA4C1-CF15-444F-9212-021EFBE3D16B}"/>
              </a:ext>
            </a:extLst>
          </p:cNvPr>
          <p:cNvPicPr>
            <a:picLocks noChangeAspect="1"/>
          </p:cNvPicPr>
          <p:nvPr/>
        </p:nvPicPr>
        <p:blipFill>
          <a:blip r:embed="rId4"/>
          <a:stretch>
            <a:fillRect/>
          </a:stretch>
        </p:blipFill>
        <p:spPr>
          <a:xfrm>
            <a:off x="3967454" y="1514326"/>
            <a:ext cx="979995" cy="1534607"/>
          </a:xfrm>
          <a:prstGeom prst="rect">
            <a:avLst/>
          </a:prstGeom>
        </p:spPr>
      </p:pic>
      <p:pic>
        <p:nvPicPr>
          <p:cNvPr id="61" name="Picture 60">
            <a:extLst>
              <a:ext uri="{FF2B5EF4-FFF2-40B4-BE49-F238E27FC236}">
                <a16:creationId xmlns:a16="http://schemas.microsoft.com/office/drawing/2014/main" id="{A58C4FFC-677E-4673-93B1-A18D3476DB43}"/>
              </a:ext>
            </a:extLst>
          </p:cNvPr>
          <p:cNvPicPr>
            <a:picLocks noChangeAspect="1"/>
          </p:cNvPicPr>
          <p:nvPr/>
        </p:nvPicPr>
        <p:blipFill>
          <a:blip r:embed="rId4"/>
          <a:stretch>
            <a:fillRect/>
          </a:stretch>
        </p:blipFill>
        <p:spPr>
          <a:xfrm>
            <a:off x="5039442" y="1514326"/>
            <a:ext cx="979995" cy="1534607"/>
          </a:xfrm>
          <a:prstGeom prst="rect">
            <a:avLst/>
          </a:prstGeom>
        </p:spPr>
      </p:pic>
      <p:pic>
        <p:nvPicPr>
          <p:cNvPr id="62" name="Picture 61">
            <a:extLst>
              <a:ext uri="{FF2B5EF4-FFF2-40B4-BE49-F238E27FC236}">
                <a16:creationId xmlns:a16="http://schemas.microsoft.com/office/drawing/2014/main" id="{634FF092-A218-42DB-B468-972423A311D3}"/>
              </a:ext>
            </a:extLst>
          </p:cNvPr>
          <p:cNvPicPr>
            <a:picLocks noChangeAspect="1"/>
          </p:cNvPicPr>
          <p:nvPr/>
        </p:nvPicPr>
        <p:blipFill>
          <a:blip r:embed="rId4"/>
          <a:stretch>
            <a:fillRect/>
          </a:stretch>
        </p:blipFill>
        <p:spPr>
          <a:xfrm>
            <a:off x="731846" y="3156960"/>
            <a:ext cx="979995" cy="1534607"/>
          </a:xfrm>
          <a:prstGeom prst="rect">
            <a:avLst/>
          </a:prstGeom>
        </p:spPr>
      </p:pic>
      <p:pic>
        <p:nvPicPr>
          <p:cNvPr id="63" name="Picture 62">
            <a:extLst>
              <a:ext uri="{FF2B5EF4-FFF2-40B4-BE49-F238E27FC236}">
                <a16:creationId xmlns:a16="http://schemas.microsoft.com/office/drawing/2014/main" id="{728D02A3-AFB3-4362-A154-A6FDDD0FA9BE}"/>
              </a:ext>
            </a:extLst>
          </p:cNvPr>
          <p:cNvPicPr>
            <a:picLocks noChangeAspect="1"/>
          </p:cNvPicPr>
          <p:nvPr/>
        </p:nvPicPr>
        <p:blipFill>
          <a:blip r:embed="rId4"/>
          <a:stretch>
            <a:fillRect/>
          </a:stretch>
        </p:blipFill>
        <p:spPr>
          <a:xfrm>
            <a:off x="1791022" y="3156960"/>
            <a:ext cx="979995" cy="1534607"/>
          </a:xfrm>
          <a:prstGeom prst="rect">
            <a:avLst/>
          </a:prstGeom>
        </p:spPr>
      </p:pic>
      <p:pic>
        <p:nvPicPr>
          <p:cNvPr id="64" name="Picture 63">
            <a:extLst>
              <a:ext uri="{FF2B5EF4-FFF2-40B4-BE49-F238E27FC236}">
                <a16:creationId xmlns:a16="http://schemas.microsoft.com/office/drawing/2014/main" id="{71A1F482-C932-4764-B718-968956945050}"/>
              </a:ext>
            </a:extLst>
          </p:cNvPr>
          <p:cNvPicPr>
            <a:picLocks noChangeAspect="1"/>
          </p:cNvPicPr>
          <p:nvPr/>
        </p:nvPicPr>
        <p:blipFill>
          <a:blip r:embed="rId4"/>
          <a:stretch>
            <a:fillRect/>
          </a:stretch>
        </p:blipFill>
        <p:spPr>
          <a:xfrm>
            <a:off x="2908278" y="3156960"/>
            <a:ext cx="979995" cy="1534607"/>
          </a:xfrm>
          <a:prstGeom prst="rect">
            <a:avLst/>
          </a:prstGeom>
        </p:spPr>
      </p:pic>
      <p:pic>
        <p:nvPicPr>
          <p:cNvPr id="65" name="Picture 64">
            <a:extLst>
              <a:ext uri="{FF2B5EF4-FFF2-40B4-BE49-F238E27FC236}">
                <a16:creationId xmlns:a16="http://schemas.microsoft.com/office/drawing/2014/main" id="{1DD7D387-30ED-45FB-8985-94CEDE2ED004}"/>
              </a:ext>
            </a:extLst>
          </p:cNvPr>
          <p:cNvPicPr>
            <a:picLocks noChangeAspect="1"/>
          </p:cNvPicPr>
          <p:nvPr/>
        </p:nvPicPr>
        <p:blipFill>
          <a:blip r:embed="rId4"/>
          <a:stretch>
            <a:fillRect/>
          </a:stretch>
        </p:blipFill>
        <p:spPr>
          <a:xfrm>
            <a:off x="3967454" y="3156960"/>
            <a:ext cx="979995" cy="1534607"/>
          </a:xfrm>
          <a:prstGeom prst="rect">
            <a:avLst/>
          </a:prstGeom>
        </p:spPr>
      </p:pic>
      <p:sp>
        <p:nvSpPr>
          <p:cNvPr id="66" name="TextBox 65">
            <a:extLst>
              <a:ext uri="{FF2B5EF4-FFF2-40B4-BE49-F238E27FC236}">
                <a16:creationId xmlns:a16="http://schemas.microsoft.com/office/drawing/2014/main" id="{00757607-801B-44D6-AA28-645CBB1C91A2}"/>
              </a:ext>
            </a:extLst>
          </p:cNvPr>
          <p:cNvSpPr txBox="1"/>
          <p:nvPr/>
        </p:nvSpPr>
        <p:spPr>
          <a:xfrm>
            <a:off x="1988289" y="4879203"/>
            <a:ext cx="245586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 × 10 = 90</a:t>
            </a:r>
          </a:p>
        </p:txBody>
      </p:sp>
      <p:sp>
        <p:nvSpPr>
          <p:cNvPr id="67" name="Rectangle 66">
            <a:extLst>
              <a:ext uri="{FF2B5EF4-FFF2-40B4-BE49-F238E27FC236}">
                <a16:creationId xmlns:a16="http://schemas.microsoft.com/office/drawing/2014/main" id="{E433C8A6-2F22-408A-A11A-FB8CF57B348D}"/>
              </a:ext>
            </a:extLst>
          </p:cNvPr>
          <p:cNvSpPr/>
          <p:nvPr/>
        </p:nvSpPr>
        <p:spPr>
          <a:xfrm>
            <a:off x="3448485" y="4924705"/>
            <a:ext cx="1105989"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2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9">
            <a:extLst>
              <a:ext uri="{FF2B5EF4-FFF2-40B4-BE49-F238E27FC236}">
                <a16:creationId xmlns:a16="http://schemas.microsoft.com/office/drawing/2014/main" id="{6345FE13-F91E-44E4-AE99-AEFC476028DE}"/>
              </a:ext>
            </a:extLst>
          </p:cNvPr>
          <p:cNvSpPr txBox="1"/>
          <p:nvPr/>
        </p:nvSpPr>
        <p:spPr>
          <a:xfrm>
            <a:off x="1812730" y="5570371"/>
            <a:ext cx="8374517" cy="1138773"/>
          </a:xfrm>
          <a:prstGeom prst="rect">
            <a:avLst/>
          </a:prstGeom>
          <a:solidFill>
            <a:schemeClr val="accent2"/>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The 9 represents the number of groups.</a:t>
            </a:r>
          </a:p>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The 10 represents the number of pencils in each group.</a:t>
            </a:r>
          </a:p>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The 90 represents the total number of pencils.</a:t>
            </a:r>
          </a:p>
        </p:txBody>
      </p:sp>
      <p:sp>
        <p:nvSpPr>
          <p:cNvPr id="19" name="TextBox 18">
            <a:extLst>
              <a:ext uri="{FF2B5EF4-FFF2-40B4-BE49-F238E27FC236}">
                <a16:creationId xmlns:a16="http://schemas.microsoft.com/office/drawing/2014/main" id="{C002D0AF-C36D-4836-955D-1033CFCF6DD3}"/>
              </a:ext>
            </a:extLst>
          </p:cNvPr>
          <p:cNvSpPr txBox="1"/>
          <p:nvPr/>
        </p:nvSpPr>
        <p:spPr>
          <a:xfrm>
            <a:off x="7055900" y="4724650"/>
            <a:ext cx="50074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90</a:t>
            </a: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176196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58"/>
                                        </p:tgtEl>
                                      </p:cBhvr>
                                    </p:animEffect>
                                    <p:animScale>
                                      <p:cBhvr>
                                        <p:cTn id="16" dur="250" autoRev="1" fill="hold"/>
                                        <p:tgtEl>
                                          <p:spTgt spid="58"/>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59"/>
                                        </p:tgtEl>
                                      </p:cBhvr>
                                    </p:animEffect>
                                    <p:animScale>
                                      <p:cBhvr>
                                        <p:cTn id="21" dur="250" autoRev="1" fill="hold"/>
                                        <p:tgtEl>
                                          <p:spTgt spid="59"/>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60"/>
                                        </p:tgtEl>
                                      </p:cBhvr>
                                    </p:animEffect>
                                    <p:animScale>
                                      <p:cBhvr>
                                        <p:cTn id="26" dur="250" autoRev="1" fill="hold"/>
                                        <p:tgtEl>
                                          <p:spTgt spid="60"/>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61"/>
                                        </p:tgtEl>
                                      </p:cBhvr>
                                    </p:animEffect>
                                    <p:animScale>
                                      <p:cBhvr>
                                        <p:cTn id="31" dur="250" autoRev="1" fill="hold"/>
                                        <p:tgtEl>
                                          <p:spTgt spid="61"/>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62"/>
                                        </p:tgtEl>
                                      </p:cBhvr>
                                    </p:animEffect>
                                    <p:animScale>
                                      <p:cBhvr>
                                        <p:cTn id="36" dur="250" autoRev="1" fill="hold"/>
                                        <p:tgtEl>
                                          <p:spTgt spid="62"/>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63"/>
                                        </p:tgtEl>
                                      </p:cBhvr>
                                    </p:animEffect>
                                    <p:animScale>
                                      <p:cBhvr>
                                        <p:cTn id="41" dur="250" autoRev="1" fill="hold"/>
                                        <p:tgtEl>
                                          <p:spTgt spid="63"/>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64"/>
                                        </p:tgtEl>
                                      </p:cBhvr>
                                    </p:animEffect>
                                    <p:animScale>
                                      <p:cBhvr>
                                        <p:cTn id="46" dur="250" autoRev="1" fill="hold"/>
                                        <p:tgtEl>
                                          <p:spTgt spid="64"/>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65"/>
                                        </p:tgtEl>
                                      </p:cBhvr>
                                    </p:animEffect>
                                    <p:animScale>
                                      <p:cBhvr>
                                        <p:cTn id="51" dur="250" autoRev="1" fill="hold"/>
                                        <p:tgtEl>
                                          <p:spTgt spid="65"/>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67"/>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animBg="1"/>
      <p:bldP spid="19"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1</a:t>
            </a:r>
            <a:r>
              <a:rPr lang="en-GB" sz="2400" b="1" dirty="0"/>
              <a:t>4</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1742451737"/>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14</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represent the ten times table in different ways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2965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14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2.4 Times tables: groups of 10 and of 5, and factors of 0 and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056521822"/>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1:6 - 1:7</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7-11</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0C0D84E1-6839-450E-83CC-91A083B6FC7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196053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1:6</a:t>
            </a:r>
          </a:p>
        </p:txBody>
      </p:sp>
      <p:pic>
        <p:nvPicPr>
          <p:cNvPr id="4" name="Picture 3">
            <a:extLst>
              <a:ext uri="{FF2B5EF4-FFF2-40B4-BE49-F238E27FC236}">
                <a16:creationId xmlns:a16="http://schemas.microsoft.com/office/drawing/2014/main" id="{F763BEE1-8B5B-455F-A9C8-B41AFF05C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193" y="2432048"/>
            <a:ext cx="7975614" cy="1993904"/>
          </a:xfrm>
          <a:prstGeom prst="rect">
            <a:avLst/>
          </a:prstGeom>
        </p:spPr>
      </p:pic>
    </p:spTree>
    <p:extLst>
      <p:ext uri="{BB962C8B-B14F-4D97-AF65-F5344CB8AC3E}">
        <p14:creationId xmlns:p14="http://schemas.microsoft.com/office/powerpoint/2010/main" val="3828072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1:7</a:t>
            </a:r>
          </a:p>
        </p:txBody>
      </p:sp>
      <p:pic>
        <p:nvPicPr>
          <p:cNvPr id="4" name="Picture 3">
            <a:extLst>
              <a:ext uri="{FF2B5EF4-FFF2-40B4-BE49-F238E27FC236}">
                <a16:creationId xmlns:a16="http://schemas.microsoft.com/office/drawing/2014/main" id="{48B7B013-4866-48B8-BF50-54839B637A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08193" y="1849562"/>
            <a:ext cx="5276066" cy="2042535"/>
          </a:xfrm>
          <a:prstGeom prst="rect">
            <a:avLst/>
          </a:prstGeom>
        </p:spPr>
      </p:pic>
      <p:sp>
        <p:nvSpPr>
          <p:cNvPr id="5" name="TextBox 4">
            <a:extLst>
              <a:ext uri="{FF2B5EF4-FFF2-40B4-BE49-F238E27FC236}">
                <a16:creationId xmlns:a16="http://schemas.microsoft.com/office/drawing/2014/main" id="{7762E6AD-8796-4E22-80ED-A9B676E358E8}"/>
              </a:ext>
            </a:extLst>
          </p:cNvPr>
          <p:cNvSpPr txBox="1"/>
          <p:nvPr/>
        </p:nvSpPr>
        <p:spPr bwMode="auto">
          <a:xfrm>
            <a:off x="2038621" y="4468390"/>
            <a:ext cx="1614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10  =</a:t>
            </a:r>
            <a:endParaRPr lang="en-GB" sz="2400" dirty="0">
              <a:solidFill>
                <a:srgbClr val="C00000"/>
              </a:solidFill>
              <a:latin typeface="Myriad Pro Semibold" charset="0"/>
              <a:ea typeface="Myriad Pro Semibold" charset="0"/>
              <a:cs typeface="Myriad Pro Semibold" charset="0"/>
            </a:endParaRPr>
          </a:p>
        </p:txBody>
      </p:sp>
      <p:sp>
        <p:nvSpPr>
          <p:cNvPr id="6" name="Rectangle 5">
            <a:extLst>
              <a:ext uri="{FF2B5EF4-FFF2-40B4-BE49-F238E27FC236}">
                <a16:creationId xmlns:a16="http://schemas.microsoft.com/office/drawing/2014/main" id="{FDBF772C-D15A-44C8-8D34-E696A1D03839}"/>
              </a:ext>
            </a:extLst>
          </p:cNvPr>
          <p:cNvSpPr/>
          <p:nvPr/>
        </p:nvSpPr>
        <p:spPr bwMode="auto">
          <a:xfrm>
            <a:off x="3745596" y="4468390"/>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 name="TextBox 6">
            <a:extLst>
              <a:ext uri="{FF2B5EF4-FFF2-40B4-BE49-F238E27FC236}">
                <a16:creationId xmlns:a16="http://schemas.microsoft.com/office/drawing/2014/main" id="{5C8BBAB4-70DF-401A-B4C2-05986924CD8B}"/>
              </a:ext>
            </a:extLst>
          </p:cNvPr>
          <p:cNvSpPr txBox="1"/>
          <p:nvPr/>
        </p:nvSpPr>
        <p:spPr bwMode="auto">
          <a:xfrm>
            <a:off x="3717382" y="4468389"/>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13" name="TextBox 12">
            <a:extLst>
              <a:ext uri="{FF2B5EF4-FFF2-40B4-BE49-F238E27FC236}">
                <a16:creationId xmlns:a16="http://schemas.microsoft.com/office/drawing/2014/main" id="{B3D9F747-FA4F-4E93-8F00-13CE277C140A}"/>
              </a:ext>
            </a:extLst>
          </p:cNvPr>
          <p:cNvSpPr txBox="1"/>
          <p:nvPr/>
        </p:nvSpPr>
        <p:spPr bwMode="auto">
          <a:xfrm>
            <a:off x="5201189" y="4467272"/>
            <a:ext cx="1614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4  =</a:t>
            </a:r>
            <a:endParaRPr lang="en-GB" sz="2400" dirty="0">
              <a:solidFill>
                <a:srgbClr val="C00000"/>
              </a:solidFill>
              <a:latin typeface="Myriad Pro Semibold" charset="0"/>
              <a:ea typeface="Myriad Pro Semibold" charset="0"/>
              <a:cs typeface="Myriad Pro Semibold" charset="0"/>
            </a:endParaRPr>
          </a:p>
        </p:txBody>
      </p:sp>
      <p:sp>
        <p:nvSpPr>
          <p:cNvPr id="14" name="Rectangle 13">
            <a:extLst>
              <a:ext uri="{FF2B5EF4-FFF2-40B4-BE49-F238E27FC236}">
                <a16:creationId xmlns:a16="http://schemas.microsoft.com/office/drawing/2014/main" id="{E70B1593-096F-444B-9D73-6E8C0980D3FF}"/>
              </a:ext>
            </a:extLst>
          </p:cNvPr>
          <p:cNvSpPr/>
          <p:nvPr/>
        </p:nvSpPr>
        <p:spPr bwMode="auto">
          <a:xfrm>
            <a:off x="6908164" y="4467272"/>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5" name="TextBox 14">
            <a:extLst>
              <a:ext uri="{FF2B5EF4-FFF2-40B4-BE49-F238E27FC236}">
                <a16:creationId xmlns:a16="http://schemas.microsoft.com/office/drawing/2014/main" id="{5329E822-BACF-4D68-A2D7-D63ECD7FBB3A}"/>
              </a:ext>
            </a:extLst>
          </p:cNvPr>
          <p:cNvSpPr txBox="1"/>
          <p:nvPr/>
        </p:nvSpPr>
        <p:spPr bwMode="auto">
          <a:xfrm>
            <a:off x="6879950" y="4467271"/>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Tree>
    <p:extLst>
      <p:ext uri="{BB962C8B-B14F-4D97-AF65-F5344CB8AC3E}">
        <p14:creationId xmlns:p14="http://schemas.microsoft.com/office/powerpoint/2010/main" val="377060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1">
            <a:extLst>
              <a:ext uri="{FF2B5EF4-FFF2-40B4-BE49-F238E27FC236}">
                <a16:creationId xmlns:a16="http://schemas.microsoft.com/office/drawing/2014/main" id="{64CF0510-47E4-4C4E-9874-964DB66F7C30}"/>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1:3</a:t>
            </a:r>
          </a:p>
        </p:txBody>
      </p:sp>
      <p:pic>
        <p:nvPicPr>
          <p:cNvPr id="19459" name="Picture 3">
            <a:extLst>
              <a:ext uri="{FF2B5EF4-FFF2-40B4-BE49-F238E27FC236}">
                <a16:creationId xmlns:a16="http://schemas.microsoft.com/office/drawing/2014/main" id="{D4C3EC8A-BAE8-46A8-8D3E-F844BE0D7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9" y="1711326"/>
            <a:ext cx="46577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B45FC498-DE58-4F1F-929F-D5A775321853}"/>
              </a:ext>
            </a:extLst>
          </p:cNvPr>
          <p:cNvSpPr txBox="1">
            <a:spLocks noChangeArrowheads="1"/>
          </p:cNvSpPr>
          <p:nvPr/>
        </p:nvSpPr>
        <p:spPr bwMode="auto">
          <a:xfrm>
            <a:off x="2496071" y="4086226"/>
            <a:ext cx="2328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Equal groups</a:t>
            </a:r>
          </a:p>
        </p:txBody>
      </p:sp>
      <p:sp>
        <p:nvSpPr>
          <p:cNvPr id="10" name="TextBox 6">
            <a:extLst>
              <a:ext uri="{FF2B5EF4-FFF2-40B4-BE49-F238E27FC236}">
                <a16:creationId xmlns:a16="http://schemas.microsoft.com/office/drawing/2014/main" id="{BCDC0128-7C23-40ED-88B7-72B42E5CE645}"/>
              </a:ext>
            </a:extLst>
          </p:cNvPr>
          <p:cNvSpPr txBox="1">
            <a:spLocks noChangeArrowheads="1"/>
          </p:cNvSpPr>
          <p:nvPr/>
        </p:nvSpPr>
        <p:spPr bwMode="auto">
          <a:xfrm>
            <a:off x="2496072" y="5056189"/>
            <a:ext cx="2663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Unequal groups</a:t>
            </a:r>
          </a:p>
        </p:txBody>
      </p:sp>
      <p:sp>
        <p:nvSpPr>
          <p:cNvPr id="12" name="TextBox 11">
            <a:extLst>
              <a:ext uri="{FF2B5EF4-FFF2-40B4-BE49-F238E27FC236}">
                <a16:creationId xmlns:a16="http://schemas.microsoft.com/office/drawing/2014/main" id="{FAA71C26-F14F-4C3B-A1E3-A61D09EF280F}"/>
              </a:ext>
            </a:extLst>
          </p:cNvPr>
          <p:cNvSpPr txBox="1">
            <a:spLocks noChangeArrowheads="1"/>
          </p:cNvSpPr>
          <p:nvPr/>
        </p:nvSpPr>
        <p:spPr bwMode="auto">
          <a:xfrm>
            <a:off x="4324375" y="4008080"/>
            <a:ext cx="4876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008000"/>
                </a:solidFill>
                <a:latin typeface="Myriad Pro Semibold"/>
                <a:ea typeface="Myriad Pro Semibold"/>
                <a:cs typeface="Myriad Pro Semibold"/>
                <a:sym typeface="Wingdings" panose="05000000000000000000" pitchFamily="2" charset="2"/>
              </a:rPr>
              <a:t></a:t>
            </a:r>
            <a:endParaRPr lang="en-GB" altLang="en-US" sz="3000" dirty="0">
              <a:solidFill>
                <a:srgbClr val="008000"/>
              </a:solidFill>
              <a:latin typeface="Myriad Pro Semibold"/>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1:7</a:t>
            </a:r>
          </a:p>
        </p:txBody>
      </p:sp>
      <p:pic>
        <p:nvPicPr>
          <p:cNvPr id="11" name="Picture 10">
            <a:extLst>
              <a:ext uri="{FF2B5EF4-FFF2-40B4-BE49-F238E27FC236}">
                <a16:creationId xmlns:a16="http://schemas.microsoft.com/office/drawing/2014/main" id="{BDC1ACE6-3E64-46AD-8A43-6520156652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08193" y="1849561"/>
            <a:ext cx="6647980" cy="2042535"/>
          </a:xfrm>
          <a:prstGeom prst="rect">
            <a:avLst/>
          </a:prstGeom>
        </p:spPr>
      </p:pic>
      <p:sp>
        <p:nvSpPr>
          <p:cNvPr id="12" name="Rectangle 11">
            <a:extLst>
              <a:ext uri="{FF2B5EF4-FFF2-40B4-BE49-F238E27FC236}">
                <a16:creationId xmlns:a16="http://schemas.microsoft.com/office/drawing/2014/main" id="{22354931-8981-47BF-B50E-CD42DF0AE60F}"/>
              </a:ext>
            </a:extLst>
          </p:cNvPr>
          <p:cNvSpPr/>
          <p:nvPr/>
        </p:nvSpPr>
        <p:spPr bwMode="auto">
          <a:xfrm>
            <a:off x="4379221" y="4467274"/>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3" name="TextBox 12">
            <a:extLst>
              <a:ext uri="{FF2B5EF4-FFF2-40B4-BE49-F238E27FC236}">
                <a16:creationId xmlns:a16="http://schemas.microsoft.com/office/drawing/2014/main" id="{75878963-F33A-4FEA-8FB4-A9E8CF3243D1}"/>
              </a:ext>
            </a:extLst>
          </p:cNvPr>
          <p:cNvSpPr txBox="1"/>
          <p:nvPr/>
        </p:nvSpPr>
        <p:spPr bwMode="auto">
          <a:xfrm>
            <a:off x="4351007" y="446727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a:t>
            </a:r>
          </a:p>
        </p:txBody>
      </p:sp>
      <p:sp>
        <p:nvSpPr>
          <p:cNvPr id="14" name="TextBox 13">
            <a:extLst>
              <a:ext uri="{FF2B5EF4-FFF2-40B4-BE49-F238E27FC236}">
                <a16:creationId xmlns:a16="http://schemas.microsoft.com/office/drawing/2014/main" id="{D3247E79-4E5F-4AAD-8951-AEB1597DB642}"/>
              </a:ext>
            </a:extLst>
          </p:cNvPr>
          <p:cNvSpPr txBox="1"/>
          <p:nvPr/>
        </p:nvSpPr>
        <p:spPr bwMode="auto">
          <a:xfrm>
            <a:off x="2526116" y="446727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15" name="Rectangle 14">
            <a:extLst>
              <a:ext uri="{FF2B5EF4-FFF2-40B4-BE49-F238E27FC236}">
                <a16:creationId xmlns:a16="http://schemas.microsoft.com/office/drawing/2014/main" id="{22F15D8F-3CF9-4A03-B5C8-B1E7B6FF8981}"/>
              </a:ext>
            </a:extLst>
          </p:cNvPr>
          <p:cNvSpPr/>
          <p:nvPr/>
        </p:nvSpPr>
        <p:spPr bwMode="auto">
          <a:xfrm>
            <a:off x="2472905" y="4467272"/>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6" name="TextBox 15">
            <a:extLst>
              <a:ext uri="{FF2B5EF4-FFF2-40B4-BE49-F238E27FC236}">
                <a16:creationId xmlns:a16="http://schemas.microsoft.com/office/drawing/2014/main" id="{413A3C5D-C11F-48DF-9D45-A16A6B096C91}"/>
              </a:ext>
            </a:extLst>
          </p:cNvPr>
          <p:cNvSpPr txBox="1"/>
          <p:nvPr/>
        </p:nvSpPr>
        <p:spPr bwMode="auto">
          <a:xfrm>
            <a:off x="3008876" y="4467272"/>
            <a:ext cx="1277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10  =</a:t>
            </a:r>
            <a:endParaRPr lang="en-GB" sz="2400" dirty="0">
              <a:solidFill>
                <a:srgbClr val="C00000"/>
              </a:solidFill>
              <a:latin typeface="Myriad Pro Semibold" charset="0"/>
              <a:ea typeface="Myriad Pro Semibold" charset="0"/>
              <a:cs typeface="Myriad Pro Semibold" charset="0"/>
            </a:endParaRPr>
          </a:p>
        </p:txBody>
      </p:sp>
      <p:sp>
        <p:nvSpPr>
          <p:cNvPr id="17" name="Rectangle 16">
            <a:extLst>
              <a:ext uri="{FF2B5EF4-FFF2-40B4-BE49-F238E27FC236}">
                <a16:creationId xmlns:a16="http://schemas.microsoft.com/office/drawing/2014/main" id="{22D0158D-A3BC-4840-A735-31E628E27AB0}"/>
              </a:ext>
            </a:extLst>
          </p:cNvPr>
          <p:cNvSpPr/>
          <p:nvPr/>
        </p:nvSpPr>
        <p:spPr bwMode="auto">
          <a:xfrm>
            <a:off x="7882776" y="4467273"/>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8" name="TextBox 17">
            <a:extLst>
              <a:ext uri="{FF2B5EF4-FFF2-40B4-BE49-F238E27FC236}">
                <a16:creationId xmlns:a16="http://schemas.microsoft.com/office/drawing/2014/main" id="{FB2F6BA7-A99F-4868-816D-7566263708D9}"/>
              </a:ext>
            </a:extLst>
          </p:cNvPr>
          <p:cNvSpPr txBox="1"/>
          <p:nvPr/>
        </p:nvSpPr>
        <p:spPr bwMode="auto">
          <a:xfrm>
            <a:off x="7854562" y="446727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a:t>
            </a:r>
          </a:p>
        </p:txBody>
      </p:sp>
      <p:sp>
        <p:nvSpPr>
          <p:cNvPr id="19" name="TextBox 18">
            <a:extLst>
              <a:ext uri="{FF2B5EF4-FFF2-40B4-BE49-F238E27FC236}">
                <a16:creationId xmlns:a16="http://schemas.microsoft.com/office/drawing/2014/main" id="{DE91B6E7-02C5-48ED-AD87-E8883A5C3F8D}"/>
              </a:ext>
            </a:extLst>
          </p:cNvPr>
          <p:cNvSpPr txBox="1"/>
          <p:nvPr/>
        </p:nvSpPr>
        <p:spPr bwMode="auto">
          <a:xfrm>
            <a:off x="6916209" y="4467270"/>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20" name="Rectangle 19">
            <a:extLst>
              <a:ext uri="{FF2B5EF4-FFF2-40B4-BE49-F238E27FC236}">
                <a16:creationId xmlns:a16="http://schemas.microsoft.com/office/drawing/2014/main" id="{001BDFA2-A358-44A9-8E02-D934CE587FCD}"/>
              </a:ext>
            </a:extLst>
          </p:cNvPr>
          <p:cNvSpPr/>
          <p:nvPr/>
        </p:nvSpPr>
        <p:spPr bwMode="auto">
          <a:xfrm>
            <a:off x="6862998" y="4467271"/>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1" name="TextBox 20">
            <a:extLst>
              <a:ext uri="{FF2B5EF4-FFF2-40B4-BE49-F238E27FC236}">
                <a16:creationId xmlns:a16="http://schemas.microsoft.com/office/drawing/2014/main" id="{5265BCD6-3BDB-4781-8B0B-86BED3BCFE58}"/>
              </a:ext>
            </a:extLst>
          </p:cNvPr>
          <p:cNvSpPr txBox="1"/>
          <p:nvPr/>
        </p:nvSpPr>
        <p:spPr bwMode="auto">
          <a:xfrm>
            <a:off x="7395685" y="4467271"/>
            <a:ext cx="394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40" name="TextBox 39">
            <a:extLst>
              <a:ext uri="{FF2B5EF4-FFF2-40B4-BE49-F238E27FC236}">
                <a16:creationId xmlns:a16="http://schemas.microsoft.com/office/drawing/2014/main" id="{92C2D228-486A-4579-8AD1-673EBE1E086E}"/>
              </a:ext>
            </a:extLst>
          </p:cNvPr>
          <p:cNvSpPr txBox="1"/>
          <p:nvPr/>
        </p:nvSpPr>
        <p:spPr bwMode="auto">
          <a:xfrm>
            <a:off x="5847089" y="4467270"/>
            <a:ext cx="10679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a:t>
            </a:r>
            <a:endParaRPr lang="en-GB" sz="2400" dirty="0">
              <a:solidFill>
                <a:srgbClr val="C00000"/>
              </a:solidFill>
              <a:latin typeface="Myriad Pro Semibold" charset="0"/>
              <a:ea typeface="Myriad Pro Semibold" charset="0"/>
              <a:cs typeface="Myriad Pro Semibold" charset="0"/>
            </a:endParaRPr>
          </a:p>
        </p:txBody>
      </p:sp>
    </p:spTree>
    <p:extLst>
      <p:ext uri="{BB962C8B-B14F-4D97-AF65-F5344CB8AC3E}">
        <p14:creationId xmlns:p14="http://schemas.microsoft.com/office/powerpoint/2010/main" val="147397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1:7</a:t>
            </a:r>
          </a:p>
        </p:txBody>
      </p:sp>
      <p:pic>
        <p:nvPicPr>
          <p:cNvPr id="17" name="Picture 16">
            <a:extLst>
              <a:ext uri="{FF2B5EF4-FFF2-40B4-BE49-F238E27FC236}">
                <a16:creationId xmlns:a16="http://schemas.microsoft.com/office/drawing/2014/main" id="{8649132C-88A4-4522-A0FB-AFB09BD02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93" y="1849560"/>
            <a:ext cx="7975614" cy="2013357"/>
          </a:xfrm>
          <a:prstGeom prst="rect">
            <a:avLst/>
          </a:prstGeom>
        </p:spPr>
      </p:pic>
      <p:sp>
        <p:nvSpPr>
          <p:cNvPr id="18" name="TextBox 17">
            <a:extLst>
              <a:ext uri="{FF2B5EF4-FFF2-40B4-BE49-F238E27FC236}">
                <a16:creationId xmlns:a16="http://schemas.microsoft.com/office/drawing/2014/main" id="{87468D63-2A5C-4533-BDF9-3A58C47743BD}"/>
              </a:ext>
            </a:extLst>
          </p:cNvPr>
          <p:cNvSpPr txBox="1"/>
          <p:nvPr/>
        </p:nvSpPr>
        <p:spPr bwMode="auto">
          <a:xfrm>
            <a:off x="3447319" y="4467270"/>
            <a:ext cx="394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9" name="TextBox 18">
            <a:extLst>
              <a:ext uri="{FF2B5EF4-FFF2-40B4-BE49-F238E27FC236}">
                <a16:creationId xmlns:a16="http://schemas.microsoft.com/office/drawing/2014/main" id="{AFDF9C91-909B-4246-8060-A07C0654CF7A}"/>
              </a:ext>
            </a:extLst>
          </p:cNvPr>
          <p:cNvSpPr txBox="1"/>
          <p:nvPr/>
        </p:nvSpPr>
        <p:spPr bwMode="auto">
          <a:xfrm>
            <a:off x="5016932" y="4467274"/>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60</a:t>
            </a:r>
          </a:p>
        </p:txBody>
      </p:sp>
      <p:sp>
        <p:nvSpPr>
          <p:cNvPr id="20" name="Rectangle 19">
            <a:extLst>
              <a:ext uri="{FF2B5EF4-FFF2-40B4-BE49-F238E27FC236}">
                <a16:creationId xmlns:a16="http://schemas.microsoft.com/office/drawing/2014/main" id="{BEF8D896-63DF-48D1-98A1-8A091CF82894}"/>
              </a:ext>
            </a:extLst>
          </p:cNvPr>
          <p:cNvSpPr/>
          <p:nvPr/>
        </p:nvSpPr>
        <p:spPr bwMode="auto">
          <a:xfrm>
            <a:off x="5045146" y="4467275"/>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1" name="TextBox 20">
            <a:extLst>
              <a:ext uri="{FF2B5EF4-FFF2-40B4-BE49-F238E27FC236}">
                <a16:creationId xmlns:a16="http://schemas.microsoft.com/office/drawing/2014/main" id="{099FBB08-3497-46B2-9034-9954B65E952B}"/>
              </a:ext>
            </a:extLst>
          </p:cNvPr>
          <p:cNvSpPr txBox="1"/>
          <p:nvPr/>
        </p:nvSpPr>
        <p:spPr bwMode="auto">
          <a:xfrm>
            <a:off x="2925181" y="446727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22" name="Rectangle 21">
            <a:extLst>
              <a:ext uri="{FF2B5EF4-FFF2-40B4-BE49-F238E27FC236}">
                <a16:creationId xmlns:a16="http://schemas.microsoft.com/office/drawing/2014/main" id="{D2DFAAFA-3E75-44B0-A348-EB4087B02AEB}"/>
              </a:ext>
            </a:extLst>
          </p:cNvPr>
          <p:cNvSpPr/>
          <p:nvPr/>
        </p:nvSpPr>
        <p:spPr bwMode="auto">
          <a:xfrm>
            <a:off x="2870039" y="4467273"/>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3" name="TextBox 22">
            <a:extLst>
              <a:ext uri="{FF2B5EF4-FFF2-40B4-BE49-F238E27FC236}">
                <a16:creationId xmlns:a16="http://schemas.microsoft.com/office/drawing/2014/main" id="{34EB3439-B397-46AB-BD90-29E9A1E4514B}"/>
              </a:ext>
            </a:extLst>
          </p:cNvPr>
          <p:cNvSpPr txBox="1"/>
          <p:nvPr/>
        </p:nvSpPr>
        <p:spPr bwMode="auto">
          <a:xfrm>
            <a:off x="3929379" y="4467271"/>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24" name="Rectangle 23">
            <a:extLst>
              <a:ext uri="{FF2B5EF4-FFF2-40B4-BE49-F238E27FC236}">
                <a16:creationId xmlns:a16="http://schemas.microsoft.com/office/drawing/2014/main" id="{20A9031A-3224-4DE9-9B82-620C174DAE75}"/>
              </a:ext>
            </a:extLst>
          </p:cNvPr>
          <p:cNvSpPr/>
          <p:nvPr/>
        </p:nvSpPr>
        <p:spPr bwMode="auto">
          <a:xfrm>
            <a:off x="3957593" y="4467272"/>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5" name="TextBox 24">
            <a:extLst>
              <a:ext uri="{FF2B5EF4-FFF2-40B4-BE49-F238E27FC236}">
                <a16:creationId xmlns:a16="http://schemas.microsoft.com/office/drawing/2014/main" id="{C6C2938E-7953-4B9B-A0F3-CBC04DEB0E65}"/>
              </a:ext>
            </a:extLst>
          </p:cNvPr>
          <p:cNvSpPr txBox="1"/>
          <p:nvPr/>
        </p:nvSpPr>
        <p:spPr bwMode="auto">
          <a:xfrm>
            <a:off x="4520767" y="4467270"/>
            <a:ext cx="394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FF0000"/>
              </a:solidFill>
              <a:latin typeface="Myriad Pro Semibold" charset="0"/>
              <a:ea typeface="Myriad Pro Semibold" charset="0"/>
              <a:cs typeface="Myriad Pro Semibold" charset="0"/>
            </a:endParaRPr>
          </a:p>
        </p:txBody>
      </p:sp>
      <p:sp>
        <p:nvSpPr>
          <p:cNvPr id="26" name="TextBox 25">
            <a:extLst>
              <a:ext uri="{FF2B5EF4-FFF2-40B4-BE49-F238E27FC236}">
                <a16:creationId xmlns:a16="http://schemas.microsoft.com/office/drawing/2014/main" id="{5A05C963-2802-4F2C-8B02-42E8A1DC54C3}"/>
              </a:ext>
            </a:extLst>
          </p:cNvPr>
          <p:cNvSpPr txBox="1"/>
          <p:nvPr/>
        </p:nvSpPr>
        <p:spPr bwMode="auto">
          <a:xfrm>
            <a:off x="7221537" y="4480788"/>
            <a:ext cx="394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27" name="TextBox 26">
            <a:extLst>
              <a:ext uri="{FF2B5EF4-FFF2-40B4-BE49-F238E27FC236}">
                <a16:creationId xmlns:a16="http://schemas.microsoft.com/office/drawing/2014/main" id="{9E99C596-1E60-484D-A5EA-85941EBBEA09}"/>
              </a:ext>
            </a:extLst>
          </p:cNvPr>
          <p:cNvSpPr txBox="1"/>
          <p:nvPr/>
        </p:nvSpPr>
        <p:spPr bwMode="auto">
          <a:xfrm>
            <a:off x="8791150" y="44807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60</a:t>
            </a:r>
          </a:p>
        </p:txBody>
      </p:sp>
      <p:sp>
        <p:nvSpPr>
          <p:cNvPr id="28" name="Rectangle 27">
            <a:extLst>
              <a:ext uri="{FF2B5EF4-FFF2-40B4-BE49-F238E27FC236}">
                <a16:creationId xmlns:a16="http://schemas.microsoft.com/office/drawing/2014/main" id="{CA8CB05A-BCED-40AD-924E-8F1A92B48EF5}"/>
              </a:ext>
            </a:extLst>
          </p:cNvPr>
          <p:cNvSpPr/>
          <p:nvPr/>
        </p:nvSpPr>
        <p:spPr bwMode="auto">
          <a:xfrm>
            <a:off x="8819364" y="4480793"/>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9" name="TextBox 28">
            <a:extLst>
              <a:ext uri="{FF2B5EF4-FFF2-40B4-BE49-F238E27FC236}">
                <a16:creationId xmlns:a16="http://schemas.microsoft.com/office/drawing/2014/main" id="{B51DADB7-B529-4686-BAE7-AC90C2672DEC}"/>
              </a:ext>
            </a:extLst>
          </p:cNvPr>
          <p:cNvSpPr txBox="1"/>
          <p:nvPr/>
        </p:nvSpPr>
        <p:spPr bwMode="auto">
          <a:xfrm>
            <a:off x="6616043" y="4480790"/>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30" name="Rectangle 29">
            <a:extLst>
              <a:ext uri="{FF2B5EF4-FFF2-40B4-BE49-F238E27FC236}">
                <a16:creationId xmlns:a16="http://schemas.microsoft.com/office/drawing/2014/main" id="{4778F26C-C072-4A0D-83B7-B3C1B5940589}"/>
              </a:ext>
            </a:extLst>
          </p:cNvPr>
          <p:cNvSpPr/>
          <p:nvPr/>
        </p:nvSpPr>
        <p:spPr bwMode="auto">
          <a:xfrm>
            <a:off x="6644257" y="4480791"/>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1" name="TextBox 30">
            <a:extLst>
              <a:ext uri="{FF2B5EF4-FFF2-40B4-BE49-F238E27FC236}">
                <a16:creationId xmlns:a16="http://schemas.microsoft.com/office/drawing/2014/main" id="{AAD09026-1BB0-49FD-90C3-75F3BEA514DE}"/>
              </a:ext>
            </a:extLst>
          </p:cNvPr>
          <p:cNvSpPr txBox="1"/>
          <p:nvPr/>
        </p:nvSpPr>
        <p:spPr bwMode="auto">
          <a:xfrm>
            <a:off x="7786954" y="4480789"/>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32" name="Rectangle 31">
            <a:extLst>
              <a:ext uri="{FF2B5EF4-FFF2-40B4-BE49-F238E27FC236}">
                <a16:creationId xmlns:a16="http://schemas.microsoft.com/office/drawing/2014/main" id="{B075B48A-B2EF-4C1B-BD6D-37FE837A02F6}"/>
              </a:ext>
            </a:extLst>
          </p:cNvPr>
          <p:cNvSpPr/>
          <p:nvPr/>
        </p:nvSpPr>
        <p:spPr bwMode="auto">
          <a:xfrm>
            <a:off x="7731811" y="4480790"/>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3" name="TextBox 32">
            <a:extLst>
              <a:ext uri="{FF2B5EF4-FFF2-40B4-BE49-F238E27FC236}">
                <a16:creationId xmlns:a16="http://schemas.microsoft.com/office/drawing/2014/main" id="{4D672DD7-ECCB-493F-9293-9183C3020258}"/>
              </a:ext>
            </a:extLst>
          </p:cNvPr>
          <p:cNvSpPr txBox="1"/>
          <p:nvPr/>
        </p:nvSpPr>
        <p:spPr bwMode="auto">
          <a:xfrm>
            <a:off x="8294985" y="4480788"/>
            <a:ext cx="3946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FF0000"/>
              </a:solidFill>
              <a:latin typeface="Myriad Pro Semibold" charset="0"/>
              <a:ea typeface="Myriad Pro Semibold" charset="0"/>
              <a:cs typeface="Myriad Pro Semibold" charset="0"/>
            </a:endParaRPr>
          </a:p>
        </p:txBody>
      </p:sp>
    </p:spTree>
    <p:extLst>
      <p:ext uri="{BB962C8B-B14F-4D97-AF65-F5344CB8AC3E}">
        <p14:creationId xmlns:p14="http://schemas.microsoft.com/office/powerpoint/2010/main" val="220358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7" grpId="0"/>
      <p:bldP spid="29" grpId="0"/>
      <p:bldP spid="31"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1:7</a:t>
            </a:r>
          </a:p>
        </p:txBody>
      </p:sp>
      <p:pic>
        <p:nvPicPr>
          <p:cNvPr id="4" name="Picture 3" descr="A picture containing clipart&#10;&#10;Description automatically generated">
            <a:extLst>
              <a:ext uri="{FF2B5EF4-FFF2-40B4-BE49-F238E27FC236}">
                <a16:creationId xmlns:a16="http://schemas.microsoft.com/office/drawing/2014/main" id="{6D64BF07-637A-46A1-9FB5-E2D0202CA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93" y="2261839"/>
            <a:ext cx="7975614" cy="875373"/>
          </a:xfrm>
          <a:prstGeom prst="rect">
            <a:avLst/>
          </a:prstGeom>
        </p:spPr>
      </p:pic>
      <p:sp>
        <p:nvSpPr>
          <p:cNvPr id="7" name="TextBox 6">
            <a:extLst>
              <a:ext uri="{FF2B5EF4-FFF2-40B4-BE49-F238E27FC236}">
                <a16:creationId xmlns:a16="http://schemas.microsoft.com/office/drawing/2014/main" id="{C94BCFC2-FC96-4E90-8958-5639162B0B0F}"/>
              </a:ext>
            </a:extLst>
          </p:cNvPr>
          <p:cNvSpPr txBox="1"/>
          <p:nvPr/>
        </p:nvSpPr>
        <p:spPr bwMode="auto">
          <a:xfrm>
            <a:off x="4987911" y="5730086"/>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sp>
        <p:nvSpPr>
          <p:cNvPr id="8" name="Rectangle 7">
            <a:extLst>
              <a:ext uri="{FF2B5EF4-FFF2-40B4-BE49-F238E27FC236}">
                <a16:creationId xmlns:a16="http://schemas.microsoft.com/office/drawing/2014/main" id="{522F23F9-5AAB-4C90-8E36-5A4269AB4667}"/>
              </a:ext>
            </a:extLst>
          </p:cNvPr>
          <p:cNvSpPr/>
          <p:nvPr/>
        </p:nvSpPr>
        <p:spPr bwMode="auto">
          <a:xfrm>
            <a:off x="4934699" y="5730087"/>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 name="TextBox 8">
            <a:extLst>
              <a:ext uri="{FF2B5EF4-FFF2-40B4-BE49-F238E27FC236}">
                <a16:creationId xmlns:a16="http://schemas.microsoft.com/office/drawing/2014/main" id="{95A2D8A5-FADA-400C-8818-B77608F244CE}"/>
              </a:ext>
            </a:extLst>
          </p:cNvPr>
          <p:cNvSpPr txBox="1"/>
          <p:nvPr/>
        </p:nvSpPr>
        <p:spPr bwMode="auto">
          <a:xfrm>
            <a:off x="5470670" y="5730087"/>
            <a:ext cx="17812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10  =  30</a:t>
            </a:r>
            <a:endParaRPr lang="en-GB" sz="2400" dirty="0">
              <a:solidFill>
                <a:srgbClr val="C00000"/>
              </a:solidFill>
              <a:latin typeface="Myriad Pro Semibold" charset="0"/>
              <a:ea typeface="Myriad Pro Semibold" charset="0"/>
              <a:cs typeface="Myriad Pro Semibold" charset="0"/>
            </a:endParaRPr>
          </a:p>
        </p:txBody>
      </p:sp>
      <p:sp>
        <p:nvSpPr>
          <p:cNvPr id="10" name="TextBox 9">
            <a:extLst>
              <a:ext uri="{FF2B5EF4-FFF2-40B4-BE49-F238E27FC236}">
                <a16:creationId xmlns:a16="http://schemas.microsoft.com/office/drawing/2014/main" id="{E4833ED0-F1C2-4A76-AF9C-BC34506BFEFE}"/>
              </a:ext>
            </a:extLst>
          </p:cNvPr>
          <p:cNvSpPr txBox="1"/>
          <p:nvPr/>
        </p:nvSpPr>
        <p:spPr bwMode="auto">
          <a:xfrm>
            <a:off x="2140943" y="1076266"/>
            <a:ext cx="7910114"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There are 10 birds on each wire.</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Altogether there are 30 birds. How many wires are there?</a:t>
            </a:r>
          </a:p>
        </p:txBody>
      </p:sp>
      <p:pic>
        <p:nvPicPr>
          <p:cNvPr id="11" name="Picture 10" descr="A picture containing clipart&#10;&#10;Description automatically generated">
            <a:extLst>
              <a:ext uri="{FF2B5EF4-FFF2-40B4-BE49-F238E27FC236}">
                <a16:creationId xmlns:a16="http://schemas.microsoft.com/office/drawing/2014/main" id="{0943EA7B-2B23-44B6-B133-E9E15831A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443" y="3417922"/>
            <a:ext cx="7975614" cy="875373"/>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E4FEEC34-A21F-4CE8-A5DC-9537F5577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443" y="4574005"/>
            <a:ext cx="7975614" cy="875373"/>
          </a:xfrm>
          <a:prstGeom prst="rect">
            <a:avLst/>
          </a:prstGeom>
        </p:spPr>
      </p:pic>
    </p:spTree>
    <p:extLst>
      <p:ext uri="{BB962C8B-B14F-4D97-AF65-F5344CB8AC3E}">
        <p14:creationId xmlns:p14="http://schemas.microsoft.com/office/powerpoint/2010/main" val="36317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C409F602-325B-4146-A70E-0C5C8CB00389}"/>
              </a:ext>
            </a:extLst>
          </p:cNvPr>
          <p:cNvGraphicFramePr>
            <a:graphicFrameLocks noGrp="1"/>
          </p:cNvGraphicFramePr>
          <p:nvPr/>
        </p:nvGraphicFramePr>
        <p:xfrm>
          <a:off x="1722784" y="1777343"/>
          <a:ext cx="8657913" cy="4395524"/>
        </p:xfrm>
        <a:graphic>
          <a:graphicData uri="http://schemas.openxmlformats.org/drawingml/2006/table">
            <a:tbl>
              <a:tblPr firstRow="1" bandRow="1">
                <a:tableStyleId>{5C22544A-7EE6-4342-B048-85BDC9FD1C3A}</a:tableStyleId>
              </a:tblPr>
              <a:tblGrid>
                <a:gridCol w="2885971">
                  <a:extLst>
                    <a:ext uri="{9D8B030D-6E8A-4147-A177-3AD203B41FA5}">
                      <a16:colId xmlns:a16="http://schemas.microsoft.com/office/drawing/2014/main" val="1620933522"/>
                    </a:ext>
                  </a:extLst>
                </a:gridCol>
                <a:gridCol w="2885971">
                  <a:extLst>
                    <a:ext uri="{9D8B030D-6E8A-4147-A177-3AD203B41FA5}">
                      <a16:colId xmlns:a16="http://schemas.microsoft.com/office/drawing/2014/main" val="1539423616"/>
                    </a:ext>
                  </a:extLst>
                </a:gridCol>
                <a:gridCol w="2885971">
                  <a:extLst>
                    <a:ext uri="{9D8B030D-6E8A-4147-A177-3AD203B41FA5}">
                      <a16:colId xmlns:a16="http://schemas.microsoft.com/office/drawing/2014/main" val="3296720604"/>
                    </a:ext>
                  </a:extLst>
                </a:gridCol>
              </a:tblGrid>
              <a:tr h="219776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0601725"/>
                  </a:ext>
                </a:extLst>
              </a:tr>
              <a:tr h="219776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114551"/>
                  </a:ext>
                </a:extLst>
              </a:tr>
            </a:tbl>
          </a:graphicData>
        </a:graphic>
      </p:graphicFrame>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1:7</a:t>
            </a:r>
          </a:p>
        </p:txBody>
      </p:sp>
      <p:sp>
        <p:nvSpPr>
          <p:cNvPr id="3" name="TextBox 2">
            <a:extLst>
              <a:ext uri="{FF2B5EF4-FFF2-40B4-BE49-F238E27FC236}">
                <a16:creationId xmlns:a16="http://schemas.microsoft.com/office/drawing/2014/main" id="{64508CFE-4B58-414B-8451-ACBFB367E649}"/>
              </a:ext>
            </a:extLst>
          </p:cNvPr>
          <p:cNvSpPr txBox="1"/>
          <p:nvPr/>
        </p:nvSpPr>
        <p:spPr bwMode="auto">
          <a:xfrm>
            <a:off x="4168325" y="1076266"/>
            <a:ext cx="38553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Facts in the 10 times table?</a:t>
            </a:r>
          </a:p>
        </p:txBody>
      </p:sp>
      <p:pic>
        <p:nvPicPr>
          <p:cNvPr id="5" name="Picture 4" descr="A close up of a logo&#10;&#10;Description automatically generated">
            <a:extLst>
              <a:ext uri="{FF2B5EF4-FFF2-40B4-BE49-F238E27FC236}">
                <a16:creationId xmlns:a16="http://schemas.microsoft.com/office/drawing/2014/main" id="{6927955E-EA41-4232-B7FC-37BE2721D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5797" y="2110764"/>
            <a:ext cx="1724974" cy="1504676"/>
          </a:xfrm>
          <a:prstGeom prst="rect">
            <a:avLst/>
          </a:prstGeom>
        </p:spPr>
      </p:pic>
      <p:pic>
        <p:nvPicPr>
          <p:cNvPr id="9" name="Picture 8" descr="A picture containing athletic game&#10;&#10;Description automatically generated">
            <a:extLst>
              <a:ext uri="{FF2B5EF4-FFF2-40B4-BE49-F238E27FC236}">
                <a16:creationId xmlns:a16="http://schemas.microsoft.com/office/drawing/2014/main" id="{7680A558-DA0C-4DD4-A365-26CE951398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677" y="2094139"/>
            <a:ext cx="1724974" cy="1537929"/>
          </a:xfrm>
          <a:prstGeom prst="rect">
            <a:avLst/>
          </a:prstGeom>
        </p:spPr>
      </p:pic>
      <p:sp>
        <p:nvSpPr>
          <p:cNvPr id="12" name="TextBox 11">
            <a:extLst>
              <a:ext uri="{FF2B5EF4-FFF2-40B4-BE49-F238E27FC236}">
                <a16:creationId xmlns:a16="http://schemas.microsoft.com/office/drawing/2014/main" id="{F45792D5-9F74-4CE8-8084-26670EDAA300}"/>
              </a:ext>
            </a:extLst>
          </p:cNvPr>
          <p:cNvSpPr txBox="1"/>
          <p:nvPr/>
        </p:nvSpPr>
        <p:spPr bwMode="auto">
          <a:xfrm>
            <a:off x="2229258" y="4856384"/>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9 = 90</a:t>
            </a:r>
          </a:p>
        </p:txBody>
      </p:sp>
      <p:sp>
        <p:nvSpPr>
          <p:cNvPr id="13" name="TextBox 12">
            <a:extLst>
              <a:ext uri="{FF2B5EF4-FFF2-40B4-BE49-F238E27FC236}">
                <a16:creationId xmlns:a16="http://schemas.microsoft.com/office/drawing/2014/main" id="{B1DC7846-4B8C-4E15-B77F-385F2B2CECDA}"/>
              </a:ext>
            </a:extLst>
          </p:cNvPr>
          <p:cNvSpPr txBox="1"/>
          <p:nvPr/>
        </p:nvSpPr>
        <p:spPr bwMode="auto">
          <a:xfrm>
            <a:off x="5147830" y="2632271"/>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+ 10 = 40</a:t>
            </a:r>
          </a:p>
        </p:txBody>
      </p:sp>
      <p:sp>
        <p:nvSpPr>
          <p:cNvPr id="14" name="TextBox 13">
            <a:extLst>
              <a:ext uri="{FF2B5EF4-FFF2-40B4-BE49-F238E27FC236}">
                <a16:creationId xmlns:a16="http://schemas.microsoft.com/office/drawing/2014/main" id="{E463E7A7-CFEE-40AE-A603-57C2FB622FF1}"/>
              </a:ext>
            </a:extLst>
          </p:cNvPr>
          <p:cNvSpPr txBox="1"/>
          <p:nvPr/>
        </p:nvSpPr>
        <p:spPr bwMode="auto">
          <a:xfrm>
            <a:off x="8072138" y="4856384"/>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10 = 40</a:t>
            </a:r>
          </a:p>
        </p:txBody>
      </p:sp>
      <p:sp>
        <p:nvSpPr>
          <p:cNvPr id="15" name="TextBox 14">
            <a:extLst>
              <a:ext uri="{FF2B5EF4-FFF2-40B4-BE49-F238E27FC236}">
                <a16:creationId xmlns:a16="http://schemas.microsoft.com/office/drawing/2014/main" id="{42586CD5-B2AC-4855-9082-3D74C01040D8}"/>
              </a:ext>
            </a:extLst>
          </p:cNvPr>
          <p:cNvSpPr txBox="1"/>
          <p:nvPr/>
        </p:nvSpPr>
        <p:spPr bwMode="auto">
          <a:xfrm>
            <a:off x="9833688" y="1719174"/>
            <a:ext cx="510076"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FF0000"/>
              </a:solidFill>
              <a:latin typeface="Comic Sans MS" panose="030F0702030302020204" pitchFamily="66" charset="0"/>
              <a:ea typeface="Myriad Pro Semibold" charset="0"/>
              <a:cs typeface="Myriad Pro Semibold" charset="0"/>
            </a:endParaRPr>
          </a:p>
        </p:txBody>
      </p:sp>
      <p:sp>
        <p:nvSpPr>
          <p:cNvPr id="16" name="TextBox 15">
            <a:extLst>
              <a:ext uri="{FF2B5EF4-FFF2-40B4-BE49-F238E27FC236}">
                <a16:creationId xmlns:a16="http://schemas.microsoft.com/office/drawing/2014/main" id="{F6FFDCD5-E1F8-4938-9218-891A9F37EC37}"/>
              </a:ext>
            </a:extLst>
          </p:cNvPr>
          <p:cNvSpPr txBox="1"/>
          <p:nvPr/>
        </p:nvSpPr>
        <p:spPr bwMode="auto">
          <a:xfrm>
            <a:off x="3991416" y="1719174"/>
            <a:ext cx="587020"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17" name="TextBox 16">
            <a:extLst>
              <a:ext uri="{FF2B5EF4-FFF2-40B4-BE49-F238E27FC236}">
                <a16:creationId xmlns:a16="http://schemas.microsoft.com/office/drawing/2014/main" id="{1261E6AD-2BD7-4482-A062-6DB78086E60C}"/>
              </a:ext>
            </a:extLst>
          </p:cNvPr>
          <p:cNvSpPr txBox="1"/>
          <p:nvPr/>
        </p:nvSpPr>
        <p:spPr bwMode="auto">
          <a:xfrm>
            <a:off x="3991416" y="3909909"/>
            <a:ext cx="587020"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18" name="TextBox 17">
            <a:extLst>
              <a:ext uri="{FF2B5EF4-FFF2-40B4-BE49-F238E27FC236}">
                <a16:creationId xmlns:a16="http://schemas.microsoft.com/office/drawing/2014/main" id="{294E54C5-3CD4-4B3A-B9AA-308EB255FC8F}"/>
              </a:ext>
            </a:extLst>
          </p:cNvPr>
          <p:cNvSpPr txBox="1"/>
          <p:nvPr/>
        </p:nvSpPr>
        <p:spPr bwMode="auto">
          <a:xfrm>
            <a:off x="9756744" y="3909909"/>
            <a:ext cx="587020"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19" name="TextBox 18">
            <a:extLst>
              <a:ext uri="{FF2B5EF4-FFF2-40B4-BE49-F238E27FC236}">
                <a16:creationId xmlns:a16="http://schemas.microsoft.com/office/drawing/2014/main" id="{0CF4BFB7-A044-4D46-A79F-F4A9C0B2F142}"/>
              </a:ext>
            </a:extLst>
          </p:cNvPr>
          <p:cNvSpPr txBox="1"/>
          <p:nvPr/>
        </p:nvSpPr>
        <p:spPr bwMode="auto">
          <a:xfrm>
            <a:off x="6952251" y="1719174"/>
            <a:ext cx="510076"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FF0000"/>
              </a:solidFill>
              <a:latin typeface="Comic Sans MS" panose="030F0702030302020204" pitchFamily="66" charset="0"/>
              <a:ea typeface="Myriad Pro Semibold" charset="0"/>
              <a:cs typeface="Myriad Pro Semibold" charset="0"/>
            </a:endParaRPr>
          </a:p>
        </p:txBody>
      </p:sp>
      <p:sp>
        <p:nvSpPr>
          <p:cNvPr id="21" name="TextBox 20">
            <a:extLst>
              <a:ext uri="{FF2B5EF4-FFF2-40B4-BE49-F238E27FC236}">
                <a16:creationId xmlns:a16="http://schemas.microsoft.com/office/drawing/2014/main" id="{D8EDF334-EF00-4D1C-8B05-C7E8129D8A6F}"/>
              </a:ext>
            </a:extLst>
          </p:cNvPr>
          <p:cNvSpPr txBox="1"/>
          <p:nvPr/>
        </p:nvSpPr>
        <p:spPr bwMode="auto">
          <a:xfrm>
            <a:off x="6882678" y="3909909"/>
            <a:ext cx="587020"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grpSp>
        <p:nvGrpSpPr>
          <p:cNvPr id="4" name="Group 3">
            <a:extLst>
              <a:ext uri="{FF2B5EF4-FFF2-40B4-BE49-F238E27FC236}">
                <a16:creationId xmlns:a16="http://schemas.microsoft.com/office/drawing/2014/main" id="{FF75F961-2B09-44F2-838D-DF80B16BD5C0}"/>
              </a:ext>
            </a:extLst>
          </p:cNvPr>
          <p:cNvGrpSpPr/>
          <p:nvPr/>
        </p:nvGrpSpPr>
        <p:grpSpPr>
          <a:xfrm>
            <a:off x="4707568" y="4034781"/>
            <a:ext cx="2703550" cy="2104868"/>
            <a:chOff x="3183568" y="4034781"/>
            <a:chExt cx="2703550" cy="2104868"/>
          </a:xfrm>
        </p:grpSpPr>
        <p:pic>
          <p:nvPicPr>
            <p:cNvPr id="22" name="Picture 21">
              <a:extLst>
                <a:ext uri="{FF2B5EF4-FFF2-40B4-BE49-F238E27FC236}">
                  <a16:creationId xmlns:a16="http://schemas.microsoft.com/office/drawing/2014/main" id="{6614BD57-C928-4804-A12F-611148552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3568" y="4276853"/>
              <a:ext cx="882000" cy="882000"/>
            </a:xfrm>
            <a:prstGeom prst="rect">
              <a:avLst/>
            </a:prstGeom>
          </p:spPr>
        </p:pic>
        <p:pic>
          <p:nvPicPr>
            <p:cNvPr id="23" name="Picture 22">
              <a:extLst>
                <a:ext uri="{FF2B5EF4-FFF2-40B4-BE49-F238E27FC236}">
                  <a16:creationId xmlns:a16="http://schemas.microsoft.com/office/drawing/2014/main" id="{632A9DAC-E3B0-4E13-844E-36ABAE651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1263" y="4034781"/>
              <a:ext cx="882000" cy="882000"/>
            </a:xfrm>
            <a:prstGeom prst="rect">
              <a:avLst/>
            </a:prstGeom>
          </p:spPr>
        </p:pic>
        <p:pic>
          <p:nvPicPr>
            <p:cNvPr id="24" name="Picture 23">
              <a:extLst>
                <a:ext uri="{FF2B5EF4-FFF2-40B4-BE49-F238E27FC236}">
                  <a16:creationId xmlns:a16="http://schemas.microsoft.com/office/drawing/2014/main" id="{735E3001-0083-4E05-8230-09398F297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5118" y="4449053"/>
              <a:ext cx="882000" cy="882000"/>
            </a:xfrm>
            <a:prstGeom prst="rect">
              <a:avLst/>
            </a:prstGeom>
          </p:spPr>
        </p:pic>
        <p:pic>
          <p:nvPicPr>
            <p:cNvPr id="25" name="Picture 24">
              <a:extLst>
                <a:ext uri="{FF2B5EF4-FFF2-40B4-BE49-F238E27FC236}">
                  <a16:creationId xmlns:a16="http://schemas.microsoft.com/office/drawing/2014/main" id="{634D1704-4A84-4824-A162-64A33E04E6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759" y="5217005"/>
              <a:ext cx="882000" cy="882000"/>
            </a:xfrm>
            <a:prstGeom prst="rect">
              <a:avLst/>
            </a:prstGeom>
          </p:spPr>
        </p:pic>
        <p:pic>
          <p:nvPicPr>
            <p:cNvPr id="26" name="Picture 25">
              <a:extLst>
                <a:ext uri="{FF2B5EF4-FFF2-40B4-BE49-F238E27FC236}">
                  <a16:creationId xmlns:a16="http://schemas.microsoft.com/office/drawing/2014/main" id="{3CB9D008-FE39-4615-A69F-CCD9C01BC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7068" y="5257649"/>
              <a:ext cx="882000" cy="882000"/>
            </a:xfrm>
            <a:prstGeom prst="rect">
              <a:avLst/>
            </a:prstGeom>
          </p:spPr>
        </p:pic>
      </p:grpSp>
    </p:spTree>
    <p:extLst>
      <p:ext uri="{BB962C8B-B14F-4D97-AF65-F5344CB8AC3E}">
        <p14:creationId xmlns:p14="http://schemas.microsoft.com/office/powerpoint/2010/main" val="339600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15</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2036790510"/>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15</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the relationship between adjacent multiples of ten</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8411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15</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2.4 Times tables: groups of 10 and of 5, and factors of 0 and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950213981"/>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1:8 - 1:9</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11-14</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0C0D84E1-6839-450E-83CC-91A083B6FC7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1875342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91C2FCE-4497-4EE5-9D40-FC44A1CB6696}"/>
              </a:ext>
            </a:extLst>
          </p:cNvPr>
          <p:cNvGraphicFramePr>
            <a:graphicFrameLocks noGrp="1"/>
          </p:cNvGraphicFramePr>
          <p:nvPr/>
        </p:nvGraphicFramePr>
        <p:xfrm>
          <a:off x="1866900" y="1240688"/>
          <a:ext cx="8521698" cy="4732950"/>
        </p:xfrm>
        <a:graphic>
          <a:graphicData uri="http://schemas.openxmlformats.org/drawingml/2006/table">
            <a:tbl>
              <a:tblPr firstRow="1" bandRow="1">
                <a:tableStyleId>{5C22544A-7EE6-4342-B048-85BDC9FD1C3A}</a:tableStyleId>
              </a:tblPr>
              <a:tblGrid>
                <a:gridCol w="2840566">
                  <a:extLst>
                    <a:ext uri="{9D8B030D-6E8A-4147-A177-3AD203B41FA5}">
                      <a16:colId xmlns:a16="http://schemas.microsoft.com/office/drawing/2014/main" val="3661858225"/>
                    </a:ext>
                  </a:extLst>
                </a:gridCol>
                <a:gridCol w="2840566">
                  <a:extLst>
                    <a:ext uri="{9D8B030D-6E8A-4147-A177-3AD203B41FA5}">
                      <a16:colId xmlns:a16="http://schemas.microsoft.com/office/drawing/2014/main" val="1663299111"/>
                    </a:ext>
                  </a:extLst>
                </a:gridCol>
                <a:gridCol w="2840566">
                  <a:extLst>
                    <a:ext uri="{9D8B030D-6E8A-4147-A177-3AD203B41FA5}">
                      <a16:colId xmlns:a16="http://schemas.microsoft.com/office/drawing/2014/main" val="4124753101"/>
                    </a:ext>
                  </a:extLst>
                </a:gridCol>
              </a:tblGrid>
              <a:tr h="1080000">
                <a:tc gridSpan="3">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8720777"/>
                  </a:ext>
                </a:extLst>
              </a:tr>
              <a:tr h="2880000">
                <a:tc>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6722731"/>
                  </a:ext>
                </a:extLst>
              </a:tr>
              <a:tr h="772950">
                <a:tc>
                  <a:txBody>
                    <a:bodyPr/>
                    <a:lstStyle/>
                    <a:p>
                      <a:pPr algn="ctr"/>
                      <a:r>
                        <a:rPr lang="en-GB" sz="2400" dirty="0">
                          <a:latin typeface="Myriad Pro Semibold"/>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latin typeface="Myriad Pro Semibold"/>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latin typeface="Myriad Pro Semibold"/>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5170357"/>
                  </a:ext>
                </a:extLst>
              </a:tr>
            </a:tbl>
          </a:graphicData>
        </a:graphic>
      </p:graphicFrame>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1:8</a:t>
            </a:r>
          </a:p>
        </p:txBody>
      </p:sp>
      <p:pic>
        <p:nvPicPr>
          <p:cNvPr id="4" name="Picture 3" descr="A picture containing shoji&#10;&#10;Description automatically generated">
            <a:extLst>
              <a:ext uri="{FF2B5EF4-FFF2-40B4-BE49-F238E27FC236}">
                <a16:creationId xmlns:a16="http://schemas.microsoft.com/office/drawing/2014/main" id="{44B30A78-9144-4DBB-AF61-748F2B517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7691" y="2937151"/>
            <a:ext cx="2100894" cy="1779923"/>
          </a:xfrm>
          <a:prstGeom prst="rect">
            <a:avLst/>
          </a:prstGeom>
        </p:spPr>
      </p:pic>
      <p:pic>
        <p:nvPicPr>
          <p:cNvPr id="6" name="Picture 5">
            <a:extLst>
              <a:ext uri="{FF2B5EF4-FFF2-40B4-BE49-F238E27FC236}">
                <a16:creationId xmlns:a16="http://schemas.microsoft.com/office/drawing/2014/main" id="{5040DCA4-5FCB-4D6C-B63D-BAF6648A6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264" y="2912833"/>
            <a:ext cx="2100894" cy="1828556"/>
          </a:xfrm>
          <a:prstGeom prst="rect">
            <a:avLst/>
          </a:prstGeom>
        </p:spPr>
      </p:pic>
      <p:pic>
        <p:nvPicPr>
          <p:cNvPr id="8" name="Picture 7">
            <a:extLst>
              <a:ext uri="{FF2B5EF4-FFF2-40B4-BE49-F238E27FC236}">
                <a16:creationId xmlns:a16="http://schemas.microsoft.com/office/drawing/2014/main" id="{D9A00859-0F35-4697-984A-6D3D47D80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4004" y="2912833"/>
            <a:ext cx="2100894" cy="1828556"/>
          </a:xfrm>
          <a:prstGeom prst="rect">
            <a:avLst/>
          </a:prstGeom>
        </p:spPr>
      </p:pic>
      <p:sp>
        <p:nvSpPr>
          <p:cNvPr id="10" name="TextBox 9">
            <a:extLst>
              <a:ext uri="{FF2B5EF4-FFF2-40B4-BE49-F238E27FC236}">
                <a16:creationId xmlns:a16="http://schemas.microsoft.com/office/drawing/2014/main" id="{C0F92CB5-13DB-4B67-A9A2-4C022B1BC924}"/>
              </a:ext>
            </a:extLst>
          </p:cNvPr>
          <p:cNvSpPr txBox="1"/>
          <p:nvPr/>
        </p:nvSpPr>
        <p:spPr bwMode="auto">
          <a:xfrm>
            <a:off x="2775262" y="1580794"/>
            <a:ext cx="1098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less</a:t>
            </a:r>
          </a:p>
        </p:txBody>
      </p:sp>
      <p:sp>
        <p:nvSpPr>
          <p:cNvPr id="11" name="TextBox 10">
            <a:extLst>
              <a:ext uri="{FF2B5EF4-FFF2-40B4-BE49-F238E27FC236}">
                <a16:creationId xmlns:a16="http://schemas.microsoft.com/office/drawing/2014/main" id="{8C8CCB49-2B6D-431B-AD58-09285307F285}"/>
              </a:ext>
            </a:extLst>
          </p:cNvPr>
          <p:cNvSpPr txBox="1"/>
          <p:nvPr/>
        </p:nvSpPr>
        <p:spPr bwMode="auto">
          <a:xfrm>
            <a:off x="8301966" y="1580794"/>
            <a:ext cx="13123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more</a:t>
            </a:r>
          </a:p>
        </p:txBody>
      </p:sp>
      <p:sp>
        <p:nvSpPr>
          <p:cNvPr id="12" name="TextBox 11">
            <a:extLst>
              <a:ext uri="{FF2B5EF4-FFF2-40B4-BE49-F238E27FC236}">
                <a16:creationId xmlns:a16="http://schemas.microsoft.com/office/drawing/2014/main" id="{7E11EC90-B44E-484D-8701-AC25601364F4}"/>
              </a:ext>
            </a:extLst>
          </p:cNvPr>
          <p:cNvSpPr txBox="1"/>
          <p:nvPr/>
        </p:nvSpPr>
        <p:spPr bwMode="auto">
          <a:xfrm>
            <a:off x="5313587" y="1350539"/>
            <a:ext cx="16522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multiple of</a:t>
            </a:r>
            <a:br>
              <a:rPr lang="en-GB" sz="2400" dirty="0">
                <a:solidFill>
                  <a:srgbClr val="000000"/>
                </a:solidFill>
                <a:latin typeface="Myriad Pro Semibold" charset="0"/>
                <a:ea typeface="Myriad Pro Semibold" charset="0"/>
                <a:cs typeface="Myriad Pro Semibold" charset="0"/>
              </a:rPr>
            </a:br>
            <a:r>
              <a:rPr lang="en-GB" sz="2400" dirty="0">
                <a:solidFill>
                  <a:srgbClr val="000000"/>
                </a:solidFill>
                <a:latin typeface="Myriad Pro Semibold" charset="0"/>
                <a:ea typeface="Myriad Pro Semibold" charset="0"/>
                <a:cs typeface="Myriad Pro Semibold" charset="0"/>
              </a:rPr>
              <a:t>10</a:t>
            </a:r>
          </a:p>
        </p:txBody>
      </p:sp>
      <p:sp>
        <p:nvSpPr>
          <p:cNvPr id="13" name="TextBox 12">
            <a:extLst>
              <a:ext uri="{FF2B5EF4-FFF2-40B4-BE49-F238E27FC236}">
                <a16:creationId xmlns:a16="http://schemas.microsoft.com/office/drawing/2014/main" id="{18056666-941A-4498-9D7A-9060B91A33FC}"/>
              </a:ext>
            </a:extLst>
          </p:cNvPr>
          <p:cNvSpPr txBox="1"/>
          <p:nvPr/>
        </p:nvSpPr>
        <p:spPr bwMode="auto">
          <a:xfrm>
            <a:off x="4391552" y="1412093"/>
            <a:ext cx="6270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0000"/>
                </a:solidFill>
                <a:latin typeface="Myriad Pro Semibold"/>
              </a:rPr>
              <a:t>←</a:t>
            </a:r>
            <a:endParaRPr lang="en-GB" sz="4000" dirty="0">
              <a:solidFill>
                <a:srgbClr val="000000"/>
              </a:solidFill>
              <a:latin typeface="Myriad Pro Semibold"/>
              <a:ea typeface="Myriad Pro Semibold" charset="0"/>
              <a:cs typeface="Myriad Pro Semibold" charset="0"/>
            </a:endParaRPr>
          </a:p>
        </p:txBody>
      </p:sp>
      <p:sp>
        <p:nvSpPr>
          <p:cNvPr id="14" name="TextBox 13">
            <a:extLst>
              <a:ext uri="{FF2B5EF4-FFF2-40B4-BE49-F238E27FC236}">
                <a16:creationId xmlns:a16="http://schemas.microsoft.com/office/drawing/2014/main" id="{F47001F5-7B1E-44AA-9663-D616E5CABD4E}"/>
              </a:ext>
            </a:extLst>
          </p:cNvPr>
          <p:cNvSpPr txBox="1"/>
          <p:nvPr/>
        </p:nvSpPr>
        <p:spPr bwMode="auto">
          <a:xfrm>
            <a:off x="7225175" y="1412093"/>
            <a:ext cx="6270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0000"/>
                </a:solidFill>
                <a:latin typeface="Myriad Pro Semibold"/>
              </a:rPr>
              <a:t>→</a:t>
            </a:r>
            <a:endParaRPr lang="en-GB" sz="4000" dirty="0">
              <a:solidFill>
                <a:srgbClr val="000000"/>
              </a:solidFill>
              <a:latin typeface="Myriad Pro Semibold"/>
              <a:ea typeface="Myriad Pro Semibold" charset="0"/>
              <a:cs typeface="Myriad Pro Semibold" charset="0"/>
            </a:endParaRPr>
          </a:p>
        </p:txBody>
      </p:sp>
    </p:spTree>
    <p:extLst>
      <p:ext uri="{BB962C8B-B14F-4D97-AF65-F5344CB8AC3E}">
        <p14:creationId xmlns:p14="http://schemas.microsoft.com/office/powerpoint/2010/main" val="12332138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Table 38">
            <a:extLst>
              <a:ext uri="{FF2B5EF4-FFF2-40B4-BE49-F238E27FC236}">
                <a16:creationId xmlns:a16="http://schemas.microsoft.com/office/drawing/2014/main" id="{10A86DD5-7974-45D5-A978-8D1EA1346131}"/>
              </a:ext>
            </a:extLst>
          </p:cNvPr>
          <p:cNvGraphicFramePr>
            <a:graphicFrameLocks noGrp="1"/>
          </p:cNvGraphicFramePr>
          <p:nvPr/>
        </p:nvGraphicFramePr>
        <p:xfrm>
          <a:off x="4386131" y="1750389"/>
          <a:ext cx="1440000" cy="1096772"/>
        </p:xfrm>
        <a:graphic>
          <a:graphicData uri="http://schemas.openxmlformats.org/drawingml/2006/table">
            <a:tbl>
              <a:tblPr firstRow="1" firstCol="1" bandRow="1"/>
              <a:tblGrid>
                <a:gridCol w="720000">
                  <a:extLst>
                    <a:ext uri="{9D8B030D-6E8A-4147-A177-3AD203B41FA5}">
                      <a16:colId xmlns:a16="http://schemas.microsoft.com/office/drawing/2014/main" val="1656135344"/>
                    </a:ext>
                  </a:extLst>
                </a:gridCol>
                <a:gridCol w="720000">
                  <a:extLst>
                    <a:ext uri="{9D8B030D-6E8A-4147-A177-3AD203B41FA5}">
                      <a16:colId xmlns:a16="http://schemas.microsoft.com/office/drawing/2014/main" val="3419082804"/>
                    </a:ext>
                  </a:extLst>
                </a:gridCol>
              </a:tblGrid>
              <a:tr h="0">
                <a:tc>
                  <a:txBody>
                    <a:bodyPr/>
                    <a:lstStyle/>
                    <a:p>
                      <a:pPr algn="ctr">
                        <a:lnSpc>
                          <a:spcPct val="107000"/>
                        </a:lnSpc>
                        <a:spcAft>
                          <a:spcPts val="0"/>
                        </a:spcAft>
                      </a:pPr>
                      <a:endParaRPr lang="en-GB" sz="2400" b="0" dirty="0">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400" b="1" dirty="0">
                          <a:solidFill>
                            <a:schemeClr val="tx1"/>
                          </a:solidFill>
                          <a:effectLst/>
                          <a:latin typeface="Myriad Pro Semibold"/>
                          <a:ea typeface="Calibri" panose="020F0502020204030204" pitchFamily="34" charset="0"/>
                          <a:cs typeface="Times New Roman" panose="02020603050405020304" pitchFamily="18" charset="0"/>
                        </a:rPr>
                        <a:t>× 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191922182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solidFill>
                            <a:schemeClr val="tx1"/>
                          </a:solidFill>
                          <a:effectLst/>
                          <a:latin typeface="Myriad Pro Semibold"/>
                          <a:ea typeface="Calibri" panose="020F0502020204030204" pitchFamily="34" charset="0"/>
                          <a:cs typeface="Times New Roman" panose="02020603050405020304" pitchFamily="18" charset="0"/>
                        </a:rPr>
                        <a:t>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621269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902778"/>
                  </a:ext>
                </a:extLst>
              </a:tr>
            </a:tbl>
          </a:graphicData>
        </a:graphic>
      </p:graphicFrame>
      <p:graphicFrame>
        <p:nvGraphicFramePr>
          <p:cNvPr id="40" name="Table 39">
            <a:extLst>
              <a:ext uri="{FF2B5EF4-FFF2-40B4-BE49-F238E27FC236}">
                <a16:creationId xmlns:a16="http://schemas.microsoft.com/office/drawing/2014/main" id="{36BFFA9F-0034-4876-8F99-BDDB2F97BFFF}"/>
              </a:ext>
            </a:extLst>
          </p:cNvPr>
          <p:cNvGraphicFramePr>
            <a:graphicFrameLocks noGrp="1"/>
          </p:cNvGraphicFramePr>
          <p:nvPr/>
        </p:nvGraphicFramePr>
        <p:xfrm>
          <a:off x="4385211" y="3561829"/>
          <a:ext cx="1440000" cy="1096772"/>
        </p:xfrm>
        <a:graphic>
          <a:graphicData uri="http://schemas.openxmlformats.org/drawingml/2006/table">
            <a:tbl>
              <a:tblPr firstRow="1" firstCol="1" bandRow="1"/>
              <a:tblGrid>
                <a:gridCol w="720000">
                  <a:extLst>
                    <a:ext uri="{9D8B030D-6E8A-4147-A177-3AD203B41FA5}">
                      <a16:colId xmlns:a16="http://schemas.microsoft.com/office/drawing/2014/main" val="1656135344"/>
                    </a:ext>
                  </a:extLst>
                </a:gridCol>
                <a:gridCol w="720000">
                  <a:extLst>
                    <a:ext uri="{9D8B030D-6E8A-4147-A177-3AD203B41FA5}">
                      <a16:colId xmlns:a16="http://schemas.microsoft.com/office/drawing/2014/main" val="3419082804"/>
                    </a:ext>
                  </a:extLst>
                </a:gridCol>
              </a:tblGrid>
              <a:tr h="0">
                <a:tc>
                  <a:txBody>
                    <a:bodyPr/>
                    <a:lstStyle/>
                    <a:p>
                      <a:pPr algn="ctr">
                        <a:lnSpc>
                          <a:spcPct val="107000"/>
                        </a:lnSpc>
                        <a:spcAft>
                          <a:spcPts val="0"/>
                        </a:spcAft>
                      </a:pPr>
                      <a:endParaRPr lang="en-GB" sz="2400" b="0" dirty="0">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400" b="1" dirty="0">
                          <a:solidFill>
                            <a:schemeClr val="tx1"/>
                          </a:solidFill>
                          <a:effectLst/>
                          <a:latin typeface="Myriad Pro Semibold"/>
                          <a:ea typeface="Calibri" panose="020F0502020204030204" pitchFamily="34" charset="0"/>
                          <a:cs typeface="Times New Roman" panose="02020603050405020304" pitchFamily="18" charset="0"/>
                        </a:rPr>
                        <a:t>× 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327800664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7063035"/>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80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995721"/>
                  </a:ext>
                </a:extLst>
              </a:tr>
            </a:tbl>
          </a:graphicData>
        </a:graphic>
      </p:graphicFrame>
      <p:grpSp>
        <p:nvGrpSpPr>
          <p:cNvPr id="38" name="Group 37">
            <a:extLst>
              <a:ext uri="{FF2B5EF4-FFF2-40B4-BE49-F238E27FC236}">
                <a16:creationId xmlns:a16="http://schemas.microsoft.com/office/drawing/2014/main" id="{CC8D6E74-CDAB-47C7-99C3-E0081C1CAA2A}"/>
              </a:ext>
            </a:extLst>
          </p:cNvPr>
          <p:cNvGrpSpPr/>
          <p:nvPr/>
        </p:nvGrpSpPr>
        <p:grpSpPr>
          <a:xfrm>
            <a:off x="2030338" y="5056035"/>
            <a:ext cx="8194042" cy="687722"/>
            <a:chOff x="506338" y="5056035"/>
            <a:chExt cx="8194042" cy="687722"/>
          </a:xfrm>
        </p:grpSpPr>
        <p:pic>
          <p:nvPicPr>
            <p:cNvPr id="37" name="Picture 36">
              <a:extLst>
                <a:ext uri="{FF2B5EF4-FFF2-40B4-BE49-F238E27FC236}">
                  <a16:creationId xmlns:a16="http://schemas.microsoft.com/office/drawing/2014/main" id="{9A4BF44E-C8A7-445C-A7E4-CBE00F9C4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05" y="5056035"/>
              <a:ext cx="7703278" cy="233434"/>
            </a:xfrm>
            <a:prstGeom prst="rect">
              <a:avLst/>
            </a:prstGeom>
          </p:spPr>
        </p:pic>
        <p:sp>
          <p:nvSpPr>
            <p:cNvPr id="5" name="TextBox 4">
              <a:extLst>
                <a:ext uri="{FF2B5EF4-FFF2-40B4-BE49-F238E27FC236}">
                  <a16:creationId xmlns:a16="http://schemas.microsoft.com/office/drawing/2014/main" id="{31D02565-F91D-43A5-B2AC-91598F2DD25C}"/>
                </a:ext>
              </a:extLst>
            </p:cNvPr>
            <p:cNvSpPr txBox="1"/>
            <p:nvPr/>
          </p:nvSpPr>
          <p:spPr bwMode="auto">
            <a:xfrm>
              <a:off x="506338" y="528209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6" name="TextBox 5">
              <a:extLst>
                <a:ext uri="{FF2B5EF4-FFF2-40B4-BE49-F238E27FC236}">
                  <a16:creationId xmlns:a16="http://schemas.microsoft.com/office/drawing/2014/main" id="{3F8F4040-9C60-4D2A-93BB-5532B83125F6}"/>
                </a:ext>
              </a:extLst>
            </p:cNvPr>
            <p:cNvSpPr txBox="1"/>
            <p:nvPr/>
          </p:nvSpPr>
          <p:spPr bwMode="auto">
            <a:xfrm>
              <a:off x="1189689"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7" name="TextBox 6">
              <a:extLst>
                <a:ext uri="{FF2B5EF4-FFF2-40B4-BE49-F238E27FC236}">
                  <a16:creationId xmlns:a16="http://schemas.microsoft.com/office/drawing/2014/main" id="{51C8329A-6504-4A0F-B3FC-25CF4F0B608E}"/>
                </a:ext>
              </a:extLst>
            </p:cNvPr>
            <p:cNvSpPr txBox="1"/>
            <p:nvPr/>
          </p:nvSpPr>
          <p:spPr bwMode="auto">
            <a:xfrm>
              <a:off x="1956396" y="5282092"/>
              <a:ext cx="518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8" name="TextBox 7">
              <a:extLst>
                <a:ext uri="{FF2B5EF4-FFF2-40B4-BE49-F238E27FC236}">
                  <a16:creationId xmlns:a16="http://schemas.microsoft.com/office/drawing/2014/main" id="{06767422-751A-4D96-B30D-351016602E4B}"/>
                </a:ext>
              </a:extLst>
            </p:cNvPr>
            <p:cNvSpPr txBox="1"/>
            <p:nvPr/>
          </p:nvSpPr>
          <p:spPr bwMode="auto">
            <a:xfrm>
              <a:off x="2723102"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p:txBody>
        </p:sp>
        <p:sp>
          <p:nvSpPr>
            <p:cNvPr id="9" name="TextBox 8">
              <a:extLst>
                <a:ext uri="{FF2B5EF4-FFF2-40B4-BE49-F238E27FC236}">
                  <a16:creationId xmlns:a16="http://schemas.microsoft.com/office/drawing/2014/main" id="{BF91FA7C-96F8-4400-A68D-4DA98D1293F1}"/>
                </a:ext>
              </a:extLst>
            </p:cNvPr>
            <p:cNvSpPr txBox="1"/>
            <p:nvPr/>
          </p:nvSpPr>
          <p:spPr bwMode="auto">
            <a:xfrm>
              <a:off x="3492985"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10" name="TextBox 9">
              <a:extLst>
                <a:ext uri="{FF2B5EF4-FFF2-40B4-BE49-F238E27FC236}">
                  <a16:creationId xmlns:a16="http://schemas.microsoft.com/office/drawing/2014/main" id="{F283CC88-EADE-4FCD-8CAE-A2BED809939B}"/>
                </a:ext>
              </a:extLst>
            </p:cNvPr>
            <p:cNvSpPr txBox="1"/>
            <p:nvPr/>
          </p:nvSpPr>
          <p:spPr bwMode="auto">
            <a:xfrm>
              <a:off x="4260498"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a:t>
              </a:r>
            </a:p>
          </p:txBody>
        </p:sp>
        <p:sp>
          <p:nvSpPr>
            <p:cNvPr id="11" name="TextBox 10">
              <a:extLst>
                <a:ext uri="{FF2B5EF4-FFF2-40B4-BE49-F238E27FC236}">
                  <a16:creationId xmlns:a16="http://schemas.microsoft.com/office/drawing/2014/main" id="{B6DA58BF-2A2C-4033-8204-B7048DAD3383}"/>
                </a:ext>
              </a:extLst>
            </p:cNvPr>
            <p:cNvSpPr txBox="1"/>
            <p:nvPr/>
          </p:nvSpPr>
          <p:spPr bwMode="auto">
            <a:xfrm>
              <a:off x="5025644"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60</a:t>
              </a:r>
            </a:p>
          </p:txBody>
        </p:sp>
        <p:sp>
          <p:nvSpPr>
            <p:cNvPr id="12" name="TextBox 11">
              <a:extLst>
                <a:ext uri="{FF2B5EF4-FFF2-40B4-BE49-F238E27FC236}">
                  <a16:creationId xmlns:a16="http://schemas.microsoft.com/office/drawing/2014/main" id="{9FB3E9FC-D21C-4EE9-9475-416241E245FE}"/>
                </a:ext>
              </a:extLst>
            </p:cNvPr>
            <p:cNvSpPr txBox="1"/>
            <p:nvPr/>
          </p:nvSpPr>
          <p:spPr bwMode="auto">
            <a:xfrm>
              <a:off x="5793965"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70</a:t>
              </a:r>
            </a:p>
          </p:txBody>
        </p:sp>
        <p:sp>
          <p:nvSpPr>
            <p:cNvPr id="13" name="TextBox 12">
              <a:extLst>
                <a:ext uri="{FF2B5EF4-FFF2-40B4-BE49-F238E27FC236}">
                  <a16:creationId xmlns:a16="http://schemas.microsoft.com/office/drawing/2014/main" id="{750008DB-9950-4651-BA12-D14756792782}"/>
                </a:ext>
              </a:extLst>
            </p:cNvPr>
            <p:cNvSpPr txBox="1"/>
            <p:nvPr/>
          </p:nvSpPr>
          <p:spPr bwMode="auto">
            <a:xfrm>
              <a:off x="6562286"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80</a:t>
              </a:r>
            </a:p>
          </p:txBody>
        </p:sp>
        <p:sp>
          <p:nvSpPr>
            <p:cNvPr id="14" name="TextBox 13">
              <a:extLst>
                <a:ext uri="{FF2B5EF4-FFF2-40B4-BE49-F238E27FC236}">
                  <a16:creationId xmlns:a16="http://schemas.microsoft.com/office/drawing/2014/main" id="{4DFCED8C-A11A-4AC5-8E13-BA647957D115}"/>
                </a:ext>
              </a:extLst>
            </p:cNvPr>
            <p:cNvSpPr txBox="1"/>
            <p:nvPr/>
          </p:nvSpPr>
          <p:spPr bwMode="auto">
            <a:xfrm>
              <a:off x="7327431"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90</a:t>
              </a:r>
            </a:p>
          </p:txBody>
        </p:sp>
        <p:sp>
          <p:nvSpPr>
            <p:cNvPr id="15" name="TextBox 14">
              <a:extLst>
                <a:ext uri="{FF2B5EF4-FFF2-40B4-BE49-F238E27FC236}">
                  <a16:creationId xmlns:a16="http://schemas.microsoft.com/office/drawing/2014/main" id="{A38C36E8-1C9C-4633-8615-398D2CEA93CD}"/>
                </a:ext>
              </a:extLst>
            </p:cNvPr>
            <p:cNvSpPr txBox="1"/>
            <p:nvPr/>
          </p:nvSpPr>
          <p:spPr bwMode="auto">
            <a:xfrm>
              <a:off x="8015577" y="5282092"/>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100</a:t>
              </a:r>
            </a:p>
          </p:txBody>
        </p:sp>
      </p:grpSp>
      <p:sp>
        <p:nvSpPr>
          <p:cNvPr id="2" name="Text Placeholder 1"/>
          <p:cNvSpPr>
            <a:spLocks noGrp="1"/>
          </p:cNvSpPr>
          <p:nvPr>
            <p:ph type="body" sz="quarter" idx="11"/>
          </p:nvPr>
        </p:nvSpPr>
        <p:spPr>
          <a:xfrm>
            <a:off x="0" y="0"/>
            <a:ext cx="12192000" cy="630000"/>
          </a:xfrm>
        </p:spPr>
        <p:txBody>
          <a:bodyPr/>
          <a:lstStyle/>
          <a:p>
            <a:r>
              <a:rPr lang="en-US" dirty="0"/>
              <a:t>2.4 The 10 and 5 time tables</a:t>
            </a:r>
            <a:r>
              <a:rPr lang="en-GB" dirty="0"/>
              <a:t>	</a:t>
            </a:r>
            <a:r>
              <a:rPr lang="en-US" dirty="0">
                <a:solidFill>
                  <a:srgbClr val="00628C"/>
                </a:solidFill>
              </a:rPr>
              <a:t>Step 1:8</a:t>
            </a:r>
          </a:p>
        </p:txBody>
      </p:sp>
      <p:graphicFrame>
        <p:nvGraphicFramePr>
          <p:cNvPr id="16" name="Table 15">
            <a:extLst>
              <a:ext uri="{FF2B5EF4-FFF2-40B4-BE49-F238E27FC236}">
                <a16:creationId xmlns:a16="http://schemas.microsoft.com/office/drawing/2014/main" id="{E415E1ED-4EF0-471F-B581-9D7E499B0A97}"/>
              </a:ext>
            </a:extLst>
          </p:cNvPr>
          <p:cNvGraphicFramePr>
            <a:graphicFrameLocks noGrp="1"/>
          </p:cNvGraphicFramePr>
          <p:nvPr/>
        </p:nvGraphicFramePr>
        <p:xfrm>
          <a:off x="4385211" y="1024629"/>
          <a:ext cx="1440000" cy="5085207"/>
        </p:xfrm>
        <a:graphic>
          <a:graphicData uri="http://schemas.openxmlformats.org/drawingml/2006/table">
            <a:tbl>
              <a:tblPr firstRow="1" firstCol="1" bandRow="1"/>
              <a:tblGrid>
                <a:gridCol w="720000">
                  <a:extLst>
                    <a:ext uri="{9D8B030D-6E8A-4147-A177-3AD203B41FA5}">
                      <a16:colId xmlns:a16="http://schemas.microsoft.com/office/drawing/2014/main" val="1656135344"/>
                    </a:ext>
                  </a:extLst>
                </a:gridCol>
                <a:gridCol w="720000">
                  <a:extLst>
                    <a:ext uri="{9D8B030D-6E8A-4147-A177-3AD203B41FA5}">
                      <a16:colId xmlns:a16="http://schemas.microsoft.com/office/drawing/2014/main" val="3419082804"/>
                    </a:ext>
                  </a:extLst>
                </a:gridCol>
              </a:tblGrid>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1" dirty="0">
                          <a:effectLst/>
                          <a:latin typeface="Myriad Pro Semibold"/>
                          <a:ea typeface="Calibri" panose="020F0502020204030204" pitchFamily="34" charset="0"/>
                          <a:cs typeface="Calibri" panose="020F0502020204030204" pitchFamily="34" charset="0"/>
                        </a:rPr>
                        <a:t>×</a:t>
                      </a:r>
                      <a:r>
                        <a:rPr lang="en-GB" sz="2400" b="1" dirty="0">
                          <a:effectLst/>
                          <a:latin typeface="Myriad Pro Semibold"/>
                          <a:ea typeface="Calibri" panose="020F0502020204030204" pitchFamily="34" charset="0"/>
                          <a:cs typeface="Times New Roman" panose="02020603050405020304" pitchFamily="18" charset="0"/>
                        </a:rPr>
                        <a:t> 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2239186015"/>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4449290"/>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932325"/>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621269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2832902778"/>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2796759"/>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3817070"/>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97345"/>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0B3"/>
                    </a:solidFill>
                  </a:tcPr>
                </a:tc>
                <a:extLst>
                  <a:ext uri="{0D108BD9-81ED-4DB2-BD59-A6C34878D82A}">
                    <a16:rowId xmlns:a16="http://schemas.microsoft.com/office/drawing/2014/main" val="1057063035"/>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80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995721"/>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90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6327411"/>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9888681"/>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5423006"/>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1890033"/>
                  </a:ext>
                </a:extLst>
              </a:tr>
            </a:tbl>
          </a:graphicData>
        </a:graphic>
      </p:graphicFrame>
      <p:sp>
        <p:nvSpPr>
          <p:cNvPr id="17" name="Oval 16">
            <a:extLst>
              <a:ext uri="{FF2B5EF4-FFF2-40B4-BE49-F238E27FC236}">
                <a16:creationId xmlns:a16="http://schemas.microsoft.com/office/drawing/2014/main" id="{0E91D75E-2D2E-4F65-ABDC-5A1E48CE8805}"/>
              </a:ext>
            </a:extLst>
          </p:cNvPr>
          <p:cNvSpPr/>
          <p:nvPr/>
        </p:nvSpPr>
        <p:spPr bwMode="auto">
          <a:xfrm>
            <a:off x="4284734" y="2060575"/>
            <a:ext cx="1647825" cy="838200"/>
          </a:xfrm>
          <a:prstGeom prst="ellipse">
            <a:avLst/>
          </a:prstGeom>
          <a:noFill/>
          <a:ln w="3810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8" name="Oval 17">
            <a:extLst>
              <a:ext uri="{FF2B5EF4-FFF2-40B4-BE49-F238E27FC236}">
                <a16:creationId xmlns:a16="http://schemas.microsoft.com/office/drawing/2014/main" id="{5290EAAE-F677-41EE-9638-FAC9788F0DA2}"/>
              </a:ext>
            </a:extLst>
          </p:cNvPr>
          <p:cNvSpPr/>
          <p:nvPr/>
        </p:nvSpPr>
        <p:spPr bwMode="auto">
          <a:xfrm>
            <a:off x="4284734" y="3874534"/>
            <a:ext cx="1647825" cy="838200"/>
          </a:xfrm>
          <a:prstGeom prst="ellipse">
            <a:avLst/>
          </a:prstGeom>
          <a:noFill/>
          <a:ln w="3810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9" name="Oval 18">
            <a:extLst>
              <a:ext uri="{FF2B5EF4-FFF2-40B4-BE49-F238E27FC236}">
                <a16:creationId xmlns:a16="http://schemas.microsoft.com/office/drawing/2014/main" id="{9607D36E-B39F-4CD7-BAAA-AF31A8F2ECF5}"/>
              </a:ext>
            </a:extLst>
          </p:cNvPr>
          <p:cNvSpPr>
            <a:spLocks noChangeAspect="1"/>
          </p:cNvSpPr>
          <p:nvPr/>
        </p:nvSpPr>
        <p:spPr bwMode="auto">
          <a:xfrm>
            <a:off x="7336589" y="5269926"/>
            <a:ext cx="487289" cy="487289"/>
          </a:xfrm>
          <a:prstGeom prst="ellipse">
            <a:avLst/>
          </a:prstGeom>
          <a:noFill/>
          <a:ln w="28575" cap="flat" cmpd="sng" algn="ctr">
            <a:solidFill>
              <a:srgbClr val="4D8B2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0" name="Oval 19">
            <a:extLst>
              <a:ext uri="{FF2B5EF4-FFF2-40B4-BE49-F238E27FC236}">
                <a16:creationId xmlns:a16="http://schemas.microsoft.com/office/drawing/2014/main" id="{7D3A7D2C-2456-4B09-93DC-C09179E734AA}"/>
              </a:ext>
            </a:extLst>
          </p:cNvPr>
          <p:cNvSpPr>
            <a:spLocks noChangeAspect="1"/>
          </p:cNvSpPr>
          <p:nvPr/>
        </p:nvSpPr>
        <p:spPr bwMode="auto">
          <a:xfrm>
            <a:off x="4266553" y="5269925"/>
            <a:ext cx="486000" cy="486000"/>
          </a:xfrm>
          <a:prstGeom prst="ellipse">
            <a:avLst/>
          </a:prstGeom>
          <a:noFill/>
          <a:ln w="28575" cap="flat" cmpd="sng" algn="ctr">
            <a:solidFill>
              <a:srgbClr val="8665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pic>
        <p:nvPicPr>
          <p:cNvPr id="21" name="Picture 20">
            <a:extLst>
              <a:ext uri="{FF2B5EF4-FFF2-40B4-BE49-F238E27FC236}">
                <a16:creationId xmlns:a16="http://schemas.microsoft.com/office/drawing/2014/main" id="{ABB5E93B-CA64-4F60-BFD3-5956B82AE8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935" y="4430821"/>
            <a:ext cx="632214" cy="534950"/>
          </a:xfrm>
          <a:prstGeom prst="rect">
            <a:avLst/>
          </a:prstGeom>
        </p:spPr>
      </p:pic>
      <p:pic>
        <p:nvPicPr>
          <p:cNvPr id="22" name="Picture 21">
            <a:extLst>
              <a:ext uri="{FF2B5EF4-FFF2-40B4-BE49-F238E27FC236}">
                <a16:creationId xmlns:a16="http://schemas.microsoft.com/office/drawing/2014/main" id="{73CA1728-2564-4A16-8373-39AD8C095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135" y="4430821"/>
            <a:ext cx="632214" cy="534950"/>
          </a:xfrm>
          <a:prstGeom prst="rect">
            <a:avLst/>
          </a:prstGeom>
        </p:spPr>
      </p:pic>
      <p:sp>
        <p:nvSpPr>
          <p:cNvPr id="23" name="Oval 22">
            <a:extLst>
              <a:ext uri="{FF2B5EF4-FFF2-40B4-BE49-F238E27FC236}">
                <a16:creationId xmlns:a16="http://schemas.microsoft.com/office/drawing/2014/main" id="{9537D7ED-1E0C-48A8-88DC-F9F71A348B32}"/>
              </a:ext>
            </a:extLst>
          </p:cNvPr>
          <p:cNvSpPr>
            <a:spLocks noChangeAspect="1"/>
          </p:cNvSpPr>
          <p:nvPr/>
        </p:nvSpPr>
        <p:spPr bwMode="auto">
          <a:xfrm>
            <a:off x="3494792" y="5269925"/>
            <a:ext cx="486000" cy="486000"/>
          </a:xfrm>
          <a:prstGeom prst="ellipse">
            <a:avLst/>
          </a:prstGeom>
          <a:noFill/>
          <a:ln w="28575" cap="flat" cmpd="sng" algn="ctr">
            <a:solidFill>
              <a:srgbClr val="8665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4" name="Oval 23">
            <a:extLst>
              <a:ext uri="{FF2B5EF4-FFF2-40B4-BE49-F238E27FC236}">
                <a16:creationId xmlns:a16="http://schemas.microsoft.com/office/drawing/2014/main" id="{71918EA3-A55A-4FB9-9428-FD435AB10E3B}"/>
              </a:ext>
            </a:extLst>
          </p:cNvPr>
          <p:cNvSpPr>
            <a:spLocks noChangeAspect="1"/>
          </p:cNvSpPr>
          <p:nvPr/>
        </p:nvSpPr>
        <p:spPr bwMode="auto">
          <a:xfrm>
            <a:off x="8101207" y="5268637"/>
            <a:ext cx="487289" cy="487289"/>
          </a:xfrm>
          <a:prstGeom prst="ellipse">
            <a:avLst/>
          </a:prstGeom>
          <a:noFill/>
          <a:ln w="28575" cap="flat" cmpd="sng" algn="ctr">
            <a:solidFill>
              <a:srgbClr val="4D8B2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5" name="TextBox 24">
            <a:extLst>
              <a:ext uri="{FF2B5EF4-FFF2-40B4-BE49-F238E27FC236}">
                <a16:creationId xmlns:a16="http://schemas.microsoft.com/office/drawing/2014/main" id="{5F101105-FDE4-4E9E-A94E-1A7719DF46FC}"/>
              </a:ext>
            </a:extLst>
          </p:cNvPr>
          <p:cNvSpPr txBox="1"/>
          <p:nvPr/>
        </p:nvSpPr>
        <p:spPr bwMode="auto">
          <a:xfrm>
            <a:off x="7214340" y="3964372"/>
            <a:ext cx="78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4D8B23"/>
                </a:solidFill>
                <a:latin typeface="Arial" panose="020B0604020202020204" pitchFamily="34" charset="0"/>
                <a:ea typeface="Myriad Pro Semibold" charset="0"/>
                <a:cs typeface="Arial" panose="020B0604020202020204" pitchFamily="34" charset="0"/>
              </a:rPr>
              <a:t>−</a:t>
            </a:r>
            <a:r>
              <a:rPr lang="en-GB" sz="2400" dirty="0">
                <a:solidFill>
                  <a:srgbClr val="4D8B23"/>
                </a:solidFill>
                <a:latin typeface="Myriad Pro Semibold" charset="0"/>
                <a:ea typeface="Myriad Pro Semibold" charset="0"/>
                <a:cs typeface="Myriad Pro Semibold" charset="0"/>
              </a:rPr>
              <a:t> 10</a:t>
            </a:r>
          </a:p>
        </p:txBody>
      </p:sp>
      <p:sp>
        <p:nvSpPr>
          <p:cNvPr id="26" name="TextBox 25">
            <a:extLst>
              <a:ext uri="{FF2B5EF4-FFF2-40B4-BE49-F238E27FC236}">
                <a16:creationId xmlns:a16="http://schemas.microsoft.com/office/drawing/2014/main" id="{9F8E03D9-B106-4EB6-96D2-0BC4649B0E1E}"/>
              </a:ext>
            </a:extLst>
          </p:cNvPr>
          <p:cNvSpPr txBox="1"/>
          <p:nvPr/>
        </p:nvSpPr>
        <p:spPr bwMode="auto">
          <a:xfrm>
            <a:off x="4080808" y="3964372"/>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866500"/>
                </a:solidFill>
                <a:latin typeface="Myriad Pro Semibold" charset="0"/>
                <a:ea typeface="Myriad Pro Semibold" charset="0"/>
                <a:cs typeface="Myriad Pro Semibold" charset="0"/>
              </a:rPr>
              <a:t>+ 10</a:t>
            </a:r>
          </a:p>
        </p:txBody>
      </p:sp>
      <p:sp>
        <p:nvSpPr>
          <p:cNvPr id="27" name="TextBox 26">
            <a:extLst>
              <a:ext uri="{FF2B5EF4-FFF2-40B4-BE49-F238E27FC236}">
                <a16:creationId xmlns:a16="http://schemas.microsoft.com/office/drawing/2014/main" id="{FDDF8A2F-846B-4014-B06E-E620FF542EE7}"/>
              </a:ext>
            </a:extLst>
          </p:cNvPr>
          <p:cNvSpPr txBox="1"/>
          <p:nvPr/>
        </p:nvSpPr>
        <p:spPr bwMode="auto">
          <a:xfrm>
            <a:off x="5207058" y="2432349"/>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p:txBody>
      </p:sp>
      <p:sp>
        <p:nvSpPr>
          <p:cNvPr id="28" name="TextBox 27">
            <a:extLst>
              <a:ext uri="{FF2B5EF4-FFF2-40B4-BE49-F238E27FC236}">
                <a16:creationId xmlns:a16="http://schemas.microsoft.com/office/drawing/2014/main" id="{87315D3A-C4C9-4988-962F-1967F622D602}"/>
              </a:ext>
            </a:extLst>
          </p:cNvPr>
          <p:cNvSpPr txBox="1"/>
          <p:nvPr/>
        </p:nvSpPr>
        <p:spPr bwMode="auto">
          <a:xfrm>
            <a:off x="5938308" y="2251017"/>
            <a:ext cx="11608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Calibri" panose="020F0502020204030204" pitchFamily="34" charset="0"/>
                <a:ea typeface="Calibri" panose="020F0502020204030204" pitchFamily="34" charset="0"/>
              </a:rPr>
              <a:t>↓ </a:t>
            </a:r>
            <a:r>
              <a:rPr lang="en-GB" sz="2400" dirty="0">
                <a:solidFill>
                  <a:srgbClr val="000000"/>
                </a:solidFill>
                <a:latin typeface="Myriad Pro Semibold" charset="0"/>
                <a:ea typeface="Myriad Pro Semibold" charset="0"/>
                <a:cs typeface="Myriad Pro Semibold" charset="0"/>
              </a:rPr>
              <a:t>+ 10</a:t>
            </a:r>
          </a:p>
        </p:txBody>
      </p:sp>
      <p:sp>
        <p:nvSpPr>
          <p:cNvPr id="29" name="TextBox 28">
            <a:extLst>
              <a:ext uri="{FF2B5EF4-FFF2-40B4-BE49-F238E27FC236}">
                <a16:creationId xmlns:a16="http://schemas.microsoft.com/office/drawing/2014/main" id="{C4FC7DE4-8CCB-40CD-99D7-EEEFEBF0C880}"/>
              </a:ext>
            </a:extLst>
          </p:cNvPr>
          <p:cNvSpPr txBox="1"/>
          <p:nvPr/>
        </p:nvSpPr>
        <p:spPr bwMode="auto">
          <a:xfrm>
            <a:off x="7401391" y="2251017"/>
            <a:ext cx="30380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10 = 2 × 10 + 10</a:t>
            </a:r>
          </a:p>
        </p:txBody>
      </p:sp>
      <p:sp>
        <p:nvSpPr>
          <p:cNvPr id="30" name="TextBox 29">
            <a:extLst>
              <a:ext uri="{FF2B5EF4-FFF2-40B4-BE49-F238E27FC236}">
                <a16:creationId xmlns:a16="http://schemas.microsoft.com/office/drawing/2014/main" id="{E7DE5140-29D0-48FA-9E07-C5416D55C74E}"/>
              </a:ext>
            </a:extLst>
          </p:cNvPr>
          <p:cNvSpPr txBox="1"/>
          <p:nvPr/>
        </p:nvSpPr>
        <p:spPr bwMode="auto">
          <a:xfrm>
            <a:off x="5207058" y="207037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70</a:t>
            </a:r>
          </a:p>
        </p:txBody>
      </p:sp>
      <p:sp>
        <p:nvSpPr>
          <p:cNvPr id="31" name="TextBox 30">
            <a:extLst>
              <a:ext uri="{FF2B5EF4-FFF2-40B4-BE49-F238E27FC236}">
                <a16:creationId xmlns:a16="http://schemas.microsoft.com/office/drawing/2014/main" id="{9C898729-6849-49E5-9039-ED0BE99DC854}"/>
              </a:ext>
            </a:extLst>
          </p:cNvPr>
          <p:cNvSpPr txBox="1"/>
          <p:nvPr/>
        </p:nvSpPr>
        <p:spPr bwMode="auto">
          <a:xfrm>
            <a:off x="5938306" y="2251017"/>
            <a:ext cx="1130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Calibri" panose="020F0502020204030204" pitchFamily="34" charset="0"/>
                <a:ea typeface="Calibri" panose="020F0502020204030204" pitchFamily="34" charset="0"/>
              </a:rPr>
              <a:t>↑ </a:t>
            </a:r>
            <a:r>
              <a:rPr lang="en-GB" sz="2400" dirty="0">
                <a:solidFill>
                  <a:srgbClr val="000000"/>
                </a:solidFill>
                <a:latin typeface="Arial" panose="020B0604020202020204" pitchFamily="34" charset="0"/>
                <a:ea typeface="Myriad Pro Semibold" charset="0"/>
                <a:cs typeface="Arial" panose="020B0604020202020204" pitchFamily="34" charset="0"/>
              </a:rPr>
              <a:t>−</a:t>
            </a:r>
            <a:r>
              <a:rPr lang="en-GB" sz="2400" dirty="0">
                <a:solidFill>
                  <a:srgbClr val="000000"/>
                </a:solidFill>
                <a:latin typeface="Myriad Pro Semibold" charset="0"/>
                <a:ea typeface="Myriad Pro Semibold" charset="0"/>
                <a:cs typeface="Myriad Pro Semibold" charset="0"/>
              </a:rPr>
              <a:t> 10</a:t>
            </a:r>
          </a:p>
        </p:txBody>
      </p:sp>
      <p:sp>
        <p:nvSpPr>
          <p:cNvPr id="32" name="TextBox 31">
            <a:extLst>
              <a:ext uri="{FF2B5EF4-FFF2-40B4-BE49-F238E27FC236}">
                <a16:creationId xmlns:a16="http://schemas.microsoft.com/office/drawing/2014/main" id="{8163B399-D92B-45DE-A45C-11B782BEBD9D}"/>
              </a:ext>
            </a:extLst>
          </p:cNvPr>
          <p:cNvSpPr txBox="1"/>
          <p:nvPr/>
        </p:nvSpPr>
        <p:spPr bwMode="auto">
          <a:xfrm>
            <a:off x="7450553" y="2251017"/>
            <a:ext cx="30075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 × 10 = 8 × 10 </a:t>
            </a:r>
            <a:r>
              <a:rPr lang="en-GB" sz="2400" dirty="0">
                <a:solidFill>
                  <a:srgbClr val="000000"/>
                </a:solidFill>
                <a:latin typeface="Arial" panose="020B0604020202020204" pitchFamily="34" charset="0"/>
                <a:ea typeface="Myriad Pro Semibold" charset="0"/>
                <a:cs typeface="Arial" panose="020B0604020202020204" pitchFamily="34" charset="0"/>
              </a:rPr>
              <a:t>−</a:t>
            </a:r>
            <a:r>
              <a:rPr lang="en-GB" sz="2400" dirty="0">
                <a:solidFill>
                  <a:srgbClr val="000000"/>
                </a:solidFill>
                <a:latin typeface="Myriad Pro Semibold" charset="0"/>
                <a:ea typeface="Myriad Pro Semibold" charset="0"/>
                <a:cs typeface="Myriad Pro Semibold" charset="0"/>
              </a:rPr>
              <a:t> 10</a:t>
            </a:r>
          </a:p>
        </p:txBody>
      </p:sp>
    </p:spTree>
    <p:extLst>
      <p:ext uri="{BB962C8B-B14F-4D97-AF65-F5344CB8AC3E}">
        <p14:creationId xmlns:p14="http://schemas.microsoft.com/office/powerpoint/2010/main" val="334621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par>
                          <p:cTn id="33" fill="hold">
                            <p:stCondLst>
                              <p:cond delay="500"/>
                            </p:stCondLst>
                            <p:childTnLst>
                              <p:par>
                                <p:cTn id="34" presetID="44" presetClass="path" presetSubtype="0" accel="50000" decel="50000" fill="hold" nodeType="afterEffect">
                                  <p:stCondLst>
                                    <p:cond delay="0"/>
                                  </p:stCondLst>
                                  <p:childTnLst>
                                    <p:animMotion origin="layout" path="M 3.75E-6 1.48148E-6 L 0.0177 -0.04236 C 0.02148 -0.05162 0.02708 -0.05625 0.03294 -0.05625 C 0.03958 -0.05625 0.04492 -0.05162 0.04869 -0.04236 L 0.06666 1.48148E-6 " pathEditMode="relative" rAng="0" ptsTypes="AAAAA">
                                      <p:cBhvr>
                                        <p:cTn id="35" dur="1500" fill="hold"/>
                                        <p:tgtEl>
                                          <p:spTgt spid="21"/>
                                        </p:tgtEl>
                                        <p:attrNameLst>
                                          <p:attrName>ppt_x</p:attrName>
                                          <p:attrName>ppt_y</p:attrName>
                                        </p:attrNameLst>
                                      </p:cBhvr>
                                      <p:rCtr x="3333" y="-2824"/>
                                    </p:animMotion>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xit" presetSubtype="0" fill="hold" grpId="1" nodeType="withEffect">
                                  <p:stCondLst>
                                    <p:cond delay="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9"/>
                                        </p:tgtEl>
                                      </p:cBhvr>
                                    </p:animEffect>
                                    <p:set>
                                      <p:cBhvr>
                                        <p:cTn id="65" dur="1" fill="hold">
                                          <p:stCondLst>
                                            <p:cond delay="499"/>
                                          </p:stCondLst>
                                        </p:cTn>
                                        <p:tgtEl>
                                          <p:spTgt spid="39"/>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8"/>
                                        </p:tgtEl>
                                      </p:cBhvr>
                                    </p:animEffect>
                                    <p:set>
                                      <p:cBhvr>
                                        <p:cTn id="83" dur="1" fill="hold">
                                          <p:stCondLst>
                                            <p:cond delay="499"/>
                                          </p:stCondLst>
                                        </p:cTn>
                                        <p:tgtEl>
                                          <p:spTgt spid="2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21" presetClass="entr" presetSubtype="1" fill="hold" grpId="0"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wheel(1)">
                                      <p:cBhvr>
                                        <p:cTn id="98" dur="1000"/>
                                        <p:tgtEl>
                                          <p:spTgt spid="1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8"/>
                                        </p:tgtEl>
                                      </p:cBhvr>
                                    </p:animEffect>
                                    <p:set>
                                      <p:cBhvr>
                                        <p:cTn id="106" dur="1" fill="hold">
                                          <p:stCondLst>
                                            <p:cond delay="499"/>
                                          </p:stCondLst>
                                        </p:cTn>
                                        <p:tgtEl>
                                          <p:spTgt spid="18"/>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fade">
                                      <p:cBhvr>
                                        <p:cTn id="109" dur="500"/>
                                        <p:tgtEl>
                                          <p:spTgt spid="40"/>
                                        </p:tgtEl>
                                      </p:cBhvr>
                                    </p:animEffect>
                                  </p:childTnLst>
                                </p:cTn>
                              </p:par>
                            </p:childTnLst>
                          </p:cTn>
                        </p:par>
                      </p:childTnLst>
                    </p:cTn>
                  </p:par>
                  <p:par>
                    <p:cTn id="110" fill="hold">
                      <p:stCondLst>
                        <p:cond delay="indefinite"/>
                      </p:stCondLst>
                      <p:childTnLst>
                        <p:par>
                          <p:cTn id="111" fill="hold">
                            <p:stCondLst>
                              <p:cond delay="0"/>
                            </p:stCondLst>
                            <p:childTnLst>
                              <p:par>
                                <p:cTn id="112" presetID="64" presetClass="path" presetSubtype="0" accel="50000" decel="50000" fill="hold" nodeType="clickEffect">
                                  <p:stCondLst>
                                    <p:cond delay="0"/>
                                  </p:stCondLst>
                                  <p:childTnLst>
                                    <p:animMotion origin="layout" path="M -3.05556E-6 4.44444E-6 L -3.05556E-6 -0.26436 " pathEditMode="relative" rAng="0" ptsTypes="AA">
                                      <p:cBhvr>
                                        <p:cTn id="113" dur="2000" fill="hold"/>
                                        <p:tgtEl>
                                          <p:spTgt spid="40"/>
                                        </p:tgtEl>
                                        <p:attrNameLst>
                                          <p:attrName>ppt_x</p:attrName>
                                          <p:attrName>ppt_y</p:attrName>
                                        </p:attrNameLst>
                                      </p:cBhvr>
                                      <p:rCtr x="0" y="-13218"/>
                                    </p:animMotion>
                                  </p:childTnLst>
                                </p:cTn>
                              </p:par>
                              <p:par>
                                <p:cTn id="114" presetID="10" presetClass="entr" presetSubtype="0" fill="hold"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fade">
                                      <p:cBhvr>
                                        <p:cTn id="121" dur="500"/>
                                        <p:tgtEl>
                                          <p:spTgt spid="24"/>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fade">
                                      <p:cBhvr>
                                        <p:cTn id="126" dur="500"/>
                                        <p:tgtEl>
                                          <p:spTgt spid="22"/>
                                        </p:tgtEl>
                                      </p:cBhvr>
                                    </p:animEffect>
                                  </p:childTnLst>
                                </p:cTn>
                              </p:par>
                            </p:childTnLst>
                          </p:cTn>
                        </p:par>
                        <p:par>
                          <p:cTn id="127" fill="hold">
                            <p:stCondLst>
                              <p:cond delay="500"/>
                            </p:stCondLst>
                            <p:childTnLst>
                              <p:par>
                                <p:cTn id="128" presetID="44" presetClass="path" presetSubtype="0" accel="50000" decel="50000" fill="hold" nodeType="afterEffect">
                                  <p:stCondLst>
                                    <p:cond delay="0"/>
                                  </p:stCondLst>
                                  <p:childTnLst>
                                    <p:animMotion origin="layout" path="M 6.25E-7 0.00232 L -0.01732 -0.04051 C -0.02096 -0.05023 -0.0263 -0.05463 -0.03203 -0.05463 C -0.03841 -0.05463 -0.04349 -0.05023 -0.04727 -0.04051 L -0.06419 0.00232 " pathEditMode="relative" rAng="0" ptsTypes="AAAAA">
                                      <p:cBhvr>
                                        <p:cTn id="129" dur="1500" fill="hold"/>
                                        <p:tgtEl>
                                          <p:spTgt spid="22"/>
                                        </p:tgtEl>
                                        <p:attrNameLst>
                                          <p:attrName>ppt_x</p:attrName>
                                          <p:attrName>ppt_y</p:attrName>
                                        </p:attrNameLst>
                                      </p:cBhvr>
                                      <p:rCtr x="-3216" y="-2847"/>
                                    </p:animMotion>
                                  </p:childTnLst>
                                </p:cTn>
                              </p:par>
                            </p:childTnLst>
                          </p:cTn>
                        </p:par>
                        <p:par>
                          <p:cTn id="130" fill="hold">
                            <p:stCondLst>
                              <p:cond delay="2000"/>
                            </p:stCondLst>
                            <p:childTnLst>
                              <p:par>
                                <p:cTn id="131" presetID="10" presetClass="entr" presetSubtype="0" fill="hold" grpId="0" nodeType="afterEffect">
                                  <p:stCondLst>
                                    <p:cond delay="0"/>
                                  </p:stCondLst>
                                  <p:childTnLst>
                                    <p:set>
                                      <p:cBhvr>
                                        <p:cTn id="132" dur="1" fill="hold">
                                          <p:stCondLst>
                                            <p:cond delay="0"/>
                                          </p:stCondLst>
                                        </p:cTn>
                                        <p:tgtEl>
                                          <p:spTgt spid="25"/>
                                        </p:tgtEl>
                                        <p:attrNameLst>
                                          <p:attrName>style.visibility</p:attrName>
                                        </p:attrNameLst>
                                      </p:cBhvr>
                                      <p:to>
                                        <p:strVal val="visible"/>
                                      </p:to>
                                    </p:set>
                                    <p:animEffect transition="in" filter="fade">
                                      <p:cBhvr>
                                        <p:cTn id="133" dur="500"/>
                                        <p:tgtEl>
                                          <p:spTgt spid="25"/>
                                        </p:tgtEl>
                                      </p:cBhvr>
                                    </p:animEffect>
                                  </p:childTnLst>
                                </p:cTn>
                              </p:par>
                              <p:par>
                                <p:cTn id="134" presetID="10" presetClass="exit" presetSubtype="0" fill="hold" grpId="1" nodeType="withEffect">
                                  <p:stCondLst>
                                    <p:cond delay="0"/>
                                  </p:stCondLst>
                                  <p:childTnLst>
                                    <p:animEffect transition="out" filter="fade">
                                      <p:cBhvr>
                                        <p:cTn id="135" dur="500"/>
                                        <p:tgtEl>
                                          <p:spTgt spid="24"/>
                                        </p:tgtEl>
                                      </p:cBhvr>
                                    </p:animEffect>
                                    <p:set>
                                      <p:cBhvr>
                                        <p:cTn id="136" dur="1" fill="hold">
                                          <p:stCondLst>
                                            <p:cond delay="499"/>
                                          </p:stCondLst>
                                        </p:cTn>
                                        <p:tgtEl>
                                          <p:spTgt spid="24"/>
                                        </p:tgtEl>
                                        <p:attrNameLst>
                                          <p:attrName>style.visibility</p:attrName>
                                        </p:attrNameLst>
                                      </p:cBhvr>
                                      <p:to>
                                        <p:strVal val="hidden"/>
                                      </p:to>
                                    </p:set>
                                  </p:childTnLst>
                                </p:cTn>
                              </p:par>
                            </p:childTnLst>
                          </p:cTn>
                        </p:par>
                        <p:par>
                          <p:cTn id="137" fill="hold">
                            <p:stCondLst>
                              <p:cond delay="2500"/>
                            </p:stCondLst>
                            <p:childTnLst>
                              <p:par>
                                <p:cTn id="138" presetID="10" presetClass="entr" presetSubtype="0" fill="hold" grpId="0" nodeType="afterEffect">
                                  <p:stCondLst>
                                    <p:cond delay="0"/>
                                  </p:stCondLst>
                                  <p:childTnLst>
                                    <p:set>
                                      <p:cBhvr>
                                        <p:cTn id="139" dur="1" fill="hold">
                                          <p:stCondLst>
                                            <p:cond delay="0"/>
                                          </p:stCondLst>
                                        </p:cTn>
                                        <p:tgtEl>
                                          <p:spTgt spid="19"/>
                                        </p:tgtEl>
                                        <p:attrNameLst>
                                          <p:attrName>style.visibility</p:attrName>
                                        </p:attrNameLst>
                                      </p:cBhvr>
                                      <p:to>
                                        <p:strVal val="visible"/>
                                      </p:to>
                                    </p:set>
                                    <p:animEffect transition="in" filter="fade">
                                      <p:cBhvr>
                                        <p:cTn id="140" dur="500"/>
                                        <p:tgtEl>
                                          <p:spTgt spid="19"/>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fade">
                                      <p:cBhvr>
                                        <p:cTn id="145" dur="500"/>
                                        <p:tgtEl>
                                          <p:spTgt spid="30"/>
                                        </p:tgtEl>
                                      </p:cBhvr>
                                    </p:animEffect>
                                  </p:childTnLst>
                                </p:cTn>
                              </p:par>
                            </p:childTnLst>
                          </p:cTn>
                        </p:par>
                        <p:par>
                          <p:cTn id="146" fill="hold">
                            <p:stCondLst>
                              <p:cond delay="500"/>
                            </p:stCondLst>
                            <p:childTnLst>
                              <p:par>
                                <p:cTn id="147" presetID="10" presetClass="entr" presetSubtype="0" fill="hold" grpId="0" nodeType="after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fade">
                                      <p:cBhvr>
                                        <p:cTn id="149" dur="500"/>
                                        <p:tgtEl>
                                          <p:spTgt spid="31"/>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fade">
                                      <p:cBhvr>
                                        <p:cTn id="1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20" grpId="0" animBg="1"/>
      <p:bldP spid="20" grpId="1" animBg="1"/>
      <p:bldP spid="23" grpId="0" animBg="1"/>
      <p:bldP spid="23" grpId="1" animBg="1"/>
      <p:bldP spid="23" grpId="2" animBg="1"/>
      <p:bldP spid="24" grpId="0" animBg="1"/>
      <p:bldP spid="24" grpId="1" animBg="1"/>
      <p:bldP spid="25" grpId="0"/>
      <p:bldP spid="26" grpId="0"/>
      <p:bldP spid="26" grpId="1"/>
      <p:bldP spid="27" grpId="0"/>
      <p:bldP spid="27" grpId="1"/>
      <p:bldP spid="28" grpId="0"/>
      <p:bldP spid="28" grpId="1"/>
      <p:bldP spid="29" grpId="0"/>
      <p:bldP spid="29" grpId="1"/>
      <p:bldP spid="30" grpId="0"/>
      <p:bldP spid="31" grpId="0"/>
      <p:bldP spid="3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1:8</a:t>
            </a:r>
          </a:p>
        </p:txBody>
      </p:sp>
      <p:graphicFrame>
        <p:nvGraphicFramePr>
          <p:cNvPr id="3" name="Table 2">
            <a:extLst>
              <a:ext uri="{FF2B5EF4-FFF2-40B4-BE49-F238E27FC236}">
                <a16:creationId xmlns:a16="http://schemas.microsoft.com/office/drawing/2014/main" id="{D6023AC3-D81C-4304-8756-63688593827A}"/>
              </a:ext>
            </a:extLst>
          </p:cNvPr>
          <p:cNvGraphicFramePr>
            <a:graphicFrameLocks noGrp="1"/>
          </p:cNvGraphicFramePr>
          <p:nvPr/>
        </p:nvGraphicFramePr>
        <p:xfrm>
          <a:off x="2448216" y="1042656"/>
          <a:ext cx="7295568" cy="3663597"/>
        </p:xfrm>
        <a:graphic>
          <a:graphicData uri="http://schemas.openxmlformats.org/drawingml/2006/table">
            <a:tbl>
              <a:tblPr firstRow="1" bandRow="1">
                <a:tableStyleId>{5C22544A-7EE6-4342-B048-85BDC9FD1C3A}</a:tableStyleId>
              </a:tblPr>
              <a:tblGrid>
                <a:gridCol w="607964">
                  <a:extLst>
                    <a:ext uri="{9D8B030D-6E8A-4147-A177-3AD203B41FA5}">
                      <a16:colId xmlns:a16="http://schemas.microsoft.com/office/drawing/2014/main" val="1503589792"/>
                    </a:ext>
                  </a:extLst>
                </a:gridCol>
                <a:gridCol w="607964">
                  <a:extLst>
                    <a:ext uri="{9D8B030D-6E8A-4147-A177-3AD203B41FA5}">
                      <a16:colId xmlns:a16="http://schemas.microsoft.com/office/drawing/2014/main" val="3916214251"/>
                    </a:ext>
                  </a:extLst>
                </a:gridCol>
                <a:gridCol w="607964">
                  <a:extLst>
                    <a:ext uri="{9D8B030D-6E8A-4147-A177-3AD203B41FA5}">
                      <a16:colId xmlns:a16="http://schemas.microsoft.com/office/drawing/2014/main" val="1950086994"/>
                    </a:ext>
                  </a:extLst>
                </a:gridCol>
                <a:gridCol w="607964">
                  <a:extLst>
                    <a:ext uri="{9D8B030D-6E8A-4147-A177-3AD203B41FA5}">
                      <a16:colId xmlns:a16="http://schemas.microsoft.com/office/drawing/2014/main" val="2629878618"/>
                    </a:ext>
                  </a:extLst>
                </a:gridCol>
                <a:gridCol w="607964">
                  <a:extLst>
                    <a:ext uri="{9D8B030D-6E8A-4147-A177-3AD203B41FA5}">
                      <a16:colId xmlns:a16="http://schemas.microsoft.com/office/drawing/2014/main" val="984102065"/>
                    </a:ext>
                  </a:extLst>
                </a:gridCol>
                <a:gridCol w="607964">
                  <a:extLst>
                    <a:ext uri="{9D8B030D-6E8A-4147-A177-3AD203B41FA5}">
                      <a16:colId xmlns:a16="http://schemas.microsoft.com/office/drawing/2014/main" val="1243228410"/>
                    </a:ext>
                  </a:extLst>
                </a:gridCol>
                <a:gridCol w="607964">
                  <a:extLst>
                    <a:ext uri="{9D8B030D-6E8A-4147-A177-3AD203B41FA5}">
                      <a16:colId xmlns:a16="http://schemas.microsoft.com/office/drawing/2014/main" val="1348867116"/>
                    </a:ext>
                  </a:extLst>
                </a:gridCol>
                <a:gridCol w="607964">
                  <a:extLst>
                    <a:ext uri="{9D8B030D-6E8A-4147-A177-3AD203B41FA5}">
                      <a16:colId xmlns:a16="http://schemas.microsoft.com/office/drawing/2014/main" val="619430425"/>
                    </a:ext>
                  </a:extLst>
                </a:gridCol>
                <a:gridCol w="607964">
                  <a:extLst>
                    <a:ext uri="{9D8B030D-6E8A-4147-A177-3AD203B41FA5}">
                      <a16:colId xmlns:a16="http://schemas.microsoft.com/office/drawing/2014/main" val="2980250672"/>
                    </a:ext>
                  </a:extLst>
                </a:gridCol>
                <a:gridCol w="607964">
                  <a:extLst>
                    <a:ext uri="{9D8B030D-6E8A-4147-A177-3AD203B41FA5}">
                      <a16:colId xmlns:a16="http://schemas.microsoft.com/office/drawing/2014/main" val="1852278458"/>
                    </a:ext>
                  </a:extLst>
                </a:gridCol>
                <a:gridCol w="607964">
                  <a:extLst>
                    <a:ext uri="{9D8B030D-6E8A-4147-A177-3AD203B41FA5}">
                      <a16:colId xmlns:a16="http://schemas.microsoft.com/office/drawing/2014/main" val="3566726440"/>
                    </a:ext>
                  </a:extLst>
                </a:gridCol>
                <a:gridCol w="607964">
                  <a:extLst>
                    <a:ext uri="{9D8B030D-6E8A-4147-A177-3AD203B41FA5}">
                      <a16:colId xmlns:a16="http://schemas.microsoft.com/office/drawing/2014/main" val="500090218"/>
                    </a:ext>
                  </a:extLst>
                </a:gridCol>
              </a:tblGrid>
              <a:tr h="523371">
                <a:tc>
                  <a:txBody>
                    <a:bodyPr/>
                    <a:lstStyle/>
                    <a:p>
                      <a:pPr algn="ctr"/>
                      <a:endParaRPr lang="en-GB" sz="2400" b="0" dirty="0">
                        <a:latin typeface="Myriad Pro Semibold"/>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10">
                  <a:txBody>
                    <a:bodyPr/>
                    <a:lstStyle/>
                    <a:p>
                      <a:pPr algn="ctr"/>
                      <a:r>
                        <a:rPr lang="en-GB" sz="2400" b="1" dirty="0">
                          <a:solidFill>
                            <a:schemeClr val="tx1"/>
                          </a:solidFill>
                          <a:latin typeface="Myriad Pro Semibold"/>
                        </a:rPr>
                        <a:t>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extLst>
                  <a:ext uri="{0D108BD9-81ED-4DB2-BD59-A6C34878D82A}">
                    <a16:rowId xmlns:a16="http://schemas.microsoft.com/office/drawing/2014/main" val="2919757359"/>
                  </a:ext>
                </a:extLst>
              </a:tr>
              <a:tr h="523371">
                <a:tc>
                  <a:txBody>
                    <a:bodyPr/>
                    <a:lstStyle/>
                    <a:p>
                      <a:pPr algn="ctr"/>
                      <a:endParaRPr lang="en-GB" sz="2400" b="0"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latin typeface="Myriad Pro Semibold"/>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2E8"/>
                    </a:solidFill>
                  </a:tcPr>
                </a:tc>
                <a:tc>
                  <a:txBody>
                    <a:bodyPr/>
                    <a:lstStyle/>
                    <a:p>
                      <a:pPr algn="ctr"/>
                      <a:r>
                        <a:rPr lang="en-GB" sz="2400" b="0"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extLst>
                  <a:ext uri="{0D108BD9-81ED-4DB2-BD59-A6C34878D82A}">
                    <a16:rowId xmlns:a16="http://schemas.microsoft.com/office/drawing/2014/main" val="2194450004"/>
                  </a:ext>
                </a:extLst>
              </a:tr>
              <a:tr h="523371">
                <a:tc rowSpan="5">
                  <a:txBody>
                    <a:bodyPr/>
                    <a:lstStyle/>
                    <a:p>
                      <a:pPr algn="ctr"/>
                      <a:r>
                        <a:rPr lang="en-GB" sz="2400" b="1" dirty="0">
                          <a:latin typeface="Myriad Pro Semibold"/>
                        </a:rPr>
                        <a:t>Factor</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4066992"/>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79354"/>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1976496"/>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426547"/>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976278"/>
                  </a:ext>
                </a:extLst>
              </a:tr>
            </a:tbl>
          </a:graphicData>
        </a:graphic>
      </p:graphicFrame>
      <p:graphicFrame>
        <p:nvGraphicFramePr>
          <p:cNvPr id="4" name="Table 3">
            <a:extLst>
              <a:ext uri="{FF2B5EF4-FFF2-40B4-BE49-F238E27FC236}">
                <a16:creationId xmlns:a16="http://schemas.microsoft.com/office/drawing/2014/main" id="{4FA31249-0876-4F08-9EE1-4D3ED8418D64}"/>
              </a:ext>
            </a:extLst>
          </p:cNvPr>
          <p:cNvGraphicFramePr>
            <a:graphicFrameLocks noGrp="1"/>
          </p:cNvGraphicFramePr>
          <p:nvPr/>
        </p:nvGraphicFramePr>
        <p:xfrm>
          <a:off x="2448216" y="1042655"/>
          <a:ext cx="7295568" cy="4186968"/>
        </p:xfrm>
        <a:graphic>
          <a:graphicData uri="http://schemas.openxmlformats.org/drawingml/2006/table">
            <a:tbl>
              <a:tblPr firstRow="1" bandRow="1">
                <a:tableStyleId>{5C22544A-7EE6-4342-B048-85BDC9FD1C3A}</a:tableStyleId>
              </a:tblPr>
              <a:tblGrid>
                <a:gridCol w="607964">
                  <a:extLst>
                    <a:ext uri="{9D8B030D-6E8A-4147-A177-3AD203B41FA5}">
                      <a16:colId xmlns:a16="http://schemas.microsoft.com/office/drawing/2014/main" val="1503589792"/>
                    </a:ext>
                  </a:extLst>
                </a:gridCol>
                <a:gridCol w="607964">
                  <a:extLst>
                    <a:ext uri="{9D8B030D-6E8A-4147-A177-3AD203B41FA5}">
                      <a16:colId xmlns:a16="http://schemas.microsoft.com/office/drawing/2014/main" val="3916214251"/>
                    </a:ext>
                  </a:extLst>
                </a:gridCol>
                <a:gridCol w="607964">
                  <a:extLst>
                    <a:ext uri="{9D8B030D-6E8A-4147-A177-3AD203B41FA5}">
                      <a16:colId xmlns:a16="http://schemas.microsoft.com/office/drawing/2014/main" val="1950086994"/>
                    </a:ext>
                  </a:extLst>
                </a:gridCol>
                <a:gridCol w="607964">
                  <a:extLst>
                    <a:ext uri="{9D8B030D-6E8A-4147-A177-3AD203B41FA5}">
                      <a16:colId xmlns:a16="http://schemas.microsoft.com/office/drawing/2014/main" val="2629878618"/>
                    </a:ext>
                  </a:extLst>
                </a:gridCol>
                <a:gridCol w="607964">
                  <a:extLst>
                    <a:ext uri="{9D8B030D-6E8A-4147-A177-3AD203B41FA5}">
                      <a16:colId xmlns:a16="http://schemas.microsoft.com/office/drawing/2014/main" val="157814965"/>
                    </a:ext>
                  </a:extLst>
                </a:gridCol>
                <a:gridCol w="607964">
                  <a:extLst>
                    <a:ext uri="{9D8B030D-6E8A-4147-A177-3AD203B41FA5}">
                      <a16:colId xmlns:a16="http://schemas.microsoft.com/office/drawing/2014/main" val="3643203362"/>
                    </a:ext>
                  </a:extLst>
                </a:gridCol>
                <a:gridCol w="607964">
                  <a:extLst>
                    <a:ext uri="{9D8B030D-6E8A-4147-A177-3AD203B41FA5}">
                      <a16:colId xmlns:a16="http://schemas.microsoft.com/office/drawing/2014/main" val="2720835767"/>
                    </a:ext>
                  </a:extLst>
                </a:gridCol>
                <a:gridCol w="607964">
                  <a:extLst>
                    <a:ext uri="{9D8B030D-6E8A-4147-A177-3AD203B41FA5}">
                      <a16:colId xmlns:a16="http://schemas.microsoft.com/office/drawing/2014/main" val="1997080141"/>
                    </a:ext>
                  </a:extLst>
                </a:gridCol>
                <a:gridCol w="607964">
                  <a:extLst>
                    <a:ext uri="{9D8B030D-6E8A-4147-A177-3AD203B41FA5}">
                      <a16:colId xmlns:a16="http://schemas.microsoft.com/office/drawing/2014/main" val="2132581693"/>
                    </a:ext>
                  </a:extLst>
                </a:gridCol>
                <a:gridCol w="607964">
                  <a:extLst>
                    <a:ext uri="{9D8B030D-6E8A-4147-A177-3AD203B41FA5}">
                      <a16:colId xmlns:a16="http://schemas.microsoft.com/office/drawing/2014/main" val="942696998"/>
                    </a:ext>
                  </a:extLst>
                </a:gridCol>
                <a:gridCol w="607964">
                  <a:extLst>
                    <a:ext uri="{9D8B030D-6E8A-4147-A177-3AD203B41FA5}">
                      <a16:colId xmlns:a16="http://schemas.microsoft.com/office/drawing/2014/main" val="2815096197"/>
                    </a:ext>
                  </a:extLst>
                </a:gridCol>
                <a:gridCol w="607964">
                  <a:extLst>
                    <a:ext uri="{9D8B030D-6E8A-4147-A177-3AD203B41FA5}">
                      <a16:colId xmlns:a16="http://schemas.microsoft.com/office/drawing/2014/main" val="1420054712"/>
                    </a:ext>
                  </a:extLst>
                </a:gridCol>
              </a:tblGrid>
              <a:tr h="523371">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10">
                  <a:txBody>
                    <a:bodyPr/>
                    <a:lstStyle/>
                    <a:p>
                      <a:pPr algn="ctr"/>
                      <a:r>
                        <a:rPr lang="en-GB" sz="2400" b="1" dirty="0">
                          <a:solidFill>
                            <a:schemeClr val="tx1"/>
                          </a:solidFill>
                          <a:latin typeface="Myriad Pro Semibold"/>
                        </a:rPr>
                        <a:t>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extLst>
                  <a:ext uri="{0D108BD9-81ED-4DB2-BD59-A6C34878D82A}">
                    <a16:rowId xmlns:a16="http://schemas.microsoft.com/office/drawing/2014/main" val="2919757359"/>
                  </a:ext>
                </a:extLst>
              </a:tr>
              <a:tr h="523371">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latin typeface="Myriad Pro Semibold"/>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2E8"/>
                    </a:solidFill>
                  </a:tcPr>
                </a:tc>
                <a:tc>
                  <a:txBody>
                    <a:bodyPr/>
                    <a:lstStyle/>
                    <a:p>
                      <a:pPr algn="ctr"/>
                      <a:r>
                        <a:rPr lang="en-GB" sz="2400" b="0"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extLst>
                  <a:ext uri="{0D108BD9-81ED-4DB2-BD59-A6C34878D82A}">
                    <a16:rowId xmlns:a16="http://schemas.microsoft.com/office/drawing/2014/main" val="2194450004"/>
                  </a:ext>
                </a:extLst>
              </a:tr>
              <a:tr h="523371">
                <a:tc rowSpan="5">
                  <a:txBody>
                    <a:bodyPr/>
                    <a:lstStyle/>
                    <a:p>
                      <a:pPr algn="ctr"/>
                      <a:r>
                        <a:rPr lang="en-GB" sz="2400" b="1" dirty="0">
                          <a:latin typeface="Myriad Pro Semibold"/>
                        </a:rPr>
                        <a:t>Factor</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3F19D"/>
                    </a:solidFill>
                  </a:tcPr>
                </a:tc>
                <a:tc>
                  <a:txBody>
                    <a:bodyPr/>
                    <a:lstStyle/>
                    <a:p>
                      <a:pPr algn="ctr"/>
                      <a:r>
                        <a:rPr lang="en-GB" sz="2400" b="0"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4066992"/>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79354"/>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1976496"/>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426547"/>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976278"/>
                  </a:ext>
                </a:extLst>
              </a:tr>
              <a:tr h="523371">
                <a:tc>
                  <a:txBody>
                    <a:bodyPr/>
                    <a:lstStyle/>
                    <a:p>
                      <a:pPr algn="ctr"/>
                      <a:endParaRPr lang="en-GB" sz="2400" b="0"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8839963"/>
                  </a:ext>
                </a:extLst>
              </a:tr>
            </a:tbl>
          </a:graphicData>
        </a:graphic>
      </p:graphicFrame>
      <p:sp>
        <p:nvSpPr>
          <p:cNvPr id="23" name="TextBox 22">
            <a:extLst>
              <a:ext uri="{FF2B5EF4-FFF2-40B4-BE49-F238E27FC236}">
                <a16:creationId xmlns:a16="http://schemas.microsoft.com/office/drawing/2014/main" id="{7EAC7B93-BD9F-48B2-B3CB-17AFC21B0FB4}"/>
              </a:ext>
            </a:extLst>
          </p:cNvPr>
          <p:cNvSpPr txBox="1"/>
          <p:nvPr/>
        </p:nvSpPr>
        <p:spPr bwMode="auto">
          <a:xfrm>
            <a:off x="5206974" y="5353681"/>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10 = 50</a:t>
            </a:r>
            <a:endParaRPr lang="en-GB" sz="2400" dirty="0">
              <a:solidFill>
                <a:srgbClr val="FF0000"/>
              </a:solidFill>
              <a:latin typeface="Myriad Pro Semibold" charset="0"/>
              <a:ea typeface="Myriad Pro Semibold" charset="0"/>
              <a:cs typeface="Myriad Pro Semibold" charset="0"/>
            </a:endParaRPr>
          </a:p>
        </p:txBody>
      </p:sp>
      <p:sp>
        <p:nvSpPr>
          <p:cNvPr id="25" name="TextBox 24">
            <a:extLst>
              <a:ext uri="{FF2B5EF4-FFF2-40B4-BE49-F238E27FC236}">
                <a16:creationId xmlns:a16="http://schemas.microsoft.com/office/drawing/2014/main" id="{D426164B-4993-43A1-B58F-1E374B5E9188}"/>
              </a:ext>
            </a:extLst>
          </p:cNvPr>
          <p:cNvSpPr txBox="1"/>
          <p:nvPr/>
        </p:nvSpPr>
        <p:spPr bwMode="auto">
          <a:xfrm>
            <a:off x="4619475" y="5353681"/>
            <a:ext cx="2953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10 = 5 × 10 +10</a:t>
            </a:r>
            <a:endParaRPr lang="en-GB" sz="2400" dirty="0">
              <a:solidFill>
                <a:srgbClr val="FF0000"/>
              </a:solidFill>
              <a:latin typeface="Myriad Pro Semibold" charset="0"/>
              <a:ea typeface="Myriad Pro Semibold" charset="0"/>
              <a:cs typeface="Myriad Pro Semibold" charset="0"/>
            </a:endParaRPr>
          </a:p>
        </p:txBody>
      </p:sp>
      <p:sp>
        <p:nvSpPr>
          <p:cNvPr id="26" name="TextBox 25">
            <a:extLst>
              <a:ext uri="{FF2B5EF4-FFF2-40B4-BE49-F238E27FC236}">
                <a16:creationId xmlns:a16="http://schemas.microsoft.com/office/drawing/2014/main" id="{B971DF8F-3AEF-4085-A8AA-136E1DF49500}"/>
              </a:ext>
            </a:extLst>
          </p:cNvPr>
          <p:cNvSpPr txBox="1"/>
          <p:nvPr/>
        </p:nvSpPr>
        <p:spPr bwMode="auto">
          <a:xfrm>
            <a:off x="4619475" y="5815346"/>
            <a:ext cx="1778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10 = 60</a:t>
            </a:r>
            <a:endParaRPr lang="en-GB" sz="2400" dirty="0">
              <a:solidFill>
                <a:srgbClr val="FF0000"/>
              </a:solidFill>
              <a:latin typeface="Myriad Pro Semibold" charset="0"/>
              <a:ea typeface="Myriad Pro Semibold" charset="0"/>
              <a:cs typeface="Myriad Pro Semibold" charset="0"/>
            </a:endParaRPr>
          </a:p>
        </p:txBody>
      </p:sp>
      <p:grpSp>
        <p:nvGrpSpPr>
          <p:cNvPr id="41" name="Group 40">
            <a:extLst>
              <a:ext uri="{FF2B5EF4-FFF2-40B4-BE49-F238E27FC236}">
                <a16:creationId xmlns:a16="http://schemas.microsoft.com/office/drawing/2014/main" id="{7897335F-8A72-4746-9491-74C1890D5222}"/>
              </a:ext>
            </a:extLst>
          </p:cNvPr>
          <p:cNvGrpSpPr/>
          <p:nvPr/>
        </p:nvGrpSpPr>
        <p:grpSpPr>
          <a:xfrm>
            <a:off x="3799414" y="2192306"/>
            <a:ext cx="5804869" cy="324000"/>
            <a:chOff x="2275413" y="2192306"/>
            <a:chExt cx="5804869" cy="324000"/>
          </a:xfrm>
        </p:grpSpPr>
        <p:sp>
          <p:nvSpPr>
            <p:cNvPr id="6" name="Oval 5">
              <a:extLst>
                <a:ext uri="{FF2B5EF4-FFF2-40B4-BE49-F238E27FC236}">
                  <a16:creationId xmlns:a16="http://schemas.microsoft.com/office/drawing/2014/main" id="{F588247E-D543-4043-BAED-81BF9503AF79}"/>
                </a:ext>
              </a:extLst>
            </p:cNvPr>
            <p:cNvSpPr/>
            <p:nvPr/>
          </p:nvSpPr>
          <p:spPr bwMode="auto">
            <a:xfrm>
              <a:off x="227541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 name="Oval 6">
              <a:extLst>
                <a:ext uri="{FF2B5EF4-FFF2-40B4-BE49-F238E27FC236}">
                  <a16:creationId xmlns:a16="http://schemas.microsoft.com/office/drawing/2014/main" id="{1F37A644-18C9-430E-9F68-8A18419D3794}"/>
                </a:ext>
              </a:extLst>
            </p:cNvPr>
            <p:cNvSpPr/>
            <p:nvPr/>
          </p:nvSpPr>
          <p:spPr bwMode="auto">
            <a:xfrm>
              <a:off x="288439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3" name="Oval 32">
              <a:extLst>
                <a:ext uri="{FF2B5EF4-FFF2-40B4-BE49-F238E27FC236}">
                  <a16:creationId xmlns:a16="http://schemas.microsoft.com/office/drawing/2014/main" id="{A4F452BF-4B3A-403B-A2A8-11C3B9B73C86}"/>
                </a:ext>
              </a:extLst>
            </p:cNvPr>
            <p:cNvSpPr/>
            <p:nvPr/>
          </p:nvSpPr>
          <p:spPr bwMode="auto">
            <a:xfrm>
              <a:off x="349338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4" name="Oval 33">
              <a:extLst>
                <a:ext uri="{FF2B5EF4-FFF2-40B4-BE49-F238E27FC236}">
                  <a16:creationId xmlns:a16="http://schemas.microsoft.com/office/drawing/2014/main" id="{6EC54CDD-4C96-4A80-963A-599E3BAA5D4E}"/>
                </a:ext>
              </a:extLst>
            </p:cNvPr>
            <p:cNvSpPr/>
            <p:nvPr/>
          </p:nvSpPr>
          <p:spPr bwMode="auto">
            <a:xfrm>
              <a:off x="410236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5" name="Oval 34">
              <a:extLst>
                <a:ext uri="{FF2B5EF4-FFF2-40B4-BE49-F238E27FC236}">
                  <a16:creationId xmlns:a16="http://schemas.microsoft.com/office/drawing/2014/main" id="{BB8E3172-886D-4B97-9975-E8D6C3FB0730}"/>
                </a:ext>
              </a:extLst>
            </p:cNvPr>
            <p:cNvSpPr/>
            <p:nvPr/>
          </p:nvSpPr>
          <p:spPr bwMode="auto">
            <a:xfrm>
              <a:off x="471135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6" name="Oval 35">
              <a:extLst>
                <a:ext uri="{FF2B5EF4-FFF2-40B4-BE49-F238E27FC236}">
                  <a16:creationId xmlns:a16="http://schemas.microsoft.com/office/drawing/2014/main" id="{F49B8105-99B6-4D3E-BE38-A34BEB6D3507}"/>
                </a:ext>
              </a:extLst>
            </p:cNvPr>
            <p:cNvSpPr/>
            <p:nvPr/>
          </p:nvSpPr>
          <p:spPr bwMode="auto">
            <a:xfrm>
              <a:off x="532033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7" name="Oval 36">
              <a:extLst>
                <a:ext uri="{FF2B5EF4-FFF2-40B4-BE49-F238E27FC236}">
                  <a16:creationId xmlns:a16="http://schemas.microsoft.com/office/drawing/2014/main" id="{DF759C56-E4D3-4142-A0E1-E7686BB0379E}"/>
                </a:ext>
              </a:extLst>
            </p:cNvPr>
            <p:cNvSpPr/>
            <p:nvPr/>
          </p:nvSpPr>
          <p:spPr bwMode="auto">
            <a:xfrm>
              <a:off x="592932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8" name="Oval 37">
              <a:extLst>
                <a:ext uri="{FF2B5EF4-FFF2-40B4-BE49-F238E27FC236}">
                  <a16:creationId xmlns:a16="http://schemas.microsoft.com/office/drawing/2014/main" id="{2AD5A7C7-5C83-42A2-9F2B-9EFA0A4196BD}"/>
                </a:ext>
              </a:extLst>
            </p:cNvPr>
            <p:cNvSpPr/>
            <p:nvPr/>
          </p:nvSpPr>
          <p:spPr bwMode="auto">
            <a:xfrm>
              <a:off x="653830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9" name="Oval 38">
              <a:extLst>
                <a:ext uri="{FF2B5EF4-FFF2-40B4-BE49-F238E27FC236}">
                  <a16:creationId xmlns:a16="http://schemas.microsoft.com/office/drawing/2014/main" id="{E0D713A6-2C34-4862-B560-C9F1C662ED21}"/>
                </a:ext>
              </a:extLst>
            </p:cNvPr>
            <p:cNvSpPr/>
            <p:nvPr/>
          </p:nvSpPr>
          <p:spPr bwMode="auto">
            <a:xfrm>
              <a:off x="714729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0" name="Oval 39">
              <a:extLst>
                <a:ext uri="{FF2B5EF4-FFF2-40B4-BE49-F238E27FC236}">
                  <a16:creationId xmlns:a16="http://schemas.microsoft.com/office/drawing/2014/main" id="{4DD0EEE4-EC7E-41C5-B2E7-EBB822D363CC}"/>
                </a:ext>
              </a:extLst>
            </p:cNvPr>
            <p:cNvSpPr/>
            <p:nvPr/>
          </p:nvSpPr>
          <p:spPr bwMode="auto">
            <a:xfrm>
              <a:off x="7756282"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42" name="Group 41">
            <a:extLst>
              <a:ext uri="{FF2B5EF4-FFF2-40B4-BE49-F238E27FC236}">
                <a16:creationId xmlns:a16="http://schemas.microsoft.com/office/drawing/2014/main" id="{41531B06-958E-4587-86C3-A8D7A298363C}"/>
              </a:ext>
            </a:extLst>
          </p:cNvPr>
          <p:cNvGrpSpPr/>
          <p:nvPr/>
        </p:nvGrpSpPr>
        <p:grpSpPr>
          <a:xfrm>
            <a:off x="3799414" y="2713873"/>
            <a:ext cx="5804869" cy="324000"/>
            <a:chOff x="2275413" y="2192306"/>
            <a:chExt cx="5804869" cy="324000"/>
          </a:xfrm>
        </p:grpSpPr>
        <p:sp>
          <p:nvSpPr>
            <p:cNvPr id="43" name="Oval 42">
              <a:extLst>
                <a:ext uri="{FF2B5EF4-FFF2-40B4-BE49-F238E27FC236}">
                  <a16:creationId xmlns:a16="http://schemas.microsoft.com/office/drawing/2014/main" id="{01271437-884C-469A-9A97-BC3B6E83C9C6}"/>
                </a:ext>
              </a:extLst>
            </p:cNvPr>
            <p:cNvSpPr/>
            <p:nvPr/>
          </p:nvSpPr>
          <p:spPr bwMode="auto">
            <a:xfrm>
              <a:off x="227541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4" name="Oval 43">
              <a:extLst>
                <a:ext uri="{FF2B5EF4-FFF2-40B4-BE49-F238E27FC236}">
                  <a16:creationId xmlns:a16="http://schemas.microsoft.com/office/drawing/2014/main" id="{8752FC20-3708-4F04-BA0C-6F17CADAB9A4}"/>
                </a:ext>
              </a:extLst>
            </p:cNvPr>
            <p:cNvSpPr/>
            <p:nvPr/>
          </p:nvSpPr>
          <p:spPr bwMode="auto">
            <a:xfrm>
              <a:off x="288439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5" name="Oval 44">
              <a:extLst>
                <a:ext uri="{FF2B5EF4-FFF2-40B4-BE49-F238E27FC236}">
                  <a16:creationId xmlns:a16="http://schemas.microsoft.com/office/drawing/2014/main" id="{00CB6198-B83A-4763-A183-55C22BDB2484}"/>
                </a:ext>
              </a:extLst>
            </p:cNvPr>
            <p:cNvSpPr/>
            <p:nvPr/>
          </p:nvSpPr>
          <p:spPr bwMode="auto">
            <a:xfrm>
              <a:off x="349338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6" name="Oval 45">
              <a:extLst>
                <a:ext uri="{FF2B5EF4-FFF2-40B4-BE49-F238E27FC236}">
                  <a16:creationId xmlns:a16="http://schemas.microsoft.com/office/drawing/2014/main" id="{9DD1CCE8-33BB-47AC-B70F-BDDF8B10FFD4}"/>
                </a:ext>
              </a:extLst>
            </p:cNvPr>
            <p:cNvSpPr/>
            <p:nvPr/>
          </p:nvSpPr>
          <p:spPr bwMode="auto">
            <a:xfrm>
              <a:off x="410236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7" name="Oval 46">
              <a:extLst>
                <a:ext uri="{FF2B5EF4-FFF2-40B4-BE49-F238E27FC236}">
                  <a16:creationId xmlns:a16="http://schemas.microsoft.com/office/drawing/2014/main" id="{7CBD4177-C347-4645-AE8C-82229216970A}"/>
                </a:ext>
              </a:extLst>
            </p:cNvPr>
            <p:cNvSpPr/>
            <p:nvPr/>
          </p:nvSpPr>
          <p:spPr bwMode="auto">
            <a:xfrm>
              <a:off x="471135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8" name="Oval 47">
              <a:extLst>
                <a:ext uri="{FF2B5EF4-FFF2-40B4-BE49-F238E27FC236}">
                  <a16:creationId xmlns:a16="http://schemas.microsoft.com/office/drawing/2014/main" id="{9EE52B7D-D63D-43BE-9D0B-401C9ABD74CB}"/>
                </a:ext>
              </a:extLst>
            </p:cNvPr>
            <p:cNvSpPr/>
            <p:nvPr/>
          </p:nvSpPr>
          <p:spPr bwMode="auto">
            <a:xfrm>
              <a:off x="532033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9" name="Oval 48">
              <a:extLst>
                <a:ext uri="{FF2B5EF4-FFF2-40B4-BE49-F238E27FC236}">
                  <a16:creationId xmlns:a16="http://schemas.microsoft.com/office/drawing/2014/main" id="{C6BF607C-CA90-4C82-8F3D-E0FFF9BD6E82}"/>
                </a:ext>
              </a:extLst>
            </p:cNvPr>
            <p:cNvSpPr/>
            <p:nvPr/>
          </p:nvSpPr>
          <p:spPr bwMode="auto">
            <a:xfrm>
              <a:off x="592932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0" name="Oval 49">
              <a:extLst>
                <a:ext uri="{FF2B5EF4-FFF2-40B4-BE49-F238E27FC236}">
                  <a16:creationId xmlns:a16="http://schemas.microsoft.com/office/drawing/2014/main" id="{2134CE0E-1BDF-4A6F-82D9-D7DAFBBB25C3}"/>
                </a:ext>
              </a:extLst>
            </p:cNvPr>
            <p:cNvSpPr/>
            <p:nvPr/>
          </p:nvSpPr>
          <p:spPr bwMode="auto">
            <a:xfrm>
              <a:off x="653830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1" name="Oval 50">
              <a:extLst>
                <a:ext uri="{FF2B5EF4-FFF2-40B4-BE49-F238E27FC236}">
                  <a16:creationId xmlns:a16="http://schemas.microsoft.com/office/drawing/2014/main" id="{A7A0BD56-4430-4361-86BE-768E2AE30035}"/>
                </a:ext>
              </a:extLst>
            </p:cNvPr>
            <p:cNvSpPr/>
            <p:nvPr/>
          </p:nvSpPr>
          <p:spPr bwMode="auto">
            <a:xfrm>
              <a:off x="714729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2" name="Oval 51">
              <a:extLst>
                <a:ext uri="{FF2B5EF4-FFF2-40B4-BE49-F238E27FC236}">
                  <a16:creationId xmlns:a16="http://schemas.microsoft.com/office/drawing/2014/main" id="{C9D6B0D0-AE12-4A3A-B1E5-5397697CC735}"/>
                </a:ext>
              </a:extLst>
            </p:cNvPr>
            <p:cNvSpPr/>
            <p:nvPr/>
          </p:nvSpPr>
          <p:spPr bwMode="auto">
            <a:xfrm>
              <a:off x="7756282"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53" name="Group 52">
            <a:extLst>
              <a:ext uri="{FF2B5EF4-FFF2-40B4-BE49-F238E27FC236}">
                <a16:creationId xmlns:a16="http://schemas.microsoft.com/office/drawing/2014/main" id="{36DEE268-006F-4C28-894C-B820002883E7}"/>
              </a:ext>
            </a:extLst>
          </p:cNvPr>
          <p:cNvGrpSpPr/>
          <p:nvPr/>
        </p:nvGrpSpPr>
        <p:grpSpPr>
          <a:xfrm>
            <a:off x="3799414" y="3235440"/>
            <a:ext cx="5804869" cy="324000"/>
            <a:chOff x="2275413" y="2192306"/>
            <a:chExt cx="5804869" cy="324000"/>
          </a:xfrm>
        </p:grpSpPr>
        <p:sp>
          <p:nvSpPr>
            <p:cNvPr id="54" name="Oval 53">
              <a:extLst>
                <a:ext uri="{FF2B5EF4-FFF2-40B4-BE49-F238E27FC236}">
                  <a16:creationId xmlns:a16="http://schemas.microsoft.com/office/drawing/2014/main" id="{0C4A1494-9EBD-4EDA-9EE3-05A33E260F35}"/>
                </a:ext>
              </a:extLst>
            </p:cNvPr>
            <p:cNvSpPr/>
            <p:nvPr/>
          </p:nvSpPr>
          <p:spPr bwMode="auto">
            <a:xfrm>
              <a:off x="227541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5" name="Oval 54">
              <a:extLst>
                <a:ext uri="{FF2B5EF4-FFF2-40B4-BE49-F238E27FC236}">
                  <a16:creationId xmlns:a16="http://schemas.microsoft.com/office/drawing/2014/main" id="{DED818E4-83EA-433C-8C81-39A350A28910}"/>
                </a:ext>
              </a:extLst>
            </p:cNvPr>
            <p:cNvSpPr/>
            <p:nvPr/>
          </p:nvSpPr>
          <p:spPr bwMode="auto">
            <a:xfrm>
              <a:off x="288439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6" name="Oval 55">
              <a:extLst>
                <a:ext uri="{FF2B5EF4-FFF2-40B4-BE49-F238E27FC236}">
                  <a16:creationId xmlns:a16="http://schemas.microsoft.com/office/drawing/2014/main" id="{1C5AF2F6-F412-4C79-88BD-45AFC10BFCEF}"/>
                </a:ext>
              </a:extLst>
            </p:cNvPr>
            <p:cNvSpPr/>
            <p:nvPr/>
          </p:nvSpPr>
          <p:spPr bwMode="auto">
            <a:xfrm>
              <a:off x="349338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7" name="Oval 56">
              <a:extLst>
                <a:ext uri="{FF2B5EF4-FFF2-40B4-BE49-F238E27FC236}">
                  <a16:creationId xmlns:a16="http://schemas.microsoft.com/office/drawing/2014/main" id="{97F0C127-DDF1-449B-886D-C5E112351739}"/>
                </a:ext>
              </a:extLst>
            </p:cNvPr>
            <p:cNvSpPr/>
            <p:nvPr/>
          </p:nvSpPr>
          <p:spPr bwMode="auto">
            <a:xfrm>
              <a:off x="410236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8" name="Oval 57">
              <a:extLst>
                <a:ext uri="{FF2B5EF4-FFF2-40B4-BE49-F238E27FC236}">
                  <a16:creationId xmlns:a16="http://schemas.microsoft.com/office/drawing/2014/main" id="{1BA41026-56F5-497E-8442-C8B5CDAA123D}"/>
                </a:ext>
              </a:extLst>
            </p:cNvPr>
            <p:cNvSpPr/>
            <p:nvPr/>
          </p:nvSpPr>
          <p:spPr bwMode="auto">
            <a:xfrm>
              <a:off x="471135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9" name="Oval 58">
              <a:extLst>
                <a:ext uri="{FF2B5EF4-FFF2-40B4-BE49-F238E27FC236}">
                  <a16:creationId xmlns:a16="http://schemas.microsoft.com/office/drawing/2014/main" id="{B813C0EB-360A-4E3C-BC02-D681BF5C42F5}"/>
                </a:ext>
              </a:extLst>
            </p:cNvPr>
            <p:cNvSpPr/>
            <p:nvPr/>
          </p:nvSpPr>
          <p:spPr bwMode="auto">
            <a:xfrm>
              <a:off x="532033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0" name="Oval 59">
              <a:extLst>
                <a:ext uri="{FF2B5EF4-FFF2-40B4-BE49-F238E27FC236}">
                  <a16:creationId xmlns:a16="http://schemas.microsoft.com/office/drawing/2014/main" id="{374D3B8C-7402-4503-A8CE-BCCCD2A489D6}"/>
                </a:ext>
              </a:extLst>
            </p:cNvPr>
            <p:cNvSpPr/>
            <p:nvPr/>
          </p:nvSpPr>
          <p:spPr bwMode="auto">
            <a:xfrm>
              <a:off x="592932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1" name="Oval 60">
              <a:extLst>
                <a:ext uri="{FF2B5EF4-FFF2-40B4-BE49-F238E27FC236}">
                  <a16:creationId xmlns:a16="http://schemas.microsoft.com/office/drawing/2014/main" id="{FF634DA3-57B9-4492-A108-9A804F5D3B07}"/>
                </a:ext>
              </a:extLst>
            </p:cNvPr>
            <p:cNvSpPr/>
            <p:nvPr/>
          </p:nvSpPr>
          <p:spPr bwMode="auto">
            <a:xfrm>
              <a:off x="653830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2" name="Oval 61">
              <a:extLst>
                <a:ext uri="{FF2B5EF4-FFF2-40B4-BE49-F238E27FC236}">
                  <a16:creationId xmlns:a16="http://schemas.microsoft.com/office/drawing/2014/main" id="{03142231-76BA-45C4-A825-E20FFA3214EB}"/>
                </a:ext>
              </a:extLst>
            </p:cNvPr>
            <p:cNvSpPr/>
            <p:nvPr/>
          </p:nvSpPr>
          <p:spPr bwMode="auto">
            <a:xfrm>
              <a:off x="714729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3" name="Oval 62">
              <a:extLst>
                <a:ext uri="{FF2B5EF4-FFF2-40B4-BE49-F238E27FC236}">
                  <a16:creationId xmlns:a16="http://schemas.microsoft.com/office/drawing/2014/main" id="{451D74B6-2345-486D-9697-8A909D29FFF9}"/>
                </a:ext>
              </a:extLst>
            </p:cNvPr>
            <p:cNvSpPr/>
            <p:nvPr/>
          </p:nvSpPr>
          <p:spPr bwMode="auto">
            <a:xfrm>
              <a:off x="7756282"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64" name="Group 63">
            <a:extLst>
              <a:ext uri="{FF2B5EF4-FFF2-40B4-BE49-F238E27FC236}">
                <a16:creationId xmlns:a16="http://schemas.microsoft.com/office/drawing/2014/main" id="{532BD2AB-9B9F-4027-A804-B5E6B2BA6D87}"/>
              </a:ext>
            </a:extLst>
          </p:cNvPr>
          <p:cNvGrpSpPr/>
          <p:nvPr/>
        </p:nvGrpSpPr>
        <p:grpSpPr>
          <a:xfrm>
            <a:off x="3799414" y="3757007"/>
            <a:ext cx="5804869" cy="324000"/>
            <a:chOff x="2275413" y="2192306"/>
            <a:chExt cx="5804869" cy="324000"/>
          </a:xfrm>
        </p:grpSpPr>
        <p:sp>
          <p:nvSpPr>
            <p:cNvPr id="65" name="Oval 64">
              <a:extLst>
                <a:ext uri="{FF2B5EF4-FFF2-40B4-BE49-F238E27FC236}">
                  <a16:creationId xmlns:a16="http://schemas.microsoft.com/office/drawing/2014/main" id="{2DA582A6-32AF-4729-9682-B12BC4766E64}"/>
                </a:ext>
              </a:extLst>
            </p:cNvPr>
            <p:cNvSpPr/>
            <p:nvPr/>
          </p:nvSpPr>
          <p:spPr bwMode="auto">
            <a:xfrm>
              <a:off x="227541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6" name="Oval 65">
              <a:extLst>
                <a:ext uri="{FF2B5EF4-FFF2-40B4-BE49-F238E27FC236}">
                  <a16:creationId xmlns:a16="http://schemas.microsoft.com/office/drawing/2014/main" id="{816073F8-B020-48BE-B63D-D702E0B6CF77}"/>
                </a:ext>
              </a:extLst>
            </p:cNvPr>
            <p:cNvSpPr/>
            <p:nvPr/>
          </p:nvSpPr>
          <p:spPr bwMode="auto">
            <a:xfrm>
              <a:off x="288439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7" name="Oval 66">
              <a:extLst>
                <a:ext uri="{FF2B5EF4-FFF2-40B4-BE49-F238E27FC236}">
                  <a16:creationId xmlns:a16="http://schemas.microsoft.com/office/drawing/2014/main" id="{1185FB5B-F5D2-425F-94E7-B0E4D1DB21CA}"/>
                </a:ext>
              </a:extLst>
            </p:cNvPr>
            <p:cNvSpPr/>
            <p:nvPr/>
          </p:nvSpPr>
          <p:spPr bwMode="auto">
            <a:xfrm>
              <a:off x="349338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8" name="Oval 67">
              <a:extLst>
                <a:ext uri="{FF2B5EF4-FFF2-40B4-BE49-F238E27FC236}">
                  <a16:creationId xmlns:a16="http://schemas.microsoft.com/office/drawing/2014/main" id="{7A8CB88D-0451-4EFA-93D1-28CF92F4C631}"/>
                </a:ext>
              </a:extLst>
            </p:cNvPr>
            <p:cNvSpPr/>
            <p:nvPr/>
          </p:nvSpPr>
          <p:spPr bwMode="auto">
            <a:xfrm>
              <a:off x="410236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9" name="Oval 68">
              <a:extLst>
                <a:ext uri="{FF2B5EF4-FFF2-40B4-BE49-F238E27FC236}">
                  <a16:creationId xmlns:a16="http://schemas.microsoft.com/office/drawing/2014/main" id="{2D4DE6CC-C528-422E-98E1-9718ACA3CAE5}"/>
                </a:ext>
              </a:extLst>
            </p:cNvPr>
            <p:cNvSpPr/>
            <p:nvPr/>
          </p:nvSpPr>
          <p:spPr bwMode="auto">
            <a:xfrm>
              <a:off x="471135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0" name="Oval 69">
              <a:extLst>
                <a:ext uri="{FF2B5EF4-FFF2-40B4-BE49-F238E27FC236}">
                  <a16:creationId xmlns:a16="http://schemas.microsoft.com/office/drawing/2014/main" id="{889D361E-E8D3-4358-A965-8AA9CB4D37E2}"/>
                </a:ext>
              </a:extLst>
            </p:cNvPr>
            <p:cNvSpPr/>
            <p:nvPr/>
          </p:nvSpPr>
          <p:spPr bwMode="auto">
            <a:xfrm>
              <a:off x="532033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1" name="Oval 70">
              <a:extLst>
                <a:ext uri="{FF2B5EF4-FFF2-40B4-BE49-F238E27FC236}">
                  <a16:creationId xmlns:a16="http://schemas.microsoft.com/office/drawing/2014/main" id="{414E46AF-13E8-4907-8429-68C6540B5A06}"/>
                </a:ext>
              </a:extLst>
            </p:cNvPr>
            <p:cNvSpPr/>
            <p:nvPr/>
          </p:nvSpPr>
          <p:spPr bwMode="auto">
            <a:xfrm>
              <a:off x="592932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2" name="Oval 71">
              <a:extLst>
                <a:ext uri="{FF2B5EF4-FFF2-40B4-BE49-F238E27FC236}">
                  <a16:creationId xmlns:a16="http://schemas.microsoft.com/office/drawing/2014/main" id="{B7D833D7-036E-4B9E-8B87-9D68996543F8}"/>
                </a:ext>
              </a:extLst>
            </p:cNvPr>
            <p:cNvSpPr/>
            <p:nvPr/>
          </p:nvSpPr>
          <p:spPr bwMode="auto">
            <a:xfrm>
              <a:off x="653830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3" name="Oval 72">
              <a:extLst>
                <a:ext uri="{FF2B5EF4-FFF2-40B4-BE49-F238E27FC236}">
                  <a16:creationId xmlns:a16="http://schemas.microsoft.com/office/drawing/2014/main" id="{E76A8141-E931-4D3F-9385-103A9DC9DCFE}"/>
                </a:ext>
              </a:extLst>
            </p:cNvPr>
            <p:cNvSpPr/>
            <p:nvPr/>
          </p:nvSpPr>
          <p:spPr bwMode="auto">
            <a:xfrm>
              <a:off x="714729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4" name="Oval 73">
              <a:extLst>
                <a:ext uri="{FF2B5EF4-FFF2-40B4-BE49-F238E27FC236}">
                  <a16:creationId xmlns:a16="http://schemas.microsoft.com/office/drawing/2014/main" id="{83022363-0FB5-42E8-9917-184E728735BF}"/>
                </a:ext>
              </a:extLst>
            </p:cNvPr>
            <p:cNvSpPr/>
            <p:nvPr/>
          </p:nvSpPr>
          <p:spPr bwMode="auto">
            <a:xfrm>
              <a:off x="7756282"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75" name="Group 74">
            <a:extLst>
              <a:ext uri="{FF2B5EF4-FFF2-40B4-BE49-F238E27FC236}">
                <a16:creationId xmlns:a16="http://schemas.microsoft.com/office/drawing/2014/main" id="{D50CD548-33B3-47D3-9176-D98E67182C03}"/>
              </a:ext>
            </a:extLst>
          </p:cNvPr>
          <p:cNvGrpSpPr/>
          <p:nvPr/>
        </p:nvGrpSpPr>
        <p:grpSpPr>
          <a:xfrm>
            <a:off x="3799414" y="4278574"/>
            <a:ext cx="5804869" cy="324000"/>
            <a:chOff x="2275413" y="2192306"/>
            <a:chExt cx="5804869" cy="324000"/>
          </a:xfrm>
        </p:grpSpPr>
        <p:sp>
          <p:nvSpPr>
            <p:cNvPr id="76" name="Oval 75">
              <a:extLst>
                <a:ext uri="{FF2B5EF4-FFF2-40B4-BE49-F238E27FC236}">
                  <a16:creationId xmlns:a16="http://schemas.microsoft.com/office/drawing/2014/main" id="{07C48532-B9BE-4275-955C-3F36CB68485D}"/>
                </a:ext>
              </a:extLst>
            </p:cNvPr>
            <p:cNvSpPr/>
            <p:nvPr/>
          </p:nvSpPr>
          <p:spPr bwMode="auto">
            <a:xfrm>
              <a:off x="227541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7" name="Oval 76">
              <a:extLst>
                <a:ext uri="{FF2B5EF4-FFF2-40B4-BE49-F238E27FC236}">
                  <a16:creationId xmlns:a16="http://schemas.microsoft.com/office/drawing/2014/main" id="{28209FB4-2F9B-43E1-BF38-FE94476FD1CF}"/>
                </a:ext>
              </a:extLst>
            </p:cNvPr>
            <p:cNvSpPr/>
            <p:nvPr/>
          </p:nvSpPr>
          <p:spPr bwMode="auto">
            <a:xfrm>
              <a:off x="288439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8" name="Oval 77">
              <a:extLst>
                <a:ext uri="{FF2B5EF4-FFF2-40B4-BE49-F238E27FC236}">
                  <a16:creationId xmlns:a16="http://schemas.microsoft.com/office/drawing/2014/main" id="{776981BF-4D6C-49F1-8728-C86964DE3561}"/>
                </a:ext>
              </a:extLst>
            </p:cNvPr>
            <p:cNvSpPr/>
            <p:nvPr/>
          </p:nvSpPr>
          <p:spPr bwMode="auto">
            <a:xfrm>
              <a:off x="349338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9" name="Oval 78">
              <a:extLst>
                <a:ext uri="{FF2B5EF4-FFF2-40B4-BE49-F238E27FC236}">
                  <a16:creationId xmlns:a16="http://schemas.microsoft.com/office/drawing/2014/main" id="{602E1060-06A8-4165-A20B-F22D30465E4A}"/>
                </a:ext>
              </a:extLst>
            </p:cNvPr>
            <p:cNvSpPr/>
            <p:nvPr/>
          </p:nvSpPr>
          <p:spPr bwMode="auto">
            <a:xfrm>
              <a:off x="410236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80" name="Oval 79">
              <a:extLst>
                <a:ext uri="{FF2B5EF4-FFF2-40B4-BE49-F238E27FC236}">
                  <a16:creationId xmlns:a16="http://schemas.microsoft.com/office/drawing/2014/main" id="{47B2F6C9-4533-42CB-B2DB-3E5668D5691C}"/>
                </a:ext>
              </a:extLst>
            </p:cNvPr>
            <p:cNvSpPr/>
            <p:nvPr/>
          </p:nvSpPr>
          <p:spPr bwMode="auto">
            <a:xfrm>
              <a:off x="471135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81" name="Oval 80">
              <a:extLst>
                <a:ext uri="{FF2B5EF4-FFF2-40B4-BE49-F238E27FC236}">
                  <a16:creationId xmlns:a16="http://schemas.microsoft.com/office/drawing/2014/main" id="{884A8AAC-D61A-43F0-8E4B-49B43156F997}"/>
                </a:ext>
              </a:extLst>
            </p:cNvPr>
            <p:cNvSpPr/>
            <p:nvPr/>
          </p:nvSpPr>
          <p:spPr bwMode="auto">
            <a:xfrm>
              <a:off x="532033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82" name="Oval 81">
              <a:extLst>
                <a:ext uri="{FF2B5EF4-FFF2-40B4-BE49-F238E27FC236}">
                  <a16:creationId xmlns:a16="http://schemas.microsoft.com/office/drawing/2014/main" id="{9B5C192E-08F4-43D3-A93D-A988B1E036B8}"/>
                </a:ext>
              </a:extLst>
            </p:cNvPr>
            <p:cNvSpPr/>
            <p:nvPr/>
          </p:nvSpPr>
          <p:spPr bwMode="auto">
            <a:xfrm>
              <a:off x="592932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83" name="Oval 82">
              <a:extLst>
                <a:ext uri="{FF2B5EF4-FFF2-40B4-BE49-F238E27FC236}">
                  <a16:creationId xmlns:a16="http://schemas.microsoft.com/office/drawing/2014/main" id="{B1FC89CC-6954-43A5-842E-87CEE35AA8D8}"/>
                </a:ext>
              </a:extLst>
            </p:cNvPr>
            <p:cNvSpPr/>
            <p:nvPr/>
          </p:nvSpPr>
          <p:spPr bwMode="auto">
            <a:xfrm>
              <a:off x="653830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84" name="Oval 83">
              <a:extLst>
                <a:ext uri="{FF2B5EF4-FFF2-40B4-BE49-F238E27FC236}">
                  <a16:creationId xmlns:a16="http://schemas.microsoft.com/office/drawing/2014/main" id="{96FAA248-6993-4984-A6BA-24539E5C7DB7}"/>
                </a:ext>
              </a:extLst>
            </p:cNvPr>
            <p:cNvSpPr/>
            <p:nvPr/>
          </p:nvSpPr>
          <p:spPr bwMode="auto">
            <a:xfrm>
              <a:off x="714729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85" name="Oval 84">
              <a:extLst>
                <a:ext uri="{FF2B5EF4-FFF2-40B4-BE49-F238E27FC236}">
                  <a16:creationId xmlns:a16="http://schemas.microsoft.com/office/drawing/2014/main" id="{7E2FEDE5-10E0-4D6F-A5A8-469E3C136BBF}"/>
                </a:ext>
              </a:extLst>
            </p:cNvPr>
            <p:cNvSpPr/>
            <p:nvPr/>
          </p:nvSpPr>
          <p:spPr bwMode="auto">
            <a:xfrm>
              <a:off x="7756282"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86" name="Group 85">
            <a:extLst>
              <a:ext uri="{FF2B5EF4-FFF2-40B4-BE49-F238E27FC236}">
                <a16:creationId xmlns:a16="http://schemas.microsoft.com/office/drawing/2014/main" id="{E2F6B6E0-9031-40CB-B147-901FF6B0311B}"/>
              </a:ext>
            </a:extLst>
          </p:cNvPr>
          <p:cNvGrpSpPr/>
          <p:nvPr/>
        </p:nvGrpSpPr>
        <p:grpSpPr>
          <a:xfrm>
            <a:off x="3799414" y="4800143"/>
            <a:ext cx="5804869" cy="324000"/>
            <a:chOff x="2275413" y="2192306"/>
            <a:chExt cx="5804869" cy="324000"/>
          </a:xfrm>
        </p:grpSpPr>
        <p:sp>
          <p:nvSpPr>
            <p:cNvPr id="87" name="Oval 86">
              <a:extLst>
                <a:ext uri="{FF2B5EF4-FFF2-40B4-BE49-F238E27FC236}">
                  <a16:creationId xmlns:a16="http://schemas.microsoft.com/office/drawing/2014/main" id="{147C2925-35CB-462C-A2CC-E2FB4B7DB8FB}"/>
                </a:ext>
              </a:extLst>
            </p:cNvPr>
            <p:cNvSpPr/>
            <p:nvPr/>
          </p:nvSpPr>
          <p:spPr bwMode="auto">
            <a:xfrm>
              <a:off x="227541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88" name="Oval 87">
              <a:extLst>
                <a:ext uri="{FF2B5EF4-FFF2-40B4-BE49-F238E27FC236}">
                  <a16:creationId xmlns:a16="http://schemas.microsoft.com/office/drawing/2014/main" id="{8D700EC2-FFB2-43DC-B3E1-D00707E7B799}"/>
                </a:ext>
              </a:extLst>
            </p:cNvPr>
            <p:cNvSpPr/>
            <p:nvPr/>
          </p:nvSpPr>
          <p:spPr bwMode="auto">
            <a:xfrm>
              <a:off x="288439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89" name="Oval 88">
              <a:extLst>
                <a:ext uri="{FF2B5EF4-FFF2-40B4-BE49-F238E27FC236}">
                  <a16:creationId xmlns:a16="http://schemas.microsoft.com/office/drawing/2014/main" id="{BF822387-8E9B-47B6-B3B0-C5591A60F12D}"/>
                </a:ext>
              </a:extLst>
            </p:cNvPr>
            <p:cNvSpPr/>
            <p:nvPr/>
          </p:nvSpPr>
          <p:spPr bwMode="auto">
            <a:xfrm>
              <a:off x="349338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0" name="Oval 89">
              <a:extLst>
                <a:ext uri="{FF2B5EF4-FFF2-40B4-BE49-F238E27FC236}">
                  <a16:creationId xmlns:a16="http://schemas.microsoft.com/office/drawing/2014/main" id="{B3FE3CB2-4324-40B9-BF2C-D140D06ECB00}"/>
                </a:ext>
              </a:extLst>
            </p:cNvPr>
            <p:cNvSpPr/>
            <p:nvPr/>
          </p:nvSpPr>
          <p:spPr bwMode="auto">
            <a:xfrm>
              <a:off x="410236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1" name="Oval 90">
              <a:extLst>
                <a:ext uri="{FF2B5EF4-FFF2-40B4-BE49-F238E27FC236}">
                  <a16:creationId xmlns:a16="http://schemas.microsoft.com/office/drawing/2014/main" id="{065CF917-5B3D-401D-BE87-E80BE7C70768}"/>
                </a:ext>
              </a:extLst>
            </p:cNvPr>
            <p:cNvSpPr/>
            <p:nvPr/>
          </p:nvSpPr>
          <p:spPr bwMode="auto">
            <a:xfrm>
              <a:off x="471135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2" name="Oval 91">
              <a:extLst>
                <a:ext uri="{FF2B5EF4-FFF2-40B4-BE49-F238E27FC236}">
                  <a16:creationId xmlns:a16="http://schemas.microsoft.com/office/drawing/2014/main" id="{BA34F87A-E648-499D-A4C5-98F3BBA3DDA7}"/>
                </a:ext>
              </a:extLst>
            </p:cNvPr>
            <p:cNvSpPr/>
            <p:nvPr/>
          </p:nvSpPr>
          <p:spPr bwMode="auto">
            <a:xfrm>
              <a:off x="532033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3" name="Oval 92">
              <a:extLst>
                <a:ext uri="{FF2B5EF4-FFF2-40B4-BE49-F238E27FC236}">
                  <a16:creationId xmlns:a16="http://schemas.microsoft.com/office/drawing/2014/main" id="{C375CC3B-242C-44D9-89B2-8F1E27E3C637}"/>
                </a:ext>
              </a:extLst>
            </p:cNvPr>
            <p:cNvSpPr/>
            <p:nvPr/>
          </p:nvSpPr>
          <p:spPr bwMode="auto">
            <a:xfrm>
              <a:off x="592932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4" name="Oval 93">
              <a:extLst>
                <a:ext uri="{FF2B5EF4-FFF2-40B4-BE49-F238E27FC236}">
                  <a16:creationId xmlns:a16="http://schemas.microsoft.com/office/drawing/2014/main" id="{180AB05E-6B8B-4814-8AF8-8DC2E6622FFA}"/>
                </a:ext>
              </a:extLst>
            </p:cNvPr>
            <p:cNvSpPr/>
            <p:nvPr/>
          </p:nvSpPr>
          <p:spPr bwMode="auto">
            <a:xfrm>
              <a:off x="653830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5" name="Oval 94">
              <a:extLst>
                <a:ext uri="{FF2B5EF4-FFF2-40B4-BE49-F238E27FC236}">
                  <a16:creationId xmlns:a16="http://schemas.microsoft.com/office/drawing/2014/main" id="{923A4EB4-4F26-4BC6-A9B6-F44CBBDE73CB}"/>
                </a:ext>
              </a:extLst>
            </p:cNvPr>
            <p:cNvSpPr/>
            <p:nvPr/>
          </p:nvSpPr>
          <p:spPr bwMode="auto">
            <a:xfrm>
              <a:off x="714729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6" name="Oval 95">
              <a:extLst>
                <a:ext uri="{FF2B5EF4-FFF2-40B4-BE49-F238E27FC236}">
                  <a16:creationId xmlns:a16="http://schemas.microsoft.com/office/drawing/2014/main" id="{5BE5FF6D-24F8-4007-8F45-AA487CE2F68A}"/>
                </a:ext>
              </a:extLst>
            </p:cNvPr>
            <p:cNvSpPr/>
            <p:nvPr/>
          </p:nvSpPr>
          <p:spPr bwMode="auto">
            <a:xfrm>
              <a:off x="7756282"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spTree>
    <p:extLst>
      <p:ext uri="{BB962C8B-B14F-4D97-AF65-F5344CB8AC3E}">
        <p14:creationId xmlns:p14="http://schemas.microsoft.com/office/powerpoint/2010/main" val="174683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childTnLst>
                          </p:cTn>
                        </p:par>
                        <p:par>
                          <p:cTn id="20" fill="hold">
                            <p:stCondLst>
                              <p:cond delay="1000"/>
                            </p:stCondLst>
                            <p:childTnLst>
                              <p:par>
                                <p:cTn id="21" presetID="10" presetClass="exit" presetSubtype="0" fill="hold" nodeType="after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5" grpId="0"/>
      <p:bldP spid="2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1:9</a:t>
            </a:r>
          </a:p>
        </p:txBody>
      </p:sp>
      <p:pic>
        <p:nvPicPr>
          <p:cNvPr id="36" name="Picture 35">
            <a:extLst>
              <a:ext uri="{FF2B5EF4-FFF2-40B4-BE49-F238E27FC236}">
                <a16:creationId xmlns:a16="http://schemas.microsoft.com/office/drawing/2014/main" id="{88B725E2-992E-4AC1-BEA0-98B86014D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750" y="925230"/>
            <a:ext cx="1469263" cy="5364945"/>
          </a:xfrm>
          <a:prstGeom prst="rect">
            <a:avLst/>
          </a:prstGeom>
        </p:spPr>
      </p:pic>
      <p:pic>
        <p:nvPicPr>
          <p:cNvPr id="37" name="Picture 36" descr="A close up of a logo&#10;&#10;Description automatically generated">
            <a:extLst>
              <a:ext uri="{FF2B5EF4-FFF2-40B4-BE49-F238E27FC236}">
                <a16:creationId xmlns:a16="http://schemas.microsoft.com/office/drawing/2014/main" id="{38D39941-FAB7-4044-9166-CE99DC51C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021" y="1297325"/>
            <a:ext cx="536494" cy="646232"/>
          </a:xfrm>
          <a:prstGeom prst="rect">
            <a:avLst/>
          </a:prstGeom>
        </p:spPr>
      </p:pic>
      <p:pic>
        <p:nvPicPr>
          <p:cNvPr id="38" name="Picture 37" descr="A close up of a logo&#10;&#10;Description automatically generated">
            <a:extLst>
              <a:ext uri="{FF2B5EF4-FFF2-40B4-BE49-F238E27FC236}">
                <a16:creationId xmlns:a16="http://schemas.microsoft.com/office/drawing/2014/main" id="{C2F03AB3-4B6A-41A2-A23A-796C9593F4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734" y="1662406"/>
            <a:ext cx="536494" cy="646232"/>
          </a:xfrm>
          <a:prstGeom prst="rect">
            <a:avLst/>
          </a:prstGeom>
        </p:spPr>
      </p:pic>
      <p:pic>
        <p:nvPicPr>
          <p:cNvPr id="39" name="Picture 38" descr="A close up of a logo&#10;&#10;Description automatically generated">
            <a:extLst>
              <a:ext uri="{FF2B5EF4-FFF2-40B4-BE49-F238E27FC236}">
                <a16:creationId xmlns:a16="http://schemas.microsoft.com/office/drawing/2014/main" id="{2CA945A7-2A95-4015-B133-ABB2F39465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9188" y="2388233"/>
            <a:ext cx="536494" cy="646232"/>
          </a:xfrm>
          <a:prstGeom prst="rect">
            <a:avLst/>
          </a:prstGeom>
        </p:spPr>
      </p:pic>
      <p:pic>
        <p:nvPicPr>
          <p:cNvPr id="40" name="Picture 39" descr="A close up of a logo&#10;&#10;Description automatically generated">
            <a:extLst>
              <a:ext uri="{FF2B5EF4-FFF2-40B4-BE49-F238E27FC236}">
                <a16:creationId xmlns:a16="http://schemas.microsoft.com/office/drawing/2014/main" id="{99D9FDF5-E76B-4182-8110-1E1D00243F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6508" y="3482771"/>
            <a:ext cx="536494" cy="646232"/>
          </a:xfrm>
          <a:prstGeom prst="rect">
            <a:avLst/>
          </a:prstGeom>
        </p:spPr>
      </p:pic>
      <p:pic>
        <p:nvPicPr>
          <p:cNvPr id="41" name="Picture 40" descr="A close up of a logo&#10;&#10;Description automatically generated">
            <a:extLst>
              <a:ext uri="{FF2B5EF4-FFF2-40B4-BE49-F238E27FC236}">
                <a16:creationId xmlns:a16="http://schemas.microsoft.com/office/drawing/2014/main" id="{3D9B2E07-DF4D-46F8-A749-7A42E419C0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7906" y="2748123"/>
            <a:ext cx="701101" cy="646232"/>
          </a:xfrm>
          <a:prstGeom prst="rect">
            <a:avLst/>
          </a:prstGeom>
        </p:spPr>
      </p:pic>
      <p:pic>
        <p:nvPicPr>
          <p:cNvPr id="42" name="Picture 41" descr="A close up of a logo&#10;&#10;Description automatically generated">
            <a:extLst>
              <a:ext uri="{FF2B5EF4-FFF2-40B4-BE49-F238E27FC236}">
                <a16:creationId xmlns:a16="http://schemas.microsoft.com/office/drawing/2014/main" id="{4216DFE8-B7E0-4B03-A016-5BD685B349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5525" y="3117148"/>
            <a:ext cx="701101" cy="646232"/>
          </a:xfrm>
          <a:prstGeom prst="rect">
            <a:avLst/>
          </a:prstGeom>
        </p:spPr>
      </p:pic>
      <p:pic>
        <p:nvPicPr>
          <p:cNvPr id="43" name="Picture 42" descr="A close up of a logo&#10;&#10;Description automatically generated">
            <a:extLst>
              <a:ext uri="{FF2B5EF4-FFF2-40B4-BE49-F238E27FC236}">
                <a16:creationId xmlns:a16="http://schemas.microsoft.com/office/drawing/2014/main" id="{AE48812A-4AEB-4B80-AB6C-4BA8B37209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6582" y="4200483"/>
            <a:ext cx="536494" cy="646232"/>
          </a:xfrm>
          <a:prstGeom prst="rect">
            <a:avLst/>
          </a:prstGeom>
        </p:spPr>
      </p:pic>
      <p:pic>
        <p:nvPicPr>
          <p:cNvPr id="44" name="Picture 43" descr="A close up of a logo&#10;&#10;Description automatically generated">
            <a:extLst>
              <a:ext uri="{FF2B5EF4-FFF2-40B4-BE49-F238E27FC236}">
                <a16:creationId xmlns:a16="http://schemas.microsoft.com/office/drawing/2014/main" id="{FD17E344-57BE-4D36-B861-20E5353F49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68751" y="4572547"/>
            <a:ext cx="536494" cy="646232"/>
          </a:xfrm>
          <a:prstGeom prst="rect">
            <a:avLst/>
          </a:prstGeom>
        </p:spPr>
      </p:pic>
      <p:pic>
        <p:nvPicPr>
          <p:cNvPr id="45" name="Picture 44" descr="A close up of a logo&#10;&#10;Description automatically generated">
            <a:extLst>
              <a:ext uri="{FF2B5EF4-FFF2-40B4-BE49-F238E27FC236}">
                <a16:creationId xmlns:a16="http://schemas.microsoft.com/office/drawing/2014/main" id="{AF1140DF-835D-4CFD-B466-EB85A191986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23221" y="5651085"/>
            <a:ext cx="865707" cy="646232"/>
          </a:xfrm>
          <a:prstGeom prst="rect">
            <a:avLst/>
          </a:prstGeom>
        </p:spPr>
      </p:pic>
    </p:spTree>
    <p:extLst>
      <p:ext uri="{BB962C8B-B14F-4D97-AF65-F5344CB8AC3E}">
        <p14:creationId xmlns:p14="http://schemas.microsoft.com/office/powerpoint/2010/main" val="176860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1">
            <a:extLst>
              <a:ext uri="{FF2B5EF4-FFF2-40B4-BE49-F238E27FC236}">
                <a16:creationId xmlns:a16="http://schemas.microsoft.com/office/drawing/2014/main" id="{892F31AE-29FE-4442-B7F0-152527B3D0BF}"/>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1:3</a:t>
            </a:r>
          </a:p>
        </p:txBody>
      </p:sp>
      <p:pic>
        <p:nvPicPr>
          <p:cNvPr id="21507" name="Picture 2">
            <a:extLst>
              <a:ext uri="{FF2B5EF4-FFF2-40B4-BE49-F238E27FC236}">
                <a16:creationId xmlns:a16="http://schemas.microsoft.com/office/drawing/2014/main" id="{162393CE-DF08-4FAE-BE9C-AE19A64FA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9" y="1658938"/>
            <a:ext cx="46577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5">
            <a:extLst>
              <a:ext uri="{FF2B5EF4-FFF2-40B4-BE49-F238E27FC236}">
                <a16:creationId xmlns:a16="http://schemas.microsoft.com/office/drawing/2014/main" id="{6CBCB980-A9DC-4101-BBB7-B16C32A73AFB}"/>
              </a:ext>
            </a:extLst>
          </p:cNvPr>
          <p:cNvSpPr txBox="1">
            <a:spLocks noChangeArrowheads="1"/>
          </p:cNvSpPr>
          <p:nvPr/>
        </p:nvSpPr>
        <p:spPr bwMode="auto">
          <a:xfrm>
            <a:off x="2496071" y="4086226"/>
            <a:ext cx="2328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Equal groups</a:t>
            </a:r>
          </a:p>
        </p:txBody>
      </p:sp>
      <p:sp>
        <p:nvSpPr>
          <p:cNvPr id="10" name="TextBox 6">
            <a:extLst>
              <a:ext uri="{FF2B5EF4-FFF2-40B4-BE49-F238E27FC236}">
                <a16:creationId xmlns:a16="http://schemas.microsoft.com/office/drawing/2014/main" id="{E449100F-1CDE-4BCB-A797-7167537B0EA4}"/>
              </a:ext>
            </a:extLst>
          </p:cNvPr>
          <p:cNvSpPr txBox="1">
            <a:spLocks noChangeArrowheads="1"/>
          </p:cNvSpPr>
          <p:nvPr/>
        </p:nvSpPr>
        <p:spPr bwMode="auto">
          <a:xfrm>
            <a:off x="2496072" y="5056189"/>
            <a:ext cx="2663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Unequal groups</a:t>
            </a:r>
          </a:p>
        </p:txBody>
      </p:sp>
      <p:sp>
        <p:nvSpPr>
          <p:cNvPr id="12" name="TextBox 11">
            <a:extLst>
              <a:ext uri="{FF2B5EF4-FFF2-40B4-BE49-F238E27FC236}">
                <a16:creationId xmlns:a16="http://schemas.microsoft.com/office/drawing/2014/main" id="{6B9A6223-868A-48F8-8E79-3CDA7CD0D0E3}"/>
              </a:ext>
            </a:extLst>
          </p:cNvPr>
          <p:cNvSpPr txBox="1">
            <a:spLocks noChangeArrowheads="1"/>
          </p:cNvSpPr>
          <p:nvPr/>
        </p:nvSpPr>
        <p:spPr bwMode="auto">
          <a:xfrm>
            <a:off x="4324375" y="4008080"/>
            <a:ext cx="4876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008000"/>
                </a:solidFill>
                <a:latin typeface="Myriad Pro Semibold"/>
                <a:ea typeface="Myriad Pro Semibold"/>
                <a:cs typeface="Myriad Pro Semibold"/>
                <a:sym typeface="Wingdings" panose="05000000000000000000" pitchFamily="2" charset="2"/>
              </a:rPr>
              <a:t></a:t>
            </a:r>
            <a:endParaRPr lang="en-GB" altLang="en-US" sz="3000" dirty="0">
              <a:solidFill>
                <a:srgbClr val="008000"/>
              </a:solidFill>
              <a:latin typeface="Myriad Pro Semibold"/>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1:9</a:t>
            </a:r>
          </a:p>
        </p:txBody>
      </p:sp>
      <p:pic>
        <p:nvPicPr>
          <p:cNvPr id="4" name="Picture 3" descr="A picture containing writing implement, stationary&#10;&#10;Description automatically generated">
            <a:extLst>
              <a:ext uri="{FF2B5EF4-FFF2-40B4-BE49-F238E27FC236}">
                <a16:creationId xmlns:a16="http://schemas.microsoft.com/office/drawing/2014/main" id="{EF26CE99-7E40-4E8D-920A-7B6C21FF4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715" y="1838069"/>
            <a:ext cx="5112573" cy="2313128"/>
          </a:xfrm>
          <a:prstGeom prst="rect">
            <a:avLst/>
          </a:prstGeom>
        </p:spPr>
      </p:pic>
      <p:sp>
        <p:nvSpPr>
          <p:cNvPr id="5" name="TextBox 4">
            <a:extLst>
              <a:ext uri="{FF2B5EF4-FFF2-40B4-BE49-F238E27FC236}">
                <a16:creationId xmlns:a16="http://schemas.microsoft.com/office/drawing/2014/main" id="{70D7B4BD-139A-45A7-8B78-D1C847685AE9}"/>
              </a:ext>
            </a:extLst>
          </p:cNvPr>
          <p:cNvSpPr txBox="1"/>
          <p:nvPr/>
        </p:nvSpPr>
        <p:spPr bwMode="auto">
          <a:xfrm>
            <a:off x="5563644" y="4408895"/>
            <a:ext cx="1064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10</a:t>
            </a:r>
            <a:endParaRPr lang="en-GB" sz="2400" dirty="0">
              <a:solidFill>
                <a:srgbClr val="FF0000"/>
              </a:solidFill>
              <a:latin typeface="Myriad Pro Semibold" charset="0"/>
              <a:ea typeface="Myriad Pro Semibold" charset="0"/>
              <a:cs typeface="Myriad Pro Semibold" charset="0"/>
            </a:endParaRPr>
          </a:p>
        </p:txBody>
      </p:sp>
      <p:sp>
        <p:nvSpPr>
          <p:cNvPr id="6" name="TextBox 5">
            <a:extLst>
              <a:ext uri="{FF2B5EF4-FFF2-40B4-BE49-F238E27FC236}">
                <a16:creationId xmlns:a16="http://schemas.microsoft.com/office/drawing/2014/main" id="{CDDC9A40-8503-4332-AD5D-7E56E14E4AAE}"/>
              </a:ext>
            </a:extLst>
          </p:cNvPr>
          <p:cNvSpPr txBox="1"/>
          <p:nvPr/>
        </p:nvSpPr>
        <p:spPr bwMode="auto">
          <a:xfrm>
            <a:off x="5646999" y="4918482"/>
            <a:ext cx="898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3</a:t>
            </a:r>
            <a:endParaRPr lang="en-GB" sz="2400" dirty="0">
              <a:solidFill>
                <a:srgbClr val="FF0000"/>
              </a:solidFill>
              <a:latin typeface="Myriad Pro Semibold" charset="0"/>
              <a:ea typeface="Myriad Pro Semibold" charset="0"/>
              <a:cs typeface="Myriad Pro Semibold" charset="0"/>
            </a:endParaRPr>
          </a:p>
        </p:txBody>
      </p:sp>
      <p:sp>
        <p:nvSpPr>
          <p:cNvPr id="7" name="TextBox 6">
            <a:extLst>
              <a:ext uri="{FF2B5EF4-FFF2-40B4-BE49-F238E27FC236}">
                <a16:creationId xmlns:a16="http://schemas.microsoft.com/office/drawing/2014/main" id="{C6D640C5-46CE-4D4F-A188-AE905B34B13F}"/>
              </a:ext>
            </a:extLst>
          </p:cNvPr>
          <p:cNvSpPr txBox="1"/>
          <p:nvPr/>
        </p:nvSpPr>
        <p:spPr bwMode="auto">
          <a:xfrm>
            <a:off x="5290332" y="5428069"/>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3 + 3</a:t>
            </a:r>
            <a:endParaRPr lang="en-GB" sz="2400" dirty="0">
              <a:solidFill>
                <a:srgbClr val="FF0000"/>
              </a:solidFill>
              <a:latin typeface="Myriad Pro Semibold" charset="0"/>
              <a:ea typeface="Myriad Pro Semibold" charset="0"/>
              <a:cs typeface="Myriad Pro Semibold" charset="0"/>
            </a:endParaRPr>
          </a:p>
        </p:txBody>
      </p:sp>
      <p:sp>
        <p:nvSpPr>
          <p:cNvPr id="8" name="TextBox 7">
            <a:extLst>
              <a:ext uri="{FF2B5EF4-FFF2-40B4-BE49-F238E27FC236}">
                <a16:creationId xmlns:a16="http://schemas.microsoft.com/office/drawing/2014/main" id="{2F41D1AC-E67B-4C12-ACD5-67CD17173A6C}"/>
              </a:ext>
            </a:extLst>
          </p:cNvPr>
          <p:cNvSpPr txBox="1"/>
          <p:nvPr/>
        </p:nvSpPr>
        <p:spPr bwMode="auto">
          <a:xfrm>
            <a:off x="5290332" y="5937656"/>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10 + 3</a:t>
            </a:r>
            <a:endParaRPr lang="en-GB" sz="2400" dirty="0">
              <a:solidFill>
                <a:srgbClr val="FF0000"/>
              </a:solidFill>
              <a:latin typeface="Myriad Pro Semibold" charset="0"/>
              <a:ea typeface="Myriad Pro Semibold" charset="0"/>
              <a:cs typeface="Myriad Pro Semibold" charset="0"/>
            </a:endParaRPr>
          </a:p>
        </p:txBody>
      </p:sp>
      <p:sp>
        <p:nvSpPr>
          <p:cNvPr id="9" name="TextBox 8">
            <a:extLst>
              <a:ext uri="{FF2B5EF4-FFF2-40B4-BE49-F238E27FC236}">
                <a16:creationId xmlns:a16="http://schemas.microsoft.com/office/drawing/2014/main" id="{C591451A-AB65-419B-8337-9C95CE1A87F3}"/>
              </a:ext>
            </a:extLst>
          </p:cNvPr>
          <p:cNvSpPr txBox="1"/>
          <p:nvPr/>
        </p:nvSpPr>
        <p:spPr bwMode="auto">
          <a:xfrm>
            <a:off x="6901670" y="5322447"/>
            <a:ext cx="587020"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10" name="TextBox 9">
            <a:extLst>
              <a:ext uri="{FF2B5EF4-FFF2-40B4-BE49-F238E27FC236}">
                <a16:creationId xmlns:a16="http://schemas.microsoft.com/office/drawing/2014/main" id="{D75ECAB4-3153-4CFF-8058-BCB12AAF9E10}"/>
              </a:ext>
            </a:extLst>
          </p:cNvPr>
          <p:cNvSpPr txBox="1"/>
          <p:nvPr/>
        </p:nvSpPr>
        <p:spPr bwMode="auto">
          <a:xfrm>
            <a:off x="6901670" y="4803941"/>
            <a:ext cx="510076"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FF0000"/>
              </a:solidFill>
              <a:latin typeface="Comic Sans MS" panose="030F0702030302020204" pitchFamily="66" charset="0"/>
              <a:ea typeface="Myriad Pro Semibold" charset="0"/>
              <a:cs typeface="Myriad Pro Semibold" charset="0"/>
            </a:endParaRPr>
          </a:p>
        </p:txBody>
      </p:sp>
      <p:sp>
        <p:nvSpPr>
          <p:cNvPr id="11" name="TextBox 10">
            <a:extLst>
              <a:ext uri="{FF2B5EF4-FFF2-40B4-BE49-F238E27FC236}">
                <a16:creationId xmlns:a16="http://schemas.microsoft.com/office/drawing/2014/main" id="{7B64BCAE-3551-4686-A663-C121274A3413}"/>
              </a:ext>
            </a:extLst>
          </p:cNvPr>
          <p:cNvSpPr txBox="1"/>
          <p:nvPr/>
        </p:nvSpPr>
        <p:spPr bwMode="auto">
          <a:xfrm>
            <a:off x="6901670" y="5845357"/>
            <a:ext cx="587020"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12" name="TextBox 11">
            <a:extLst>
              <a:ext uri="{FF2B5EF4-FFF2-40B4-BE49-F238E27FC236}">
                <a16:creationId xmlns:a16="http://schemas.microsoft.com/office/drawing/2014/main" id="{3D9357DE-05A7-4E55-8D92-555647609FAF}"/>
              </a:ext>
            </a:extLst>
          </p:cNvPr>
          <p:cNvSpPr txBox="1"/>
          <p:nvPr/>
        </p:nvSpPr>
        <p:spPr bwMode="auto">
          <a:xfrm>
            <a:off x="6901670" y="4302924"/>
            <a:ext cx="510076"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FF0000"/>
              </a:solidFill>
              <a:latin typeface="Comic Sans MS" panose="030F0702030302020204" pitchFamily="66" charset="0"/>
              <a:ea typeface="Myriad Pro Semibold" charset="0"/>
              <a:cs typeface="Myriad Pro Semibold" charset="0"/>
            </a:endParaRPr>
          </a:p>
        </p:txBody>
      </p:sp>
      <p:sp>
        <p:nvSpPr>
          <p:cNvPr id="13" name="TextBox 12">
            <a:extLst>
              <a:ext uri="{FF2B5EF4-FFF2-40B4-BE49-F238E27FC236}">
                <a16:creationId xmlns:a16="http://schemas.microsoft.com/office/drawing/2014/main" id="{E7482BF8-CDD7-4A65-ADB6-E840872AC492}"/>
              </a:ext>
            </a:extLst>
          </p:cNvPr>
          <p:cNvSpPr txBox="1"/>
          <p:nvPr/>
        </p:nvSpPr>
        <p:spPr bwMode="auto">
          <a:xfrm>
            <a:off x="3328710" y="1076266"/>
            <a:ext cx="55345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Which expression(s) match this picture?</a:t>
            </a:r>
          </a:p>
        </p:txBody>
      </p:sp>
    </p:spTree>
    <p:extLst>
      <p:ext uri="{BB962C8B-B14F-4D97-AF65-F5344CB8AC3E}">
        <p14:creationId xmlns:p14="http://schemas.microsoft.com/office/powerpoint/2010/main" val="410952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16</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2688601698"/>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16</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represent counting in fives as the five times table</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57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16</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2.4 Times tables: groups of 10 and of 5, and factors of 0 and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679458754"/>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2:1 - 2:5</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16-19</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0C0D84E1-6839-450E-83CC-91A083B6FC7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3479487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2:1</a:t>
            </a:r>
          </a:p>
        </p:txBody>
      </p:sp>
      <p:pic>
        <p:nvPicPr>
          <p:cNvPr id="4" name="Picture 3">
            <a:extLst>
              <a:ext uri="{FF2B5EF4-FFF2-40B4-BE49-F238E27FC236}">
                <a16:creationId xmlns:a16="http://schemas.microsoft.com/office/drawing/2014/main" id="{F2541040-9C84-49F1-B3CA-3B31D10D5D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08193" y="3108032"/>
            <a:ext cx="7975614" cy="320969"/>
          </a:xfrm>
          <a:prstGeom prst="rect">
            <a:avLst/>
          </a:prstGeom>
        </p:spPr>
      </p:pic>
      <p:sp>
        <p:nvSpPr>
          <p:cNvPr id="5" name="Rectangle 4">
            <a:extLst>
              <a:ext uri="{FF2B5EF4-FFF2-40B4-BE49-F238E27FC236}">
                <a16:creationId xmlns:a16="http://schemas.microsoft.com/office/drawing/2014/main" id="{47987412-1E0D-4717-B3EB-A6902396F365}"/>
              </a:ext>
            </a:extLst>
          </p:cNvPr>
          <p:cNvSpPr/>
          <p:nvPr/>
        </p:nvSpPr>
        <p:spPr>
          <a:xfrm>
            <a:off x="1980099" y="3280855"/>
            <a:ext cx="378629"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0</a:t>
            </a:r>
          </a:p>
        </p:txBody>
      </p:sp>
      <p:sp>
        <p:nvSpPr>
          <p:cNvPr id="6" name="Rectangle 5">
            <a:extLst>
              <a:ext uri="{FF2B5EF4-FFF2-40B4-BE49-F238E27FC236}">
                <a16:creationId xmlns:a16="http://schemas.microsoft.com/office/drawing/2014/main" id="{63A145B3-D968-4C1C-9AAC-D6537E5F37BC}"/>
              </a:ext>
            </a:extLst>
          </p:cNvPr>
          <p:cNvSpPr/>
          <p:nvPr/>
        </p:nvSpPr>
        <p:spPr>
          <a:xfrm>
            <a:off x="2627231" y="3280855"/>
            <a:ext cx="378630"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5</a:t>
            </a:r>
          </a:p>
        </p:txBody>
      </p:sp>
      <p:sp>
        <p:nvSpPr>
          <p:cNvPr id="7" name="Rectangle 6">
            <a:extLst>
              <a:ext uri="{FF2B5EF4-FFF2-40B4-BE49-F238E27FC236}">
                <a16:creationId xmlns:a16="http://schemas.microsoft.com/office/drawing/2014/main" id="{B3C99FAC-5C65-43A1-9FED-02D042E3285B}"/>
              </a:ext>
            </a:extLst>
          </p:cNvPr>
          <p:cNvSpPr/>
          <p:nvPr/>
        </p:nvSpPr>
        <p:spPr>
          <a:xfrm>
            <a:off x="3174276" y="3280855"/>
            <a:ext cx="572594"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10</a:t>
            </a:r>
          </a:p>
        </p:txBody>
      </p:sp>
      <p:sp>
        <p:nvSpPr>
          <p:cNvPr id="8" name="Rectangle 7">
            <a:extLst>
              <a:ext uri="{FF2B5EF4-FFF2-40B4-BE49-F238E27FC236}">
                <a16:creationId xmlns:a16="http://schemas.microsoft.com/office/drawing/2014/main" id="{75660EFE-F327-4610-97A0-077AF1E6A0A7}"/>
              </a:ext>
            </a:extLst>
          </p:cNvPr>
          <p:cNvSpPr/>
          <p:nvPr/>
        </p:nvSpPr>
        <p:spPr>
          <a:xfrm>
            <a:off x="3823065" y="3280855"/>
            <a:ext cx="572594"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15</a:t>
            </a:r>
          </a:p>
        </p:txBody>
      </p:sp>
      <p:sp>
        <p:nvSpPr>
          <p:cNvPr id="9" name="Rectangle 8">
            <a:extLst>
              <a:ext uri="{FF2B5EF4-FFF2-40B4-BE49-F238E27FC236}">
                <a16:creationId xmlns:a16="http://schemas.microsoft.com/office/drawing/2014/main" id="{5A52666D-D4F0-40DC-A4B6-D41792A34064}"/>
              </a:ext>
            </a:extLst>
          </p:cNvPr>
          <p:cNvSpPr/>
          <p:nvPr/>
        </p:nvSpPr>
        <p:spPr>
          <a:xfrm>
            <a:off x="4469681" y="3280855"/>
            <a:ext cx="572594"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20</a:t>
            </a:r>
          </a:p>
        </p:txBody>
      </p:sp>
      <p:sp>
        <p:nvSpPr>
          <p:cNvPr id="10" name="Rectangle 9">
            <a:extLst>
              <a:ext uri="{FF2B5EF4-FFF2-40B4-BE49-F238E27FC236}">
                <a16:creationId xmlns:a16="http://schemas.microsoft.com/office/drawing/2014/main" id="{6D948DC4-2679-4D68-A07A-0E2CC78F4FAC}"/>
              </a:ext>
            </a:extLst>
          </p:cNvPr>
          <p:cNvSpPr/>
          <p:nvPr/>
        </p:nvSpPr>
        <p:spPr>
          <a:xfrm>
            <a:off x="5113026" y="3280855"/>
            <a:ext cx="572594"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25</a:t>
            </a:r>
          </a:p>
        </p:txBody>
      </p:sp>
      <p:sp>
        <p:nvSpPr>
          <p:cNvPr id="11" name="Rectangle 10">
            <a:extLst>
              <a:ext uri="{FF2B5EF4-FFF2-40B4-BE49-F238E27FC236}">
                <a16:creationId xmlns:a16="http://schemas.microsoft.com/office/drawing/2014/main" id="{34791F01-EC70-469B-ACBB-FB89256D5E54}"/>
              </a:ext>
            </a:extLst>
          </p:cNvPr>
          <p:cNvSpPr/>
          <p:nvPr/>
        </p:nvSpPr>
        <p:spPr>
          <a:xfrm>
            <a:off x="5759434" y="3280855"/>
            <a:ext cx="572594"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30</a:t>
            </a:r>
          </a:p>
        </p:txBody>
      </p:sp>
      <p:sp>
        <p:nvSpPr>
          <p:cNvPr id="12" name="Rectangle 11">
            <a:extLst>
              <a:ext uri="{FF2B5EF4-FFF2-40B4-BE49-F238E27FC236}">
                <a16:creationId xmlns:a16="http://schemas.microsoft.com/office/drawing/2014/main" id="{ABA890F2-966E-41E7-B06B-D9A85330A9F5}"/>
              </a:ext>
            </a:extLst>
          </p:cNvPr>
          <p:cNvSpPr/>
          <p:nvPr/>
        </p:nvSpPr>
        <p:spPr>
          <a:xfrm>
            <a:off x="6405505" y="3280855"/>
            <a:ext cx="572594"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35</a:t>
            </a:r>
          </a:p>
        </p:txBody>
      </p:sp>
      <p:sp>
        <p:nvSpPr>
          <p:cNvPr id="13" name="Rectangle 12">
            <a:extLst>
              <a:ext uri="{FF2B5EF4-FFF2-40B4-BE49-F238E27FC236}">
                <a16:creationId xmlns:a16="http://schemas.microsoft.com/office/drawing/2014/main" id="{7478E780-52AC-4615-9AA8-852C87DD37BC}"/>
              </a:ext>
            </a:extLst>
          </p:cNvPr>
          <p:cNvSpPr/>
          <p:nvPr/>
        </p:nvSpPr>
        <p:spPr>
          <a:xfrm>
            <a:off x="7054006" y="3280855"/>
            <a:ext cx="572594"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40</a:t>
            </a:r>
          </a:p>
        </p:txBody>
      </p:sp>
      <p:sp>
        <p:nvSpPr>
          <p:cNvPr id="14" name="Rectangle 13">
            <a:extLst>
              <a:ext uri="{FF2B5EF4-FFF2-40B4-BE49-F238E27FC236}">
                <a16:creationId xmlns:a16="http://schemas.microsoft.com/office/drawing/2014/main" id="{C3B96569-2CF5-4709-BBB8-3727C127B36A}"/>
              </a:ext>
            </a:extLst>
          </p:cNvPr>
          <p:cNvSpPr/>
          <p:nvPr/>
        </p:nvSpPr>
        <p:spPr>
          <a:xfrm>
            <a:off x="7697696" y="3280855"/>
            <a:ext cx="572594"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45</a:t>
            </a:r>
          </a:p>
        </p:txBody>
      </p:sp>
      <p:sp>
        <p:nvSpPr>
          <p:cNvPr id="15" name="Rectangle 14">
            <a:extLst>
              <a:ext uri="{FF2B5EF4-FFF2-40B4-BE49-F238E27FC236}">
                <a16:creationId xmlns:a16="http://schemas.microsoft.com/office/drawing/2014/main" id="{A5FBF992-55D6-4FFC-BE9E-32FEC66E1E53}"/>
              </a:ext>
            </a:extLst>
          </p:cNvPr>
          <p:cNvSpPr/>
          <p:nvPr/>
        </p:nvSpPr>
        <p:spPr>
          <a:xfrm>
            <a:off x="8344569" y="3280855"/>
            <a:ext cx="572594"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50</a:t>
            </a:r>
          </a:p>
        </p:txBody>
      </p:sp>
      <p:sp>
        <p:nvSpPr>
          <p:cNvPr id="16" name="Rectangle 15">
            <a:extLst>
              <a:ext uri="{FF2B5EF4-FFF2-40B4-BE49-F238E27FC236}">
                <a16:creationId xmlns:a16="http://schemas.microsoft.com/office/drawing/2014/main" id="{4EA54B0C-EEBB-45EE-90D7-5652841FE94C}"/>
              </a:ext>
            </a:extLst>
          </p:cNvPr>
          <p:cNvSpPr/>
          <p:nvPr/>
        </p:nvSpPr>
        <p:spPr>
          <a:xfrm>
            <a:off x="8993403" y="3280855"/>
            <a:ext cx="572594"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55</a:t>
            </a:r>
          </a:p>
        </p:txBody>
      </p:sp>
      <p:sp>
        <p:nvSpPr>
          <p:cNvPr id="17" name="Rectangle 16">
            <a:extLst>
              <a:ext uri="{FF2B5EF4-FFF2-40B4-BE49-F238E27FC236}">
                <a16:creationId xmlns:a16="http://schemas.microsoft.com/office/drawing/2014/main" id="{4DF864C2-DFE3-4E76-95D7-7FF7E132D022}"/>
              </a:ext>
            </a:extLst>
          </p:cNvPr>
          <p:cNvSpPr/>
          <p:nvPr/>
        </p:nvSpPr>
        <p:spPr>
          <a:xfrm>
            <a:off x="9636206" y="3280855"/>
            <a:ext cx="572594" cy="523220"/>
          </a:xfrm>
          <a:prstGeom prst="rect">
            <a:avLst/>
          </a:prstGeom>
        </p:spPr>
        <p:txBody>
          <a:bodyPr wrap="none">
            <a:spAutoFit/>
          </a:bodyPr>
          <a:lstStyle/>
          <a:p>
            <a:pPr algn="ctr" fontAlgn="base">
              <a:spcBef>
                <a:spcPct val="20000"/>
              </a:spcBef>
              <a:spcAft>
                <a:spcPct val="0"/>
              </a:spcAft>
              <a:buClr>
                <a:srgbClr val="82CBDD"/>
              </a:buClr>
            </a:pPr>
            <a:r>
              <a:rPr lang="en-GB" sz="2800" dirty="0">
                <a:solidFill>
                  <a:srgbClr val="000000"/>
                </a:solidFill>
                <a:latin typeface="Myriad Pro Semibold"/>
                <a:ea typeface="Myriad Pro Semibold" charset="0"/>
                <a:cs typeface="Myriad Pro Semibold" charset="0"/>
              </a:rPr>
              <a:t>60</a:t>
            </a:r>
          </a:p>
        </p:txBody>
      </p:sp>
    </p:spTree>
    <p:extLst>
      <p:ext uri="{BB962C8B-B14F-4D97-AF65-F5344CB8AC3E}">
        <p14:creationId xmlns:p14="http://schemas.microsoft.com/office/powerpoint/2010/main" val="268181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2:1</a:t>
            </a:r>
          </a:p>
        </p:txBody>
      </p:sp>
      <p:sp>
        <p:nvSpPr>
          <p:cNvPr id="5" name="TextBox 4">
            <a:extLst>
              <a:ext uri="{FF2B5EF4-FFF2-40B4-BE49-F238E27FC236}">
                <a16:creationId xmlns:a16="http://schemas.microsoft.com/office/drawing/2014/main" id="{5F8BB931-4448-4935-B235-70AE502D6010}"/>
              </a:ext>
            </a:extLst>
          </p:cNvPr>
          <p:cNvSpPr txBox="1"/>
          <p:nvPr/>
        </p:nvSpPr>
        <p:spPr bwMode="auto">
          <a:xfrm>
            <a:off x="5920311" y="512506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6" name="TextBox 5">
            <a:extLst>
              <a:ext uri="{FF2B5EF4-FFF2-40B4-BE49-F238E27FC236}">
                <a16:creationId xmlns:a16="http://schemas.microsoft.com/office/drawing/2014/main" id="{10856732-ED60-4C0F-8235-03E21021CDAF}"/>
              </a:ext>
            </a:extLst>
          </p:cNvPr>
          <p:cNvSpPr txBox="1"/>
          <p:nvPr/>
        </p:nvSpPr>
        <p:spPr bwMode="auto">
          <a:xfrm>
            <a:off x="5711537" y="5553998"/>
            <a:ext cx="7689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zero</a:t>
            </a:r>
          </a:p>
        </p:txBody>
      </p:sp>
      <p:sp>
        <p:nvSpPr>
          <p:cNvPr id="7" name="TextBox 6">
            <a:extLst>
              <a:ext uri="{FF2B5EF4-FFF2-40B4-BE49-F238E27FC236}">
                <a16:creationId xmlns:a16="http://schemas.microsoft.com/office/drawing/2014/main" id="{8523E678-3035-43A8-95AF-D441DE79BCDC}"/>
              </a:ext>
            </a:extLst>
          </p:cNvPr>
          <p:cNvSpPr txBox="1"/>
          <p:nvPr/>
        </p:nvSpPr>
        <p:spPr bwMode="auto">
          <a:xfrm>
            <a:off x="5920311" y="512506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8" name="TextBox 7">
            <a:extLst>
              <a:ext uri="{FF2B5EF4-FFF2-40B4-BE49-F238E27FC236}">
                <a16:creationId xmlns:a16="http://schemas.microsoft.com/office/drawing/2014/main" id="{E42626B7-AB98-461A-BED0-6433E6D5768D}"/>
              </a:ext>
            </a:extLst>
          </p:cNvPr>
          <p:cNvSpPr txBox="1"/>
          <p:nvPr/>
        </p:nvSpPr>
        <p:spPr bwMode="auto">
          <a:xfrm>
            <a:off x="5764917" y="5553998"/>
            <a:ext cx="662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five</a:t>
            </a:r>
          </a:p>
        </p:txBody>
      </p:sp>
      <p:sp>
        <p:nvSpPr>
          <p:cNvPr id="9" name="TextBox 8">
            <a:extLst>
              <a:ext uri="{FF2B5EF4-FFF2-40B4-BE49-F238E27FC236}">
                <a16:creationId xmlns:a16="http://schemas.microsoft.com/office/drawing/2014/main" id="{2EA98A44-995E-4648-BA57-80720CF3957D}"/>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10" name="TextBox 9">
            <a:extLst>
              <a:ext uri="{FF2B5EF4-FFF2-40B4-BE49-F238E27FC236}">
                <a16:creationId xmlns:a16="http://schemas.microsoft.com/office/drawing/2014/main" id="{ADF29D33-3DBE-4CB3-A3BA-D30A954FAD80}"/>
              </a:ext>
            </a:extLst>
          </p:cNvPr>
          <p:cNvSpPr txBox="1"/>
          <p:nvPr/>
        </p:nvSpPr>
        <p:spPr bwMode="auto">
          <a:xfrm>
            <a:off x="5785275" y="5553998"/>
            <a:ext cx="6214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11" name="TextBox 10">
            <a:extLst>
              <a:ext uri="{FF2B5EF4-FFF2-40B4-BE49-F238E27FC236}">
                <a16:creationId xmlns:a16="http://schemas.microsoft.com/office/drawing/2014/main" id="{2D420B69-E9BD-4ABD-A573-81F3F970A4A3}"/>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15</a:t>
            </a:r>
          </a:p>
        </p:txBody>
      </p:sp>
      <p:sp>
        <p:nvSpPr>
          <p:cNvPr id="12" name="TextBox 11">
            <a:extLst>
              <a:ext uri="{FF2B5EF4-FFF2-40B4-BE49-F238E27FC236}">
                <a16:creationId xmlns:a16="http://schemas.microsoft.com/office/drawing/2014/main" id="{0DABA5D9-4E1C-431A-9C32-39EEDA593223}"/>
              </a:ext>
            </a:extLst>
          </p:cNvPr>
          <p:cNvSpPr txBox="1"/>
          <p:nvPr/>
        </p:nvSpPr>
        <p:spPr bwMode="auto">
          <a:xfrm>
            <a:off x="5568486" y="5553998"/>
            <a:ext cx="1055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fifteen</a:t>
            </a:r>
          </a:p>
        </p:txBody>
      </p:sp>
      <p:sp>
        <p:nvSpPr>
          <p:cNvPr id="13" name="TextBox 12">
            <a:extLst>
              <a:ext uri="{FF2B5EF4-FFF2-40B4-BE49-F238E27FC236}">
                <a16:creationId xmlns:a16="http://schemas.microsoft.com/office/drawing/2014/main" id="{6CD61F8A-C22E-442B-9268-2FCC69EB858F}"/>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14" name="TextBox 13">
            <a:extLst>
              <a:ext uri="{FF2B5EF4-FFF2-40B4-BE49-F238E27FC236}">
                <a16:creationId xmlns:a16="http://schemas.microsoft.com/office/drawing/2014/main" id="{C93A284D-FC4D-49AF-9ACE-3AC70A577E7F}"/>
              </a:ext>
            </a:extLst>
          </p:cNvPr>
          <p:cNvSpPr txBox="1"/>
          <p:nvPr/>
        </p:nvSpPr>
        <p:spPr bwMode="auto">
          <a:xfrm>
            <a:off x="5546749" y="5553998"/>
            <a:ext cx="10985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a:t>
            </a:r>
          </a:p>
        </p:txBody>
      </p:sp>
      <p:sp>
        <p:nvSpPr>
          <p:cNvPr id="15" name="TextBox 14">
            <a:extLst>
              <a:ext uri="{FF2B5EF4-FFF2-40B4-BE49-F238E27FC236}">
                <a16:creationId xmlns:a16="http://schemas.microsoft.com/office/drawing/2014/main" id="{FDB50464-455B-465C-8D94-4C5BE316F830}"/>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25</a:t>
            </a:r>
          </a:p>
        </p:txBody>
      </p:sp>
      <p:sp>
        <p:nvSpPr>
          <p:cNvPr id="16" name="TextBox 15">
            <a:extLst>
              <a:ext uri="{FF2B5EF4-FFF2-40B4-BE49-F238E27FC236}">
                <a16:creationId xmlns:a16="http://schemas.microsoft.com/office/drawing/2014/main" id="{B1694456-CFBD-4247-B61C-0C92AE956724}"/>
              </a:ext>
            </a:extLst>
          </p:cNvPr>
          <p:cNvSpPr txBox="1"/>
          <p:nvPr/>
        </p:nvSpPr>
        <p:spPr bwMode="auto">
          <a:xfrm>
            <a:off x="5246284" y="5553998"/>
            <a:ext cx="16994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twenty-five</a:t>
            </a:r>
          </a:p>
        </p:txBody>
      </p:sp>
      <p:sp>
        <p:nvSpPr>
          <p:cNvPr id="17" name="TextBox 16">
            <a:extLst>
              <a:ext uri="{FF2B5EF4-FFF2-40B4-BE49-F238E27FC236}">
                <a16:creationId xmlns:a16="http://schemas.microsoft.com/office/drawing/2014/main" id="{28DC8395-B992-45EB-B064-8A897BD7C999}"/>
              </a:ext>
            </a:extLst>
          </p:cNvPr>
          <p:cNvSpPr txBox="1"/>
          <p:nvPr/>
        </p:nvSpPr>
        <p:spPr bwMode="auto">
          <a:xfrm>
            <a:off x="5836955"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p:txBody>
      </p:sp>
      <p:sp>
        <p:nvSpPr>
          <p:cNvPr id="18" name="TextBox 17">
            <a:extLst>
              <a:ext uri="{FF2B5EF4-FFF2-40B4-BE49-F238E27FC236}">
                <a16:creationId xmlns:a16="http://schemas.microsoft.com/office/drawing/2014/main" id="{C0140D5E-0EAA-44B7-A359-9D287FBF02F7}"/>
              </a:ext>
            </a:extLst>
          </p:cNvPr>
          <p:cNvSpPr txBox="1"/>
          <p:nvPr/>
        </p:nvSpPr>
        <p:spPr bwMode="auto">
          <a:xfrm>
            <a:off x="5641773" y="5553998"/>
            <a:ext cx="9084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a:t>
            </a:r>
          </a:p>
        </p:txBody>
      </p:sp>
      <p:sp>
        <p:nvSpPr>
          <p:cNvPr id="19" name="TextBox 18">
            <a:extLst>
              <a:ext uri="{FF2B5EF4-FFF2-40B4-BE49-F238E27FC236}">
                <a16:creationId xmlns:a16="http://schemas.microsoft.com/office/drawing/2014/main" id="{A24269AF-D220-4E7A-BBD0-DF5D1FE3555C}"/>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35</a:t>
            </a:r>
          </a:p>
        </p:txBody>
      </p:sp>
      <p:sp>
        <p:nvSpPr>
          <p:cNvPr id="20" name="TextBox 19">
            <a:extLst>
              <a:ext uri="{FF2B5EF4-FFF2-40B4-BE49-F238E27FC236}">
                <a16:creationId xmlns:a16="http://schemas.microsoft.com/office/drawing/2014/main" id="{AB05DCF8-CC35-49A2-9645-720CBA0C3750}"/>
              </a:ext>
            </a:extLst>
          </p:cNvPr>
          <p:cNvSpPr txBox="1"/>
          <p:nvPr/>
        </p:nvSpPr>
        <p:spPr bwMode="auto">
          <a:xfrm>
            <a:off x="5341308" y="5553998"/>
            <a:ext cx="1509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thirty-five</a:t>
            </a:r>
          </a:p>
        </p:txBody>
      </p:sp>
      <p:sp>
        <p:nvSpPr>
          <p:cNvPr id="21" name="TextBox 20">
            <a:extLst>
              <a:ext uri="{FF2B5EF4-FFF2-40B4-BE49-F238E27FC236}">
                <a16:creationId xmlns:a16="http://schemas.microsoft.com/office/drawing/2014/main" id="{4A50F0D5-629F-4D2E-9FBC-45E4FFA3B581}"/>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22" name="TextBox 21">
            <a:extLst>
              <a:ext uri="{FF2B5EF4-FFF2-40B4-BE49-F238E27FC236}">
                <a16:creationId xmlns:a16="http://schemas.microsoft.com/office/drawing/2014/main" id="{07F18CF9-86D6-461B-91AF-E74FF8A48C19}"/>
              </a:ext>
            </a:extLst>
          </p:cNvPr>
          <p:cNvSpPr txBox="1"/>
          <p:nvPr/>
        </p:nvSpPr>
        <p:spPr bwMode="auto">
          <a:xfrm>
            <a:off x="5680245" y="5553998"/>
            <a:ext cx="831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forty</a:t>
            </a:r>
          </a:p>
        </p:txBody>
      </p:sp>
      <p:sp>
        <p:nvSpPr>
          <p:cNvPr id="23" name="TextBox 22">
            <a:extLst>
              <a:ext uri="{FF2B5EF4-FFF2-40B4-BE49-F238E27FC236}">
                <a16:creationId xmlns:a16="http://schemas.microsoft.com/office/drawing/2014/main" id="{EF55EFE7-D699-4273-A834-1AE074838984}"/>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45</a:t>
            </a:r>
          </a:p>
        </p:txBody>
      </p:sp>
      <p:sp>
        <p:nvSpPr>
          <p:cNvPr id="24" name="TextBox 23">
            <a:extLst>
              <a:ext uri="{FF2B5EF4-FFF2-40B4-BE49-F238E27FC236}">
                <a16:creationId xmlns:a16="http://schemas.microsoft.com/office/drawing/2014/main" id="{04EB7836-744E-417B-845B-00B1C661267E}"/>
              </a:ext>
            </a:extLst>
          </p:cNvPr>
          <p:cNvSpPr txBox="1"/>
          <p:nvPr/>
        </p:nvSpPr>
        <p:spPr bwMode="auto">
          <a:xfrm>
            <a:off x="5379779" y="5553998"/>
            <a:ext cx="143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forty-five</a:t>
            </a:r>
          </a:p>
        </p:txBody>
      </p:sp>
      <p:sp>
        <p:nvSpPr>
          <p:cNvPr id="25" name="TextBox 24">
            <a:extLst>
              <a:ext uri="{FF2B5EF4-FFF2-40B4-BE49-F238E27FC236}">
                <a16:creationId xmlns:a16="http://schemas.microsoft.com/office/drawing/2014/main" id="{3196694A-038D-4653-9BFF-DBE96AAA6060}"/>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a:t>
            </a:r>
          </a:p>
        </p:txBody>
      </p:sp>
      <p:sp>
        <p:nvSpPr>
          <p:cNvPr id="26" name="TextBox 25">
            <a:extLst>
              <a:ext uri="{FF2B5EF4-FFF2-40B4-BE49-F238E27FC236}">
                <a16:creationId xmlns:a16="http://schemas.microsoft.com/office/drawing/2014/main" id="{033458F6-C4C0-452E-98FD-C96E8084D925}"/>
              </a:ext>
            </a:extLst>
          </p:cNvPr>
          <p:cNvSpPr txBox="1"/>
          <p:nvPr/>
        </p:nvSpPr>
        <p:spPr bwMode="auto">
          <a:xfrm>
            <a:off x="5740391" y="5553998"/>
            <a:ext cx="711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fifty</a:t>
            </a:r>
          </a:p>
        </p:txBody>
      </p:sp>
      <p:sp>
        <p:nvSpPr>
          <p:cNvPr id="27" name="TextBox 26">
            <a:extLst>
              <a:ext uri="{FF2B5EF4-FFF2-40B4-BE49-F238E27FC236}">
                <a16:creationId xmlns:a16="http://schemas.microsoft.com/office/drawing/2014/main" id="{7F49B2A3-C45E-4D08-B964-F30E6563AE9A}"/>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55</a:t>
            </a:r>
          </a:p>
        </p:txBody>
      </p:sp>
      <p:sp>
        <p:nvSpPr>
          <p:cNvPr id="28" name="TextBox 27">
            <a:extLst>
              <a:ext uri="{FF2B5EF4-FFF2-40B4-BE49-F238E27FC236}">
                <a16:creationId xmlns:a16="http://schemas.microsoft.com/office/drawing/2014/main" id="{A5CABEBB-D42D-4D1E-8091-38BAB9E9093F}"/>
              </a:ext>
            </a:extLst>
          </p:cNvPr>
          <p:cNvSpPr txBox="1"/>
          <p:nvPr/>
        </p:nvSpPr>
        <p:spPr bwMode="auto">
          <a:xfrm>
            <a:off x="5439926" y="5553998"/>
            <a:ext cx="13121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fifty-five</a:t>
            </a:r>
          </a:p>
        </p:txBody>
      </p:sp>
      <p:sp>
        <p:nvSpPr>
          <p:cNvPr id="29" name="TextBox 28">
            <a:extLst>
              <a:ext uri="{FF2B5EF4-FFF2-40B4-BE49-F238E27FC236}">
                <a16:creationId xmlns:a16="http://schemas.microsoft.com/office/drawing/2014/main" id="{8C68B4F5-274E-48C8-9542-E2861C2F3E42}"/>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60</a:t>
            </a:r>
          </a:p>
        </p:txBody>
      </p:sp>
      <p:sp>
        <p:nvSpPr>
          <p:cNvPr id="30" name="TextBox 29">
            <a:extLst>
              <a:ext uri="{FF2B5EF4-FFF2-40B4-BE49-F238E27FC236}">
                <a16:creationId xmlns:a16="http://schemas.microsoft.com/office/drawing/2014/main" id="{C8FF6131-3C40-47A2-9156-5DC799360CC2}"/>
              </a:ext>
            </a:extLst>
          </p:cNvPr>
          <p:cNvSpPr txBox="1"/>
          <p:nvPr/>
        </p:nvSpPr>
        <p:spPr bwMode="auto">
          <a:xfrm>
            <a:off x="5703906" y="5553998"/>
            <a:ext cx="784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a:solidFill>
                  <a:srgbClr val="000000"/>
                </a:solidFill>
                <a:latin typeface="Myriad Pro Semibold" charset="0"/>
                <a:ea typeface="Myriad Pro Semibold" charset="0"/>
                <a:cs typeface="Myriad Pro Semibold" charset="0"/>
              </a:rPr>
              <a:t>sixty</a:t>
            </a:r>
            <a:endParaRPr lang="en-GB" sz="2400" dirty="0">
              <a:solidFill>
                <a:srgbClr val="000000"/>
              </a:solidFill>
              <a:latin typeface="Myriad Pro Semibold" charset="0"/>
              <a:ea typeface="Myriad Pro Semibold" charset="0"/>
              <a:cs typeface="Myriad Pro Semibold" charset="0"/>
            </a:endParaRPr>
          </a:p>
        </p:txBody>
      </p:sp>
      <p:pic>
        <p:nvPicPr>
          <p:cNvPr id="31" name="Picture 30">
            <a:extLst>
              <a:ext uri="{FF2B5EF4-FFF2-40B4-BE49-F238E27FC236}">
                <a16:creationId xmlns:a16="http://schemas.microsoft.com/office/drawing/2014/main" id="{3BCE609F-BA14-44F0-B6A6-637A2CD1D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16" y="999426"/>
            <a:ext cx="748182" cy="1864219"/>
          </a:xfrm>
          <a:prstGeom prst="rect">
            <a:avLst/>
          </a:prstGeom>
        </p:spPr>
      </p:pic>
      <p:pic>
        <p:nvPicPr>
          <p:cNvPr id="32" name="Picture 31">
            <a:extLst>
              <a:ext uri="{FF2B5EF4-FFF2-40B4-BE49-F238E27FC236}">
                <a16:creationId xmlns:a16="http://schemas.microsoft.com/office/drawing/2014/main" id="{91C8AD95-B6A9-4BE6-A577-6C00317F7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525" y="999426"/>
            <a:ext cx="748182" cy="1864219"/>
          </a:xfrm>
          <a:prstGeom prst="rect">
            <a:avLst/>
          </a:prstGeom>
        </p:spPr>
      </p:pic>
      <p:pic>
        <p:nvPicPr>
          <p:cNvPr id="33" name="Picture 32">
            <a:extLst>
              <a:ext uri="{FF2B5EF4-FFF2-40B4-BE49-F238E27FC236}">
                <a16:creationId xmlns:a16="http://schemas.microsoft.com/office/drawing/2014/main" id="{3B1778C1-36A1-438A-BAB6-244489034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5234" y="999426"/>
            <a:ext cx="748182" cy="1864219"/>
          </a:xfrm>
          <a:prstGeom prst="rect">
            <a:avLst/>
          </a:prstGeom>
        </p:spPr>
      </p:pic>
      <p:pic>
        <p:nvPicPr>
          <p:cNvPr id="34" name="Picture 33">
            <a:extLst>
              <a:ext uri="{FF2B5EF4-FFF2-40B4-BE49-F238E27FC236}">
                <a16:creationId xmlns:a16="http://schemas.microsoft.com/office/drawing/2014/main" id="{4D805394-46CE-4640-9FD2-B24DEE764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943" y="999426"/>
            <a:ext cx="748182" cy="1864219"/>
          </a:xfrm>
          <a:prstGeom prst="rect">
            <a:avLst/>
          </a:prstGeom>
        </p:spPr>
      </p:pic>
      <p:pic>
        <p:nvPicPr>
          <p:cNvPr id="35" name="Picture 34">
            <a:extLst>
              <a:ext uri="{FF2B5EF4-FFF2-40B4-BE49-F238E27FC236}">
                <a16:creationId xmlns:a16="http://schemas.microsoft.com/office/drawing/2014/main" id="{76AD78B7-E0FF-4EDA-9D2B-BFC56B055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652" y="999426"/>
            <a:ext cx="748182" cy="1864219"/>
          </a:xfrm>
          <a:prstGeom prst="rect">
            <a:avLst/>
          </a:prstGeom>
        </p:spPr>
      </p:pic>
      <p:pic>
        <p:nvPicPr>
          <p:cNvPr id="36" name="Picture 35">
            <a:extLst>
              <a:ext uri="{FF2B5EF4-FFF2-40B4-BE49-F238E27FC236}">
                <a16:creationId xmlns:a16="http://schemas.microsoft.com/office/drawing/2014/main" id="{9B81BFD1-06CA-477E-B065-A00E03AC6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361" y="999426"/>
            <a:ext cx="748182" cy="1864219"/>
          </a:xfrm>
          <a:prstGeom prst="rect">
            <a:avLst/>
          </a:prstGeom>
        </p:spPr>
      </p:pic>
      <p:pic>
        <p:nvPicPr>
          <p:cNvPr id="37" name="Picture 36">
            <a:extLst>
              <a:ext uri="{FF2B5EF4-FFF2-40B4-BE49-F238E27FC236}">
                <a16:creationId xmlns:a16="http://schemas.microsoft.com/office/drawing/2014/main" id="{5D9DD5BE-D368-4F46-9286-89CAD32A1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457" y="3062247"/>
            <a:ext cx="748182" cy="1864219"/>
          </a:xfrm>
          <a:prstGeom prst="rect">
            <a:avLst/>
          </a:prstGeom>
        </p:spPr>
      </p:pic>
      <p:pic>
        <p:nvPicPr>
          <p:cNvPr id="38" name="Picture 37">
            <a:extLst>
              <a:ext uri="{FF2B5EF4-FFF2-40B4-BE49-F238E27FC236}">
                <a16:creationId xmlns:a16="http://schemas.microsoft.com/office/drawing/2014/main" id="{22A7A22D-5A8C-4B43-9847-256542581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638" y="3062247"/>
            <a:ext cx="748182" cy="1864219"/>
          </a:xfrm>
          <a:prstGeom prst="rect">
            <a:avLst/>
          </a:prstGeom>
        </p:spPr>
      </p:pic>
      <p:pic>
        <p:nvPicPr>
          <p:cNvPr id="39" name="Picture 38">
            <a:extLst>
              <a:ext uri="{FF2B5EF4-FFF2-40B4-BE49-F238E27FC236}">
                <a16:creationId xmlns:a16="http://schemas.microsoft.com/office/drawing/2014/main" id="{1ECE3501-7A49-4D76-AED0-C8CC52E28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819" y="3062247"/>
            <a:ext cx="748182" cy="1864219"/>
          </a:xfrm>
          <a:prstGeom prst="rect">
            <a:avLst/>
          </a:prstGeom>
        </p:spPr>
      </p:pic>
      <p:pic>
        <p:nvPicPr>
          <p:cNvPr id="40" name="Picture 39">
            <a:extLst>
              <a:ext uri="{FF2B5EF4-FFF2-40B4-BE49-F238E27FC236}">
                <a16:creationId xmlns:a16="http://schemas.microsoft.com/office/drawing/2014/main" id="{D86EE982-BA95-4A9D-9A8A-24FFBA75C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9000" y="3062247"/>
            <a:ext cx="748182" cy="1864219"/>
          </a:xfrm>
          <a:prstGeom prst="rect">
            <a:avLst/>
          </a:prstGeom>
        </p:spPr>
      </p:pic>
      <p:pic>
        <p:nvPicPr>
          <p:cNvPr id="41" name="Picture 40">
            <a:extLst>
              <a:ext uri="{FF2B5EF4-FFF2-40B4-BE49-F238E27FC236}">
                <a16:creationId xmlns:a16="http://schemas.microsoft.com/office/drawing/2014/main" id="{9E1CAE3E-3770-42ED-89B7-252BCD686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181" y="3062247"/>
            <a:ext cx="748182" cy="1864219"/>
          </a:xfrm>
          <a:prstGeom prst="rect">
            <a:avLst/>
          </a:prstGeom>
        </p:spPr>
      </p:pic>
      <p:pic>
        <p:nvPicPr>
          <p:cNvPr id="42" name="Picture 41">
            <a:extLst>
              <a:ext uri="{FF2B5EF4-FFF2-40B4-BE49-F238E27FC236}">
                <a16:creationId xmlns:a16="http://schemas.microsoft.com/office/drawing/2014/main" id="{9020802B-C5E3-4962-A4A6-4874D4A6B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361" y="3062247"/>
            <a:ext cx="748182" cy="1864219"/>
          </a:xfrm>
          <a:prstGeom prst="rect">
            <a:avLst/>
          </a:prstGeom>
        </p:spPr>
      </p:pic>
    </p:spTree>
    <p:extLst>
      <p:ext uri="{BB962C8B-B14F-4D97-AF65-F5344CB8AC3E}">
        <p14:creationId xmlns:p14="http://schemas.microsoft.com/office/powerpoint/2010/main" val="278361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childTnLst>
                          </p:cTn>
                        </p:par>
                        <p:par>
                          <p:cTn id="91" fill="hold">
                            <p:stCondLst>
                              <p:cond delay="1000"/>
                            </p:stCondLst>
                            <p:childTnLst>
                              <p:par>
                                <p:cTn id="92" presetID="10" presetClass="entr" presetSubtype="0" fill="hold" grpId="0" nodeType="after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500"/>
                                        <p:tgtEl>
                                          <p:spTgt spid="1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5"/>
                                        </p:tgtEl>
                                      </p:cBhvr>
                                    </p:animEffect>
                                    <p:set>
                                      <p:cBhvr>
                                        <p:cTn id="102" dur="1" fill="hold">
                                          <p:stCondLst>
                                            <p:cond delay="499"/>
                                          </p:stCondLst>
                                        </p:cTn>
                                        <p:tgtEl>
                                          <p:spTgt spid="1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6"/>
                                        </p:tgtEl>
                                      </p:cBhvr>
                                    </p:animEffect>
                                    <p:set>
                                      <p:cBhvr>
                                        <p:cTn id="105" dur="1" fill="hold">
                                          <p:stCondLst>
                                            <p:cond delay="499"/>
                                          </p:stCondLst>
                                        </p:cTn>
                                        <p:tgtEl>
                                          <p:spTgt spid="16"/>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fade">
                                      <p:cBhvr>
                                        <p:cTn id="109" dur="500"/>
                                        <p:tgtEl>
                                          <p:spTgt spid="36"/>
                                        </p:tgtEl>
                                      </p:cBhvr>
                                    </p:animEffect>
                                  </p:child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500"/>
                                        <p:tgtEl>
                                          <p:spTgt spid="1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fade">
                                      <p:cBhvr>
                                        <p:cTn id="116" dur="500"/>
                                        <p:tgtEl>
                                          <p:spTgt spid="18"/>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37"/>
                                        </p:tgtEl>
                                        <p:attrNameLst>
                                          <p:attrName>style.visibility</p:attrName>
                                        </p:attrNameLst>
                                      </p:cBhvr>
                                      <p:to>
                                        <p:strVal val="visible"/>
                                      </p:to>
                                    </p:set>
                                    <p:animEffect transition="in" filter="fade">
                                      <p:cBhvr>
                                        <p:cTn id="128" dur="500"/>
                                        <p:tgtEl>
                                          <p:spTgt spid="37"/>
                                        </p:tgtEl>
                                      </p:cBhvr>
                                    </p:animEffect>
                                  </p:childTnLst>
                                </p:cTn>
                              </p:par>
                            </p:childTnLst>
                          </p:cTn>
                        </p:par>
                        <p:par>
                          <p:cTn id="129" fill="hold">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19"/>
                                        </p:tgtEl>
                                        <p:attrNameLst>
                                          <p:attrName>style.visibility</p:attrName>
                                        </p:attrNameLst>
                                      </p:cBhvr>
                                      <p:to>
                                        <p:strVal val="visible"/>
                                      </p:to>
                                    </p:set>
                                    <p:animEffect transition="in" filter="fade">
                                      <p:cBhvr>
                                        <p:cTn id="132" dur="500"/>
                                        <p:tgtEl>
                                          <p:spTgt spid="19"/>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20"/>
                                        </p:tgtEl>
                                        <p:attrNameLst>
                                          <p:attrName>style.visibility</p:attrName>
                                        </p:attrNameLst>
                                      </p:cBhvr>
                                      <p:to>
                                        <p:strVal val="visible"/>
                                      </p:to>
                                    </p:set>
                                    <p:animEffect transition="in" filter="fade">
                                      <p:cBhvr>
                                        <p:cTn id="135" dur="500"/>
                                        <p:tgtEl>
                                          <p:spTgt spid="20"/>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9"/>
                                        </p:tgtEl>
                                      </p:cBhvr>
                                    </p:animEffect>
                                    <p:set>
                                      <p:cBhvr>
                                        <p:cTn id="140" dur="1" fill="hold">
                                          <p:stCondLst>
                                            <p:cond delay="499"/>
                                          </p:stCondLst>
                                        </p:cTn>
                                        <p:tgtEl>
                                          <p:spTgt spid="19"/>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0"/>
                                        </p:tgtEl>
                                      </p:cBhvr>
                                    </p:animEffect>
                                    <p:set>
                                      <p:cBhvr>
                                        <p:cTn id="143" dur="1" fill="hold">
                                          <p:stCondLst>
                                            <p:cond delay="499"/>
                                          </p:stCondLst>
                                        </p:cTn>
                                        <p:tgtEl>
                                          <p:spTgt spid="20"/>
                                        </p:tgtEl>
                                        <p:attrNameLst>
                                          <p:attrName>style.visibility</p:attrName>
                                        </p:attrNameLst>
                                      </p:cBhvr>
                                      <p:to>
                                        <p:strVal val="hidden"/>
                                      </p:to>
                                    </p:set>
                                  </p:child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fade">
                                      <p:cBhvr>
                                        <p:cTn id="147" dur="500"/>
                                        <p:tgtEl>
                                          <p:spTgt spid="38"/>
                                        </p:tgtEl>
                                      </p:cBhvr>
                                    </p:animEffect>
                                  </p:childTnLst>
                                </p:cTn>
                              </p:par>
                            </p:childTnLst>
                          </p:cTn>
                        </p:par>
                        <p:par>
                          <p:cTn id="148" fill="hold">
                            <p:stCondLst>
                              <p:cond delay="1000"/>
                            </p:stCondLst>
                            <p:childTnLst>
                              <p:par>
                                <p:cTn id="149" presetID="10" presetClass="entr" presetSubtype="0" fill="hold" grpId="0" nodeType="afterEffect">
                                  <p:stCondLst>
                                    <p:cond delay="0"/>
                                  </p:stCondLst>
                                  <p:childTnLst>
                                    <p:set>
                                      <p:cBhvr>
                                        <p:cTn id="150" dur="1" fill="hold">
                                          <p:stCondLst>
                                            <p:cond delay="0"/>
                                          </p:stCondLst>
                                        </p:cTn>
                                        <p:tgtEl>
                                          <p:spTgt spid="21"/>
                                        </p:tgtEl>
                                        <p:attrNameLst>
                                          <p:attrName>style.visibility</p:attrName>
                                        </p:attrNameLst>
                                      </p:cBhvr>
                                      <p:to>
                                        <p:strVal val="visible"/>
                                      </p:to>
                                    </p:set>
                                    <p:animEffect transition="in" filter="fade">
                                      <p:cBhvr>
                                        <p:cTn id="151" dur="500"/>
                                        <p:tgtEl>
                                          <p:spTgt spid="21"/>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2"/>
                                        </p:tgtEl>
                                        <p:attrNameLst>
                                          <p:attrName>style.visibility</p:attrName>
                                        </p:attrNameLst>
                                      </p:cBhvr>
                                      <p:to>
                                        <p:strVal val="visible"/>
                                      </p:to>
                                    </p:set>
                                    <p:animEffect transition="in" filter="fade">
                                      <p:cBhvr>
                                        <p:cTn id="154" dur="500"/>
                                        <p:tgtEl>
                                          <p:spTgt spid="22"/>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21"/>
                                        </p:tgtEl>
                                      </p:cBhvr>
                                    </p:animEffect>
                                    <p:set>
                                      <p:cBhvr>
                                        <p:cTn id="159" dur="1" fill="hold">
                                          <p:stCondLst>
                                            <p:cond delay="499"/>
                                          </p:stCondLst>
                                        </p:cTn>
                                        <p:tgtEl>
                                          <p:spTgt spid="21"/>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2"/>
                                        </p:tgtEl>
                                      </p:cBhvr>
                                    </p:animEffect>
                                    <p:set>
                                      <p:cBhvr>
                                        <p:cTn id="162" dur="1" fill="hold">
                                          <p:stCondLst>
                                            <p:cond delay="499"/>
                                          </p:stCondLst>
                                        </p:cTn>
                                        <p:tgtEl>
                                          <p:spTgt spid="22"/>
                                        </p:tgtEl>
                                        <p:attrNameLst>
                                          <p:attrName>style.visibility</p:attrName>
                                        </p:attrNameLst>
                                      </p:cBhvr>
                                      <p:to>
                                        <p:strVal val="hidden"/>
                                      </p:to>
                                    </p:set>
                                  </p:childTnLst>
                                </p:cTn>
                              </p:par>
                            </p:childTnLst>
                          </p:cTn>
                        </p:par>
                        <p:par>
                          <p:cTn id="163" fill="hold">
                            <p:stCondLst>
                              <p:cond delay="500"/>
                            </p:stCondLst>
                            <p:childTnLst>
                              <p:par>
                                <p:cTn id="164" presetID="10" presetClass="entr" presetSubtype="0" fill="hold" nodeType="afterEffect">
                                  <p:stCondLst>
                                    <p:cond delay="0"/>
                                  </p:stCondLst>
                                  <p:childTnLst>
                                    <p:set>
                                      <p:cBhvr>
                                        <p:cTn id="165" dur="1" fill="hold">
                                          <p:stCondLst>
                                            <p:cond delay="0"/>
                                          </p:stCondLst>
                                        </p:cTn>
                                        <p:tgtEl>
                                          <p:spTgt spid="39"/>
                                        </p:tgtEl>
                                        <p:attrNameLst>
                                          <p:attrName>style.visibility</p:attrName>
                                        </p:attrNameLst>
                                      </p:cBhvr>
                                      <p:to>
                                        <p:strVal val="visible"/>
                                      </p:to>
                                    </p:set>
                                    <p:animEffect transition="in" filter="fade">
                                      <p:cBhvr>
                                        <p:cTn id="166" dur="500"/>
                                        <p:tgtEl>
                                          <p:spTgt spid="39"/>
                                        </p:tgtEl>
                                      </p:cBhvr>
                                    </p:animEffect>
                                  </p:childTnLst>
                                </p:cTn>
                              </p:par>
                            </p:childTnLst>
                          </p:cTn>
                        </p:par>
                        <p:par>
                          <p:cTn id="167" fill="hold">
                            <p:stCondLst>
                              <p:cond delay="1000"/>
                            </p:stCondLst>
                            <p:childTnLst>
                              <p:par>
                                <p:cTn id="168" presetID="10" presetClass="entr" presetSubtype="0" fill="hold" grpId="0" nodeType="afterEffect">
                                  <p:stCondLst>
                                    <p:cond delay="0"/>
                                  </p:stCondLst>
                                  <p:childTnLst>
                                    <p:set>
                                      <p:cBhvr>
                                        <p:cTn id="169" dur="1" fill="hold">
                                          <p:stCondLst>
                                            <p:cond delay="0"/>
                                          </p:stCondLst>
                                        </p:cTn>
                                        <p:tgtEl>
                                          <p:spTgt spid="23"/>
                                        </p:tgtEl>
                                        <p:attrNameLst>
                                          <p:attrName>style.visibility</p:attrName>
                                        </p:attrNameLst>
                                      </p:cBhvr>
                                      <p:to>
                                        <p:strVal val="visible"/>
                                      </p:to>
                                    </p:set>
                                    <p:animEffect transition="in" filter="fade">
                                      <p:cBhvr>
                                        <p:cTn id="170" dur="500"/>
                                        <p:tgtEl>
                                          <p:spTgt spid="23"/>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4"/>
                                        </p:tgtEl>
                                        <p:attrNameLst>
                                          <p:attrName>style.visibility</p:attrName>
                                        </p:attrNameLst>
                                      </p:cBhvr>
                                      <p:to>
                                        <p:strVal val="visible"/>
                                      </p:to>
                                    </p:set>
                                    <p:animEffect transition="in" filter="fade">
                                      <p:cBhvr>
                                        <p:cTn id="173" dur="500"/>
                                        <p:tgtEl>
                                          <p:spTgt spid="24"/>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grpId="1" nodeType="clickEffect">
                                  <p:stCondLst>
                                    <p:cond delay="0"/>
                                  </p:stCondLst>
                                  <p:childTnLst>
                                    <p:animEffect transition="out" filter="fade">
                                      <p:cBhvr>
                                        <p:cTn id="177" dur="500"/>
                                        <p:tgtEl>
                                          <p:spTgt spid="23"/>
                                        </p:tgtEl>
                                      </p:cBhvr>
                                    </p:animEffect>
                                    <p:set>
                                      <p:cBhvr>
                                        <p:cTn id="178" dur="1" fill="hold">
                                          <p:stCondLst>
                                            <p:cond delay="499"/>
                                          </p:stCondLst>
                                        </p:cTn>
                                        <p:tgtEl>
                                          <p:spTgt spid="23"/>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4"/>
                                        </p:tgtEl>
                                      </p:cBhvr>
                                    </p:animEffect>
                                    <p:set>
                                      <p:cBhvr>
                                        <p:cTn id="181" dur="1" fill="hold">
                                          <p:stCondLst>
                                            <p:cond delay="499"/>
                                          </p:stCondLst>
                                        </p:cTn>
                                        <p:tgtEl>
                                          <p:spTgt spid="24"/>
                                        </p:tgtEl>
                                        <p:attrNameLst>
                                          <p:attrName>style.visibility</p:attrName>
                                        </p:attrNameLst>
                                      </p:cBhvr>
                                      <p:to>
                                        <p:strVal val="hidden"/>
                                      </p:to>
                                    </p:set>
                                  </p:childTnLst>
                                </p:cTn>
                              </p:par>
                            </p:childTnLst>
                          </p:cTn>
                        </p:par>
                        <p:par>
                          <p:cTn id="182" fill="hold">
                            <p:stCondLst>
                              <p:cond delay="500"/>
                            </p:stCondLst>
                            <p:childTnLst>
                              <p:par>
                                <p:cTn id="183" presetID="10" presetClass="entr" presetSubtype="0" fill="hold" nodeType="afterEffect">
                                  <p:stCondLst>
                                    <p:cond delay="0"/>
                                  </p:stCondLst>
                                  <p:childTnLst>
                                    <p:set>
                                      <p:cBhvr>
                                        <p:cTn id="184" dur="1" fill="hold">
                                          <p:stCondLst>
                                            <p:cond delay="0"/>
                                          </p:stCondLst>
                                        </p:cTn>
                                        <p:tgtEl>
                                          <p:spTgt spid="40"/>
                                        </p:tgtEl>
                                        <p:attrNameLst>
                                          <p:attrName>style.visibility</p:attrName>
                                        </p:attrNameLst>
                                      </p:cBhvr>
                                      <p:to>
                                        <p:strVal val="visible"/>
                                      </p:to>
                                    </p:set>
                                    <p:animEffect transition="in" filter="fade">
                                      <p:cBhvr>
                                        <p:cTn id="185" dur="500"/>
                                        <p:tgtEl>
                                          <p:spTgt spid="40"/>
                                        </p:tgtEl>
                                      </p:cBhvr>
                                    </p:animEffect>
                                  </p:childTnLst>
                                </p:cTn>
                              </p:par>
                            </p:childTnLst>
                          </p:cTn>
                        </p:par>
                        <p:par>
                          <p:cTn id="186" fill="hold">
                            <p:stCondLst>
                              <p:cond delay="1000"/>
                            </p:stCondLst>
                            <p:childTnLst>
                              <p:par>
                                <p:cTn id="187" presetID="10" presetClass="entr" presetSubtype="0" fill="hold" grpId="0" nodeType="afterEffect">
                                  <p:stCondLst>
                                    <p:cond delay="0"/>
                                  </p:stCondLst>
                                  <p:childTnLst>
                                    <p:set>
                                      <p:cBhvr>
                                        <p:cTn id="188" dur="1" fill="hold">
                                          <p:stCondLst>
                                            <p:cond delay="0"/>
                                          </p:stCondLst>
                                        </p:cTn>
                                        <p:tgtEl>
                                          <p:spTgt spid="25"/>
                                        </p:tgtEl>
                                        <p:attrNameLst>
                                          <p:attrName>style.visibility</p:attrName>
                                        </p:attrNameLst>
                                      </p:cBhvr>
                                      <p:to>
                                        <p:strVal val="visible"/>
                                      </p:to>
                                    </p:set>
                                    <p:animEffect transition="in" filter="fade">
                                      <p:cBhvr>
                                        <p:cTn id="189" dur="500"/>
                                        <p:tgtEl>
                                          <p:spTgt spid="25"/>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26"/>
                                        </p:tgtEl>
                                        <p:attrNameLst>
                                          <p:attrName>style.visibility</p:attrName>
                                        </p:attrNameLst>
                                      </p:cBhvr>
                                      <p:to>
                                        <p:strVal val="visible"/>
                                      </p:to>
                                    </p:set>
                                    <p:animEffect transition="in" filter="fade">
                                      <p:cBhvr>
                                        <p:cTn id="192" dur="500"/>
                                        <p:tgtEl>
                                          <p:spTgt spid="26"/>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500"/>
                                        <p:tgtEl>
                                          <p:spTgt spid="25"/>
                                        </p:tgtEl>
                                      </p:cBhvr>
                                    </p:animEffect>
                                    <p:set>
                                      <p:cBhvr>
                                        <p:cTn id="197" dur="1" fill="hold">
                                          <p:stCondLst>
                                            <p:cond delay="499"/>
                                          </p:stCondLst>
                                        </p:cTn>
                                        <p:tgtEl>
                                          <p:spTgt spid="25"/>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26"/>
                                        </p:tgtEl>
                                      </p:cBhvr>
                                    </p:animEffect>
                                    <p:set>
                                      <p:cBhvr>
                                        <p:cTn id="200" dur="1" fill="hold">
                                          <p:stCondLst>
                                            <p:cond delay="499"/>
                                          </p:stCondLst>
                                        </p:cTn>
                                        <p:tgtEl>
                                          <p:spTgt spid="26"/>
                                        </p:tgtEl>
                                        <p:attrNameLst>
                                          <p:attrName>style.visibility</p:attrName>
                                        </p:attrNameLst>
                                      </p:cBhvr>
                                      <p:to>
                                        <p:strVal val="hidden"/>
                                      </p:to>
                                    </p:set>
                                  </p:childTnLst>
                                </p:cTn>
                              </p:par>
                            </p:childTnLst>
                          </p:cTn>
                        </p:par>
                        <p:par>
                          <p:cTn id="201" fill="hold">
                            <p:stCondLst>
                              <p:cond delay="500"/>
                            </p:stCondLst>
                            <p:childTnLst>
                              <p:par>
                                <p:cTn id="202" presetID="10" presetClass="entr" presetSubtype="0" fill="hold" nodeType="afterEffect">
                                  <p:stCondLst>
                                    <p:cond delay="0"/>
                                  </p:stCondLst>
                                  <p:childTnLst>
                                    <p:set>
                                      <p:cBhvr>
                                        <p:cTn id="203" dur="1" fill="hold">
                                          <p:stCondLst>
                                            <p:cond delay="0"/>
                                          </p:stCondLst>
                                        </p:cTn>
                                        <p:tgtEl>
                                          <p:spTgt spid="41"/>
                                        </p:tgtEl>
                                        <p:attrNameLst>
                                          <p:attrName>style.visibility</p:attrName>
                                        </p:attrNameLst>
                                      </p:cBhvr>
                                      <p:to>
                                        <p:strVal val="visible"/>
                                      </p:to>
                                    </p:set>
                                    <p:animEffect transition="in" filter="fade">
                                      <p:cBhvr>
                                        <p:cTn id="204" dur="500"/>
                                        <p:tgtEl>
                                          <p:spTgt spid="41"/>
                                        </p:tgtEl>
                                      </p:cBhvr>
                                    </p:animEffect>
                                  </p:childTnLst>
                                </p:cTn>
                              </p:par>
                            </p:childTnLst>
                          </p:cTn>
                        </p:par>
                        <p:par>
                          <p:cTn id="205" fill="hold">
                            <p:stCondLst>
                              <p:cond delay="1000"/>
                            </p:stCondLst>
                            <p:childTnLst>
                              <p:par>
                                <p:cTn id="206" presetID="10" presetClass="entr" presetSubtype="0" fill="hold" grpId="0" nodeType="afterEffect">
                                  <p:stCondLst>
                                    <p:cond delay="0"/>
                                  </p:stCondLst>
                                  <p:childTnLst>
                                    <p:set>
                                      <p:cBhvr>
                                        <p:cTn id="207" dur="1" fill="hold">
                                          <p:stCondLst>
                                            <p:cond delay="0"/>
                                          </p:stCondLst>
                                        </p:cTn>
                                        <p:tgtEl>
                                          <p:spTgt spid="27"/>
                                        </p:tgtEl>
                                        <p:attrNameLst>
                                          <p:attrName>style.visibility</p:attrName>
                                        </p:attrNameLst>
                                      </p:cBhvr>
                                      <p:to>
                                        <p:strVal val="visible"/>
                                      </p:to>
                                    </p:set>
                                    <p:animEffect transition="in" filter="fade">
                                      <p:cBhvr>
                                        <p:cTn id="208" dur="500"/>
                                        <p:tgtEl>
                                          <p:spTgt spid="27"/>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500"/>
                                        <p:tgtEl>
                                          <p:spTgt spid="28"/>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xit" presetSubtype="0" fill="hold" grpId="1" nodeType="clickEffect">
                                  <p:stCondLst>
                                    <p:cond delay="0"/>
                                  </p:stCondLst>
                                  <p:childTnLst>
                                    <p:animEffect transition="out" filter="fade">
                                      <p:cBhvr>
                                        <p:cTn id="215" dur="500"/>
                                        <p:tgtEl>
                                          <p:spTgt spid="27"/>
                                        </p:tgtEl>
                                      </p:cBhvr>
                                    </p:animEffect>
                                    <p:set>
                                      <p:cBhvr>
                                        <p:cTn id="216" dur="1" fill="hold">
                                          <p:stCondLst>
                                            <p:cond delay="499"/>
                                          </p:stCondLst>
                                        </p:cTn>
                                        <p:tgtEl>
                                          <p:spTgt spid="27"/>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28"/>
                                        </p:tgtEl>
                                      </p:cBhvr>
                                    </p:animEffect>
                                    <p:set>
                                      <p:cBhvr>
                                        <p:cTn id="219" dur="1" fill="hold">
                                          <p:stCondLst>
                                            <p:cond delay="499"/>
                                          </p:stCondLst>
                                        </p:cTn>
                                        <p:tgtEl>
                                          <p:spTgt spid="28"/>
                                        </p:tgtEl>
                                        <p:attrNameLst>
                                          <p:attrName>style.visibility</p:attrName>
                                        </p:attrNameLst>
                                      </p:cBhvr>
                                      <p:to>
                                        <p:strVal val="hidden"/>
                                      </p:to>
                                    </p:set>
                                  </p:childTnLst>
                                </p:cTn>
                              </p:par>
                            </p:childTnLst>
                          </p:cTn>
                        </p:par>
                        <p:par>
                          <p:cTn id="220" fill="hold">
                            <p:stCondLst>
                              <p:cond delay="500"/>
                            </p:stCondLst>
                            <p:childTnLst>
                              <p:par>
                                <p:cTn id="221" presetID="10" presetClass="entr" presetSubtype="0" fill="hold" nodeType="afterEffect">
                                  <p:stCondLst>
                                    <p:cond delay="0"/>
                                  </p:stCondLst>
                                  <p:childTnLst>
                                    <p:set>
                                      <p:cBhvr>
                                        <p:cTn id="222" dur="1" fill="hold">
                                          <p:stCondLst>
                                            <p:cond delay="0"/>
                                          </p:stCondLst>
                                        </p:cTn>
                                        <p:tgtEl>
                                          <p:spTgt spid="42"/>
                                        </p:tgtEl>
                                        <p:attrNameLst>
                                          <p:attrName>style.visibility</p:attrName>
                                        </p:attrNameLst>
                                      </p:cBhvr>
                                      <p:to>
                                        <p:strVal val="visible"/>
                                      </p:to>
                                    </p:set>
                                    <p:animEffect transition="in" filter="fade">
                                      <p:cBhvr>
                                        <p:cTn id="223" dur="500"/>
                                        <p:tgtEl>
                                          <p:spTgt spid="42"/>
                                        </p:tgtEl>
                                      </p:cBhvr>
                                    </p:animEffect>
                                  </p:childTnLst>
                                </p:cTn>
                              </p:par>
                            </p:childTnLst>
                          </p:cTn>
                        </p:par>
                        <p:par>
                          <p:cTn id="224" fill="hold">
                            <p:stCondLst>
                              <p:cond delay="1000"/>
                            </p:stCondLst>
                            <p:childTnLst>
                              <p:par>
                                <p:cTn id="225" presetID="10" presetClass="entr" presetSubtype="0" fill="hold" grpId="0" nodeType="afterEffect">
                                  <p:stCondLst>
                                    <p:cond delay="0"/>
                                  </p:stCondLst>
                                  <p:childTnLst>
                                    <p:set>
                                      <p:cBhvr>
                                        <p:cTn id="226" dur="1" fill="hold">
                                          <p:stCondLst>
                                            <p:cond delay="0"/>
                                          </p:stCondLst>
                                        </p:cTn>
                                        <p:tgtEl>
                                          <p:spTgt spid="29"/>
                                        </p:tgtEl>
                                        <p:attrNameLst>
                                          <p:attrName>style.visibility</p:attrName>
                                        </p:attrNameLst>
                                      </p:cBhvr>
                                      <p:to>
                                        <p:strVal val="visible"/>
                                      </p:to>
                                    </p:set>
                                    <p:animEffect transition="in" filter="fade">
                                      <p:cBhvr>
                                        <p:cTn id="227" dur="500"/>
                                        <p:tgtEl>
                                          <p:spTgt spid="29"/>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30"/>
                                        </p:tgtEl>
                                        <p:attrNameLst>
                                          <p:attrName>style.visibility</p:attrName>
                                        </p:attrNameLst>
                                      </p:cBhvr>
                                      <p:to>
                                        <p:strVal val="visible"/>
                                      </p:to>
                                    </p:set>
                                    <p:animEffect transition="in" filter="fade">
                                      <p:cBhvr>
                                        <p:cTn id="2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3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2:1</a:t>
            </a:r>
          </a:p>
        </p:txBody>
      </p:sp>
      <p:sp>
        <p:nvSpPr>
          <p:cNvPr id="3" name="TextBox 2">
            <a:extLst>
              <a:ext uri="{FF2B5EF4-FFF2-40B4-BE49-F238E27FC236}">
                <a16:creationId xmlns:a16="http://schemas.microsoft.com/office/drawing/2014/main" id="{0551CC48-43FC-470D-A868-724D0708C042}"/>
              </a:ext>
            </a:extLst>
          </p:cNvPr>
          <p:cNvSpPr txBox="1"/>
          <p:nvPr/>
        </p:nvSpPr>
        <p:spPr bwMode="auto">
          <a:xfrm>
            <a:off x="5920311" y="512506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4" name="TextBox 3">
            <a:extLst>
              <a:ext uri="{FF2B5EF4-FFF2-40B4-BE49-F238E27FC236}">
                <a16:creationId xmlns:a16="http://schemas.microsoft.com/office/drawing/2014/main" id="{91080CC4-3F5E-4EEA-9C9D-4FE81719F23B}"/>
              </a:ext>
            </a:extLst>
          </p:cNvPr>
          <p:cNvSpPr txBox="1"/>
          <p:nvPr/>
        </p:nvSpPr>
        <p:spPr bwMode="auto">
          <a:xfrm>
            <a:off x="5711537" y="5553998"/>
            <a:ext cx="7689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zero</a:t>
            </a:r>
          </a:p>
        </p:txBody>
      </p:sp>
      <p:sp>
        <p:nvSpPr>
          <p:cNvPr id="5" name="TextBox 4">
            <a:extLst>
              <a:ext uri="{FF2B5EF4-FFF2-40B4-BE49-F238E27FC236}">
                <a16:creationId xmlns:a16="http://schemas.microsoft.com/office/drawing/2014/main" id="{1B9E05E7-1EC4-43E8-82E2-F3686557EA18}"/>
              </a:ext>
            </a:extLst>
          </p:cNvPr>
          <p:cNvSpPr txBox="1"/>
          <p:nvPr/>
        </p:nvSpPr>
        <p:spPr bwMode="auto">
          <a:xfrm>
            <a:off x="5920311" y="512506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6" name="TextBox 5">
            <a:extLst>
              <a:ext uri="{FF2B5EF4-FFF2-40B4-BE49-F238E27FC236}">
                <a16:creationId xmlns:a16="http://schemas.microsoft.com/office/drawing/2014/main" id="{C8281B27-3BE3-43EB-A1A6-AB6C9F84777F}"/>
              </a:ext>
            </a:extLst>
          </p:cNvPr>
          <p:cNvSpPr txBox="1"/>
          <p:nvPr/>
        </p:nvSpPr>
        <p:spPr bwMode="auto">
          <a:xfrm>
            <a:off x="5764917" y="5553998"/>
            <a:ext cx="662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five</a:t>
            </a:r>
          </a:p>
        </p:txBody>
      </p:sp>
      <p:sp>
        <p:nvSpPr>
          <p:cNvPr id="7" name="TextBox 6">
            <a:extLst>
              <a:ext uri="{FF2B5EF4-FFF2-40B4-BE49-F238E27FC236}">
                <a16:creationId xmlns:a16="http://schemas.microsoft.com/office/drawing/2014/main" id="{5E85CB8E-C1AF-4230-B41D-4BBDD9BF77FC}"/>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8" name="TextBox 7">
            <a:extLst>
              <a:ext uri="{FF2B5EF4-FFF2-40B4-BE49-F238E27FC236}">
                <a16:creationId xmlns:a16="http://schemas.microsoft.com/office/drawing/2014/main" id="{A9013C81-0671-4908-888F-3BBEC83377DD}"/>
              </a:ext>
            </a:extLst>
          </p:cNvPr>
          <p:cNvSpPr txBox="1"/>
          <p:nvPr/>
        </p:nvSpPr>
        <p:spPr bwMode="auto">
          <a:xfrm>
            <a:off x="5785275" y="5553998"/>
            <a:ext cx="6214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9" name="TextBox 8">
            <a:extLst>
              <a:ext uri="{FF2B5EF4-FFF2-40B4-BE49-F238E27FC236}">
                <a16:creationId xmlns:a16="http://schemas.microsoft.com/office/drawing/2014/main" id="{67884B93-48FB-4926-9F8E-09DF0BD46495}"/>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15</a:t>
            </a:r>
          </a:p>
        </p:txBody>
      </p:sp>
      <p:sp>
        <p:nvSpPr>
          <p:cNvPr id="10" name="TextBox 9">
            <a:extLst>
              <a:ext uri="{FF2B5EF4-FFF2-40B4-BE49-F238E27FC236}">
                <a16:creationId xmlns:a16="http://schemas.microsoft.com/office/drawing/2014/main" id="{385A0EC5-D899-4DAD-BBC5-9B5878D972B5}"/>
              </a:ext>
            </a:extLst>
          </p:cNvPr>
          <p:cNvSpPr txBox="1"/>
          <p:nvPr/>
        </p:nvSpPr>
        <p:spPr bwMode="auto">
          <a:xfrm>
            <a:off x="5568486" y="5553998"/>
            <a:ext cx="1055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fifteen</a:t>
            </a:r>
          </a:p>
        </p:txBody>
      </p:sp>
      <p:sp>
        <p:nvSpPr>
          <p:cNvPr id="11" name="TextBox 10">
            <a:extLst>
              <a:ext uri="{FF2B5EF4-FFF2-40B4-BE49-F238E27FC236}">
                <a16:creationId xmlns:a16="http://schemas.microsoft.com/office/drawing/2014/main" id="{405C1AB1-7540-4610-A261-0F60B7EECE80}"/>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12" name="TextBox 11">
            <a:extLst>
              <a:ext uri="{FF2B5EF4-FFF2-40B4-BE49-F238E27FC236}">
                <a16:creationId xmlns:a16="http://schemas.microsoft.com/office/drawing/2014/main" id="{0320135A-1877-49B5-A028-277F0B4E09EC}"/>
              </a:ext>
            </a:extLst>
          </p:cNvPr>
          <p:cNvSpPr txBox="1"/>
          <p:nvPr/>
        </p:nvSpPr>
        <p:spPr bwMode="auto">
          <a:xfrm>
            <a:off x="5546749" y="5553998"/>
            <a:ext cx="10985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a:t>
            </a:r>
          </a:p>
        </p:txBody>
      </p:sp>
      <p:sp>
        <p:nvSpPr>
          <p:cNvPr id="13" name="TextBox 12">
            <a:extLst>
              <a:ext uri="{FF2B5EF4-FFF2-40B4-BE49-F238E27FC236}">
                <a16:creationId xmlns:a16="http://schemas.microsoft.com/office/drawing/2014/main" id="{9B2E24F1-2445-4DEA-991A-E076D6A7F3C7}"/>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25</a:t>
            </a:r>
          </a:p>
        </p:txBody>
      </p:sp>
      <p:sp>
        <p:nvSpPr>
          <p:cNvPr id="14" name="TextBox 13">
            <a:extLst>
              <a:ext uri="{FF2B5EF4-FFF2-40B4-BE49-F238E27FC236}">
                <a16:creationId xmlns:a16="http://schemas.microsoft.com/office/drawing/2014/main" id="{C80A0C44-AD22-43B3-9355-DA1CCC62929F}"/>
              </a:ext>
            </a:extLst>
          </p:cNvPr>
          <p:cNvSpPr txBox="1"/>
          <p:nvPr/>
        </p:nvSpPr>
        <p:spPr bwMode="auto">
          <a:xfrm>
            <a:off x="5246284" y="5553998"/>
            <a:ext cx="16994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twenty-five</a:t>
            </a:r>
          </a:p>
        </p:txBody>
      </p:sp>
      <p:sp>
        <p:nvSpPr>
          <p:cNvPr id="15" name="TextBox 14">
            <a:extLst>
              <a:ext uri="{FF2B5EF4-FFF2-40B4-BE49-F238E27FC236}">
                <a16:creationId xmlns:a16="http://schemas.microsoft.com/office/drawing/2014/main" id="{EF03B9D3-28E1-45CB-9122-EF645364D46F}"/>
              </a:ext>
            </a:extLst>
          </p:cNvPr>
          <p:cNvSpPr txBox="1"/>
          <p:nvPr/>
        </p:nvSpPr>
        <p:spPr bwMode="auto">
          <a:xfrm>
            <a:off x="5836955"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p:txBody>
      </p:sp>
      <p:sp>
        <p:nvSpPr>
          <p:cNvPr id="16" name="TextBox 15">
            <a:extLst>
              <a:ext uri="{FF2B5EF4-FFF2-40B4-BE49-F238E27FC236}">
                <a16:creationId xmlns:a16="http://schemas.microsoft.com/office/drawing/2014/main" id="{33AB7764-B010-4665-9961-7E76C4CC7209}"/>
              </a:ext>
            </a:extLst>
          </p:cNvPr>
          <p:cNvSpPr txBox="1"/>
          <p:nvPr/>
        </p:nvSpPr>
        <p:spPr bwMode="auto">
          <a:xfrm>
            <a:off x="5641773" y="5553998"/>
            <a:ext cx="9084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a:t>
            </a:r>
          </a:p>
        </p:txBody>
      </p:sp>
      <p:sp>
        <p:nvSpPr>
          <p:cNvPr id="17" name="TextBox 16">
            <a:extLst>
              <a:ext uri="{FF2B5EF4-FFF2-40B4-BE49-F238E27FC236}">
                <a16:creationId xmlns:a16="http://schemas.microsoft.com/office/drawing/2014/main" id="{91862C3F-A2E8-4A90-82B4-6CCD06672CB5}"/>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35</a:t>
            </a:r>
          </a:p>
        </p:txBody>
      </p:sp>
      <p:sp>
        <p:nvSpPr>
          <p:cNvPr id="18" name="TextBox 17">
            <a:extLst>
              <a:ext uri="{FF2B5EF4-FFF2-40B4-BE49-F238E27FC236}">
                <a16:creationId xmlns:a16="http://schemas.microsoft.com/office/drawing/2014/main" id="{E1761675-7E58-413B-B049-22191B2C88FF}"/>
              </a:ext>
            </a:extLst>
          </p:cNvPr>
          <p:cNvSpPr txBox="1"/>
          <p:nvPr/>
        </p:nvSpPr>
        <p:spPr bwMode="auto">
          <a:xfrm>
            <a:off x="5341308" y="5553998"/>
            <a:ext cx="1509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thirty-five</a:t>
            </a:r>
          </a:p>
        </p:txBody>
      </p:sp>
      <p:sp>
        <p:nvSpPr>
          <p:cNvPr id="19" name="TextBox 18">
            <a:extLst>
              <a:ext uri="{FF2B5EF4-FFF2-40B4-BE49-F238E27FC236}">
                <a16:creationId xmlns:a16="http://schemas.microsoft.com/office/drawing/2014/main" id="{78FD0656-D7FA-4429-8460-0024EB28E9E0}"/>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20" name="TextBox 19">
            <a:extLst>
              <a:ext uri="{FF2B5EF4-FFF2-40B4-BE49-F238E27FC236}">
                <a16:creationId xmlns:a16="http://schemas.microsoft.com/office/drawing/2014/main" id="{051C4E88-14FD-4B89-89D5-5432368B1D1F}"/>
              </a:ext>
            </a:extLst>
          </p:cNvPr>
          <p:cNvSpPr txBox="1"/>
          <p:nvPr/>
        </p:nvSpPr>
        <p:spPr bwMode="auto">
          <a:xfrm>
            <a:off x="5680245" y="5553998"/>
            <a:ext cx="831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forty</a:t>
            </a:r>
          </a:p>
        </p:txBody>
      </p:sp>
      <p:sp>
        <p:nvSpPr>
          <p:cNvPr id="21" name="TextBox 20">
            <a:extLst>
              <a:ext uri="{FF2B5EF4-FFF2-40B4-BE49-F238E27FC236}">
                <a16:creationId xmlns:a16="http://schemas.microsoft.com/office/drawing/2014/main" id="{99805F13-EC3F-4D2C-9825-2AB64596A392}"/>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45</a:t>
            </a:r>
          </a:p>
        </p:txBody>
      </p:sp>
      <p:sp>
        <p:nvSpPr>
          <p:cNvPr id="22" name="TextBox 21">
            <a:extLst>
              <a:ext uri="{FF2B5EF4-FFF2-40B4-BE49-F238E27FC236}">
                <a16:creationId xmlns:a16="http://schemas.microsoft.com/office/drawing/2014/main" id="{322C99D7-634B-436F-AF0B-DAD03A9C60A6}"/>
              </a:ext>
            </a:extLst>
          </p:cNvPr>
          <p:cNvSpPr txBox="1"/>
          <p:nvPr/>
        </p:nvSpPr>
        <p:spPr bwMode="auto">
          <a:xfrm>
            <a:off x="5379779" y="5553998"/>
            <a:ext cx="143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forty-five</a:t>
            </a:r>
          </a:p>
        </p:txBody>
      </p:sp>
      <p:sp>
        <p:nvSpPr>
          <p:cNvPr id="23" name="TextBox 22">
            <a:extLst>
              <a:ext uri="{FF2B5EF4-FFF2-40B4-BE49-F238E27FC236}">
                <a16:creationId xmlns:a16="http://schemas.microsoft.com/office/drawing/2014/main" id="{6B50068B-841F-4456-B7DD-86F1DCE2C0C1}"/>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a:t>
            </a:r>
          </a:p>
        </p:txBody>
      </p:sp>
      <p:sp>
        <p:nvSpPr>
          <p:cNvPr id="24" name="TextBox 23">
            <a:extLst>
              <a:ext uri="{FF2B5EF4-FFF2-40B4-BE49-F238E27FC236}">
                <a16:creationId xmlns:a16="http://schemas.microsoft.com/office/drawing/2014/main" id="{C5917F2B-1ABC-4B21-A118-36F25593A68F}"/>
              </a:ext>
            </a:extLst>
          </p:cNvPr>
          <p:cNvSpPr txBox="1"/>
          <p:nvPr/>
        </p:nvSpPr>
        <p:spPr bwMode="auto">
          <a:xfrm>
            <a:off x="5740391" y="5553998"/>
            <a:ext cx="711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fifty</a:t>
            </a:r>
          </a:p>
        </p:txBody>
      </p:sp>
      <p:sp>
        <p:nvSpPr>
          <p:cNvPr id="25" name="TextBox 24">
            <a:extLst>
              <a:ext uri="{FF2B5EF4-FFF2-40B4-BE49-F238E27FC236}">
                <a16:creationId xmlns:a16="http://schemas.microsoft.com/office/drawing/2014/main" id="{393F3212-5B5E-4A97-BD55-74DAA9424870}"/>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55</a:t>
            </a:r>
          </a:p>
        </p:txBody>
      </p:sp>
      <p:sp>
        <p:nvSpPr>
          <p:cNvPr id="26" name="TextBox 25">
            <a:extLst>
              <a:ext uri="{FF2B5EF4-FFF2-40B4-BE49-F238E27FC236}">
                <a16:creationId xmlns:a16="http://schemas.microsoft.com/office/drawing/2014/main" id="{EF140310-AE53-4096-B170-D8810BE7EB77}"/>
              </a:ext>
            </a:extLst>
          </p:cNvPr>
          <p:cNvSpPr txBox="1"/>
          <p:nvPr/>
        </p:nvSpPr>
        <p:spPr bwMode="auto">
          <a:xfrm>
            <a:off x="5439926" y="5553998"/>
            <a:ext cx="13121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fifty-five</a:t>
            </a:r>
          </a:p>
        </p:txBody>
      </p:sp>
      <p:sp>
        <p:nvSpPr>
          <p:cNvPr id="27" name="TextBox 26">
            <a:extLst>
              <a:ext uri="{FF2B5EF4-FFF2-40B4-BE49-F238E27FC236}">
                <a16:creationId xmlns:a16="http://schemas.microsoft.com/office/drawing/2014/main" id="{CFE1343C-1A68-409E-A3BC-C21845060344}"/>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60</a:t>
            </a:r>
          </a:p>
        </p:txBody>
      </p:sp>
      <p:sp>
        <p:nvSpPr>
          <p:cNvPr id="28" name="TextBox 27">
            <a:extLst>
              <a:ext uri="{FF2B5EF4-FFF2-40B4-BE49-F238E27FC236}">
                <a16:creationId xmlns:a16="http://schemas.microsoft.com/office/drawing/2014/main" id="{811D0110-F144-41D5-A4BE-A9B09BA08AEC}"/>
              </a:ext>
            </a:extLst>
          </p:cNvPr>
          <p:cNvSpPr txBox="1"/>
          <p:nvPr/>
        </p:nvSpPr>
        <p:spPr bwMode="auto">
          <a:xfrm>
            <a:off x="5703906" y="5553998"/>
            <a:ext cx="784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a:solidFill>
                  <a:srgbClr val="000000"/>
                </a:solidFill>
                <a:latin typeface="Myriad Pro Semibold" charset="0"/>
                <a:ea typeface="Myriad Pro Semibold" charset="0"/>
                <a:cs typeface="Myriad Pro Semibold" charset="0"/>
              </a:rPr>
              <a:t>sixty</a:t>
            </a:r>
            <a:endParaRPr lang="en-GB" sz="2400" dirty="0">
              <a:solidFill>
                <a:srgbClr val="000000"/>
              </a:solidFill>
              <a:latin typeface="Myriad Pro Semibold" charset="0"/>
              <a:ea typeface="Myriad Pro Semibold" charset="0"/>
              <a:cs typeface="Myriad Pro Semibold" charset="0"/>
            </a:endParaRPr>
          </a:p>
        </p:txBody>
      </p:sp>
      <p:pic>
        <p:nvPicPr>
          <p:cNvPr id="29" name="Picture 28">
            <a:extLst>
              <a:ext uri="{FF2B5EF4-FFF2-40B4-BE49-F238E27FC236}">
                <a16:creationId xmlns:a16="http://schemas.microsoft.com/office/drawing/2014/main" id="{5D1EEC3D-1ADB-4302-9EAF-0ABEB9B6C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16" y="1296917"/>
            <a:ext cx="748182" cy="1269237"/>
          </a:xfrm>
          <a:prstGeom prst="rect">
            <a:avLst/>
          </a:prstGeom>
        </p:spPr>
      </p:pic>
      <p:pic>
        <p:nvPicPr>
          <p:cNvPr id="30" name="Picture 29">
            <a:extLst>
              <a:ext uri="{FF2B5EF4-FFF2-40B4-BE49-F238E27FC236}">
                <a16:creationId xmlns:a16="http://schemas.microsoft.com/office/drawing/2014/main" id="{4A061568-3C12-40EB-A935-8E0419BE0E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525" y="1296917"/>
            <a:ext cx="748182" cy="1269237"/>
          </a:xfrm>
          <a:prstGeom prst="rect">
            <a:avLst/>
          </a:prstGeom>
        </p:spPr>
      </p:pic>
      <p:pic>
        <p:nvPicPr>
          <p:cNvPr id="31" name="Picture 30">
            <a:extLst>
              <a:ext uri="{FF2B5EF4-FFF2-40B4-BE49-F238E27FC236}">
                <a16:creationId xmlns:a16="http://schemas.microsoft.com/office/drawing/2014/main" id="{4C6A642F-FA1C-4D73-A1FE-725ACC887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5234" y="1296917"/>
            <a:ext cx="748182" cy="1269237"/>
          </a:xfrm>
          <a:prstGeom prst="rect">
            <a:avLst/>
          </a:prstGeom>
        </p:spPr>
      </p:pic>
      <p:pic>
        <p:nvPicPr>
          <p:cNvPr id="32" name="Picture 31">
            <a:extLst>
              <a:ext uri="{FF2B5EF4-FFF2-40B4-BE49-F238E27FC236}">
                <a16:creationId xmlns:a16="http://schemas.microsoft.com/office/drawing/2014/main" id="{D753D215-23EF-45A3-B574-C193B3F89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943" y="1296917"/>
            <a:ext cx="748182" cy="1269237"/>
          </a:xfrm>
          <a:prstGeom prst="rect">
            <a:avLst/>
          </a:prstGeom>
        </p:spPr>
      </p:pic>
      <p:pic>
        <p:nvPicPr>
          <p:cNvPr id="33" name="Picture 32">
            <a:extLst>
              <a:ext uri="{FF2B5EF4-FFF2-40B4-BE49-F238E27FC236}">
                <a16:creationId xmlns:a16="http://schemas.microsoft.com/office/drawing/2014/main" id="{52674CF0-AA85-49AC-A1B5-41D454259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652" y="1296917"/>
            <a:ext cx="748182" cy="1269237"/>
          </a:xfrm>
          <a:prstGeom prst="rect">
            <a:avLst/>
          </a:prstGeom>
        </p:spPr>
      </p:pic>
      <p:pic>
        <p:nvPicPr>
          <p:cNvPr id="34" name="Picture 33">
            <a:extLst>
              <a:ext uri="{FF2B5EF4-FFF2-40B4-BE49-F238E27FC236}">
                <a16:creationId xmlns:a16="http://schemas.microsoft.com/office/drawing/2014/main" id="{BA14B25B-208E-4414-B650-141E1E9D8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361" y="1296917"/>
            <a:ext cx="748182" cy="1269237"/>
          </a:xfrm>
          <a:prstGeom prst="rect">
            <a:avLst/>
          </a:prstGeom>
        </p:spPr>
      </p:pic>
      <p:pic>
        <p:nvPicPr>
          <p:cNvPr id="35" name="Picture 34">
            <a:extLst>
              <a:ext uri="{FF2B5EF4-FFF2-40B4-BE49-F238E27FC236}">
                <a16:creationId xmlns:a16="http://schemas.microsoft.com/office/drawing/2014/main" id="{55757A63-5EB7-47AC-84FA-41650C0F0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6457" y="3359738"/>
            <a:ext cx="748182" cy="1269237"/>
          </a:xfrm>
          <a:prstGeom prst="rect">
            <a:avLst/>
          </a:prstGeom>
        </p:spPr>
      </p:pic>
      <p:pic>
        <p:nvPicPr>
          <p:cNvPr id="36" name="Picture 35">
            <a:extLst>
              <a:ext uri="{FF2B5EF4-FFF2-40B4-BE49-F238E27FC236}">
                <a16:creationId xmlns:a16="http://schemas.microsoft.com/office/drawing/2014/main" id="{0B1743F5-6EB3-4B85-8825-204406F76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638" y="3359738"/>
            <a:ext cx="748182" cy="1269237"/>
          </a:xfrm>
          <a:prstGeom prst="rect">
            <a:avLst/>
          </a:prstGeom>
        </p:spPr>
      </p:pic>
      <p:pic>
        <p:nvPicPr>
          <p:cNvPr id="37" name="Picture 36">
            <a:extLst>
              <a:ext uri="{FF2B5EF4-FFF2-40B4-BE49-F238E27FC236}">
                <a16:creationId xmlns:a16="http://schemas.microsoft.com/office/drawing/2014/main" id="{8BBE5EF7-5766-4D8F-9065-2C5DAAB39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4819" y="3359738"/>
            <a:ext cx="748182" cy="1269237"/>
          </a:xfrm>
          <a:prstGeom prst="rect">
            <a:avLst/>
          </a:prstGeom>
        </p:spPr>
      </p:pic>
      <p:pic>
        <p:nvPicPr>
          <p:cNvPr id="38" name="Picture 37">
            <a:extLst>
              <a:ext uri="{FF2B5EF4-FFF2-40B4-BE49-F238E27FC236}">
                <a16:creationId xmlns:a16="http://schemas.microsoft.com/office/drawing/2014/main" id="{D2A0A587-6498-4C2C-9E4E-D6715F857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9000" y="3359738"/>
            <a:ext cx="748182" cy="1269237"/>
          </a:xfrm>
          <a:prstGeom prst="rect">
            <a:avLst/>
          </a:prstGeom>
        </p:spPr>
      </p:pic>
      <p:pic>
        <p:nvPicPr>
          <p:cNvPr id="39" name="Picture 38">
            <a:extLst>
              <a:ext uri="{FF2B5EF4-FFF2-40B4-BE49-F238E27FC236}">
                <a16:creationId xmlns:a16="http://schemas.microsoft.com/office/drawing/2014/main" id="{F91D7539-6033-420E-B87A-8F2F0F3EEE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181" y="3359738"/>
            <a:ext cx="748182" cy="1269237"/>
          </a:xfrm>
          <a:prstGeom prst="rect">
            <a:avLst/>
          </a:prstGeom>
        </p:spPr>
      </p:pic>
      <p:pic>
        <p:nvPicPr>
          <p:cNvPr id="40" name="Picture 39">
            <a:extLst>
              <a:ext uri="{FF2B5EF4-FFF2-40B4-BE49-F238E27FC236}">
                <a16:creationId xmlns:a16="http://schemas.microsoft.com/office/drawing/2014/main" id="{6F25D11D-DC7D-47CE-AE20-2AF8EEF30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7361" y="3359738"/>
            <a:ext cx="748182" cy="1269237"/>
          </a:xfrm>
          <a:prstGeom prst="rect">
            <a:avLst/>
          </a:prstGeom>
        </p:spPr>
      </p:pic>
    </p:spTree>
    <p:extLst>
      <p:ext uri="{BB962C8B-B14F-4D97-AF65-F5344CB8AC3E}">
        <p14:creationId xmlns:p14="http://schemas.microsoft.com/office/powerpoint/2010/main" val="322965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500"/>
                                        <p:tgtEl>
                                          <p:spTgt spid="33"/>
                                        </p:tgtEl>
                                      </p:cBhvr>
                                    </p:animEffect>
                                  </p:childTnLst>
                                </p:cTn>
                              </p:par>
                            </p:childTnLst>
                          </p:cTn>
                        </p:par>
                        <p:par>
                          <p:cTn id="91" fill="hold">
                            <p:stCondLst>
                              <p:cond delay="1000"/>
                            </p:stCondLst>
                            <p:childTnLst>
                              <p:par>
                                <p:cTn id="92" presetID="10" presetClass="entr" presetSubtype="0" fill="hold" grpId="0" nodeType="after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500"/>
                                        <p:tgtEl>
                                          <p:spTgt spid="1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500"/>
                                        <p:tgtEl>
                                          <p:spTgt spid="34"/>
                                        </p:tgtEl>
                                      </p:cBhvr>
                                    </p:animEffect>
                                  </p:child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fade">
                                      <p:cBhvr>
                                        <p:cTn id="116" dur="500"/>
                                        <p:tgtEl>
                                          <p:spTgt spid="1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fade">
                                      <p:cBhvr>
                                        <p:cTn id="128" dur="500"/>
                                        <p:tgtEl>
                                          <p:spTgt spid="35"/>
                                        </p:tgtEl>
                                      </p:cBhvr>
                                    </p:animEffect>
                                  </p:childTnLst>
                                </p:cTn>
                              </p:par>
                            </p:childTnLst>
                          </p:cTn>
                        </p:par>
                        <p:par>
                          <p:cTn id="129" fill="hold">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500"/>
                                        <p:tgtEl>
                                          <p:spTgt spid="17"/>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fade">
                                      <p:cBhvr>
                                        <p:cTn id="135" dur="500"/>
                                        <p:tgtEl>
                                          <p:spTgt spid="18"/>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8"/>
                                        </p:tgtEl>
                                      </p:cBhvr>
                                    </p:animEffect>
                                    <p:set>
                                      <p:cBhvr>
                                        <p:cTn id="143" dur="1" fill="hold">
                                          <p:stCondLst>
                                            <p:cond delay="499"/>
                                          </p:stCondLst>
                                        </p:cTn>
                                        <p:tgtEl>
                                          <p:spTgt spid="18"/>
                                        </p:tgtEl>
                                        <p:attrNameLst>
                                          <p:attrName>style.visibility</p:attrName>
                                        </p:attrNameLst>
                                      </p:cBhvr>
                                      <p:to>
                                        <p:strVal val="hidden"/>
                                      </p:to>
                                    </p:set>
                                  </p:child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fade">
                                      <p:cBhvr>
                                        <p:cTn id="147" dur="500"/>
                                        <p:tgtEl>
                                          <p:spTgt spid="36"/>
                                        </p:tgtEl>
                                      </p:cBhvr>
                                    </p:animEffect>
                                  </p:childTnLst>
                                </p:cTn>
                              </p:par>
                            </p:childTnLst>
                          </p:cTn>
                        </p:par>
                        <p:par>
                          <p:cTn id="148" fill="hold">
                            <p:stCondLst>
                              <p:cond delay="1000"/>
                            </p:stCondLst>
                            <p:childTnLst>
                              <p:par>
                                <p:cTn id="149" presetID="10" presetClass="entr" presetSubtype="0" fill="hold" grpId="0" nodeType="afterEffect">
                                  <p:stCondLst>
                                    <p:cond delay="0"/>
                                  </p:stCondLst>
                                  <p:childTnLst>
                                    <p:set>
                                      <p:cBhvr>
                                        <p:cTn id="150" dur="1" fill="hold">
                                          <p:stCondLst>
                                            <p:cond delay="0"/>
                                          </p:stCondLst>
                                        </p:cTn>
                                        <p:tgtEl>
                                          <p:spTgt spid="19"/>
                                        </p:tgtEl>
                                        <p:attrNameLst>
                                          <p:attrName>style.visibility</p:attrName>
                                        </p:attrNameLst>
                                      </p:cBhvr>
                                      <p:to>
                                        <p:strVal val="visible"/>
                                      </p:to>
                                    </p:set>
                                    <p:animEffect transition="in" filter="fade">
                                      <p:cBhvr>
                                        <p:cTn id="151" dur="500"/>
                                        <p:tgtEl>
                                          <p:spTgt spid="19"/>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0"/>
                                        </p:tgtEl>
                                        <p:attrNameLst>
                                          <p:attrName>style.visibility</p:attrName>
                                        </p:attrNameLst>
                                      </p:cBhvr>
                                      <p:to>
                                        <p:strVal val="visible"/>
                                      </p:to>
                                    </p:set>
                                    <p:animEffect transition="in" filter="fade">
                                      <p:cBhvr>
                                        <p:cTn id="154" dur="500"/>
                                        <p:tgtEl>
                                          <p:spTgt spid="20"/>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0"/>
                                        </p:tgtEl>
                                      </p:cBhvr>
                                    </p:animEffect>
                                    <p:set>
                                      <p:cBhvr>
                                        <p:cTn id="162" dur="1" fill="hold">
                                          <p:stCondLst>
                                            <p:cond delay="499"/>
                                          </p:stCondLst>
                                        </p:cTn>
                                        <p:tgtEl>
                                          <p:spTgt spid="20"/>
                                        </p:tgtEl>
                                        <p:attrNameLst>
                                          <p:attrName>style.visibility</p:attrName>
                                        </p:attrNameLst>
                                      </p:cBhvr>
                                      <p:to>
                                        <p:strVal val="hidden"/>
                                      </p:to>
                                    </p:set>
                                  </p:childTnLst>
                                </p:cTn>
                              </p:par>
                            </p:childTnLst>
                          </p:cTn>
                        </p:par>
                        <p:par>
                          <p:cTn id="163" fill="hold">
                            <p:stCondLst>
                              <p:cond delay="500"/>
                            </p:stCondLst>
                            <p:childTnLst>
                              <p:par>
                                <p:cTn id="164" presetID="10" presetClass="entr" presetSubtype="0" fill="hold" nodeType="afterEffect">
                                  <p:stCondLst>
                                    <p:cond delay="0"/>
                                  </p:stCondLst>
                                  <p:childTnLst>
                                    <p:set>
                                      <p:cBhvr>
                                        <p:cTn id="165" dur="1" fill="hold">
                                          <p:stCondLst>
                                            <p:cond delay="0"/>
                                          </p:stCondLst>
                                        </p:cTn>
                                        <p:tgtEl>
                                          <p:spTgt spid="37"/>
                                        </p:tgtEl>
                                        <p:attrNameLst>
                                          <p:attrName>style.visibility</p:attrName>
                                        </p:attrNameLst>
                                      </p:cBhvr>
                                      <p:to>
                                        <p:strVal val="visible"/>
                                      </p:to>
                                    </p:set>
                                    <p:animEffect transition="in" filter="fade">
                                      <p:cBhvr>
                                        <p:cTn id="166" dur="500"/>
                                        <p:tgtEl>
                                          <p:spTgt spid="37"/>
                                        </p:tgtEl>
                                      </p:cBhvr>
                                    </p:animEffect>
                                  </p:childTnLst>
                                </p:cTn>
                              </p:par>
                            </p:childTnLst>
                          </p:cTn>
                        </p:par>
                        <p:par>
                          <p:cTn id="167" fill="hold">
                            <p:stCondLst>
                              <p:cond delay="1000"/>
                            </p:stCondLst>
                            <p:childTnLst>
                              <p:par>
                                <p:cTn id="168" presetID="10" presetClass="entr" presetSubtype="0" fill="hold" grpId="0" nodeType="afterEffect">
                                  <p:stCondLst>
                                    <p:cond delay="0"/>
                                  </p:stCondLst>
                                  <p:childTnLst>
                                    <p:set>
                                      <p:cBhvr>
                                        <p:cTn id="169" dur="1" fill="hold">
                                          <p:stCondLst>
                                            <p:cond delay="0"/>
                                          </p:stCondLst>
                                        </p:cTn>
                                        <p:tgtEl>
                                          <p:spTgt spid="21"/>
                                        </p:tgtEl>
                                        <p:attrNameLst>
                                          <p:attrName>style.visibility</p:attrName>
                                        </p:attrNameLst>
                                      </p:cBhvr>
                                      <p:to>
                                        <p:strVal val="visible"/>
                                      </p:to>
                                    </p:set>
                                    <p:animEffect transition="in" filter="fade">
                                      <p:cBhvr>
                                        <p:cTn id="170" dur="500"/>
                                        <p:tgtEl>
                                          <p:spTgt spid="21"/>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2"/>
                                        </p:tgtEl>
                                        <p:attrNameLst>
                                          <p:attrName>style.visibility</p:attrName>
                                        </p:attrNameLst>
                                      </p:cBhvr>
                                      <p:to>
                                        <p:strVal val="visible"/>
                                      </p:to>
                                    </p:set>
                                    <p:animEffect transition="in" filter="fade">
                                      <p:cBhvr>
                                        <p:cTn id="173" dur="500"/>
                                        <p:tgtEl>
                                          <p:spTgt spid="22"/>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grpId="1" nodeType="clickEffect">
                                  <p:stCondLst>
                                    <p:cond delay="0"/>
                                  </p:stCondLst>
                                  <p:childTnLst>
                                    <p:animEffect transition="out" filter="fade">
                                      <p:cBhvr>
                                        <p:cTn id="177" dur="500"/>
                                        <p:tgtEl>
                                          <p:spTgt spid="21"/>
                                        </p:tgtEl>
                                      </p:cBhvr>
                                    </p:animEffect>
                                    <p:set>
                                      <p:cBhvr>
                                        <p:cTn id="178" dur="1" fill="hold">
                                          <p:stCondLst>
                                            <p:cond delay="499"/>
                                          </p:stCondLst>
                                        </p:cTn>
                                        <p:tgtEl>
                                          <p:spTgt spid="2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2"/>
                                        </p:tgtEl>
                                      </p:cBhvr>
                                    </p:animEffect>
                                    <p:set>
                                      <p:cBhvr>
                                        <p:cTn id="181" dur="1" fill="hold">
                                          <p:stCondLst>
                                            <p:cond delay="499"/>
                                          </p:stCondLst>
                                        </p:cTn>
                                        <p:tgtEl>
                                          <p:spTgt spid="22"/>
                                        </p:tgtEl>
                                        <p:attrNameLst>
                                          <p:attrName>style.visibility</p:attrName>
                                        </p:attrNameLst>
                                      </p:cBhvr>
                                      <p:to>
                                        <p:strVal val="hidden"/>
                                      </p:to>
                                    </p:set>
                                  </p:childTnLst>
                                </p:cTn>
                              </p:par>
                            </p:childTnLst>
                          </p:cTn>
                        </p:par>
                        <p:par>
                          <p:cTn id="182" fill="hold">
                            <p:stCondLst>
                              <p:cond delay="500"/>
                            </p:stCondLst>
                            <p:childTnLst>
                              <p:par>
                                <p:cTn id="183" presetID="10" presetClass="entr" presetSubtype="0" fill="hold" nodeType="afterEffect">
                                  <p:stCondLst>
                                    <p:cond delay="0"/>
                                  </p:stCondLst>
                                  <p:childTnLst>
                                    <p:set>
                                      <p:cBhvr>
                                        <p:cTn id="184" dur="1" fill="hold">
                                          <p:stCondLst>
                                            <p:cond delay="0"/>
                                          </p:stCondLst>
                                        </p:cTn>
                                        <p:tgtEl>
                                          <p:spTgt spid="38"/>
                                        </p:tgtEl>
                                        <p:attrNameLst>
                                          <p:attrName>style.visibility</p:attrName>
                                        </p:attrNameLst>
                                      </p:cBhvr>
                                      <p:to>
                                        <p:strVal val="visible"/>
                                      </p:to>
                                    </p:set>
                                    <p:animEffect transition="in" filter="fade">
                                      <p:cBhvr>
                                        <p:cTn id="185" dur="500"/>
                                        <p:tgtEl>
                                          <p:spTgt spid="38"/>
                                        </p:tgtEl>
                                      </p:cBhvr>
                                    </p:animEffect>
                                  </p:childTnLst>
                                </p:cTn>
                              </p:par>
                            </p:childTnLst>
                          </p:cTn>
                        </p:par>
                        <p:par>
                          <p:cTn id="186" fill="hold">
                            <p:stCondLst>
                              <p:cond delay="1000"/>
                            </p:stCondLst>
                            <p:childTnLst>
                              <p:par>
                                <p:cTn id="187" presetID="10" presetClass="entr" presetSubtype="0" fill="hold" grpId="0" nodeType="after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fade">
                                      <p:cBhvr>
                                        <p:cTn id="189" dur="500"/>
                                        <p:tgtEl>
                                          <p:spTgt spid="23"/>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24"/>
                                        </p:tgtEl>
                                        <p:attrNameLst>
                                          <p:attrName>style.visibility</p:attrName>
                                        </p:attrNameLst>
                                      </p:cBhvr>
                                      <p:to>
                                        <p:strVal val="visible"/>
                                      </p:to>
                                    </p:set>
                                    <p:animEffect transition="in" filter="fade">
                                      <p:cBhvr>
                                        <p:cTn id="192" dur="500"/>
                                        <p:tgtEl>
                                          <p:spTgt spid="2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500"/>
                                        <p:tgtEl>
                                          <p:spTgt spid="23"/>
                                        </p:tgtEl>
                                      </p:cBhvr>
                                    </p:animEffect>
                                    <p:set>
                                      <p:cBhvr>
                                        <p:cTn id="197" dur="1" fill="hold">
                                          <p:stCondLst>
                                            <p:cond delay="499"/>
                                          </p:stCondLst>
                                        </p:cTn>
                                        <p:tgtEl>
                                          <p:spTgt spid="23"/>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24"/>
                                        </p:tgtEl>
                                      </p:cBhvr>
                                    </p:animEffect>
                                    <p:set>
                                      <p:cBhvr>
                                        <p:cTn id="200" dur="1" fill="hold">
                                          <p:stCondLst>
                                            <p:cond delay="499"/>
                                          </p:stCondLst>
                                        </p:cTn>
                                        <p:tgtEl>
                                          <p:spTgt spid="24"/>
                                        </p:tgtEl>
                                        <p:attrNameLst>
                                          <p:attrName>style.visibility</p:attrName>
                                        </p:attrNameLst>
                                      </p:cBhvr>
                                      <p:to>
                                        <p:strVal val="hidden"/>
                                      </p:to>
                                    </p:set>
                                  </p:childTnLst>
                                </p:cTn>
                              </p:par>
                            </p:childTnLst>
                          </p:cTn>
                        </p:par>
                        <p:par>
                          <p:cTn id="201" fill="hold">
                            <p:stCondLst>
                              <p:cond delay="500"/>
                            </p:stCondLst>
                            <p:childTnLst>
                              <p:par>
                                <p:cTn id="202" presetID="10" presetClass="entr" presetSubtype="0" fill="hold" nodeType="afterEffect">
                                  <p:stCondLst>
                                    <p:cond delay="0"/>
                                  </p:stCondLst>
                                  <p:childTnLst>
                                    <p:set>
                                      <p:cBhvr>
                                        <p:cTn id="203" dur="1" fill="hold">
                                          <p:stCondLst>
                                            <p:cond delay="0"/>
                                          </p:stCondLst>
                                        </p:cTn>
                                        <p:tgtEl>
                                          <p:spTgt spid="39"/>
                                        </p:tgtEl>
                                        <p:attrNameLst>
                                          <p:attrName>style.visibility</p:attrName>
                                        </p:attrNameLst>
                                      </p:cBhvr>
                                      <p:to>
                                        <p:strVal val="visible"/>
                                      </p:to>
                                    </p:set>
                                    <p:animEffect transition="in" filter="fade">
                                      <p:cBhvr>
                                        <p:cTn id="204" dur="500"/>
                                        <p:tgtEl>
                                          <p:spTgt spid="39"/>
                                        </p:tgtEl>
                                      </p:cBhvr>
                                    </p:animEffect>
                                  </p:childTnLst>
                                </p:cTn>
                              </p:par>
                            </p:childTnLst>
                          </p:cTn>
                        </p:par>
                        <p:par>
                          <p:cTn id="205" fill="hold">
                            <p:stCondLst>
                              <p:cond delay="1000"/>
                            </p:stCondLst>
                            <p:childTnLst>
                              <p:par>
                                <p:cTn id="206" presetID="10" presetClass="entr" presetSubtype="0" fill="hold" grpId="0" nodeType="afterEffect">
                                  <p:stCondLst>
                                    <p:cond delay="0"/>
                                  </p:stCondLst>
                                  <p:childTnLst>
                                    <p:set>
                                      <p:cBhvr>
                                        <p:cTn id="207" dur="1" fill="hold">
                                          <p:stCondLst>
                                            <p:cond delay="0"/>
                                          </p:stCondLst>
                                        </p:cTn>
                                        <p:tgtEl>
                                          <p:spTgt spid="25"/>
                                        </p:tgtEl>
                                        <p:attrNameLst>
                                          <p:attrName>style.visibility</p:attrName>
                                        </p:attrNameLst>
                                      </p:cBhvr>
                                      <p:to>
                                        <p:strVal val="visible"/>
                                      </p:to>
                                    </p:set>
                                    <p:animEffect transition="in" filter="fade">
                                      <p:cBhvr>
                                        <p:cTn id="208" dur="500"/>
                                        <p:tgtEl>
                                          <p:spTgt spid="25"/>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6"/>
                                        </p:tgtEl>
                                        <p:attrNameLst>
                                          <p:attrName>style.visibility</p:attrName>
                                        </p:attrNameLst>
                                      </p:cBhvr>
                                      <p:to>
                                        <p:strVal val="visible"/>
                                      </p:to>
                                    </p:set>
                                    <p:animEffect transition="in" filter="fade">
                                      <p:cBhvr>
                                        <p:cTn id="211" dur="500"/>
                                        <p:tgtEl>
                                          <p:spTgt spid="26"/>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xit" presetSubtype="0" fill="hold" grpId="1" nodeType="clickEffect">
                                  <p:stCondLst>
                                    <p:cond delay="0"/>
                                  </p:stCondLst>
                                  <p:childTnLst>
                                    <p:animEffect transition="out" filter="fade">
                                      <p:cBhvr>
                                        <p:cTn id="215" dur="500"/>
                                        <p:tgtEl>
                                          <p:spTgt spid="25"/>
                                        </p:tgtEl>
                                      </p:cBhvr>
                                    </p:animEffect>
                                    <p:set>
                                      <p:cBhvr>
                                        <p:cTn id="216" dur="1" fill="hold">
                                          <p:stCondLst>
                                            <p:cond delay="499"/>
                                          </p:stCondLst>
                                        </p:cTn>
                                        <p:tgtEl>
                                          <p:spTgt spid="25"/>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26"/>
                                        </p:tgtEl>
                                      </p:cBhvr>
                                    </p:animEffect>
                                    <p:set>
                                      <p:cBhvr>
                                        <p:cTn id="219" dur="1" fill="hold">
                                          <p:stCondLst>
                                            <p:cond delay="499"/>
                                          </p:stCondLst>
                                        </p:cTn>
                                        <p:tgtEl>
                                          <p:spTgt spid="26"/>
                                        </p:tgtEl>
                                        <p:attrNameLst>
                                          <p:attrName>style.visibility</p:attrName>
                                        </p:attrNameLst>
                                      </p:cBhvr>
                                      <p:to>
                                        <p:strVal val="hidden"/>
                                      </p:to>
                                    </p:set>
                                  </p:childTnLst>
                                </p:cTn>
                              </p:par>
                            </p:childTnLst>
                          </p:cTn>
                        </p:par>
                        <p:par>
                          <p:cTn id="220" fill="hold">
                            <p:stCondLst>
                              <p:cond delay="500"/>
                            </p:stCondLst>
                            <p:childTnLst>
                              <p:par>
                                <p:cTn id="221" presetID="10" presetClass="entr" presetSubtype="0" fill="hold" nodeType="afterEffect">
                                  <p:stCondLst>
                                    <p:cond delay="0"/>
                                  </p:stCondLst>
                                  <p:childTnLst>
                                    <p:set>
                                      <p:cBhvr>
                                        <p:cTn id="222" dur="1" fill="hold">
                                          <p:stCondLst>
                                            <p:cond delay="0"/>
                                          </p:stCondLst>
                                        </p:cTn>
                                        <p:tgtEl>
                                          <p:spTgt spid="40"/>
                                        </p:tgtEl>
                                        <p:attrNameLst>
                                          <p:attrName>style.visibility</p:attrName>
                                        </p:attrNameLst>
                                      </p:cBhvr>
                                      <p:to>
                                        <p:strVal val="visible"/>
                                      </p:to>
                                    </p:set>
                                    <p:animEffect transition="in" filter="fade">
                                      <p:cBhvr>
                                        <p:cTn id="223" dur="500"/>
                                        <p:tgtEl>
                                          <p:spTgt spid="40"/>
                                        </p:tgtEl>
                                      </p:cBhvr>
                                    </p:animEffect>
                                  </p:childTnLst>
                                </p:cTn>
                              </p:par>
                            </p:childTnLst>
                          </p:cTn>
                        </p:par>
                        <p:par>
                          <p:cTn id="224" fill="hold">
                            <p:stCondLst>
                              <p:cond delay="1000"/>
                            </p:stCondLst>
                            <p:childTnLst>
                              <p:par>
                                <p:cTn id="225" presetID="10" presetClass="entr" presetSubtype="0" fill="hold" grpId="0" nodeType="afterEffect">
                                  <p:stCondLst>
                                    <p:cond delay="0"/>
                                  </p:stCondLst>
                                  <p:childTnLst>
                                    <p:set>
                                      <p:cBhvr>
                                        <p:cTn id="226" dur="1" fill="hold">
                                          <p:stCondLst>
                                            <p:cond delay="0"/>
                                          </p:stCondLst>
                                        </p:cTn>
                                        <p:tgtEl>
                                          <p:spTgt spid="27"/>
                                        </p:tgtEl>
                                        <p:attrNameLst>
                                          <p:attrName>style.visibility</p:attrName>
                                        </p:attrNameLst>
                                      </p:cBhvr>
                                      <p:to>
                                        <p:strVal val="visible"/>
                                      </p:to>
                                    </p:set>
                                    <p:animEffect transition="in" filter="fade">
                                      <p:cBhvr>
                                        <p:cTn id="227" dur="500"/>
                                        <p:tgtEl>
                                          <p:spTgt spid="27"/>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28"/>
                                        </p:tgtEl>
                                        <p:attrNameLst>
                                          <p:attrName>style.visibility</p:attrName>
                                        </p:attrNameLst>
                                      </p:cBhvr>
                                      <p:to>
                                        <p:strVal val="visible"/>
                                      </p:to>
                                    </p:set>
                                    <p:animEffect transition="in" filter="fade">
                                      <p:cBhvr>
                                        <p:cTn id="2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8"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2:1</a:t>
            </a:r>
          </a:p>
        </p:txBody>
      </p:sp>
      <p:sp>
        <p:nvSpPr>
          <p:cNvPr id="3" name="TextBox 2">
            <a:extLst>
              <a:ext uri="{FF2B5EF4-FFF2-40B4-BE49-F238E27FC236}">
                <a16:creationId xmlns:a16="http://schemas.microsoft.com/office/drawing/2014/main" id="{7CC55B6C-70AC-4AFB-9C24-1B4E7E832A22}"/>
              </a:ext>
            </a:extLst>
          </p:cNvPr>
          <p:cNvSpPr txBox="1"/>
          <p:nvPr/>
        </p:nvSpPr>
        <p:spPr bwMode="auto">
          <a:xfrm>
            <a:off x="5920311" y="512506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4" name="TextBox 3">
            <a:extLst>
              <a:ext uri="{FF2B5EF4-FFF2-40B4-BE49-F238E27FC236}">
                <a16:creationId xmlns:a16="http://schemas.microsoft.com/office/drawing/2014/main" id="{D0BC62A5-C445-49A0-BCF6-D5A4118BD2C6}"/>
              </a:ext>
            </a:extLst>
          </p:cNvPr>
          <p:cNvSpPr txBox="1"/>
          <p:nvPr/>
        </p:nvSpPr>
        <p:spPr bwMode="auto">
          <a:xfrm>
            <a:off x="5711537" y="5553998"/>
            <a:ext cx="7689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zero</a:t>
            </a:r>
          </a:p>
        </p:txBody>
      </p:sp>
      <p:sp>
        <p:nvSpPr>
          <p:cNvPr id="5" name="TextBox 4">
            <a:extLst>
              <a:ext uri="{FF2B5EF4-FFF2-40B4-BE49-F238E27FC236}">
                <a16:creationId xmlns:a16="http://schemas.microsoft.com/office/drawing/2014/main" id="{E83A188F-EEA0-4136-9B5B-992DAEF40AF8}"/>
              </a:ext>
            </a:extLst>
          </p:cNvPr>
          <p:cNvSpPr txBox="1"/>
          <p:nvPr/>
        </p:nvSpPr>
        <p:spPr bwMode="auto">
          <a:xfrm>
            <a:off x="5920311" y="512506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6" name="TextBox 5">
            <a:extLst>
              <a:ext uri="{FF2B5EF4-FFF2-40B4-BE49-F238E27FC236}">
                <a16:creationId xmlns:a16="http://schemas.microsoft.com/office/drawing/2014/main" id="{748E65C3-A9EA-4E8F-B0F4-DD6AC15A9E27}"/>
              </a:ext>
            </a:extLst>
          </p:cNvPr>
          <p:cNvSpPr txBox="1"/>
          <p:nvPr/>
        </p:nvSpPr>
        <p:spPr bwMode="auto">
          <a:xfrm>
            <a:off x="5764917" y="5553998"/>
            <a:ext cx="662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five</a:t>
            </a:r>
          </a:p>
        </p:txBody>
      </p:sp>
      <p:sp>
        <p:nvSpPr>
          <p:cNvPr id="7" name="TextBox 6">
            <a:extLst>
              <a:ext uri="{FF2B5EF4-FFF2-40B4-BE49-F238E27FC236}">
                <a16:creationId xmlns:a16="http://schemas.microsoft.com/office/drawing/2014/main" id="{9403695E-7A10-482D-A3EA-A7B657F62AB8}"/>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8" name="TextBox 7">
            <a:extLst>
              <a:ext uri="{FF2B5EF4-FFF2-40B4-BE49-F238E27FC236}">
                <a16:creationId xmlns:a16="http://schemas.microsoft.com/office/drawing/2014/main" id="{E34D842B-8535-45F2-8983-845D84EC876F}"/>
              </a:ext>
            </a:extLst>
          </p:cNvPr>
          <p:cNvSpPr txBox="1"/>
          <p:nvPr/>
        </p:nvSpPr>
        <p:spPr bwMode="auto">
          <a:xfrm>
            <a:off x="5785275" y="5553998"/>
            <a:ext cx="6214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9" name="TextBox 8">
            <a:extLst>
              <a:ext uri="{FF2B5EF4-FFF2-40B4-BE49-F238E27FC236}">
                <a16:creationId xmlns:a16="http://schemas.microsoft.com/office/drawing/2014/main" id="{2242E64F-2246-4058-8B35-31563DB5A8EF}"/>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15</a:t>
            </a:r>
          </a:p>
        </p:txBody>
      </p:sp>
      <p:sp>
        <p:nvSpPr>
          <p:cNvPr id="10" name="TextBox 9">
            <a:extLst>
              <a:ext uri="{FF2B5EF4-FFF2-40B4-BE49-F238E27FC236}">
                <a16:creationId xmlns:a16="http://schemas.microsoft.com/office/drawing/2014/main" id="{F3EF01FB-AC9B-4567-A990-EA7D411D522C}"/>
              </a:ext>
            </a:extLst>
          </p:cNvPr>
          <p:cNvSpPr txBox="1"/>
          <p:nvPr/>
        </p:nvSpPr>
        <p:spPr bwMode="auto">
          <a:xfrm>
            <a:off x="5568486" y="5553998"/>
            <a:ext cx="10550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fifteen</a:t>
            </a:r>
          </a:p>
        </p:txBody>
      </p:sp>
      <p:sp>
        <p:nvSpPr>
          <p:cNvPr id="11" name="TextBox 10">
            <a:extLst>
              <a:ext uri="{FF2B5EF4-FFF2-40B4-BE49-F238E27FC236}">
                <a16:creationId xmlns:a16="http://schemas.microsoft.com/office/drawing/2014/main" id="{14EDFC60-0BF8-4824-B6A3-C0735F730F63}"/>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12" name="TextBox 11">
            <a:extLst>
              <a:ext uri="{FF2B5EF4-FFF2-40B4-BE49-F238E27FC236}">
                <a16:creationId xmlns:a16="http://schemas.microsoft.com/office/drawing/2014/main" id="{848684EA-110B-423D-93B9-D3D57530ECCB}"/>
              </a:ext>
            </a:extLst>
          </p:cNvPr>
          <p:cNvSpPr txBox="1"/>
          <p:nvPr/>
        </p:nvSpPr>
        <p:spPr bwMode="auto">
          <a:xfrm>
            <a:off x="5546749" y="5553998"/>
            <a:ext cx="10985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a:t>
            </a:r>
          </a:p>
        </p:txBody>
      </p:sp>
      <p:sp>
        <p:nvSpPr>
          <p:cNvPr id="13" name="TextBox 12">
            <a:extLst>
              <a:ext uri="{FF2B5EF4-FFF2-40B4-BE49-F238E27FC236}">
                <a16:creationId xmlns:a16="http://schemas.microsoft.com/office/drawing/2014/main" id="{97722E9B-57D0-4AF7-8E15-CA2891287FF9}"/>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25</a:t>
            </a:r>
          </a:p>
        </p:txBody>
      </p:sp>
      <p:sp>
        <p:nvSpPr>
          <p:cNvPr id="14" name="TextBox 13">
            <a:extLst>
              <a:ext uri="{FF2B5EF4-FFF2-40B4-BE49-F238E27FC236}">
                <a16:creationId xmlns:a16="http://schemas.microsoft.com/office/drawing/2014/main" id="{3E560FD4-3EA5-4592-B2E8-DD3A3CFA327A}"/>
              </a:ext>
            </a:extLst>
          </p:cNvPr>
          <p:cNvSpPr txBox="1"/>
          <p:nvPr/>
        </p:nvSpPr>
        <p:spPr bwMode="auto">
          <a:xfrm>
            <a:off x="5246284" y="5553998"/>
            <a:ext cx="16994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twenty-five</a:t>
            </a:r>
          </a:p>
        </p:txBody>
      </p:sp>
      <p:sp>
        <p:nvSpPr>
          <p:cNvPr id="15" name="TextBox 14">
            <a:extLst>
              <a:ext uri="{FF2B5EF4-FFF2-40B4-BE49-F238E27FC236}">
                <a16:creationId xmlns:a16="http://schemas.microsoft.com/office/drawing/2014/main" id="{BF4C66E7-376F-49B6-95D9-5D0CDB1F0FAB}"/>
              </a:ext>
            </a:extLst>
          </p:cNvPr>
          <p:cNvSpPr txBox="1"/>
          <p:nvPr/>
        </p:nvSpPr>
        <p:spPr bwMode="auto">
          <a:xfrm>
            <a:off x="5836955"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p:txBody>
      </p:sp>
      <p:sp>
        <p:nvSpPr>
          <p:cNvPr id="16" name="TextBox 15">
            <a:extLst>
              <a:ext uri="{FF2B5EF4-FFF2-40B4-BE49-F238E27FC236}">
                <a16:creationId xmlns:a16="http://schemas.microsoft.com/office/drawing/2014/main" id="{99C8956C-6292-4E64-B9AE-813DF7AC7A1F}"/>
              </a:ext>
            </a:extLst>
          </p:cNvPr>
          <p:cNvSpPr txBox="1"/>
          <p:nvPr/>
        </p:nvSpPr>
        <p:spPr bwMode="auto">
          <a:xfrm>
            <a:off x="5641773" y="5553998"/>
            <a:ext cx="9084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a:t>
            </a:r>
          </a:p>
        </p:txBody>
      </p:sp>
      <p:sp>
        <p:nvSpPr>
          <p:cNvPr id="17" name="TextBox 16">
            <a:extLst>
              <a:ext uri="{FF2B5EF4-FFF2-40B4-BE49-F238E27FC236}">
                <a16:creationId xmlns:a16="http://schemas.microsoft.com/office/drawing/2014/main" id="{01DAB066-05AA-48E0-BF37-DE1B5DB3A874}"/>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35</a:t>
            </a:r>
          </a:p>
        </p:txBody>
      </p:sp>
      <p:sp>
        <p:nvSpPr>
          <p:cNvPr id="18" name="TextBox 17">
            <a:extLst>
              <a:ext uri="{FF2B5EF4-FFF2-40B4-BE49-F238E27FC236}">
                <a16:creationId xmlns:a16="http://schemas.microsoft.com/office/drawing/2014/main" id="{5D7E3237-792E-43CC-ADD5-0462686312D3}"/>
              </a:ext>
            </a:extLst>
          </p:cNvPr>
          <p:cNvSpPr txBox="1"/>
          <p:nvPr/>
        </p:nvSpPr>
        <p:spPr bwMode="auto">
          <a:xfrm>
            <a:off x="5341308" y="5553998"/>
            <a:ext cx="15093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thirty-five</a:t>
            </a:r>
          </a:p>
        </p:txBody>
      </p:sp>
      <p:sp>
        <p:nvSpPr>
          <p:cNvPr id="19" name="TextBox 18">
            <a:extLst>
              <a:ext uri="{FF2B5EF4-FFF2-40B4-BE49-F238E27FC236}">
                <a16:creationId xmlns:a16="http://schemas.microsoft.com/office/drawing/2014/main" id="{AD163DD3-2AF1-4A79-ACD3-59083731B809}"/>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20" name="TextBox 19">
            <a:extLst>
              <a:ext uri="{FF2B5EF4-FFF2-40B4-BE49-F238E27FC236}">
                <a16:creationId xmlns:a16="http://schemas.microsoft.com/office/drawing/2014/main" id="{C90DE860-6B1F-46C2-9BA3-13AA7150CC52}"/>
              </a:ext>
            </a:extLst>
          </p:cNvPr>
          <p:cNvSpPr txBox="1"/>
          <p:nvPr/>
        </p:nvSpPr>
        <p:spPr bwMode="auto">
          <a:xfrm>
            <a:off x="5680245" y="5553998"/>
            <a:ext cx="8315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forty</a:t>
            </a:r>
          </a:p>
        </p:txBody>
      </p:sp>
      <p:sp>
        <p:nvSpPr>
          <p:cNvPr id="21" name="TextBox 20">
            <a:extLst>
              <a:ext uri="{FF2B5EF4-FFF2-40B4-BE49-F238E27FC236}">
                <a16:creationId xmlns:a16="http://schemas.microsoft.com/office/drawing/2014/main" id="{CF50369C-ECA5-459E-A1C3-44A3923F65F4}"/>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45</a:t>
            </a:r>
          </a:p>
        </p:txBody>
      </p:sp>
      <p:sp>
        <p:nvSpPr>
          <p:cNvPr id="22" name="TextBox 21">
            <a:extLst>
              <a:ext uri="{FF2B5EF4-FFF2-40B4-BE49-F238E27FC236}">
                <a16:creationId xmlns:a16="http://schemas.microsoft.com/office/drawing/2014/main" id="{601F54F1-A794-421B-96A6-A1C89B34B05F}"/>
              </a:ext>
            </a:extLst>
          </p:cNvPr>
          <p:cNvSpPr txBox="1"/>
          <p:nvPr/>
        </p:nvSpPr>
        <p:spPr bwMode="auto">
          <a:xfrm>
            <a:off x="5379779" y="5553998"/>
            <a:ext cx="14324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forty-five</a:t>
            </a:r>
          </a:p>
        </p:txBody>
      </p:sp>
      <p:sp>
        <p:nvSpPr>
          <p:cNvPr id="23" name="TextBox 22">
            <a:extLst>
              <a:ext uri="{FF2B5EF4-FFF2-40B4-BE49-F238E27FC236}">
                <a16:creationId xmlns:a16="http://schemas.microsoft.com/office/drawing/2014/main" id="{1345C31C-D413-447C-B246-3EA313DB401B}"/>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a:t>
            </a:r>
          </a:p>
        </p:txBody>
      </p:sp>
      <p:sp>
        <p:nvSpPr>
          <p:cNvPr id="24" name="TextBox 23">
            <a:extLst>
              <a:ext uri="{FF2B5EF4-FFF2-40B4-BE49-F238E27FC236}">
                <a16:creationId xmlns:a16="http://schemas.microsoft.com/office/drawing/2014/main" id="{3C946243-5941-41B2-AB52-B8FE8FA796AE}"/>
              </a:ext>
            </a:extLst>
          </p:cNvPr>
          <p:cNvSpPr txBox="1"/>
          <p:nvPr/>
        </p:nvSpPr>
        <p:spPr bwMode="auto">
          <a:xfrm>
            <a:off x="5740391" y="5553998"/>
            <a:ext cx="711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fifty</a:t>
            </a:r>
          </a:p>
        </p:txBody>
      </p:sp>
      <p:sp>
        <p:nvSpPr>
          <p:cNvPr id="25" name="TextBox 24">
            <a:extLst>
              <a:ext uri="{FF2B5EF4-FFF2-40B4-BE49-F238E27FC236}">
                <a16:creationId xmlns:a16="http://schemas.microsoft.com/office/drawing/2014/main" id="{235659E0-67A6-4DD1-A530-D2801962BBC0}"/>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55</a:t>
            </a:r>
          </a:p>
        </p:txBody>
      </p:sp>
      <p:sp>
        <p:nvSpPr>
          <p:cNvPr id="26" name="TextBox 25">
            <a:extLst>
              <a:ext uri="{FF2B5EF4-FFF2-40B4-BE49-F238E27FC236}">
                <a16:creationId xmlns:a16="http://schemas.microsoft.com/office/drawing/2014/main" id="{EF87774B-EF60-480C-9E33-72832FC42F64}"/>
              </a:ext>
            </a:extLst>
          </p:cNvPr>
          <p:cNvSpPr txBox="1"/>
          <p:nvPr/>
        </p:nvSpPr>
        <p:spPr bwMode="auto">
          <a:xfrm>
            <a:off x="5439926" y="5553998"/>
            <a:ext cx="13121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fifty-five</a:t>
            </a:r>
          </a:p>
        </p:txBody>
      </p:sp>
      <p:sp>
        <p:nvSpPr>
          <p:cNvPr id="27" name="TextBox 26">
            <a:extLst>
              <a:ext uri="{FF2B5EF4-FFF2-40B4-BE49-F238E27FC236}">
                <a16:creationId xmlns:a16="http://schemas.microsoft.com/office/drawing/2014/main" id="{7AE20E70-C6D1-4E56-A6EC-C78163FD4927}"/>
              </a:ext>
            </a:extLst>
          </p:cNvPr>
          <p:cNvSpPr txBox="1"/>
          <p:nvPr/>
        </p:nvSpPr>
        <p:spPr bwMode="auto">
          <a:xfrm>
            <a:off x="5836954" y="51250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60</a:t>
            </a:r>
          </a:p>
        </p:txBody>
      </p:sp>
      <p:sp>
        <p:nvSpPr>
          <p:cNvPr id="28" name="TextBox 27">
            <a:extLst>
              <a:ext uri="{FF2B5EF4-FFF2-40B4-BE49-F238E27FC236}">
                <a16:creationId xmlns:a16="http://schemas.microsoft.com/office/drawing/2014/main" id="{7BFC75C0-A01F-4084-A504-141A85E2E4D4}"/>
              </a:ext>
            </a:extLst>
          </p:cNvPr>
          <p:cNvSpPr txBox="1"/>
          <p:nvPr/>
        </p:nvSpPr>
        <p:spPr bwMode="auto">
          <a:xfrm>
            <a:off x="5703906" y="5553998"/>
            <a:ext cx="7841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a:solidFill>
                  <a:srgbClr val="000000"/>
                </a:solidFill>
                <a:latin typeface="Myriad Pro Semibold" charset="0"/>
                <a:ea typeface="Myriad Pro Semibold" charset="0"/>
                <a:cs typeface="Myriad Pro Semibold" charset="0"/>
              </a:rPr>
              <a:t>sixty</a:t>
            </a:r>
            <a:endParaRPr lang="en-GB" sz="2400" dirty="0">
              <a:solidFill>
                <a:srgbClr val="000000"/>
              </a:solidFill>
              <a:latin typeface="Myriad Pro Semibold" charset="0"/>
              <a:ea typeface="Myriad Pro Semibold" charset="0"/>
              <a:cs typeface="Myriad Pro Semibold" charset="0"/>
            </a:endParaRPr>
          </a:p>
        </p:txBody>
      </p:sp>
      <p:pic>
        <p:nvPicPr>
          <p:cNvPr id="29" name="Picture 28">
            <a:extLst>
              <a:ext uri="{FF2B5EF4-FFF2-40B4-BE49-F238E27FC236}">
                <a16:creationId xmlns:a16="http://schemas.microsoft.com/office/drawing/2014/main" id="{3E93C1C4-981E-4F1E-B3E5-57637A7BE7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1440" y="1905533"/>
            <a:ext cx="651661" cy="648000"/>
          </a:xfrm>
          <a:prstGeom prst="rect">
            <a:avLst/>
          </a:prstGeom>
        </p:spPr>
      </p:pic>
      <p:pic>
        <p:nvPicPr>
          <p:cNvPr id="30" name="Picture 29">
            <a:extLst>
              <a:ext uri="{FF2B5EF4-FFF2-40B4-BE49-F238E27FC236}">
                <a16:creationId xmlns:a16="http://schemas.microsoft.com/office/drawing/2014/main" id="{3CBC1E21-C80D-456A-92F1-5DB5CAE5ED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2149" y="1905533"/>
            <a:ext cx="651661" cy="648000"/>
          </a:xfrm>
          <a:prstGeom prst="rect">
            <a:avLst/>
          </a:prstGeom>
        </p:spPr>
      </p:pic>
      <p:pic>
        <p:nvPicPr>
          <p:cNvPr id="31" name="Picture 30">
            <a:extLst>
              <a:ext uri="{FF2B5EF4-FFF2-40B4-BE49-F238E27FC236}">
                <a16:creationId xmlns:a16="http://schemas.microsoft.com/office/drawing/2014/main" id="{BA63A83C-54CD-46CD-AB90-F16ABC16C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2858" y="1905533"/>
            <a:ext cx="651661" cy="648000"/>
          </a:xfrm>
          <a:prstGeom prst="rect">
            <a:avLst/>
          </a:prstGeom>
        </p:spPr>
      </p:pic>
      <p:pic>
        <p:nvPicPr>
          <p:cNvPr id="32" name="Picture 31">
            <a:extLst>
              <a:ext uri="{FF2B5EF4-FFF2-40B4-BE49-F238E27FC236}">
                <a16:creationId xmlns:a16="http://schemas.microsoft.com/office/drawing/2014/main" id="{2CBC9960-6DF4-4DE0-A1F9-5B90EF8D81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3567" y="1905533"/>
            <a:ext cx="651661" cy="648000"/>
          </a:xfrm>
          <a:prstGeom prst="rect">
            <a:avLst/>
          </a:prstGeom>
        </p:spPr>
      </p:pic>
      <p:pic>
        <p:nvPicPr>
          <p:cNvPr id="33" name="Picture 32">
            <a:extLst>
              <a:ext uri="{FF2B5EF4-FFF2-40B4-BE49-F238E27FC236}">
                <a16:creationId xmlns:a16="http://schemas.microsoft.com/office/drawing/2014/main" id="{A82722E2-22C8-4FF4-8A5C-C88DCAC5B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4276" y="1905533"/>
            <a:ext cx="651661" cy="648000"/>
          </a:xfrm>
          <a:prstGeom prst="rect">
            <a:avLst/>
          </a:prstGeom>
        </p:spPr>
      </p:pic>
      <p:pic>
        <p:nvPicPr>
          <p:cNvPr id="34" name="Picture 33">
            <a:extLst>
              <a:ext uri="{FF2B5EF4-FFF2-40B4-BE49-F238E27FC236}">
                <a16:creationId xmlns:a16="http://schemas.microsoft.com/office/drawing/2014/main" id="{512EC27C-E190-41DF-B1CC-D0A74E003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4985" y="1905533"/>
            <a:ext cx="651661" cy="648000"/>
          </a:xfrm>
          <a:prstGeom prst="rect">
            <a:avLst/>
          </a:prstGeom>
        </p:spPr>
      </p:pic>
      <p:pic>
        <p:nvPicPr>
          <p:cNvPr id="35" name="Picture 34">
            <a:extLst>
              <a:ext uri="{FF2B5EF4-FFF2-40B4-BE49-F238E27FC236}">
                <a16:creationId xmlns:a16="http://schemas.microsoft.com/office/drawing/2014/main" id="{184FEFAD-9425-40EC-9993-2221242107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4081" y="3405765"/>
            <a:ext cx="651661" cy="648000"/>
          </a:xfrm>
          <a:prstGeom prst="rect">
            <a:avLst/>
          </a:prstGeom>
        </p:spPr>
      </p:pic>
      <p:pic>
        <p:nvPicPr>
          <p:cNvPr id="36" name="Picture 35">
            <a:extLst>
              <a:ext uri="{FF2B5EF4-FFF2-40B4-BE49-F238E27FC236}">
                <a16:creationId xmlns:a16="http://schemas.microsoft.com/office/drawing/2014/main" id="{F5B145E7-D5D1-461A-8F5F-6E48289463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8262" y="3405765"/>
            <a:ext cx="651661" cy="648000"/>
          </a:xfrm>
          <a:prstGeom prst="rect">
            <a:avLst/>
          </a:prstGeom>
        </p:spPr>
      </p:pic>
      <p:pic>
        <p:nvPicPr>
          <p:cNvPr id="37" name="Picture 36">
            <a:extLst>
              <a:ext uri="{FF2B5EF4-FFF2-40B4-BE49-F238E27FC236}">
                <a16:creationId xmlns:a16="http://schemas.microsoft.com/office/drawing/2014/main" id="{7B8E5F04-3490-4B78-AC48-0A6D00B15D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2443" y="3405765"/>
            <a:ext cx="651661" cy="648000"/>
          </a:xfrm>
          <a:prstGeom prst="rect">
            <a:avLst/>
          </a:prstGeom>
        </p:spPr>
      </p:pic>
      <p:pic>
        <p:nvPicPr>
          <p:cNvPr id="38" name="Picture 37">
            <a:extLst>
              <a:ext uri="{FF2B5EF4-FFF2-40B4-BE49-F238E27FC236}">
                <a16:creationId xmlns:a16="http://schemas.microsoft.com/office/drawing/2014/main" id="{F23BA344-117F-49EC-9980-2422206EF0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6624" y="3405765"/>
            <a:ext cx="651661" cy="648000"/>
          </a:xfrm>
          <a:prstGeom prst="rect">
            <a:avLst/>
          </a:prstGeom>
        </p:spPr>
      </p:pic>
      <p:pic>
        <p:nvPicPr>
          <p:cNvPr id="39" name="Picture 38">
            <a:extLst>
              <a:ext uri="{FF2B5EF4-FFF2-40B4-BE49-F238E27FC236}">
                <a16:creationId xmlns:a16="http://schemas.microsoft.com/office/drawing/2014/main" id="{6E5435A2-F1A1-4831-BF0B-E673D219FF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0805" y="3405765"/>
            <a:ext cx="651661" cy="648000"/>
          </a:xfrm>
          <a:prstGeom prst="rect">
            <a:avLst/>
          </a:prstGeom>
        </p:spPr>
      </p:pic>
      <p:pic>
        <p:nvPicPr>
          <p:cNvPr id="40" name="Picture 39">
            <a:extLst>
              <a:ext uri="{FF2B5EF4-FFF2-40B4-BE49-F238E27FC236}">
                <a16:creationId xmlns:a16="http://schemas.microsoft.com/office/drawing/2014/main" id="{73532C3B-7D46-4D43-BB5A-B061FF6E24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4985" y="3405765"/>
            <a:ext cx="651661" cy="648000"/>
          </a:xfrm>
          <a:prstGeom prst="rect">
            <a:avLst/>
          </a:prstGeom>
        </p:spPr>
      </p:pic>
    </p:spTree>
    <p:extLst>
      <p:ext uri="{BB962C8B-B14F-4D97-AF65-F5344CB8AC3E}">
        <p14:creationId xmlns:p14="http://schemas.microsoft.com/office/powerpoint/2010/main" val="287441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500"/>
                                        <p:tgtEl>
                                          <p:spTgt spid="32"/>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500"/>
                                        <p:tgtEl>
                                          <p:spTgt spid="1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500"/>
                                        <p:tgtEl>
                                          <p:spTgt spid="33"/>
                                        </p:tgtEl>
                                      </p:cBhvr>
                                    </p:animEffect>
                                  </p:childTnLst>
                                </p:cTn>
                              </p:par>
                            </p:childTnLst>
                          </p:cTn>
                        </p:par>
                        <p:par>
                          <p:cTn id="91" fill="hold">
                            <p:stCondLst>
                              <p:cond delay="1000"/>
                            </p:stCondLst>
                            <p:childTnLst>
                              <p:par>
                                <p:cTn id="92" presetID="10" presetClass="entr" presetSubtype="0" fill="hold" grpId="0" nodeType="afterEffect">
                                  <p:stCondLst>
                                    <p:cond delay="0"/>
                                  </p:stCondLst>
                                  <p:childTnLst>
                                    <p:set>
                                      <p:cBhvr>
                                        <p:cTn id="93" dur="1" fill="hold">
                                          <p:stCondLst>
                                            <p:cond delay="0"/>
                                          </p:stCondLst>
                                        </p:cTn>
                                        <p:tgtEl>
                                          <p:spTgt spid="13"/>
                                        </p:tgtEl>
                                        <p:attrNameLst>
                                          <p:attrName>style.visibility</p:attrName>
                                        </p:attrNameLst>
                                      </p:cBhvr>
                                      <p:to>
                                        <p:strVal val="visible"/>
                                      </p:to>
                                    </p:set>
                                    <p:animEffect transition="in" filter="fade">
                                      <p:cBhvr>
                                        <p:cTn id="94" dur="500"/>
                                        <p:tgtEl>
                                          <p:spTgt spid="1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500"/>
                                        <p:tgtEl>
                                          <p:spTgt spid="1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500"/>
                                        <p:tgtEl>
                                          <p:spTgt spid="34"/>
                                        </p:tgtEl>
                                      </p:cBhvr>
                                    </p:animEffect>
                                  </p:childTnLst>
                                </p:cTn>
                              </p:par>
                            </p:childTnLst>
                          </p:cTn>
                        </p:par>
                        <p:par>
                          <p:cTn id="110" fill="hold">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fade">
                                      <p:cBhvr>
                                        <p:cTn id="116" dur="500"/>
                                        <p:tgtEl>
                                          <p:spTgt spid="1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nodeType="after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fade">
                                      <p:cBhvr>
                                        <p:cTn id="128" dur="500"/>
                                        <p:tgtEl>
                                          <p:spTgt spid="35"/>
                                        </p:tgtEl>
                                      </p:cBhvr>
                                    </p:animEffect>
                                  </p:childTnLst>
                                </p:cTn>
                              </p:par>
                            </p:childTnLst>
                          </p:cTn>
                        </p:par>
                        <p:par>
                          <p:cTn id="129" fill="hold">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500"/>
                                        <p:tgtEl>
                                          <p:spTgt spid="17"/>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8"/>
                                        </p:tgtEl>
                                        <p:attrNameLst>
                                          <p:attrName>style.visibility</p:attrName>
                                        </p:attrNameLst>
                                      </p:cBhvr>
                                      <p:to>
                                        <p:strVal val="visible"/>
                                      </p:to>
                                    </p:set>
                                    <p:animEffect transition="in" filter="fade">
                                      <p:cBhvr>
                                        <p:cTn id="135" dur="500"/>
                                        <p:tgtEl>
                                          <p:spTgt spid="18"/>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18"/>
                                        </p:tgtEl>
                                      </p:cBhvr>
                                    </p:animEffect>
                                    <p:set>
                                      <p:cBhvr>
                                        <p:cTn id="143" dur="1" fill="hold">
                                          <p:stCondLst>
                                            <p:cond delay="499"/>
                                          </p:stCondLst>
                                        </p:cTn>
                                        <p:tgtEl>
                                          <p:spTgt spid="18"/>
                                        </p:tgtEl>
                                        <p:attrNameLst>
                                          <p:attrName>style.visibility</p:attrName>
                                        </p:attrNameLst>
                                      </p:cBhvr>
                                      <p:to>
                                        <p:strVal val="hidden"/>
                                      </p:to>
                                    </p:set>
                                  </p:childTnLst>
                                </p:cTn>
                              </p:par>
                            </p:childTnLst>
                          </p:cTn>
                        </p:par>
                        <p:par>
                          <p:cTn id="144" fill="hold">
                            <p:stCondLst>
                              <p:cond delay="500"/>
                            </p:stCondLst>
                            <p:childTnLst>
                              <p:par>
                                <p:cTn id="145" presetID="10" presetClass="entr" presetSubtype="0" fill="hold" nodeType="afterEffect">
                                  <p:stCondLst>
                                    <p:cond delay="0"/>
                                  </p:stCondLst>
                                  <p:childTnLst>
                                    <p:set>
                                      <p:cBhvr>
                                        <p:cTn id="146" dur="1" fill="hold">
                                          <p:stCondLst>
                                            <p:cond delay="0"/>
                                          </p:stCondLst>
                                        </p:cTn>
                                        <p:tgtEl>
                                          <p:spTgt spid="36"/>
                                        </p:tgtEl>
                                        <p:attrNameLst>
                                          <p:attrName>style.visibility</p:attrName>
                                        </p:attrNameLst>
                                      </p:cBhvr>
                                      <p:to>
                                        <p:strVal val="visible"/>
                                      </p:to>
                                    </p:set>
                                    <p:animEffect transition="in" filter="fade">
                                      <p:cBhvr>
                                        <p:cTn id="147" dur="500"/>
                                        <p:tgtEl>
                                          <p:spTgt spid="36"/>
                                        </p:tgtEl>
                                      </p:cBhvr>
                                    </p:animEffect>
                                  </p:childTnLst>
                                </p:cTn>
                              </p:par>
                            </p:childTnLst>
                          </p:cTn>
                        </p:par>
                        <p:par>
                          <p:cTn id="148" fill="hold">
                            <p:stCondLst>
                              <p:cond delay="1000"/>
                            </p:stCondLst>
                            <p:childTnLst>
                              <p:par>
                                <p:cTn id="149" presetID="10" presetClass="entr" presetSubtype="0" fill="hold" grpId="0" nodeType="afterEffect">
                                  <p:stCondLst>
                                    <p:cond delay="0"/>
                                  </p:stCondLst>
                                  <p:childTnLst>
                                    <p:set>
                                      <p:cBhvr>
                                        <p:cTn id="150" dur="1" fill="hold">
                                          <p:stCondLst>
                                            <p:cond delay="0"/>
                                          </p:stCondLst>
                                        </p:cTn>
                                        <p:tgtEl>
                                          <p:spTgt spid="19"/>
                                        </p:tgtEl>
                                        <p:attrNameLst>
                                          <p:attrName>style.visibility</p:attrName>
                                        </p:attrNameLst>
                                      </p:cBhvr>
                                      <p:to>
                                        <p:strVal val="visible"/>
                                      </p:to>
                                    </p:set>
                                    <p:animEffect transition="in" filter="fade">
                                      <p:cBhvr>
                                        <p:cTn id="151" dur="500"/>
                                        <p:tgtEl>
                                          <p:spTgt spid="19"/>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20"/>
                                        </p:tgtEl>
                                        <p:attrNameLst>
                                          <p:attrName>style.visibility</p:attrName>
                                        </p:attrNameLst>
                                      </p:cBhvr>
                                      <p:to>
                                        <p:strVal val="visible"/>
                                      </p:to>
                                    </p:set>
                                    <p:animEffect transition="in" filter="fade">
                                      <p:cBhvr>
                                        <p:cTn id="154" dur="500"/>
                                        <p:tgtEl>
                                          <p:spTgt spid="20"/>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0"/>
                                        </p:tgtEl>
                                      </p:cBhvr>
                                    </p:animEffect>
                                    <p:set>
                                      <p:cBhvr>
                                        <p:cTn id="162" dur="1" fill="hold">
                                          <p:stCondLst>
                                            <p:cond delay="499"/>
                                          </p:stCondLst>
                                        </p:cTn>
                                        <p:tgtEl>
                                          <p:spTgt spid="20"/>
                                        </p:tgtEl>
                                        <p:attrNameLst>
                                          <p:attrName>style.visibility</p:attrName>
                                        </p:attrNameLst>
                                      </p:cBhvr>
                                      <p:to>
                                        <p:strVal val="hidden"/>
                                      </p:to>
                                    </p:set>
                                  </p:childTnLst>
                                </p:cTn>
                              </p:par>
                            </p:childTnLst>
                          </p:cTn>
                        </p:par>
                        <p:par>
                          <p:cTn id="163" fill="hold">
                            <p:stCondLst>
                              <p:cond delay="500"/>
                            </p:stCondLst>
                            <p:childTnLst>
                              <p:par>
                                <p:cTn id="164" presetID="10" presetClass="entr" presetSubtype="0" fill="hold" nodeType="afterEffect">
                                  <p:stCondLst>
                                    <p:cond delay="0"/>
                                  </p:stCondLst>
                                  <p:childTnLst>
                                    <p:set>
                                      <p:cBhvr>
                                        <p:cTn id="165" dur="1" fill="hold">
                                          <p:stCondLst>
                                            <p:cond delay="0"/>
                                          </p:stCondLst>
                                        </p:cTn>
                                        <p:tgtEl>
                                          <p:spTgt spid="37"/>
                                        </p:tgtEl>
                                        <p:attrNameLst>
                                          <p:attrName>style.visibility</p:attrName>
                                        </p:attrNameLst>
                                      </p:cBhvr>
                                      <p:to>
                                        <p:strVal val="visible"/>
                                      </p:to>
                                    </p:set>
                                    <p:animEffect transition="in" filter="fade">
                                      <p:cBhvr>
                                        <p:cTn id="166" dur="500"/>
                                        <p:tgtEl>
                                          <p:spTgt spid="37"/>
                                        </p:tgtEl>
                                      </p:cBhvr>
                                    </p:animEffect>
                                  </p:childTnLst>
                                </p:cTn>
                              </p:par>
                            </p:childTnLst>
                          </p:cTn>
                        </p:par>
                        <p:par>
                          <p:cTn id="167" fill="hold">
                            <p:stCondLst>
                              <p:cond delay="1000"/>
                            </p:stCondLst>
                            <p:childTnLst>
                              <p:par>
                                <p:cTn id="168" presetID="10" presetClass="entr" presetSubtype="0" fill="hold" grpId="0" nodeType="afterEffect">
                                  <p:stCondLst>
                                    <p:cond delay="0"/>
                                  </p:stCondLst>
                                  <p:childTnLst>
                                    <p:set>
                                      <p:cBhvr>
                                        <p:cTn id="169" dur="1" fill="hold">
                                          <p:stCondLst>
                                            <p:cond delay="0"/>
                                          </p:stCondLst>
                                        </p:cTn>
                                        <p:tgtEl>
                                          <p:spTgt spid="21"/>
                                        </p:tgtEl>
                                        <p:attrNameLst>
                                          <p:attrName>style.visibility</p:attrName>
                                        </p:attrNameLst>
                                      </p:cBhvr>
                                      <p:to>
                                        <p:strVal val="visible"/>
                                      </p:to>
                                    </p:set>
                                    <p:animEffect transition="in" filter="fade">
                                      <p:cBhvr>
                                        <p:cTn id="170" dur="500"/>
                                        <p:tgtEl>
                                          <p:spTgt spid="21"/>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22"/>
                                        </p:tgtEl>
                                        <p:attrNameLst>
                                          <p:attrName>style.visibility</p:attrName>
                                        </p:attrNameLst>
                                      </p:cBhvr>
                                      <p:to>
                                        <p:strVal val="visible"/>
                                      </p:to>
                                    </p:set>
                                    <p:animEffect transition="in" filter="fade">
                                      <p:cBhvr>
                                        <p:cTn id="173" dur="500"/>
                                        <p:tgtEl>
                                          <p:spTgt spid="22"/>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grpId="1" nodeType="clickEffect">
                                  <p:stCondLst>
                                    <p:cond delay="0"/>
                                  </p:stCondLst>
                                  <p:childTnLst>
                                    <p:animEffect transition="out" filter="fade">
                                      <p:cBhvr>
                                        <p:cTn id="177" dur="500"/>
                                        <p:tgtEl>
                                          <p:spTgt spid="21"/>
                                        </p:tgtEl>
                                      </p:cBhvr>
                                    </p:animEffect>
                                    <p:set>
                                      <p:cBhvr>
                                        <p:cTn id="178" dur="1" fill="hold">
                                          <p:stCondLst>
                                            <p:cond delay="499"/>
                                          </p:stCondLst>
                                        </p:cTn>
                                        <p:tgtEl>
                                          <p:spTgt spid="2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22"/>
                                        </p:tgtEl>
                                      </p:cBhvr>
                                    </p:animEffect>
                                    <p:set>
                                      <p:cBhvr>
                                        <p:cTn id="181" dur="1" fill="hold">
                                          <p:stCondLst>
                                            <p:cond delay="499"/>
                                          </p:stCondLst>
                                        </p:cTn>
                                        <p:tgtEl>
                                          <p:spTgt spid="22"/>
                                        </p:tgtEl>
                                        <p:attrNameLst>
                                          <p:attrName>style.visibility</p:attrName>
                                        </p:attrNameLst>
                                      </p:cBhvr>
                                      <p:to>
                                        <p:strVal val="hidden"/>
                                      </p:to>
                                    </p:set>
                                  </p:childTnLst>
                                </p:cTn>
                              </p:par>
                            </p:childTnLst>
                          </p:cTn>
                        </p:par>
                        <p:par>
                          <p:cTn id="182" fill="hold">
                            <p:stCondLst>
                              <p:cond delay="500"/>
                            </p:stCondLst>
                            <p:childTnLst>
                              <p:par>
                                <p:cTn id="183" presetID="10" presetClass="entr" presetSubtype="0" fill="hold" nodeType="afterEffect">
                                  <p:stCondLst>
                                    <p:cond delay="0"/>
                                  </p:stCondLst>
                                  <p:childTnLst>
                                    <p:set>
                                      <p:cBhvr>
                                        <p:cTn id="184" dur="1" fill="hold">
                                          <p:stCondLst>
                                            <p:cond delay="0"/>
                                          </p:stCondLst>
                                        </p:cTn>
                                        <p:tgtEl>
                                          <p:spTgt spid="38"/>
                                        </p:tgtEl>
                                        <p:attrNameLst>
                                          <p:attrName>style.visibility</p:attrName>
                                        </p:attrNameLst>
                                      </p:cBhvr>
                                      <p:to>
                                        <p:strVal val="visible"/>
                                      </p:to>
                                    </p:set>
                                    <p:animEffect transition="in" filter="fade">
                                      <p:cBhvr>
                                        <p:cTn id="185" dur="500"/>
                                        <p:tgtEl>
                                          <p:spTgt spid="38"/>
                                        </p:tgtEl>
                                      </p:cBhvr>
                                    </p:animEffect>
                                  </p:childTnLst>
                                </p:cTn>
                              </p:par>
                            </p:childTnLst>
                          </p:cTn>
                        </p:par>
                        <p:par>
                          <p:cTn id="186" fill="hold">
                            <p:stCondLst>
                              <p:cond delay="1000"/>
                            </p:stCondLst>
                            <p:childTnLst>
                              <p:par>
                                <p:cTn id="187" presetID="10" presetClass="entr" presetSubtype="0" fill="hold" grpId="0" nodeType="after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fade">
                                      <p:cBhvr>
                                        <p:cTn id="189" dur="500"/>
                                        <p:tgtEl>
                                          <p:spTgt spid="23"/>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24"/>
                                        </p:tgtEl>
                                        <p:attrNameLst>
                                          <p:attrName>style.visibility</p:attrName>
                                        </p:attrNameLst>
                                      </p:cBhvr>
                                      <p:to>
                                        <p:strVal val="visible"/>
                                      </p:to>
                                    </p:set>
                                    <p:animEffect transition="in" filter="fade">
                                      <p:cBhvr>
                                        <p:cTn id="192" dur="500"/>
                                        <p:tgtEl>
                                          <p:spTgt spid="2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500"/>
                                        <p:tgtEl>
                                          <p:spTgt spid="23"/>
                                        </p:tgtEl>
                                      </p:cBhvr>
                                    </p:animEffect>
                                    <p:set>
                                      <p:cBhvr>
                                        <p:cTn id="197" dur="1" fill="hold">
                                          <p:stCondLst>
                                            <p:cond delay="499"/>
                                          </p:stCondLst>
                                        </p:cTn>
                                        <p:tgtEl>
                                          <p:spTgt spid="23"/>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24"/>
                                        </p:tgtEl>
                                      </p:cBhvr>
                                    </p:animEffect>
                                    <p:set>
                                      <p:cBhvr>
                                        <p:cTn id="200" dur="1" fill="hold">
                                          <p:stCondLst>
                                            <p:cond delay="499"/>
                                          </p:stCondLst>
                                        </p:cTn>
                                        <p:tgtEl>
                                          <p:spTgt spid="24"/>
                                        </p:tgtEl>
                                        <p:attrNameLst>
                                          <p:attrName>style.visibility</p:attrName>
                                        </p:attrNameLst>
                                      </p:cBhvr>
                                      <p:to>
                                        <p:strVal val="hidden"/>
                                      </p:to>
                                    </p:set>
                                  </p:childTnLst>
                                </p:cTn>
                              </p:par>
                            </p:childTnLst>
                          </p:cTn>
                        </p:par>
                        <p:par>
                          <p:cTn id="201" fill="hold">
                            <p:stCondLst>
                              <p:cond delay="500"/>
                            </p:stCondLst>
                            <p:childTnLst>
                              <p:par>
                                <p:cTn id="202" presetID="10" presetClass="entr" presetSubtype="0" fill="hold" nodeType="afterEffect">
                                  <p:stCondLst>
                                    <p:cond delay="0"/>
                                  </p:stCondLst>
                                  <p:childTnLst>
                                    <p:set>
                                      <p:cBhvr>
                                        <p:cTn id="203" dur="1" fill="hold">
                                          <p:stCondLst>
                                            <p:cond delay="0"/>
                                          </p:stCondLst>
                                        </p:cTn>
                                        <p:tgtEl>
                                          <p:spTgt spid="39"/>
                                        </p:tgtEl>
                                        <p:attrNameLst>
                                          <p:attrName>style.visibility</p:attrName>
                                        </p:attrNameLst>
                                      </p:cBhvr>
                                      <p:to>
                                        <p:strVal val="visible"/>
                                      </p:to>
                                    </p:set>
                                    <p:animEffect transition="in" filter="fade">
                                      <p:cBhvr>
                                        <p:cTn id="204" dur="500"/>
                                        <p:tgtEl>
                                          <p:spTgt spid="39"/>
                                        </p:tgtEl>
                                      </p:cBhvr>
                                    </p:animEffect>
                                  </p:childTnLst>
                                </p:cTn>
                              </p:par>
                            </p:childTnLst>
                          </p:cTn>
                        </p:par>
                        <p:par>
                          <p:cTn id="205" fill="hold">
                            <p:stCondLst>
                              <p:cond delay="1000"/>
                            </p:stCondLst>
                            <p:childTnLst>
                              <p:par>
                                <p:cTn id="206" presetID="10" presetClass="entr" presetSubtype="0" fill="hold" grpId="0" nodeType="afterEffect">
                                  <p:stCondLst>
                                    <p:cond delay="0"/>
                                  </p:stCondLst>
                                  <p:childTnLst>
                                    <p:set>
                                      <p:cBhvr>
                                        <p:cTn id="207" dur="1" fill="hold">
                                          <p:stCondLst>
                                            <p:cond delay="0"/>
                                          </p:stCondLst>
                                        </p:cTn>
                                        <p:tgtEl>
                                          <p:spTgt spid="25"/>
                                        </p:tgtEl>
                                        <p:attrNameLst>
                                          <p:attrName>style.visibility</p:attrName>
                                        </p:attrNameLst>
                                      </p:cBhvr>
                                      <p:to>
                                        <p:strVal val="visible"/>
                                      </p:to>
                                    </p:set>
                                    <p:animEffect transition="in" filter="fade">
                                      <p:cBhvr>
                                        <p:cTn id="208" dur="500"/>
                                        <p:tgtEl>
                                          <p:spTgt spid="25"/>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26"/>
                                        </p:tgtEl>
                                        <p:attrNameLst>
                                          <p:attrName>style.visibility</p:attrName>
                                        </p:attrNameLst>
                                      </p:cBhvr>
                                      <p:to>
                                        <p:strVal val="visible"/>
                                      </p:to>
                                    </p:set>
                                    <p:animEffect transition="in" filter="fade">
                                      <p:cBhvr>
                                        <p:cTn id="211" dur="500"/>
                                        <p:tgtEl>
                                          <p:spTgt spid="26"/>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xit" presetSubtype="0" fill="hold" grpId="1" nodeType="clickEffect">
                                  <p:stCondLst>
                                    <p:cond delay="0"/>
                                  </p:stCondLst>
                                  <p:childTnLst>
                                    <p:animEffect transition="out" filter="fade">
                                      <p:cBhvr>
                                        <p:cTn id="215" dur="500"/>
                                        <p:tgtEl>
                                          <p:spTgt spid="25"/>
                                        </p:tgtEl>
                                      </p:cBhvr>
                                    </p:animEffect>
                                    <p:set>
                                      <p:cBhvr>
                                        <p:cTn id="216" dur="1" fill="hold">
                                          <p:stCondLst>
                                            <p:cond delay="499"/>
                                          </p:stCondLst>
                                        </p:cTn>
                                        <p:tgtEl>
                                          <p:spTgt spid="25"/>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26"/>
                                        </p:tgtEl>
                                      </p:cBhvr>
                                    </p:animEffect>
                                    <p:set>
                                      <p:cBhvr>
                                        <p:cTn id="219" dur="1" fill="hold">
                                          <p:stCondLst>
                                            <p:cond delay="499"/>
                                          </p:stCondLst>
                                        </p:cTn>
                                        <p:tgtEl>
                                          <p:spTgt spid="26"/>
                                        </p:tgtEl>
                                        <p:attrNameLst>
                                          <p:attrName>style.visibility</p:attrName>
                                        </p:attrNameLst>
                                      </p:cBhvr>
                                      <p:to>
                                        <p:strVal val="hidden"/>
                                      </p:to>
                                    </p:set>
                                  </p:childTnLst>
                                </p:cTn>
                              </p:par>
                            </p:childTnLst>
                          </p:cTn>
                        </p:par>
                        <p:par>
                          <p:cTn id="220" fill="hold">
                            <p:stCondLst>
                              <p:cond delay="500"/>
                            </p:stCondLst>
                            <p:childTnLst>
                              <p:par>
                                <p:cTn id="221" presetID="10" presetClass="entr" presetSubtype="0" fill="hold" nodeType="afterEffect">
                                  <p:stCondLst>
                                    <p:cond delay="0"/>
                                  </p:stCondLst>
                                  <p:childTnLst>
                                    <p:set>
                                      <p:cBhvr>
                                        <p:cTn id="222" dur="1" fill="hold">
                                          <p:stCondLst>
                                            <p:cond delay="0"/>
                                          </p:stCondLst>
                                        </p:cTn>
                                        <p:tgtEl>
                                          <p:spTgt spid="40"/>
                                        </p:tgtEl>
                                        <p:attrNameLst>
                                          <p:attrName>style.visibility</p:attrName>
                                        </p:attrNameLst>
                                      </p:cBhvr>
                                      <p:to>
                                        <p:strVal val="visible"/>
                                      </p:to>
                                    </p:set>
                                    <p:animEffect transition="in" filter="fade">
                                      <p:cBhvr>
                                        <p:cTn id="223" dur="500"/>
                                        <p:tgtEl>
                                          <p:spTgt spid="40"/>
                                        </p:tgtEl>
                                      </p:cBhvr>
                                    </p:animEffect>
                                  </p:childTnLst>
                                </p:cTn>
                              </p:par>
                            </p:childTnLst>
                          </p:cTn>
                        </p:par>
                        <p:par>
                          <p:cTn id="224" fill="hold">
                            <p:stCondLst>
                              <p:cond delay="1000"/>
                            </p:stCondLst>
                            <p:childTnLst>
                              <p:par>
                                <p:cTn id="225" presetID="10" presetClass="entr" presetSubtype="0" fill="hold" grpId="0" nodeType="afterEffect">
                                  <p:stCondLst>
                                    <p:cond delay="0"/>
                                  </p:stCondLst>
                                  <p:childTnLst>
                                    <p:set>
                                      <p:cBhvr>
                                        <p:cTn id="226" dur="1" fill="hold">
                                          <p:stCondLst>
                                            <p:cond delay="0"/>
                                          </p:stCondLst>
                                        </p:cTn>
                                        <p:tgtEl>
                                          <p:spTgt spid="27"/>
                                        </p:tgtEl>
                                        <p:attrNameLst>
                                          <p:attrName>style.visibility</p:attrName>
                                        </p:attrNameLst>
                                      </p:cBhvr>
                                      <p:to>
                                        <p:strVal val="visible"/>
                                      </p:to>
                                    </p:set>
                                    <p:animEffect transition="in" filter="fade">
                                      <p:cBhvr>
                                        <p:cTn id="227" dur="500"/>
                                        <p:tgtEl>
                                          <p:spTgt spid="27"/>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28"/>
                                        </p:tgtEl>
                                        <p:attrNameLst>
                                          <p:attrName>style.visibility</p:attrName>
                                        </p:attrNameLst>
                                      </p:cBhvr>
                                      <p:to>
                                        <p:strVal val="visible"/>
                                      </p:to>
                                    </p:set>
                                    <p:animEffect transition="in" filter="fade">
                                      <p:cBhvr>
                                        <p:cTn id="2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8"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2:2</a:t>
            </a:r>
          </a:p>
        </p:txBody>
      </p:sp>
      <p:sp>
        <p:nvSpPr>
          <p:cNvPr id="5" name="TextBox 4">
            <a:extLst>
              <a:ext uri="{FF2B5EF4-FFF2-40B4-BE49-F238E27FC236}">
                <a16:creationId xmlns:a16="http://schemas.microsoft.com/office/drawing/2014/main" id="{FD9B01C0-AEB9-4DC2-89BB-34FD9E79FF9C}"/>
              </a:ext>
            </a:extLst>
          </p:cNvPr>
          <p:cNvSpPr txBox="1"/>
          <p:nvPr/>
        </p:nvSpPr>
        <p:spPr bwMode="auto">
          <a:xfrm>
            <a:off x="4033926" y="4321988"/>
            <a:ext cx="662168"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five</a:t>
            </a:r>
          </a:p>
        </p:txBody>
      </p:sp>
      <p:sp>
        <p:nvSpPr>
          <p:cNvPr id="6" name="TextBox 5">
            <a:extLst>
              <a:ext uri="{FF2B5EF4-FFF2-40B4-BE49-F238E27FC236}">
                <a16:creationId xmlns:a16="http://schemas.microsoft.com/office/drawing/2014/main" id="{2D88D835-9A5A-4A19-A043-3426E4EDA95C}"/>
              </a:ext>
            </a:extLst>
          </p:cNvPr>
          <p:cNvSpPr txBox="1"/>
          <p:nvPr/>
        </p:nvSpPr>
        <p:spPr bwMode="auto">
          <a:xfrm>
            <a:off x="4919779" y="4321988"/>
            <a:ext cx="62145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7" name="TextBox 6">
            <a:extLst>
              <a:ext uri="{FF2B5EF4-FFF2-40B4-BE49-F238E27FC236}">
                <a16:creationId xmlns:a16="http://schemas.microsoft.com/office/drawing/2014/main" id="{879D9987-CFED-4FA9-9440-0397E7C672E9}"/>
              </a:ext>
            </a:extLst>
          </p:cNvPr>
          <p:cNvSpPr txBox="1"/>
          <p:nvPr/>
        </p:nvSpPr>
        <p:spPr bwMode="auto">
          <a:xfrm>
            <a:off x="5568484" y="4321988"/>
            <a:ext cx="105503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15</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fifteen</a:t>
            </a:r>
          </a:p>
        </p:txBody>
      </p:sp>
      <p:sp>
        <p:nvSpPr>
          <p:cNvPr id="8" name="TextBox 7">
            <a:extLst>
              <a:ext uri="{FF2B5EF4-FFF2-40B4-BE49-F238E27FC236}">
                <a16:creationId xmlns:a16="http://schemas.microsoft.com/office/drawing/2014/main" id="{C343DB3A-41C3-4022-A87D-78B9A970E4A2}"/>
              </a:ext>
            </a:extLst>
          </p:cNvPr>
          <p:cNvSpPr txBox="1"/>
          <p:nvPr/>
        </p:nvSpPr>
        <p:spPr bwMode="auto">
          <a:xfrm>
            <a:off x="5290331" y="5613861"/>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5 = 15</a:t>
            </a:r>
          </a:p>
        </p:txBody>
      </p:sp>
      <p:grpSp>
        <p:nvGrpSpPr>
          <p:cNvPr id="18" name="Group 17">
            <a:extLst>
              <a:ext uri="{FF2B5EF4-FFF2-40B4-BE49-F238E27FC236}">
                <a16:creationId xmlns:a16="http://schemas.microsoft.com/office/drawing/2014/main" id="{986C9221-B645-40FF-8DD4-5951DEEE1F37}"/>
              </a:ext>
            </a:extLst>
          </p:cNvPr>
          <p:cNvGrpSpPr/>
          <p:nvPr/>
        </p:nvGrpSpPr>
        <p:grpSpPr>
          <a:xfrm>
            <a:off x="3718207" y="1889202"/>
            <a:ext cx="1293606" cy="2120059"/>
            <a:chOff x="2194207" y="1889201"/>
            <a:chExt cx="1293606" cy="2120059"/>
          </a:xfrm>
        </p:grpSpPr>
        <p:pic>
          <p:nvPicPr>
            <p:cNvPr id="12" name="Picture 11" descr="A picture containing object&#10;&#10;Description automatically generated">
              <a:extLst>
                <a:ext uri="{FF2B5EF4-FFF2-40B4-BE49-F238E27FC236}">
                  <a16:creationId xmlns:a16="http://schemas.microsoft.com/office/drawing/2014/main" id="{3DF43750-0BE9-4DA5-B198-3207CBE28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41" y="3367321"/>
              <a:ext cx="641939" cy="641939"/>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8CB1DF76-3A6F-46EB-8D1B-3EA4D9BB19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207" y="1889201"/>
              <a:ext cx="1293606" cy="1293606"/>
            </a:xfrm>
            <a:prstGeom prst="rect">
              <a:avLst/>
            </a:prstGeom>
          </p:spPr>
        </p:pic>
      </p:grpSp>
      <p:grpSp>
        <p:nvGrpSpPr>
          <p:cNvPr id="19" name="Group 18">
            <a:extLst>
              <a:ext uri="{FF2B5EF4-FFF2-40B4-BE49-F238E27FC236}">
                <a16:creationId xmlns:a16="http://schemas.microsoft.com/office/drawing/2014/main" id="{8E756D3C-792B-4E4A-8189-49B55D81918D}"/>
              </a:ext>
            </a:extLst>
          </p:cNvPr>
          <p:cNvGrpSpPr/>
          <p:nvPr/>
        </p:nvGrpSpPr>
        <p:grpSpPr>
          <a:xfrm>
            <a:off x="5449197" y="1889202"/>
            <a:ext cx="1293606" cy="2120059"/>
            <a:chOff x="3925197" y="1889201"/>
            <a:chExt cx="1293606" cy="2120059"/>
          </a:xfrm>
        </p:grpSpPr>
        <p:pic>
          <p:nvPicPr>
            <p:cNvPr id="14" name="Picture 13" descr="A picture containing object&#10;&#10;Description automatically generated">
              <a:extLst>
                <a:ext uri="{FF2B5EF4-FFF2-40B4-BE49-F238E27FC236}">
                  <a16:creationId xmlns:a16="http://schemas.microsoft.com/office/drawing/2014/main" id="{DD31371E-EB85-4D0C-82A7-A24F64219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031" y="3367321"/>
              <a:ext cx="641939" cy="641939"/>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0BE5EE74-402C-444D-B463-B3D23489C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5197" y="1889201"/>
              <a:ext cx="1293606" cy="1293606"/>
            </a:xfrm>
            <a:prstGeom prst="rect">
              <a:avLst/>
            </a:prstGeom>
          </p:spPr>
        </p:pic>
      </p:grpSp>
      <p:grpSp>
        <p:nvGrpSpPr>
          <p:cNvPr id="20" name="Group 19">
            <a:extLst>
              <a:ext uri="{FF2B5EF4-FFF2-40B4-BE49-F238E27FC236}">
                <a16:creationId xmlns:a16="http://schemas.microsoft.com/office/drawing/2014/main" id="{DBED20CC-4BFB-444A-9FE3-0338C02EADD6}"/>
              </a:ext>
            </a:extLst>
          </p:cNvPr>
          <p:cNvGrpSpPr/>
          <p:nvPr/>
        </p:nvGrpSpPr>
        <p:grpSpPr>
          <a:xfrm>
            <a:off x="7180187" y="1889202"/>
            <a:ext cx="1293606" cy="2120059"/>
            <a:chOff x="5656187" y="1889201"/>
            <a:chExt cx="1293606" cy="2120059"/>
          </a:xfrm>
        </p:grpSpPr>
        <p:pic>
          <p:nvPicPr>
            <p:cNvPr id="15" name="Picture 14" descr="A picture containing clipart&#10;&#10;Description automatically generated">
              <a:extLst>
                <a:ext uri="{FF2B5EF4-FFF2-40B4-BE49-F238E27FC236}">
                  <a16:creationId xmlns:a16="http://schemas.microsoft.com/office/drawing/2014/main" id="{8D78F712-794A-431D-96DF-89F41EF54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6187" y="1889201"/>
              <a:ext cx="1293606" cy="1293606"/>
            </a:xfrm>
            <a:prstGeom prst="rect">
              <a:avLst/>
            </a:prstGeom>
          </p:spPr>
        </p:pic>
        <p:pic>
          <p:nvPicPr>
            <p:cNvPr id="16" name="Picture 15" descr="A picture containing object&#10;&#10;Description automatically generated">
              <a:extLst>
                <a:ext uri="{FF2B5EF4-FFF2-40B4-BE49-F238E27FC236}">
                  <a16:creationId xmlns:a16="http://schemas.microsoft.com/office/drawing/2014/main" id="{ED834C80-4702-4CC4-A73A-AAAAF245C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021" y="3367321"/>
              <a:ext cx="641939" cy="641939"/>
            </a:xfrm>
            <a:prstGeom prst="rect">
              <a:avLst/>
            </a:prstGeom>
          </p:spPr>
        </p:pic>
      </p:grpSp>
    </p:spTree>
    <p:extLst>
      <p:ext uri="{BB962C8B-B14F-4D97-AF65-F5344CB8AC3E}">
        <p14:creationId xmlns:p14="http://schemas.microsoft.com/office/powerpoint/2010/main" val="59147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P spid="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2:2</a:t>
            </a:r>
          </a:p>
        </p:txBody>
      </p:sp>
      <p:sp>
        <p:nvSpPr>
          <p:cNvPr id="3" name="TextBox 2">
            <a:extLst>
              <a:ext uri="{FF2B5EF4-FFF2-40B4-BE49-F238E27FC236}">
                <a16:creationId xmlns:a16="http://schemas.microsoft.com/office/drawing/2014/main" id="{FAFD6C08-C69F-43F6-8ED3-2BE6351DEF42}"/>
              </a:ext>
            </a:extLst>
          </p:cNvPr>
          <p:cNvSpPr txBox="1"/>
          <p:nvPr/>
        </p:nvSpPr>
        <p:spPr bwMode="auto">
          <a:xfrm>
            <a:off x="2406130" y="3909909"/>
            <a:ext cx="662168"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five</a:t>
            </a:r>
          </a:p>
        </p:txBody>
      </p:sp>
      <p:sp>
        <p:nvSpPr>
          <p:cNvPr id="4" name="TextBox 3">
            <a:extLst>
              <a:ext uri="{FF2B5EF4-FFF2-40B4-BE49-F238E27FC236}">
                <a16:creationId xmlns:a16="http://schemas.microsoft.com/office/drawing/2014/main" id="{EA9A4990-16ED-4A21-84EF-59CBA3F179D2}"/>
              </a:ext>
            </a:extLst>
          </p:cNvPr>
          <p:cNvSpPr txBox="1"/>
          <p:nvPr/>
        </p:nvSpPr>
        <p:spPr bwMode="auto">
          <a:xfrm>
            <a:off x="3098246" y="3909909"/>
            <a:ext cx="62145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5" name="TextBox 4">
            <a:extLst>
              <a:ext uri="{FF2B5EF4-FFF2-40B4-BE49-F238E27FC236}">
                <a16:creationId xmlns:a16="http://schemas.microsoft.com/office/drawing/2014/main" id="{8CE4DC20-3781-4C4C-A009-04C5EC29CC62}"/>
              </a:ext>
            </a:extLst>
          </p:cNvPr>
          <p:cNvSpPr txBox="1"/>
          <p:nvPr/>
        </p:nvSpPr>
        <p:spPr bwMode="auto">
          <a:xfrm>
            <a:off x="3553213" y="3909909"/>
            <a:ext cx="105503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15</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fifteen</a:t>
            </a:r>
          </a:p>
        </p:txBody>
      </p:sp>
      <p:sp>
        <p:nvSpPr>
          <p:cNvPr id="6" name="TextBox 5">
            <a:extLst>
              <a:ext uri="{FF2B5EF4-FFF2-40B4-BE49-F238E27FC236}">
                <a16:creationId xmlns:a16="http://schemas.microsoft.com/office/drawing/2014/main" id="{6C60B74E-55F9-4B69-9D57-5C41748BD555}"/>
              </a:ext>
            </a:extLst>
          </p:cNvPr>
          <p:cNvSpPr txBox="1"/>
          <p:nvPr/>
        </p:nvSpPr>
        <p:spPr bwMode="auto">
          <a:xfrm>
            <a:off x="5290331" y="5372952"/>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5 = 30</a:t>
            </a:r>
          </a:p>
        </p:txBody>
      </p:sp>
      <p:sp>
        <p:nvSpPr>
          <p:cNvPr id="16" name="TextBox 15">
            <a:extLst>
              <a:ext uri="{FF2B5EF4-FFF2-40B4-BE49-F238E27FC236}">
                <a16:creationId xmlns:a16="http://schemas.microsoft.com/office/drawing/2014/main" id="{18A3F38A-C5EF-42E9-811C-310DC26FEE59}"/>
              </a:ext>
            </a:extLst>
          </p:cNvPr>
          <p:cNvSpPr txBox="1"/>
          <p:nvPr/>
        </p:nvSpPr>
        <p:spPr bwMode="auto">
          <a:xfrm>
            <a:off x="4203233" y="3909909"/>
            <a:ext cx="1098506"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a:t>
            </a:r>
          </a:p>
        </p:txBody>
      </p:sp>
      <p:sp>
        <p:nvSpPr>
          <p:cNvPr id="17" name="TextBox 16">
            <a:extLst>
              <a:ext uri="{FF2B5EF4-FFF2-40B4-BE49-F238E27FC236}">
                <a16:creationId xmlns:a16="http://schemas.microsoft.com/office/drawing/2014/main" id="{E4229701-2A95-45C0-AE54-A595A1B24C70}"/>
              </a:ext>
            </a:extLst>
          </p:cNvPr>
          <p:cNvSpPr txBox="1"/>
          <p:nvPr/>
        </p:nvSpPr>
        <p:spPr bwMode="auto">
          <a:xfrm>
            <a:off x="4574523" y="3909909"/>
            <a:ext cx="169944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25</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twenty-five</a:t>
            </a:r>
          </a:p>
        </p:txBody>
      </p:sp>
      <p:sp>
        <p:nvSpPr>
          <p:cNvPr id="18" name="TextBox 17">
            <a:extLst>
              <a:ext uri="{FF2B5EF4-FFF2-40B4-BE49-F238E27FC236}">
                <a16:creationId xmlns:a16="http://schemas.microsoft.com/office/drawing/2014/main" id="{1290278E-1524-42B0-832E-32E2D0C9D43A}"/>
              </a:ext>
            </a:extLst>
          </p:cNvPr>
          <p:cNvSpPr txBox="1"/>
          <p:nvPr/>
        </p:nvSpPr>
        <p:spPr bwMode="auto">
          <a:xfrm>
            <a:off x="5641772" y="3909909"/>
            <a:ext cx="908454"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thirty</a:t>
            </a:r>
          </a:p>
        </p:txBody>
      </p:sp>
      <p:pic>
        <p:nvPicPr>
          <p:cNvPr id="20" name="Picture 19">
            <a:extLst>
              <a:ext uri="{FF2B5EF4-FFF2-40B4-BE49-F238E27FC236}">
                <a16:creationId xmlns:a16="http://schemas.microsoft.com/office/drawing/2014/main" id="{C3F46EDB-87FC-44E6-B6F4-915F51ABC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194" y="2429976"/>
            <a:ext cx="496045" cy="680844"/>
          </a:xfrm>
          <a:prstGeom prst="rect">
            <a:avLst/>
          </a:prstGeom>
        </p:spPr>
      </p:pic>
      <p:pic>
        <p:nvPicPr>
          <p:cNvPr id="21" name="Picture 20">
            <a:extLst>
              <a:ext uri="{FF2B5EF4-FFF2-40B4-BE49-F238E27FC236}">
                <a16:creationId xmlns:a16="http://schemas.microsoft.com/office/drawing/2014/main" id="{F6B7389F-0B38-416B-8A2F-A05C7371D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708" y="2429976"/>
            <a:ext cx="496045" cy="680844"/>
          </a:xfrm>
          <a:prstGeom prst="rect">
            <a:avLst/>
          </a:prstGeom>
        </p:spPr>
      </p:pic>
      <p:pic>
        <p:nvPicPr>
          <p:cNvPr id="23" name="Picture 22">
            <a:extLst>
              <a:ext uri="{FF2B5EF4-FFF2-40B4-BE49-F238E27FC236}">
                <a16:creationId xmlns:a16="http://schemas.microsoft.com/office/drawing/2014/main" id="{DB4DF75D-271F-4117-B910-2288AC025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6222" y="2429976"/>
            <a:ext cx="496045" cy="680844"/>
          </a:xfrm>
          <a:prstGeom prst="rect">
            <a:avLst/>
          </a:prstGeom>
        </p:spPr>
      </p:pic>
      <p:pic>
        <p:nvPicPr>
          <p:cNvPr id="24" name="Picture 23">
            <a:extLst>
              <a:ext uri="{FF2B5EF4-FFF2-40B4-BE49-F238E27FC236}">
                <a16:creationId xmlns:a16="http://schemas.microsoft.com/office/drawing/2014/main" id="{6D23C71B-6CEC-4636-B548-BAD905715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736" y="2429976"/>
            <a:ext cx="496045" cy="680844"/>
          </a:xfrm>
          <a:prstGeom prst="rect">
            <a:avLst/>
          </a:prstGeom>
        </p:spPr>
      </p:pic>
      <p:pic>
        <p:nvPicPr>
          <p:cNvPr id="25" name="Picture 24">
            <a:extLst>
              <a:ext uri="{FF2B5EF4-FFF2-40B4-BE49-F238E27FC236}">
                <a16:creationId xmlns:a16="http://schemas.microsoft.com/office/drawing/2014/main" id="{0620F6FF-0FB9-4052-B95B-F90B4A110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250" y="2429976"/>
            <a:ext cx="496045" cy="680844"/>
          </a:xfrm>
          <a:prstGeom prst="rect">
            <a:avLst/>
          </a:prstGeom>
        </p:spPr>
      </p:pic>
      <p:pic>
        <p:nvPicPr>
          <p:cNvPr id="26" name="Picture 25">
            <a:extLst>
              <a:ext uri="{FF2B5EF4-FFF2-40B4-BE49-F238E27FC236}">
                <a16:creationId xmlns:a16="http://schemas.microsoft.com/office/drawing/2014/main" id="{C6EC73AB-47EE-499D-BAA3-EA6CAE16A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6762" y="2429976"/>
            <a:ext cx="496045" cy="680844"/>
          </a:xfrm>
          <a:prstGeom prst="rect">
            <a:avLst/>
          </a:prstGeom>
        </p:spPr>
      </p:pic>
    </p:spTree>
    <p:extLst>
      <p:ext uri="{BB962C8B-B14F-4D97-AF65-F5344CB8AC3E}">
        <p14:creationId xmlns:p14="http://schemas.microsoft.com/office/powerpoint/2010/main" val="251703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P spid="16" grpId="0"/>
      <p:bldP spid="16" grpId="1"/>
      <p:bldP spid="17" grpId="0"/>
      <p:bldP spid="17" grpId="1"/>
      <p:bldP spid="1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2:3</a:t>
            </a:r>
          </a:p>
        </p:txBody>
      </p:sp>
      <p:pic>
        <p:nvPicPr>
          <p:cNvPr id="27" name="Picture 26">
            <a:extLst>
              <a:ext uri="{FF2B5EF4-FFF2-40B4-BE49-F238E27FC236}">
                <a16:creationId xmlns:a16="http://schemas.microsoft.com/office/drawing/2014/main" id="{6FC5930B-AF22-4681-9F5D-2D09D0F5E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919" y="4014743"/>
            <a:ext cx="1556217" cy="661392"/>
          </a:xfrm>
          <a:prstGeom prst="rect">
            <a:avLst/>
          </a:prstGeom>
        </p:spPr>
      </p:pic>
      <p:sp>
        <p:nvSpPr>
          <p:cNvPr id="28" name="TextBox 27">
            <a:extLst>
              <a:ext uri="{FF2B5EF4-FFF2-40B4-BE49-F238E27FC236}">
                <a16:creationId xmlns:a16="http://schemas.microsoft.com/office/drawing/2014/main" id="{4064EF5F-7815-4872-936F-DDDA48D36335}"/>
              </a:ext>
            </a:extLst>
          </p:cNvPr>
          <p:cNvSpPr txBox="1"/>
          <p:nvPr/>
        </p:nvSpPr>
        <p:spPr bwMode="auto">
          <a:xfrm>
            <a:off x="5290331" y="5736745"/>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5 = 15</a:t>
            </a:r>
          </a:p>
        </p:txBody>
      </p:sp>
      <p:pic>
        <p:nvPicPr>
          <p:cNvPr id="29" name="Picture 28">
            <a:extLst>
              <a:ext uri="{FF2B5EF4-FFF2-40B4-BE49-F238E27FC236}">
                <a16:creationId xmlns:a16="http://schemas.microsoft.com/office/drawing/2014/main" id="{6884CA91-45FA-4DC5-B86B-8FA84C99F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781" y="2429976"/>
            <a:ext cx="496045" cy="680844"/>
          </a:xfrm>
          <a:prstGeom prst="rect">
            <a:avLst/>
          </a:prstGeom>
        </p:spPr>
      </p:pic>
      <p:pic>
        <p:nvPicPr>
          <p:cNvPr id="30" name="Picture 29">
            <a:extLst>
              <a:ext uri="{FF2B5EF4-FFF2-40B4-BE49-F238E27FC236}">
                <a16:creationId xmlns:a16="http://schemas.microsoft.com/office/drawing/2014/main" id="{23710BBE-2A47-419E-BBC8-38BCD9FA0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187" y="2429976"/>
            <a:ext cx="496045" cy="680844"/>
          </a:xfrm>
          <a:prstGeom prst="rect">
            <a:avLst/>
          </a:prstGeom>
        </p:spPr>
      </p:pic>
      <p:pic>
        <p:nvPicPr>
          <p:cNvPr id="31" name="Picture 30">
            <a:extLst>
              <a:ext uri="{FF2B5EF4-FFF2-40B4-BE49-F238E27FC236}">
                <a16:creationId xmlns:a16="http://schemas.microsoft.com/office/drawing/2014/main" id="{F53B0236-AF01-4126-BE6E-ECB0AD453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594" y="2429976"/>
            <a:ext cx="496045" cy="680844"/>
          </a:xfrm>
          <a:prstGeom prst="rect">
            <a:avLst/>
          </a:prstGeom>
        </p:spPr>
      </p:pic>
      <p:pic>
        <p:nvPicPr>
          <p:cNvPr id="32" name="Picture 31">
            <a:extLst>
              <a:ext uri="{FF2B5EF4-FFF2-40B4-BE49-F238E27FC236}">
                <a16:creationId xmlns:a16="http://schemas.microsoft.com/office/drawing/2014/main" id="{9B8FAC0D-692B-4599-87A0-08894DE1D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4411" y="4014743"/>
            <a:ext cx="1556217" cy="661392"/>
          </a:xfrm>
          <a:prstGeom prst="rect">
            <a:avLst/>
          </a:prstGeom>
        </p:spPr>
      </p:pic>
      <p:pic>
        <p:nvPicPr>
          <p:cNvPr id="33" name="Picture 32">
            <a:extLst>
              <a:ext uri="{FF2B5EF4-FFF2-40B4-BE49-F238E27FC236}">
                <a16:creationId xmlns:a16="http://schemas.microsoft.com/office/drawing/2014/main" id="{64356A5F-57D1-4A63-A7FB-98C2B6474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5127" y="4014743"/>
            <a:ext cx="1556217" cy="661392"/>
          </a:xfrm>
          <a:prstGeom prst="rect">
            <a:avLst/>
          </a:prstGeom>
        </p:spPr>
      </p:pic>
      <p:sp>
        <p:nvSpPr>
          <p:cNvPr id="34" name="Oval 33">
            <a:extLst>
              <a:ext uri="{FF2B5EF4-FFF2-40B4-BE49-F238E27FC236}">
                <a16:creationId xmlns:a16="http://schemas.microsoft.com/office/drawing/2014/main" id="{6A59C71E-1312-4F0E-890C-519EC4A0D618}"/>
              </a:ext>
            </a:extLst>
          </p:cNvPr>
          <p:cNvSpPr>
            <a:spLocks noChangeAspect="1"/>
          </p:cNvSpPr>
          <p:nvPr/>
        </p:nvSpPr>
        <p:spPr bwMode="auto">
          <a:xfrm>
            <a:off x="6519416" y="4931211"/>
            <a:ext cx="468000" cy="468000"/>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5" name="Oval 34">
            <a:extLst>
              <a:ext uri="{FF2B5EF4-FFF2-40B4-BE49-F238E27FC236}">
                <a16:creationId xmlns:a16="http://schemas.microsoft.com/office/drawing/2014/main" id="{61E117CD-D3B3-4A35-9DD5-7C7CBC6DC33A}"/>
              </a:ext>
            </a:extLst>
          </p:cNvPr>
          <p:cNvSpPr>
            <a:spLocks noChangeAspect="1"/>
          </p:cNvSpPr>
          <p:nvPr/>
        </p:nvSpPr>
        <p:spPr bwMode="auto">
          <a:xfrm>
            <a:off x="4994844" y="4931211"/>
            <a:ext cx="468000" cy="468000"/>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6" name="Oval 35">
            <a:extLst>
              <a:ext uri="{FF2B5EF4-FFF2-40B4-BE49-F238E27FC236}">
                <a16:creationId xmlns:a16="http://schemas.microsoft.com/office/drawing/2014/main" id="{6B046F8A-A7DD-4CAF-B371-AC5A637DF6D8}"/>
              </a:ext>
            </a:extLst>
          </p:cNvPr>
          <p:cNvSpPr>
            <a:spLocks noChangeAspect="1"/>
          </p:cNvSpPr>
          <p:nvPr/>
        </p:nvSpPr>
        <p:spPr bwMode="auto">
          <a:xfrm>
            <a:off x="3482972" y="4931211"/>
            <a:ext cx="468000" cy="468000"/>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7" name="Oval 36">
            <a:extLst>
              <a:ext uri="{FF2B5EF4-FFF2-40B4-BE49-F238E27FC236}">
                <a16:creationId xmlns:a16="http://schemas.microsoft.com/office/drawing/2014/main" id="{70A31712-7639-4B55-A31F-2E3BF066376A}"/>
              </a:ext>
            </a:extLst>
          </p:cNvPr>
          <p:cNvSpPr>
            <a:spLocks noChangeAspect="1"/>
          </p:cNvSpPr>
          <p:nvPr/>
        </p:nvSpPr>
        <p:spPr bwMode="auto">
          <a:xfrm>
            <a:off x="1965640" y="4931211"/>
            <a:ext cx="468000" cy="468000"/>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8" name="TextBox 37">
            <a:extLst>
              <a:ext uri="{FF2B5EF4-FFF2-40B4-BE49-F238E27FC236}">
                <a16:creationId xmlns:a16="http://schemas.microsoft.com/office/drawing/2014/main" id="{6EFC3EE4-F157-4FEA-B173-C8690041EC8C}"/>
              </a:ext>
            </a:extLst>
          </p:cNvPr>
          <p:cNvSpPr txBox="1"/>
          <p:nvPr/>
        </p:nvSpPr>
        <p:spPr bwMode="auto">
          <a:xfrm>
            <a:off x="5290331" y="5736745"/>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5 = 10</a:t>
            </a:r>
          </a:p>
        </p:txBody>
      </p:sp>
      <p:sp>
        <p:nvSpPr>
          <p:cNvPr id="39" name="TextBox 38">
            <a:extLst>
              <a:ext uri="{FF2B5EF4-FFF2-40B4-BE49-F238E27FC236}">
                <a16:creationId xmlns:a16="http://schemas.microsoft.com/office/drawing/2014/main" id="{124DAD12-6246-43DA-A6FE-613FD2744FDE}"/>
              </a:ext>
            </a:extLst>
          </p:cNvPr>
          <p:cNvSpPr txBox="1"/>
          <p:nvPr/>
        </p:nvSpPr>
        <p:spPr bwMode="auto">
          <a:xfrm>
            <a:off x="5373686" y="5736745"/>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5 = 5</a:t>
            </a:r>
          </a:p>
        </p:txBody>
      </p:sp>
      <p:sp>
        <p:nvSpPr>
          <p:cNvPr id="40" name="TextBox 39">
            <a:extLst>
              <a:ext uri="{FF2B5EF4-FFF2-40B4-BE49-F238E27FC236}">
                <a16:creationId xmlns:a16="http://schemas.microsoft.com/office/drawing/2014/main" id="{A45458FD-993C-4997-89A9-848F8487C536}"/>
              </a:ext>
            </a:extLst>
          </p:cNvPr>
          <p:cNvSpPr txBox="1"/>
          <p:nvPr/>
        </p:nvSpPr>
        <p:spPr bwMode="auto">
          <a:xfrm>
            <a:off x="5373686" y="5736745"/>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 × 5 = 0</a:t>
            </a:r>
          </a:p>
        </p:txBody>
      </p:sp>
      <p:pic>
        <p:nvPicPr>
          <p:cNvPr id="45" name="Picture 44" descr="A picture containing object&#10;&#10;Description automatically generated">
            <a:extLst>
              <a:ext uri="{FF2B5EF4-FFF2-40B4-BE49-F238E27FC236}">
                <a16:creationId xmlns:a16="http://schemas.microsoft.com/office/drawing/2014/main" id="{7B095B75-3192-42CC-8E6F-85E072371E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122283" y="4676136"/>
            <a:ext cx="7975614" cy="661393"/>
          </a:xfrm>
          <a:prstGeom prst="rect">
            <a:avLst/>
          </a:prstGeom>
        </p:spPr>
      </p:pic>
    </p:spTree>
    <p:extLst>
      <p:ext uri="{BB962C8B-B14F-4D97-AF65-F5344CB8AC3E}">
        <p14:creationId xmlns:p14="http://schemas.microsoft.com/office/powerpoint/2010/main" val="26591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par>
                          <p:cTn id="19" fill="hold">
                            <p:stCondLst>
                              <p:cond delay="500"/>
                            </p:stCondLst>
                            <p:childTnLst>
                              <p:par>
                                <p:cTn id="20" presetID="10" presetClass="exit" presetSubtype="0" fill="hold" nodeType="afterEffect">
                                  <p:stCondLst>
                                    <p:cond delay="0"/>
                                  </p:stCondLst>
                                  <p:childTnLst>
                                    <p:animEffect transition="out" filter="fad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right)">
                                      <p:cBhvr>
                                        <p:cTn id="27" dur="500"/>
                                        <p:tgtEl>
                                          <p:spTgt spid="33"/>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38"/>
                                        </p:tgtEl>
                                      </p:cBhvr>
                                    </p:animEffect>
                                    <p:set>
                                      <p:cBhvr>
                                        <p:cTn id="42" dur="1" fill="hold">
                                          <p:stCondLst>
                                            <p:cond delay="499"/>
                                          </p:stCondLst>
                                        </p:cTn>
                                        <p:tgtEl>
                                          <p:spTgt spid="38"/>
                                        </p:tgtEl>
                                        <p:attrNameLst>
                                          <p:attrName>style.visibility</p:attrName>
                                        </p:attrNameLst>
                                      </p:cBhvr>
                                      <p:to>
                                        <p:strVal val="hidden"/>
                                      </p:to>
                                    </p:set>
                                  </p:childTnLst>
                                </p:cTn>
                              </p:par>
                            </p:childTnLst>
                          </p:cTn>
                        </p:par>
                        <p:par>
                          <p:cTn id="43" fill="hold">
                            <p:stCondLst>
                              <p:cond delay="500"/>
                            </p:stCondLst>
                            <p:childTnLst>
                              <p:par>
                                <p:cTn id="44" presetID="10" presetClass="exit" presetSubtype="0" fill="hold" nodeType="afterEffect">
                                  <p:stCondLst>
                                    <p:cond delay="0"/>
                                  </p:stCondLst>
                                  <p:childTnLst>
                                    <p:animEffect transition="out" filter="fade">
                                      <p:cBhvr>
                                        <p:cTn id="45" dur="500"/>
                                        <p:tgtEl>
                                          <p:spTgt spid="30"/>
                                        </p:tgtEl>
                                      </p:cBhvr>
                                    </p:animEffect>
                                    <p:set>
                                      <p:cBhvr>
                                        <p:cTn id="46" dur="1" fill="hold">
                                          <p:stCondLst>
                                            <p:cond delay="499"/>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right)">
                                      <p:cBhvr>
                                        <p:cTn id="51" dur="500"/>
                                        <p:tgtEl>
                                          <p:spTgt spid="3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36"/>
                                        </p:tgtEl>
                                      </p:cBhvr>
                                    </p:animEffect>
                                    <p:set>
                                      <p:cBhvr>
                                        <p:cTn id="63" dur="1" fill="hold">
                                          <p:stCondLst>
                                            <p:cond delay="499"/>
                                          </p:stCondLst>
                                        </p:cTn>
                                        <p:tgtEl>
                                          <p:spTgt spid="3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nodeType="after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right)">
                                      <p:cBhvr>
                                        <p:cTn id="75" dur="500"/>
                                        <p:tgtEl>
                                          <p:spTgt spid="27"/>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34" grpId="0" animBg="1"/>
      <p:bldP spid="34" grpId="1" animBg="1"/>
      <p:bldP spid="35" grpId="0" animBg="1"/>
      <p:bldP spid="35" grpId="1" animBg="1"/>
      <p:bldP spid="36" grpId="0" animBg="1"/>
      <p:bldP spid="36" grpId="1" animBg="1"/>
      <p:bldP spid="37" grpId="0" animBg="1"/>
      <p:bldP spid="38" grpId="0"/>
      <p:bldP spid="38" grpId="1"/>
      <p:bldP spid="39" grpId="0"/>
      <p:bldP spid="39" grpId="1"/>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1">
            <a:extLst>
              <a:ext uri="{FF2B5EF4-FFF2-40B4-BE49-F238E27FC236}">
                <a16:creationId xmlns:a16="http://schemas.microsoft.com/office/drawing/2014/main" id="{BD850C28-3973-4EAF-A113-E73FA98EF9D8}"/>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1:3</a:t>
            </a:r>
          </a:p>
        </p:txBody>
      </p:sp>
      <p:pic>
        <p:nvPicPr>
          <p:cNvPr id="23555" name="Picture 3">
            <a:extLst>
              <a:ext uri="{FF2B5EF4-FFF2-40B4-BE49-F238E27FC236}">
                <a16:creationId xmlns:a16="http://schemas.microsoft.com/office/drawing/2014/main" id="{AB16B466-EE25-419C-860F-0DF572A0A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4" y="1036639"/>
            <a:ext cx="3622675"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a:extLst>
              <a:ext uri="{FF2B5EF4-FFF2-40B4-BE49-F238E27FC236}">
                <a16:creationId xmlns:a16="http://schemas.microsoft.com/office/drawing/2014/main" id="{78B1C244-DB5C-4F4B-A63D-AB7E8C1CAA6C}"/>
              </a:ext>
            </a:extLst>
          </p:cNvPr>
          <p:cNvSpPr txBox="1">
            <a:spLocks noChangeArrowheads="1"/>
          </p:cNvSpPr>
          <p:nvPr/>
        </p:nvSpPr>
        <p:spPr bwMode="auto">
          <a:xfrm>
            <a:off x="2496071" y="4086226"/>
            <a:ext cx="2328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Equal groups</a:t>
            </a:r>
          </a:p>
        </p:txBody>
      </p:sp>
      <p:sp>
        <p:nvSpPr>
          <p:cNvPr id="9" name="TextBox 6">
            <a:extLst>
              <a:ext uri="{FF2B5EF4-FFF2-40B4-BE49-F238E27FC236}">
                <a16:creationId xmlns:a16="http://schemas.microsoft.com/office/drawing/2014/main" id="{45116BA3-0EC9-4EC4-A4B6-02E7F7D61C57}"/>
              </a:ext>
            </a:extLst>
          </p:cNvPr>
          <p:cNvSpPr txBox="1">
            <a:spLocks noChangeArrowheads="1"/>
          </p:cNvSpPr>
          <p:nvPr/>
        </p:nvSpPr>
        <p:spPr bwMode="auto">
          <a:xfrm>
            <a:off x="2496072" y="5056189"/>
            <a:ext cx="2663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Unequal groups</a:t>
            </a:r>
          </a:p>
        </p:txBody>
      </p:sp>
      <p:sp>
        <p:nvSpPr>
          <p:cNvPr id="12" name="TextBox 11">
            <a:extLst>
              <a:ext uri="{FF2B5EF4-FFF2-40B4-BE49-F238E27FC236}">
                <a16:creationId xmlns:a16="http://schemas.microsoft.com/office/drawing/2014/main" id="{B2785F89-21AC-4611-9161-B3E4A0ADA510}"/>
              </a:ext>
            </a:extLst>
          </p:cNvPr>
          <p:cNvSpPr txBox="1">
            <a:spLocks noChangeArrowheads="1"/>
          </p:cNvSpPr>
          <p:nvPr/>
        </p:nvSpPr>
        <p:spPr bwMode="auto">
          <a:xfrm>
            <a:off x="4710362" y="4987617"/>
            <a:ext cx="4876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008000"/>
                </a:solidFill>
                <a:latin typeface="Myriad Pro Semibold"/>
                <a:ea typeface="Myriad Pro Semibold"/>
                <a:cs typeface="Myriad Pro Semibold"/>
                <a:sym typeface="Wingdings" panose="05000000000000000000" pitchFamily="2" charset="2"/>
              </a:rPr>
              <a:t></a:t>
            </a:r>
            <a:endParaRPr lang="en-GB" altLang="en-US" sz="3000" dirty="0">
              <a:solidFill>
                <a:srgbClr val="008000"/>
              </a:solidFill>
              <a:latin typeface="Myriad Pro Semibold"/>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C31D901D-9B1E-4731-976C-27BB05178A53}"/>
              </a:ext>
            </a:extLst>
          </p:cNvPr>
          <p:cNvGrpSpPr/>
          <p:nvPr/>
        </p:nvGrpSpPr>
        <p:grpSpPr>
          <a:xfrm>
            <a:off x="1812733" y="2192742"/>
            <a:ext cx="493799" cy="1123737"/>
            <a:chOff x="1545241" y="2122917"/>
            <a:chExt cx="493799" cy="1123737"/>
          </a:xfrm>
        </p:grpSpPr>
        <p:pic>
          <p:nvPicPr>
            <p:cNvPr id="59" name="Picture 58">
              <a:extLst>
                <a:ext uri="{FF2B5EF4-FFF2-40B4-BE49-F238E27FC236}">
                  <a16:creationId xmlns:a16="http://schemas.microsoft.com/office/drawing/2014/main" id="{066D9209-9882-4040-9E7A-863DB4548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60" name="Picture 59" descr="A picture containing object&#10;&#10;Description automatically generated">
              <a:extLst>
                <a:ext uri="{FF2B5EF4-FFF2-40B4-BE49-F238E27FC236}">
                  <a16:creationId xmlns:a16="http://schemas.microsoft.com/office/drawing/2014/main" id="{47C060DA-620A-4D45-B6BC-A66A8D051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61" name="Group 60">
            <a:extLst>
              <a:ext uri="{FF2B5EF4-FFF2-40B4-BE49-F238E27FC236}">
                <a16:creationId xmlns:a16="http://schemas.microsoft.com/office/drawing/2014/main" id="{851E711B-E46A-4DF9-851A-FFAF1924BE38}"/>
              </a:ext>
            </a:extLst>
          </p:cNvPr>
          <p:cNvGrpSpPr/>
          <p:nvPr/>
        </p:nvGrpSpPr>
        <p:grpSpPr>
          <a:xfrm>
            <a:off x="2544867" y="2192742"/>
            <a:ext cx="493799" cy="1123737"/>
            <a:chOff x="1545241" y="2122917"/>
            <a:chExt cx="493799" cy="1123737"/>
          </a:xfrm>
        </p:grpSpPr>
        <p:pic>
          <p:nvPicPr>
            <p:cNvPr id="62" name="Picture 61">
              <a:extLst>
                <a:ext uri="{FF2B5EF4-FFF2-40B4-BE49-F238E27FC236}">
                  <a16:creationId xmlns:a16="http://schemas.microsoft.com/office/drawing/2014/main" id="{AAA3CC43-B3BE-49C4-B518-D5D5FE810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63" name="Picture 62" descr="A picture containing object&#10;&#10;Description automatically generated">
              <a:extLst>
                <a:ext uri="{FF2B5EF4-FFF2-40B4-BE49-F238E27FC236}">
                  <a16:creationId xmlns:a16="http://schemas.microsoft.com/office/drawing/2014/main" id="{A5E98ECB-1F09-4565-A5B2-CBAB329E2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70" name="Group 69">
            <a:extLst>
              <a:ext uri="{FF2B5EF4-FFF2-40B4-BE49-F238E27FC236}">
                <a16:creationId xmlns:a16="http://schemas.microsoft.com/office/drawing/2014/main" id="{0EEBCBCC-51F3-4D85-8D76-CB769B7F7429}"/>
              </a:ext>
            </a:extLst>
          </p:cNvPr>
          <p:cNvGrpSpPr/>
          <p:nvPr/>
        </p:nvGrpSpPr>
        <p:grpSpPr>
          <a:xfrm>
            <a:off x="3277001" y="2192742"/>
            <a:ext cx="493799" cy="1123737"/>
            <a:chOff x="1545241" y="2122917"/>
            <a:chExt cx="493799" cy="1123737"/>
          </a:xfrm>
        </p:grpSpPr>
        <p:pic>
          <p:nvPicPr>
            <p:cNvPr id="71" name="Picture 70">
              <a:extLst>
                <a:ext uri="{FF2B5EF4-FFF2-40B4-BE49-F238E27FC236}">
                  <a16:creationId xmlns:a16="http://schemas.microsoft.com/office/drawing/2014/main" id="{8BFE3142-4980-4C45-BE6D-05E10D5DF2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72" name="Picture 71" descr="A picture containing object&#10;&#10;Description automatically generated">
              <a:extLst>
                <a:ext uri="{FF2B5EF4-FFF2-40B4-BE49-F238E27FC236}">
                  <a16:creationId xmlns:a16="http://schemas.microsoft.com/office/drawing/2014/main" id="{FBA2BEEF-8B02-4CBA-8B4D-A7267821F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73" name="Group 72">
            <a:extLst>
              <a:ext uri="{FF2B5EF4-FFF2-40B4-BE49-F238E27FC236}">
                <a16:creationId xmlns:a16="http://schemas.microsoft.com/office/drawing/2014/main" id="{0944A313-BF3A-47E5-8273-55B273AB1751}"/>
              </a:ext>
            </a:extLst>
          </p:cNvPr>
          <p:cNvGrpSpPr/>
          <p:nvPr/>
        </p:nvGrpSpPr>
        <p:grpSpPr>
          <a:xfrm>
            <a:off x="4009135" y="2192742"/>
            <a:ext cx="493799" cy="1123737"/>
            <a:chOff x="1545241" y="2122917"/>
            <a:chExt cx="493799" cy="1123737"/>
          </a:xfrm>
        </p:grpSpPr>
        <p:pic>
          <p:nvPicPr>
            <p:cNvPr id="74" name="Picture 73">
              <a:extLst>
                <a:ext uri="{FF2B5EF4-FFF2-40B4-BE49-F238E27FC236}">
                  <a16:creationId xmlns:a16="http://schemas.microsoft.com/office/drawing/2014/main" id="{8937DD4F-7C56-40F0-BDB9-7EBBD96F7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75" name="Picture 74" descr="A picture containing object&#10;&#10;Description automatically generated">
              <a:extLst>
                <a:ext uri="{FF2B5EF4-FFF2-40B4-BE49-F238E27FC236}">
                  <a16:creationId xmlns:a16="http://schemas.microsoft.com/office/drawing/2014/main" id="{FB4C3E87-1199-451F-BF96-F9D4EA40C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76" name="Group 75">
            <a:extLst>
              <a:ext uri="{FF2B5EF4-FFF2-40B4-BE49-F238E27FC236}">
                <a16:creationId xmlns:a16="http://schemas.microsoft.com/office/drawing/2014/main" id="{A892E96E-C7FE-4649-98FC-38F5137E60BE}"/>
              </a:ext>
            </a:extLst>
          </p:cNvPr>
          <p:cNvGrpSpPr/>
          <p:nvPr/>
        </p:nvGrpSpPr>
        <p:grpSpPr>
          <a:xfrm>
            <a:off x="4741269" y="2192742"/>
            <a:ext cx="493799" cy="1123737"/>
            <a:chOff x="1545241" y="2122917"/>
            <a:chExt cx="493799" cy="1123737"/>
          </a:xfrm>
        </p:grpSpPr>
        <p:pic>
          <p:nvPicPr>
            <p:cNvPr id="77" name="Picture 76">
              <a:extLst>
                <a:ext uri="{FF2B5EF4-FFF2-40B4-BE49-F238E27FC236}">
                  <a16:creationId xmlns:a16="http://schemas.microsoft.com/office/drawing/2014/main" id="{DAD5F68A-33C4-4707-8530-013D03785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78" name="Picture 77" descr="A picture containing object&#10;&#10;Description automatically generated">
              <a:extLst>
                <a:ext uri="{FF2B5EF4-FFF2-40B4-BE49-F238E27FC236}">
                  <a16:creationId xmlns:a16="http://schemas.microsoft.com/office/drawing/2014/main" id="{BC5AFE2E-345C-47EE-92B9-0B450AE0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79" name="Group 78">
            <a:extLst>
              <a:ext uri="{FF2B5EF4-FFF2-40B4-BE49-F238E27FC236}">
                <a16:creationId xmlns:a16="http://schemas.microsoft.com/office/drawing/2014/main" id="{2F2B3C67-B029-4DBC-B524-5C67E66811C1}"/>
              </a:ext>
            </a:extLst>
          </p:cNvPr>
          <p:cNvGrpSpPr/>
          <p:nvPr/>
        </p:nvGrpSpPr>
        <p:grpSpPr>
          <a:xfrm>
            <a:off x="5473403" y="2192742"/>
            <a:ext cx="493799" cy="1123737"/>
            <a:chOff x="1545241" y="2122917"/>
            <a:chExt cx="493799" cy="1123737"/>
          </a:xfrm>
        </p:grpSpPr>
        <p:pic>
          <p:nvPicPr>
            <p:cNvPr id="80" name="Picture 79">
              <a:extLst>
                <a:ext uri="{FF2B5EF4-FFF2-40B4-BE49-F238E27FC236}">
                  <a16:creationId xmlns:a16="http://schemas.microsoft.com/office/drawing/2014/main" id="{D2E410CA-C2C4-4CF7-9CC5-0EE855C21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81" name="Picture 80" descr="A picture containing object&#10;&#10;Description automatically generated">
              <a:extLst>
                <a:ext uri="{FF2B5EF4-FFF2-40B4-BE49-F238E27FC236}">
                  <a16:creationId xmlns:a16="http://schemas.microsoft.com/office/drawing/2014/main" id="{AFAAA02F-98A7-4458-A8C7-431ECA7BC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2:4</a:t>
            </a:r>
          </a:p>
        </p:txBody>
      </p:sp>
      <p:graphicFrame>
        <p:nvGraphicFramePr>
          <p:cNvPr id="6" name="Table 5">
            <a:extLst>
              <a:ext uri="{FF2B5EF4-FFF2-40B4-BE49-F238E27FC236}">
                <a16:creationId xmlns:a16="http://schemas.microsoft.com/office/drawing/2014/main" id="{2F6680C1-8D47-4F60-B93E-3EB6184E7A33}"/>
              </a:ext>
            </a:extLst>
          </p:cNvPr>
          <p:cNvGraphicFramePr>
            <a:graphicFrameLocks noGrp="1"/>
          </p:cNvGraphicFramePr>
          <p:nvPr/>
        </p:nvGraphicFramePr>
        <p:xfrm>
          <a:off x="1738313" y="890785"/>
          <a:ext cx="8715377" cy="973931"/>
        </p:xfrm>
        <a:graphic>
          <a:graphicData uri="http://schemas.openxmlformats.org/drawingml/2006/table">
            <a:tbl>
              <a:tblPr firstRow="1" firstCol="1" bandRow="1">
                <a:tableStyleId>{5C22544A-7EE6-4342-B048-85BDC9FD1C3A}</a:tableStyleId>
              </a:tblPr>
              <a:tblGrid>
                <a:gridCol w="2955189">
                  <a:extLst>
                    <a:ext uri="{9D8B030D-6E8A-4147-A177-3AD203B41FA5}">
                      <a16:colId xmlns:a16="http://schemas.microsoft.com/office/drawing/2014/main" val="2547668977"/>
                    </a:ext>
                  </a:extLst>
                </a:gridCol>
                <a:gridCol w="822884">
                  <a:extLst>
                    <a:ext uri="{9D8B030D-6E8A-4147-A177-3AD203B41FA5}">
                      <a16:colId xmlns:a16="http://schemas.microsoft.com/office/drawing/2014/main" val="2727201233"/>
                    </a:ext>
                  </a:extLst>
                </a:gridCol>
                <a:gridCol w="822884">
                  <a:extLst>
                    <a:ext uri="{9D8B030D-6E8A-4147-A177-3AD203B41FA5}">
                      <a16:colId xmlns:a16="http://schemas.microsoft.com/office/drawing/2014/main" val="2879728655"/>
                    </a:ext>
                  </a:extLst>
                </a:gridCol>
                <a:gridCol w="822884">
                  <a:extLst>
                    <a:ext uri="{9D8B030D-6E8A-4147-A177-3AD203B41FA5}">
                      <a16:colId xmlns:a16="http://schemas.microsoft.com/office/drawing/2014/main" val="2918541058"/>
                    </a:ext>
                  </a:extLst>
                </a:gridCol>
                <a:gridCol w="822884">
                  <a:extLst>
                    <a:ext uri="{9D8B030D-6E8A-4147-A177-3AD203B41FA5}">
                      <a16:colId xmlns:a16="http://schemas.microsoft.com/office/drawing/2014/main" val="1998863701"/>
                    </a:ext>
                  </a:extLst>
                </a:gridCol>
                <a:gridCol w="822884">
                  <a:extLst>
                    <a:ext uri="{9D8B030D-6E8A-4147-A177-3AD203B41FA5}">
                      <a16:colId xmlns:a16="http://schemas.microsoft.com/office/drawing/2014/main" val="2033858592"/>
                    </a:ext>
                  </a:extLst>
                </a:gridCol>
                <a:gridCol w="822884">
                  <a:extLst>
                    <a:ext uri="{9D8B030D-6E8A-4147-A177-3AD203B41FA5}">
                      <a16:colId xmlns:a16="http://schemas.microsoft.com/office/drawing/2014/main" val="4009768708"/>
                    </a:ext>
                  </a:extLst>
                </a:gridCol>
                <a:gridCol w="822884">
                  <a:extLst>
                    <a:ext uri="{9D8B030D-6E8A-4147-A177-3AD203B41FA5}">
                      <a16:colId xmlns:a16="http://schemas.microsoft.com/office/drawing/2014/main" val="929601338"/>
                    </a:ext>
                  </a:extLst>
                </a:gridCol>
              </a:tblGrid>
              <a:tr h="518236">
                <a:tc>
                  <a:txBody>
                    <a:bodyPr/>
                    <a:lstStyle/>
                    <a:p>
                      <a:pPr algn="l">
                        <a:lnSpc>
                          <a:spcPct val="107000"/>
                        </a:lnSpc>
                        <a:spcAft>
                          <a:spcPts val="0"/>
                        </a:spcAft>
                      </a:pPr>
                      <a:r>
                        <a:rPr lang="en-GB" sz="2000" b="1" dirty="0">
                          <a:solidFill>
                            <a:schemeClr val="tx1"/>
                          </a:solidFill>
                          <a:effectLst/>
                          <a:latin typeface="Myriad Pro Semibold"/>
                        </a:rPr>
                        <a:t>Number of hands </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4916583"/>
                  </a:ext>
                </a:extLst>
              </a:tr>
              <a:tr h="455695">
                <a:tc>
                  <a:txBody>
                    <a:bodyPr/>
                    <a:lstStyle/>
                    <a:p>
                      <a:pPr algn="l">
                        <a:lnSpc>
                          <a:spcPct val="107000"/>
                        </a:lnSpc>
                        <a:spcAft>
                          <a:spcPts val="0"/>
                        </a:spcAft>
                      </a:pPr>
                      <a:r>
                        <a:rPr lang="en-GB" sz="2000" b="1" dirty="0">
                          <a:solidFill>
                            <a:schemeClr val="tx1"/>
                          </a:solidFill>
                          <a:effectLst/>
                          <a:latin typeface="Myriad Pro Semibold"/>
                        </a:rPr>
                        <a:t>Number of fingers</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478858"/>
                  </a:ext>
                </a:extLst>
              </a:tr>
            </a:tbl>
          </a:graphicData>
        </a:graphic>
      </p:graphicFrame>
      <p:sp>
        <p:nvSpPr>
          <p:cNvPr id="7" name="TextBox 6">
            <a:extLst>
              <a:ext uri="{FF2B5EF4-FFF2-40B4-BE49-F238E27FC236}">
                <a16:creationId xmlns:a16="http://schemas.microsoft.com/office/drawing/2014/main" id="{AA34C882-DABC-490D-A29F-302E6E608DFE}"/>
              </a:ext>
            </a:extLst>
          </p:cNvPr>
          <p:cNvSpPr txBox="1"/>
          <p:nvPr/>
        </p:nvSpPr>
        <p:spPr bwMode="auto">
          <a:xfrm>
            <a:off x="3814467" y="4015703"/>
            <a:ext cx="1229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 × 5 = 5</a:t>
            </a:r>
          </a:p>
        </p:txBody>
      </p:sp>
      <p:sp>
        <p:nvSpPr>
          <p:cNvPr id="8" name="TextBox 7">
            <a:extLst>
              <a:ext uri="{FF2B5EF4-FFF2-40B4-BE49-F238E27FC236}">
                <a16:creationId xmlns:a16="http://schemas.microsoft.com/office/drawing/2014/main" id="{0FD514F8-76C3-4D4A-8B82-9FA5C3D591F7}"/>
              </a:ext>
            </a:extLst>
          </p:cNvPr>
          <p:cNvSpPr txBox="1"/>
          <p:nvPr/>
        </p:nvSpPr>
        <p:spPr bwMode="auto">
          <a:xfrm>
            <a:off x="3814467" y="4404057"/>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2 × 5 = 10</a:t>
            </a:r>
          </a:p>
        </p:txBody>
      </p:sp>
      <p:sp>
        <p:nvSpPr>
          <p:cNvPr id="9" name="TextBox 8">
            <a:extLst>
              <a:ext uri="{FF2B5EF4-FFF2-40B4-BE49-F238E27FC236}">
                <a16:creationId xmlns:a16="http://schemas.microsoft.com/office/drawing/2014/main" id="{2131925F-DFE8-4FF5-9DDF-3FFB747206F4}"/>
              </a:ext>
            </a:extLst>
          </p:cNvPr>
          <p:cNvSpPr txBox="1"/>
          <p:nvPr/>
        </p:nvSpPr>
        <p:spPr bwMode="auto">
          <a:xfrm>
            <a:off x="3814467" y="4792411"/>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3 × 5 = 15</a:t>
            </a:r>
          </a:p>
        </p:txBody>
      </p:sp>
      <p:sp>
        <p:nvSpPr>
          <p:cNvPr id="10" name="TextBox 9">
            <a:extLst>
              <a:ext uri="{FF2B5EF4-FFF2-40B4-BE49-F238E27FC236}">
                <a16:creationId xmlns:a16="http://schemas.microsoft.com/office/drawing/2014/main" id="{1AEE3FD4-E351-40A8-9759-C1F36F837B39}"/>
              </a:ext>
            </a:extLst>
          </p:cNvPr>
          <p:cNvSpPr txBox="1"/>
          <p:nvPr/>
        </p:nvSpPr>
        <p:spPr bwMode="auto">
          <a:xfrm>
            <a:off x="3814467" y="5180765"/>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4 × 5 = 20</a:t>
            </a:r>
          </a:p>
        </p:txBody>
      </p:sp>
      <p:sp>
        <p:nvSpPr>
          <p:cNvPr id="11" name="TextBox 10">
            <a:extLst>
              <a:ext uri="{FF2B5EF4-FFF2-40B4-BE49-F238E27FC236}">
                <a16:creationId xmlns:a16="http://schemas.microsoft.com/office/drawing/2014/main" id="{DC0D1627-F69A-4E3D-BA73-A22BCE8C2A18}"/>
              </a:ext>
            </a:extLst>
          </p:cNvPr>
          <p:cNvSpPr txBox="1"/>
          <p:nvPr/>
        </p:nvSpPr>
        <p:spPr bwMode="auto">
          <a:xfrm>
            <a:off x="3814467" y="5569119"/>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5 = 25</a:t>
            </a:r>
          </a:p>
        </p:txBody>
      </p:sp>
      <p:sp>
        <p:nvSpPr>
          <p:cNvPr id="12" name="TextBox 11">
            <a:extLst>
              <a:ext uri="{FF2B5EF4-FFF2-40B4-BE49-F238E27FC236}">
                <a16:creationId xmlns:a16="http://schemas.microsoft.com/office/drawing/2014/main" id="{4B899E2E-8489-4C66-85E5-5C4D4318FD9D}"/>
              </a:ext>
            </a:extLst>
          </p:cNvPr>
          <p:cNvSpPr txBox="1"/>
          <p:nvPr/>
        </p:nvSpPr>
        <p:spPr bwMode="auto">
          <a:xfrm>
            <a:off x="3814467" y="5957470"/>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6 × 5 = 30</a:t>
            </a:r>
          </a:p>
        </p:txBody>
      </p:sp>
      <p:sp>
        <p:nvSpPr>
          <p:cNvPr id="13" name="TextBox 12">
            <a:extLst>
              <a:ext uri="{FF2B5EF4-FFF2-40B4-BE49-F238E27FC236}">
                <a16:creationId xmlns:a16="http://schemas.microsoft.com/office/drawing/2014/main" id="{ADDFA381-936D-45A6-A20F-F596726837B8}"/>
              </a:ext>
            </a:extLst>
          </p:cNvPr>
          <p:cNvSpPr txBox="1"/>
          <p:nvPr/>
        </p:nvSpPr>
        <p:spPr bwMode="auto">
          <a:xfrm>
            <a:off x="6871992" y="4015703"/>
            <a:ext cx="1229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1 = 5</a:t>
            </a:r>
          </a:p>
        </p:txBody>
      </p:sp>
      <p:sp>
        <p:nvSpPr>
          <p:cNvPr id="14" name="TextBox 13">
            <a:extLst>
              <a:ext uri="{FF2B5EF4-FFF2-40B4-BE49-F238E27FC236}">
                <a16:creationId xmlns:a16="http://schemas.microsoft.com/office/drawing/2014/main" id="{AF7F0E4B-5542-46F5-9764-6CB79A00D3CA}"/>
              </a:ext>
            </a:extLst>
          </p:cNvPr>
          <p:cNvSpPr txBox="1"/>
          <p:nvPr/>
        </p:nvSpPr>
        <p:spPr bwMode="auto">
          <a:xfrm>
            <a:off x="6871992" y="4404057"/>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2 = 10</a:t>
            </a:r>
          </a:p>
        </p:txBody>
      </p:sp>
      <p:sp>
        <p:nvSpPr>
          <p:cNvPr id="15" name="TextBox 14">
            <a:extLst>
              <a:ext uri="{FF2B5EF4-FFF2-40B4-BE49-F238E27FC236}">
                <a16:creationId xmlns:a16="http://schemas.microsoft.com/office/drawing/2014/main" id="{2DE5B957-F501-4FE5-9C7F-BB3E3DFF5D5E}"/>
              </a:ext>
            </a:extLst>
          </p:cNvPr>
          <p:cNvSpPr txBox="1"/>
          <p:nvPr/>
        </p:nvSpPr>
        <p:spPr bwMode="auto">
          <a:xfrm>
            <a:off x="6871992" y="4792411"/>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3 = 15</a:t>
            </a:r>
          </a:p>
        </p:txBody>
      </p:sp>
      <p:sp>
        <p:nvSpPr>
          <p:cNvPr id="16" name="TextBox 15">
            <a:extLst>
              <a:ext uri="{FF2B5EF4-FFF2-40B4-BE49-F238E27FC236}">
                <a16:creationId xmlns:a16="http://schemas.microsoft.com/office/drawing/2014/main" id="{DD523F5B-9D65-4992-919D-2F6673FF3D97}"/>
              </a:ext>
            </a:extLst>
          </p:cNvPr>
          <p:cNvSpPr txBox="1"/>
          <p:nvPr/>
        </p:nvSpPr>
        <p:spPr bwMode="auto">
          <a:xfrm>
            <a:off x="6871992" y="5180765"/>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4 = 20</a:t>
            </a:r>
          </a:p>
        </p:txBody>
      </p:sp>
      <p:sp>
        <p:nvSpPr>
          <p:cNvPr id="17" name="TextBox 16">
            <a:extLst>
              <a:ext uri="{FF2B5EF4-FFF2-40B4-BE49-F238E27FC236}">
                <a16:creationId xmlns:a16="http://schemas.microsoft.com/office/drawing/2014/main" id="{D457FF88-A041-4B87-9850-08EBAF703E7E}"/>
              </a:ext>
            </a:extLst>
          </p:cNvPr>
          <p:cNvSpPr txBox="1"/>
          <p:nvPr/>
        </p:nvSpPr>
        <p:spPr bwMode="auto">
          <a:xfrm>
            <a:off x="6871992" y="5569119"/>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5 = 25</a:t>
            </a:r>
          </a:p>
        </p:txBody>
      </p:sp>
      <p:sp>
        <p:nvSpPr>
          <p:cNvPr id="18" name="TextBox 17">
            <a:extLst>
              <a:ext uri="{FF2B5EF4-FFF2-40B4-BE49-F238E27FC236}">
                <a16:creationId xmlns:a16="http://schemas.microsoft.com/office/drawing/2014/main" id="{EB0EB3CD-C2C6-4741-B1CF-16BF8072AA46}"/>
              </a:ext>
            </a:extLst>
          </p:cNvPr>
          <p:cNvSpPr txBox="1"/>
          <p:nvPr/>
        </p:nvSpPr>
        <p:spPr bwMode="auto">
          <a:xfrm>
            <a:off x="6871992" y="5957470"/>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6 = 30</a:t>
            </a:r>
          </a:p>
        </p:txBody>
      </p:sp>
      <p:sp>
        <p:nvSpPr>
          <p:cNvPr id="38" name="TextBox 37">
            <a:extLst>
              <a:ext uri="{FF2B5EF4-FFF2-40B4-BE49-F238E27FC236}">
                <a16:creationId xmlns:a16="http://schemas.microsoft.com/office/drawing/2014/main" id="{5CECC6F3-F77D-4383-ACA1-C78FEAD0333C}"/>
              </a:ext>
            </a:extLst>
          </p:cNvPr>
          <p:cNvSpPr txBox="1"/>
          <p:nvPr/>
        </p:nvSpPr>
        <p:spPr bwMode="auto">
          <a:xfrm>
            <a:off x="5766332"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a:t>
            </a:r>
          </a:p>
        </p:txBody>
      </p:sp>
      <p:sp>
        <p:nvSpPr>
          <p:cNvPr id="39" name="TextBox 38">
            <a:extLst>
              <a:ext uri="{FF2B5EF4-FFF2-40B4-BE49-F238E27FC236}">
                <a16:creationId xmlns:a16="http://schemas.microsoft.com/office/drawing/2014/main" id="{C835FE26-FA6E-4450-9B68-96A7D9387FAC}"/>
              </a:ext>
            </a:extLst>
          </p:cNvPr>
          <p:cNvSpPr txBox="1"/>
          <p:nvPr/>
        </p:nvSpPr>
        <p:spPr bwMode="auto">
          <a:xfrm>
            <a:off x="6588953"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2</a:t>
            </a:r>
          </a:p>
        </p:txBody>
      </p:sp>
      <p:sp>
        <p:nvSpPr>
          <p:cNvPr id="40" name="TextBox 39">
            <a:extLst>
              <a:ext uri="{FF2B5EF4-FFF2-40B4-BE49-F238E27FC236}">
                <a16:creationId xmlns:a16="http://schemas.microsoft.com/office/drawing/2014/main" id="{498567AD-9C81-4889-9C08-B718AA7F7F99}"/>
              </a:ext>
            </a:extLst>
          </p:cNvPr>
          <p:cNvSpPr txBox="1"/>
          <p:nvPr/>
        </p:nvSpPr>
        <p:spPr bwMode="auto">
          <a:xfrm>
            <a:off x="7411574"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3</a:t>
            </a:r>
          </a:p>
        </p:txBody>
      </p:sp>
      <p:sp>
        <p:nvSpPr>
          <p:cNvPr id="41" name="TextBox 40">
            <a:extLst>
              <a:ext uri="{FF2B5EF4-FFF2-40B4-BE49-F238E27FC236}">
                <a16:creationId xmlns:a16="http://schemas.microsoft.com/office/drawing/2014/main" id="{D241E92E-A220-4C48-BC00-93B8C8D4F93B}"/>
              </a:ext>
            </a:extLst>
          </p:cNvPr>
          <p:cNvSpPr txBox="1"/>
          <p:nvPr/>
        </p:nvSpPr>
        <p:spPr bwMode="auto">
          <a:xfrm>
            <a:off x="8234195"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4</a:t>
            </a:r>
          </a:p>
        </p:txBody>
      </p:sp>
      <p:sp>
        <p:nvSpPr>
          <p:cNvPr id="42" name="TextBox 41">
            <a:extLst>
              <a:ext uri="{FF2B5EF4-FFF2-40B4-BE49-F238E27FC236}">
                <a16:creationId xmlns:a16="http://schemas.microsoft.com/office/drawing/2014/main" id="{B99C2C1C-3D25-4BA1-942E-0F593FC7506B}"/>
              </a:ext>
            </a:extLst>
          </p:cNvPr>
          <p:cNvSpPr txBox="1"/>
          <p:nvPr/>
        </p:nvSpPr>
        <p:spPr bwMode="auto">
          <a:xfrm>
            <a:off x="9056816"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a:t>
            </a:r>
          </a:p>
        </p:txBody>
      </p:sp>
      <p:sp>
        <p:nvSpPr>
          <p:cNvPr id="43" name="TextBox 42">
            <a:extLst>
              <a:ext uri="{FF2B5EF4-FFF2-40B4-BE49-F238E27FC236}">
                <a16:creationId xmlns:a16="http://schemas.microsoft.com/office/drawing/2014/main" id="{BCAD1FC0-1D40-4F0A-B45C-DABFB8065FCE}"/>
              </a:ext>
            </a:extLst>
          </p:cNvPr>
          <p:cNvSpPr txBox="1"/>
          <p:nvPr/>
        </p:nvSpPr>
        <p:spPr bwMode="auto">
          <a:xfrm>
            <a:off x="9879437"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6</a:t>
            </a:r>
          </a:p>
        </p:txBody>
      </p:sp>
      <p:sp>
        <p:nvSpPr>
          <p:cNvPr id="44" name="TextBox 43">
            <a:extLst>
              <a:ext uri="{FF2B5EF4-FFF2-40B4-BE49-F238E27FC236}">
                <a16:creationId xmlns:a16="http://schemas.microsoft.com/office/drawing/2014/main" id="{3894019A-2216-439F-ADB9-7D5C8B38794D}"/>
              </a:ext>
            </a:extLst>
          </p:cNvPr>
          <p:cNvSpPr txBox="1"/>
          <p:nvPr/>
        </p:nvSpPr>
        <p:spPr bwMode="auto">
          <a:xfrm>
            <a:off x="5764054" y="14384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a:t>
            </a:r>
          </a:p>
        </p:txBody>
      </p:sp>
      <p:sp>
        <p:nvSpPr>
          <p:cNvPr id="45" name="TextBox 44">
            <a:extLst>
              <a:ext uri="{FF2B5EF4-FFF2-40B4-BE49-F238E27FC236}">
                <a16:creationId xmlns:a16="http://schemas.microsoft.com/office/drawing/2014/main" id="{44DEB009-8FB0-4DD2-BDB8-665D32A888A6}"/>
              </a:ext>
            </a:extLst>
          </p:cNvPr>
          <p:cNvSpPr txBox="1"/>
          <p:nvPr/>
        </p:nvSpPr>
        <p:spPr bwMode="auto">
          <a:xfrm>
            <a:off x="6520024"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a:t>
            </a:r>
          </a:p>
        </p:txBody>
      </p:sp>
      <p:sp>
        <p:nvSpPr>
          <p:cNvPr id="46" name="TextBox 45">
            <a:extLst>
              <a:ext uri="{FF2B5EF4-FFF2-40B4-BE49-F238E27FC236}">
                <a16:creationId xmlns:a16="http://schemas.microsoft.com/office/drawing/2014/main" id="{0747B2A4-9C63-49A4-98B0-4CAEECF953CB}"/>
              </a:ext>
            </a:extLst>
          </p:cNvPr>
          <p:cNvSpPr txBox="1"/>
          <p:nvPr/>
        </p:nvSpPr>
        <p:spPr bwMode="auto">
          <a:xfrm>
            <a:off x="7342954"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15</a:t>
            </a:r>
          </a:p>
        </p:txBody>
      </p:sp>
      <p:sp>
        <p:nvSpPr>
          <p:cNvPr id="47" name="TextBox 46">
            <a:extLst>
              <a:ext uri="{FF2B5EF4-FFF2-40B4-BE49-F238E27FC236}">
                <a16:creationId xmlns:a16="http://schemas.microsoft.com/office/drawing/2014/main" id="{E6636578-2F00-4CA5-9FEE-59B4A8647015}"/>
              </a:ext>
            </a:extLst>
          </p:cNvPr>
          <p:cNvSpPr txBox="1"/>
          <p:nvPr/>
        </p:nvSpPr>
        <p:spPr bwMode="auto">
          <a:xfrm>
            <a:off x="8167853"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20</a:t>
            </a:r>
          </a:p>
        </p:txBody>
      </p:sp>
      <p:sp>
        <p:nvSpPr>
          <p:cNvPr id="48" name="TextBox 47">
            <a:extLst>
              <a:ext uri="{FF2B5EF4-FFF2-40B4-BE49-F238E27FC236}">
                <a16:creationId xmlns:a16="http://schemas.microsoft.com/office/drawing/2014/main" id="{BF3A50D1-7649-42D4-A11E-E80F41A2E9BC}"/>
              </a:ext>
            </a:extLst>
          </p:cNvPr>
          <p:cNvSpPr txBox="1"/>
          <p:nvPr/>
        </p:nvSpPr>
        <p:spPr bwMode="auto">
          <a:xfrm>
            <a:off x="8990371"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25</a:t>
            </a:r>
          </a:p>
        </p:txBody>
      </p:sp>
      <p:sp>
        <p:nvSpPr>
          <p:cNvPr id="49" name="TextBox 48">
            <a:extLst>
              <a:ext uri="{FF2B5EF4-FFF2-40B4-BE49-F238E27FC236}">
                <a16:creationId xmlns:a16="http://schemas.microsoft.com/office/drawing/2014/main" id="{ED5FC2C0-6A9B-4E3F-B7D5-5487E31BF634}"/>
              </a:ext>
            </a:extLst>
          </p:cNvPr>
          <p:cNvSpPr txBox="1"/>
          <p:nvPr/>
        </p:nvSpPr>
        <p:spPr bwMode="auto">
          <a:xfrm>
            <a:off x="9812889"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30</a:t>
            </a:r>
          </a:p>
        </p:txBody>
      </p:sp>
      <p:sp>
        <p:nvSpPr>
          <p:cNvPr id="56" name="TextBox 55">
            <a:extLst>
              <a:ext uri="{FF2B5EF4-FFF2-40B4-BE49-F238E27FC236}">
                <a16:creationId xmlns:a16="http://schemas.microsoft.com/office/drawing/2014/main" id="{113E0345-3C34-4079-8461-7AAA983DDDE8}"/>
              </a:ext>
            </a:extLst>
          </p:cNvPr>
          <p:cNvSpPr txBox="1"/>
          <p:nvPr/>
        </p:nvSpPr>
        <p:spPr bwMode="auto">
          <a:xfrm>
            <a:off x="3814467" y="3627349"/>
            <a:ext cx="1229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0 × 5 = 0</a:t>
            </a:r>
          </a:p>
        </p:txBody>
      </p:sp>
      <p:sp>
        <p:nvSpPr>
          <p:cNvPr id="57" name="TextBox 56">
            <a:extLst>
              <a:ext uri="{FF2B5EF4-FFF2-40B4-BE49-F238E27FC236}">
                <a16:creationId xmlns:a16="http://schemas.microsoft.com/office/drawing/2014/main" id="{B6992E55-BCB7-4FC3-B8E4-D2A618EE5216}"/>
              </a:ext>
            </a:extLst>
          </p:cNvPr>
          <p:cNvSpPr txBox="1"/>
          <p:nvPr/>
        </p:nvSpPr>
        <p:spPr bwMode="auto">
          <a:xfrm>
            <a:off x="6871992" y="3627349"/>
            <a:ext cx="12298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0 = 0</a:t>
            </a:r>
          </a:p>
        </p:txBody>
      </p:sp>
    </p:spTree>
    <p:extLst>
      <p:ext uri="{BB962C8B-B14F-4D97-AF65-F5344CB8AC3E}">
        <p14:creationId xmlns:p14="http://schemas.microsoft.com/office/powerpoint/2010/main" val="350970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500"/>
                                        <p:tgtEl>
                                          <p:spTgt spid="7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fade">
                                      <p:cBhvr>
                                        <p:cTn id="78" dur="500"/>
                                        <p:tgtEl>
                                          <p:spTgt spid="4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76"/>
                                        </p:tgtEl>
                                        <p:attrNameLst>
                                          <p:attrName>style.visibility</p:attrName>
                                        </p:attrNameLst>
                                      </p:cBhvr>
                                      <p:to>
                                        <p:strVal val="visible"/>
                                      </p:to>
                                    </p:set>
                                    <p:animEffect transition="in" filter="fade">
                                      <p:cBhvr>
                                        <p:cTn id="91" dur="500"/>
                                        <p:tgtEl>
                                          <p:spTgt spid="7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fade">
                                      <p:cBhvr>
                                        <p:cTn id="96" dur="500"/>
                                        <p:tgtEl>
                                          <p:spTgt spid="4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fade">
                                      <p:cBhvr>
                                        <p:cTn id="99" dur="500"/>
                                        <p:tgtEl>
                                          <p:spTgt spid="4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fade">
                                      <p:cBhvr>
                                        <p:cTn id="104" dur="500"/>
                                        <p:tgtEl>
                                          <p:spTgt spid="1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79"/>
                                        </p:tgtEl>
                                        <p:attrNameLst>
                                          <p:attrName>style.visibility</p:attrName>
                                        </p:attrNameLst>
                                      </p:cBhvr>
                                      <p:to>
                                        <p:strVal val="visible"/>
                                      </p:to>
                                    </p:set>
                                    <p:animEffect transition="in" filter="fade">
                                      <p:cBhvr>
                                        <p:cTn id="112" dur="500"/>
                                        <p:tgtEl>
                                          <p:spTgt spid="79"/>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fade">
                                      <p:cBhvr>
                                        <p:cTn id="117" dur="500"/>
                                        <p:tgtEl>
                                          <p:spTgt spid="43"/>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9"/>
                                        </p:tgtEl>
                                        <p:attrNameLst>
                                          <p:attrName>style.visibility</p:attrName>
                                        </p:attrNameLst>
                                      </p:cBhvr>
                                      <p:to>
                                        <p:strVal val="visible"/>
                                      </p:to>
                                    </p:set>
                                    <p:animEffect transition="in" filter="fade">
                                      <p:cBhvr>
                                        <p:cTn id="120" dur="500"/>
                                        <p:tgtEl>
                                          <p:spTgt spid="4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2"/>
                                        </p:tgtEl>
                                        <p:attrNameLst>
                                          <p:attrName>style.visibility</p:attrName>
                                        </p:attrNameLst>
                                      </p:cBhvr>
                                      <p:to>
                                        <p:strVal val="visible"/>
                                      </p:to>
                                    </p:set>
                                    <p:animEffect transition="in" filter="fade">
                                      <p:cBhvr>
                                        <p:cTn id="125" dur="500"/>
                                        <p:tgtEl>
                                          <p:spTgt spid="1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fade">
                                      <p:cBhvr>
                                        <p:cTn id="1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38" grpId="0"/>
      <p:bldP spid="39" grpId="0"/>
      <p:bldP spid="40" grpId="0"/>
      <p:bldP spid="41" grpId="0"/>
      <p:bldP spid="42" grpId="0"/>
      <p:bldP spid="43" grpId="0"/>
      <p:bldP spid="44" grpId="0"/>
      <p:bldP spid="45" grpId="0"/>
      <p:bldP spid="46" grpId="0"/>
      <p:bldP spid="47" grpId="0"/>
      <p:bldP spid="48" grpId="0"/>
      <p:bldP spid="49"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701F952-E65A-4B88-AF43-8CF0BEFB8B74}"/>
              </a:ext>
            </a:extLst>
          </p:cNvPr>
          <p:cNvGrpSpPr/>
          <p:nvPr/>
        </p:nvGrpSpPr>
        <p:grpSpPr>
          <a:xfrm>
            <a:off x="1812733" y="2192742"/>
            <a:ext cx="4154469" cy="1123737"/>
            <a:chOff x="288732" y="2391521"/>
            <a:chExt cx="4154469" cy="1123737"/>
          </a:xfrm>
        </p:grpSpPr>
        <p:grpSp>
          <p:nvGrpSpPr>
            <p:cNvPr id="78" name="Group 77">
              <a:extLst>
                <a:ext uri="{FF2B5EF4-FFF2-40B4-BE49-F238E27FC236}">
                  <a16:creationId xmlns:a16="http://schemas.microsoft.com/office/drawing/2014/main" id="{4B8F7E32-2A08-46B2-9CA4-3AA15866D6AE}"/>
                </a:ext>
              </a:extLst>
            </p:cNvPr>
            <p:cNvGrpSpPr/>
            <p:nvPr/>
          </p:nvGrpSpPr>
          <p:grpSpPr>
            <a:xfrm>
              <a:off x="288732" y="2391521"/>
              <a:ext cx="493799" cy="1123737"/>
              <a:chOff x="1545241" y="2122917"/>
              <a:chExt cx="493799" cy="1123737"/>
            </a:xfrm>
          </p:grpSpPr>
          <p:pic>
            <p:nvPicPr>
              <p:cNvPr id="79" name="Picture 78">
                <a:extLst>
                  <a:ext uri="{FF2B5EF4-FFF2-40B4-BE49-F238E27FC236}">
                    <a16:creationId xmlns:a16="http://schemas.microsoft.com/office/drawing/2014/main" id="{44B49CC5-A49A-45BC-B2F2-49B0D6CFB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80" name="Picture 79" descr="A picture containing object&#10;&#10;Description automatically generated">
                <a:extLst>
                  <a:ext uri="{FF2B5EF4-FFF2-40B4-BE49-F238E27FC236}">
                    <a16:creationId xmlns:a16="http://schemas.microsoft.com/office/drawing/2014/main" id="{1F59EDF6-E7BD-4DD2-9ABC-3F6813E5D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83" name="Group 82">
              <a:extLst>
                <a:ext uri="{FF2B5EF4-FFF2-40B4-BE49-F238E27FC236}">
                  <a16:creationId xmlns:a16="http://schemas.microsoft.com/office/drawing/2014/main" id="{53E56936-A528-44CB-B4B4-DEBC474B7F77}"/>
                </a:ext>
              </a:extLst>
            </p:cNvPr>
            <p:cNvGrpSpPr/>
            <p:nvPr/>
          </p:nvGrpSpPr>
          <p:grpSpPr>
            <a:xfrm>
              <a:off x="1020866" y="2391521"/>
              <a:ext cx="493799" cy="1123737"/>
              <a:chOff x="1545241" y="2122917"/>
              <a:chExt cx="493799" cy="1123737"/>
            </a:xfrm>
          </p:grpSpPr>
          <p:pic>
            <p:nvPicPr>
              <p:cNvPr id="84" name="Picture 83">
                <a:extLst>
                  <a:ext uri="{FF2B5EF4-FFF2-40B4-BE49-F238E27FC236}">
                    <a16:creationId xmlns:a16="http://schemas.microsoft.com/office/drawing/2014/main" id="{B52BBEEE-0F21-463A-B1CF-7E24C039F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85" name="Picture 84" descr="A picture containing object&#10;&#10;Description automatically generated">
                <a:extLst>
                  <a:ext uri="{FF2B5EF4-FFF2-40B4-BE49-F238E27FC236}">
                    <a16:creationId xmlns:a16="http://schemas.microsoft.com/office/drawing/2014/main" id="{4864EDFF-3887-4A52-A038-8E1CEA566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86" name="Group 85">
              <a:extLst>
                <a:ext uri="{FF2B5EF4-FFF2-40B4-BE49-F238E27FC236}">
                  <a16:creationId xmlns:a16="http://schemas.microsoft.com/office/drawing/2014/main" id="{06CE77FA-A980-48E6-BE6F-A909552DB3AA}"/>
                </a:ext>
              </a:extLst>
            </p:cNvPr>
            <p:cNvGrpSpPr/>
            <p:nvPr/>
          </p:nvGrpSpPr>
          <p:grpSpPr>
            <a:xfrm>
              <a:off x="1753000" y="2391521"/>
              <a:ext cx="493799" cy="1123737"/>
              <a:chOff x="1545241" y="2122917"/>
              <a:chExt cx="493799" cy="1123737"/>
            </a:xfrm>
          </p:grpSpPr>
          <p:pic>
            <p:nvPicPr>
              <p:cNvPr id="87" name="Picture 86">
                <a:extLst>
                  <a:ext uri="{FF2B5EF4-FFF2-40B4-BE49-F238E27FC236}">
                    <a16:creationId xmlns:a16="http://schemas.microsoft.com/office/drawing/2014/main" id="{F3E6CF60-6EC9-4411-9993-B58243F3F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88" name="Picture 87" descr="A picture containing object&#10;&#10;Description automatically generated">
                <a:extLst>
                  <a:ext uri="{FF2B5EF4-FFF2-40B4-BE49-F238E27FC236}">
                    <a16:creationId xmlns:a16="http://schemas.microsoft.com/office/drawing/2014/main" id="{73D7F952-6901-4F98-B767-E97B34BA9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89" name="Group 88">
              <a:extLst>
                <a:ext uri="{FF2B5EF4-FFF2-40B4-BE49-F238E27FC236}">
                  <a16:creationId xmlns:a16="http://schemas.microsoft.com/office/drawing/2014/main" id="{EBB400E4-008A-44A7-802F-F9A456FF5F50}"/>
                </a:ext>
              </a:extLst>
            </p:cNvPr>
            <p:cNvGrpSpPr/>
            <p:nvPr/>
          </p:nvGrpSpPr>
          <p:grpSpPr>
            <a:xfrm>
              <a:off x="2485134" y="2391521"/>
              <a:ext cx="493799" cy="1123737"/>
              <a:chOff x="1545241" y="2122917"/>
              <a:chExt cx="493799" cy="1123737"/>
            </a:xfrm>
          </p:grpSpPr>
          <p:pic>
            <p:nvPicPr>
              <p:cNvPr id="90" name="Picture 89">
                <a:extLst>
                  <a:ext uri="{FF2B5EF4-FFF2-40B4-BE49-F238E27FC236}">
                    <a16:creationId xmlns:a16="http://schemas.microsoft.com/office/drawing/2014/main" id="{67BF093A-29AC-49EF-8DE5-F6C1C3217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91" name="Picture 90" descr="A picture containing object&#10;&#10;Description automatically generated">
                <a:extLst>
                  <a:ext uri="{FF2B5EF4-FFF2-40B4-BE49-F238E27FC236}">
                    <a16:creationId xmlns:a16="http://schemas.microsoft.com/office/drawing/2014/main" id="{A4E19665-1807-4E39-B7A6-7AD28E87D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92" name="Group 91">
              <a:extLst>
                <a:ext uri="{FF2B5EF4-FFF2-40B4-BE49-F238E27FC236}">
                  <a16:creationId xmlns:a16="http://schemas.microsoft.com/office/drawing/2014/main" id="{B0871BF1-D8A8-4C0E-8CD7-1594AD55AA9B}"/>
                </a:ext>
              </a:extLst>
            </p:cNvPr>
            <p:cNvGrpSpPr/>
            <p:nvPr/>
          </p:nvGrpSpPr>
          <p:grpSpPr>
            <a:xfrm>
              <a:off x="3217268" y="2391521"/>
              <a:ext cx="493799" cy="1123737"/>
              <a:chOff x="1545241" y="2122917"/>
              <a:chExt cx="493799" cy="1123737"/>
            </a:xfrm>
          </p:grpSpPr>
          <p:pic>
            <p:nvPicPr>
              <p:cNvPr id="93" name="Picture 92">
                <a:extLst>
                  <a:ext uri="{FF2B5EF4-FFF2-40B4-BE49-F238E27FC236}">
                    <a16:creationId xmlns:a16="http://schemas.microsoft.com/office/drawing/2014/main" id="{ADACA047-1D87-4D9C-8B7B-8BCB5D344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94" name="Picture 93" descr="A picture containing object&#10;&#10;Description automatically generated">
                <a:extLst>
                  <a:ext uri="{FF2B5EF4-FFF2-40B4-BE49-F238E27FC236}">
                    <a16:creationId xmlns:a16="http://schemas.microsoft.com/office/drawing/2014/main" id="{34F01A4E-3448-474E-B4D1-B1A68DA65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95" name="Group 94">
              <a:extLst>
                <a:ext uri="{FF2B5EF4-FFF2-40B4-BE49-F238E27FC236}">
                  <a16:creationId xmlns:a16="http://schemas.microsoft.com/office/drawing/2014/main" id="{2EF5A5D3-3A47-4FFE-9A03-B315A5C35729}"/>
                </a:ext>
              </a:extLst>
            </p:cNvPr>
            <p:cNvGrpSpPr/>
            <p:nvPr/>
          </p:nvGrpSpPr>
          <p:grpSpPr>
            <a:xfrm>
              <a:off x="3949402" y="2391521"/>
              <a:ext cx="493799" cy="1123737"/>
              <a:chOff x="1545241" y="2122917"/>
              <a:chExt cx="493799" cy="1123737"/>
            </a:xfrm>
          </p:grpSpPr>
          <p:pic>
            <p:nvPicPr>
              <p:cNvPr id="96" name="Picture 95">
                <a:extLst>
                  <a:ext uri="{FF2B5EF4-FFF2-40B4-BE49-F238E27FC236}">
                    <a16:creationId xmlns:a16="http://schemas.microsoft.com/office/drawing/2014/main" id="{AE20D103-4FDF-45CD-9DB1-221ADEF5D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97" name="Picture 96" descr="A picture containing object&#10;&#10;Description automatically generated">
                <a:extLst>
                  <a:ext uri="{FF2B5EF4-FFF2-40B4-BE49-F238E27FC236}">
                    <a16:creationId xmlns:a16="http://schemas.microsoft.com/office/drawing/2014/main" id="{55019616-66A5-4E4B-BE3A-4D616FF44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grpSp>
        <p:nvGrpSpPr>
          <p:cNvPr id="98" name="Group 97">
            <a:extLst>
              <a:ext uri="{FF2B5EF4-FFF2-40B4-BE49-F238E27FC236}">
                <a16:creationId xmlns:a16="http://schemas.microsoft.com/office/drawing/2014/main" id="{07CA5267-E3AD-418F-AEA0-D10F195534BD}"/>
              </a:ext>
            </a:extLst>
          </p:cNvPr>
          <p:cNvGrpSpPr/>
          <p:nvPr/>
        </p:nvGrpSpPr>
        <p:grpSpPr>
          <a:xfrm>
            <a:off x="6205537" y="2192742"/>
            <a:ext cx="493799" cy="1123737"/>
            <a:chOff x="1545241" y="2122917"/>
            <a:chExt cx="493799" cy="1123737"/>
          </a:xfrm>
        </p:grpSpPr>
        <p:pic>
          <p:nvPicPr>
            <p:cNvPr id="99" name="Picture 98">
              <a:extLst>
                <a:ext uri="{FF2B5EF4-FFF2-40B4-BE49-F238E27FC236}">
                  <a16:creationId xmlns:a16="http://schemas.microsoft.com/office/drawing/2014/main" id="{6260F15D-16CD-45B4-841B-723F58A35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100" name="Picture 99" descr="A picture containing object&#10;&#10;Description automatically generated">
              <a:extLst>
                <a:ext uri="{FF2B5EF4-FFF2-40B4-BE49-F238E27FC236}">
                  <a16:creationId xmlns:a16="http://schemas.microsoft.com/office/drawing/2014/main" id="{6CFC947D-C092-40FC-AFE7-5EA2DAB2E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101" name="Group 100">
            <a:extLst>
              <a:ext uri="{FF2B5EF4-FFF2-40B4-BE49-F238E27FC236}">
                <a16:creationId xmlns:a16="http://schemas.microsoft.com/office/drawing/2014/main" id="{9A3A44E2-82D3-4F3E-AF3A-14A5D15B5914}"/>
              </a:ext>
            </a:extLst>
          </p:cNvPr>
          <p:cNvGrpSpPr/>
          <p:nvPr/>
        </p:nvGrpSpPr>
        <p:grpSpPr>
          <a:xfrm>
            <a:off x="6937671" y="2192742"/>
            <a:ext cx="493799" cy="1123737"/>
            <a:chOff x="1545241" y="2122917"/>
            <a:chExt cx="493799" cy="1123737"/>
          </a:xfrm>
        </p:grpSpPr>
        <p:pic>
          <p:nvPicPr>
            <p:cNvPr id="102" name="Picture 101">
              <a:extLst>
                <a:ext uri="{FF2B5EF4-FFF2-40B4-BE49-F238E27FC236}">
                  <a16:creationId xmlns:a16="http://schemas.microsoft.com/office/drawing/2014/main" id="{5F537B37-D495-4CB8-8807-7801FDA53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103" name="Picture 102" descr="A picture containing object&#10;&#10;Description automatically generated">
              <a:extLst>
                <a:ext uri="{FF2B5EF4-FFF2-40B4-BE49-F238E27FC236}">
                  <a16:creationId xmlns:a16="http://schemas.microsoft.com/office/drawing/2014/main" id="{9E828070-834A-420C-8458-446547C06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104" name="Group 103">
            <a:extLst>
              <a:ext uri="{FF2B5EF4-FFF2-40B4-BE49-F238E27FC236}">
                <a16:creationId xmlns:a16="http://schemas.microsoft.com/office/drawing/2014/main" id="{5E181E14-EB36-48AA-9ACD-AC9B41C90FFA}"/>
              </a:ext>
            </a:extLst>
          </p:cNvPr>
          <p:cNvGrpSpPr/>
          <p:nvPr/>
        </p:nvGrpSpPr>
        <p:grpSpPr>
          <a:xfrm>
            <a:off x="7669805" y="2192742"/>
            <a:ext cx="493799" cy="1123737"/>
            <a:chOff x="1545241" y="2122917"/>
            <a:chExt cx="493799" cy="1123737"/>
          </a:xfrm>
        </p:grpSpPr>
        <p:pic>
          <p:nvPicPr>
            <p:cNvPr id="105" name="Picture 104">
              <a:extLst>
                <a:ext uri="{FF2B5EF4-FFF2-40B4-BE49-F238E27FC236}">
                  <a16:creationId xmlns:a16="http://schemas.microsoft.com/office/drawing/2014/main" id="{DE57B509-29C5-4755-97E9-FB9C8BA4D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106" name="Picture 105" descr="A picture containing object&#10;&#10;Description automatically generated">
              <a:extLst>
                <a:ext uri="{FF2B5EF4-FFF2-40B4-BE49-F238E27FC236}">
                  <a16:creationId xmlns:a16="http://schemas.microsoft.com/office/drawing/2014/main" id="{8199BAB3-ACF5-4DF8-8432-AF0885346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107" name="Group 106">
            <a:extLst>
              <a:ext uri="{FF2B5EF4-FFF2-40B4-BE49-F238E27FC236}">
                <a16:creationId xmlns:a16="http://schemas.microsoft.com/office/drawing/2014/main" id="{9DF37D1F-8996-4807-BD5F-DFABC5347DDC}"/>
              </a:ext>
            </a:extLst>
          </p:cNvPr>
          <p:cNvGrpSpPr/>
          <p:nvPr/>
        </p:nvGrpSpPr>
        <p:grpSpPr>
          <a:xfrm>
            <a:off x="8401939" y="2192742"/>
            <a:ext cx="493799" cy="1123737"/>
            <a:chOff x="1545241" y="2122917"/>
            <a:chExt cx="493799" cy="1123737"/>
          </a:xfrm>
        </p:grpSpPr>
        <p:pic>
          <p:nvPicPr>
            <p:cNvPr id="108" name="Picture 107">
              <a:extLst>
                <a:ext uri="{FF2B5EF4-FFF2-40B4-BE49-F238E27FC236}">
                  <a16:creationId xmlns:a16="http://schemas.microsoft.com/office/drawing/2014/main" id="{6197947D-28AF-44D9-A634-D30833E1B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109" name="Picture 108" descr="A picture containing object&#10;&#10;Description automatically generated">
              <a:extLst>
                <a:ext uri="{FF2B5EF4-FFF2-40B4-BE49-F238E27FC236}">
                  <a16:creationId xmlns:a16="http://schemas.microsoft.com/office/drawing/2014/main" id="{8C08F0A3-01AE-4056-8DA7-0C81A42DE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110" name="Group 109">
            <a:extLst>
              <a:ext uri="{FF2B5EF4-FFF2-40B4-BE49-F238E27FC236}">
                <a16:creationId xmlns:a16="http://schemas.microsoft.com/office/drawing/2014/main" id="{41A8D6AA-5E36-48C0-8313-C5DBDB7B7B5A}"/>
              </a:ext>
            </a:extLst>
          </p:cNvPr>
          <p:cNvGrpSpPr/>
          <p:nvPr/>
        </p:nvGrpSpPr>
        <p:grpSpPr>
          <a:xfrm>
            <a:off x="9134073" y="2192742"/>
            <a:ext cx="493799" cy="1123737"/>
            <a:chOff x="1545241" y="2122917"/>
            <a:chExt cx="493799" cy="1123737"/>
          </a:xfrm>
        </p:grpSpPr>
        <p:pic>
          <p:nvPicPr>
            <p:cNvPr id="111" name="Picture 110">
              <a:extLst>
                <a:ext uri="{FF2B5EF4-FFF2-40B4-BE49-F238E27FC236}">
                  <a16:creationId xmlns:a16="http://schemas.microsoft.com/office/drawing/2014/main" id="{DB3F96F9-6F79-47E1-852D-FAA724D86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112" name="Picture 111" descr="A picture containing object&#10;&#10;Description automatically generated">
              <a:extLst>
                <a:ext uri="{FF2B5EF4-FFF2-40B4-BE49-F238E27FC236}">
                  <a16:creationId xmlns:a16="http://schemas.microsoft.com/office/drawing/2014/main" id="{43175BCB-E663-45B9-92BC-10737B9DE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grpSp>
        <p:nvGrpSpPr>
          <p:cNvPr id="116" name="Group 115">
            <a:extLst>
              <a:ext uri="{FF2B5EF4-FFF2-40B4-BE49-F238E27FC236}">
                <a16:creationId xmlns:a16="http://schemas.microsoft.com/office/drawing/2014/main" id="{E645587C-BCAA-46D3-9F89-503908AFD664}"/>
              </a:ext>
            </a:extLst>
          </p:cNvPr>
          <p:cNvGrpSpPr/>
          <p:nvPr/>
        </p:nvGrpSpPr>
        <p:grpSpPr>
          <a:xfrm>
            <a:off x="9866203" y="2192742"/>
            <a:ext cx="493799" cy="1123737"/>
            <a:chOff x="1545241" y="2122917"/>
            <a:chExt cx="493799" cy="1123737"/>
          </a:xfrm>
        </p:grpSpPr>
        <p:pic>
          <p:nvPicPr>
            <p:cNvPr id="117" name="Picture 116">
              <a:extLst>
                <a:ext uri="{FF2B5EF4-FFF2-40B4-BE49-F238E27FC236}">
                  <a16:creationId xmlns:a16="http://schemas.microsoft.com/office/drawing/2014/main" id="{02300BA9-DAE5-45F8-8601-50500A306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1355" y="2122917"/>
              <a:ext cx="381573" cy="523726"/>
            </a:xfrm>
            <a:prstGeom prst="rect">
              <a:avLst/>
            </a:prstGeom>
          </p:spPr>
        </p:pic>
        <p:pic>
          <p:nvPicPr>
            <p:cNvPr id="118" name="Picture 117" descr="A picture containing object&#10;&#10;Description automatically generated">
              <a:extLst>
                <a:ext uri="{FF2B5EF4-FFF2-40B4-BE49-F238E27FC236}">
                  <a16:creationId xmlns:a16="http://schemas.microsoft.com/office/drawing/2014/main" id="{E04FC3A3-D58C-4ABC-9123-8FCDE0D26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241" y="2752855"/>
              <a:ext cx="493799" cy="493799"/>
            </a:xfrm>
            <a:prstGeom prst="rect">
              <a:avLst/>
            </a:prstGeom>
          </p:spPr>
        </p:pic>
      </p:grpSp>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2:4</a:t>
            </a:r>
          </a:p>
        </p:txBody>
      </p:sp>
      <p:graphicFrame>
        <p:nvGraphicFramePr>
          <p:cNvPr id="6" name="Table 5">
            <a:extLst>
              <a:ext uri="{FF2B5EF4-FFF2-40B4-BE49-F238E27FC236}">
                <a16:creationId xmlns:a16="http://schemas.microsoft.com/office/drawing/2014/main" id="{2F6680C1-8D47-4F60-B93E-3EB6184E7A33}"/>
              </a:ext>
            </a:extLst>
          </p:cNvPr>
          <p:cNvGraphicFramePr>
            <a:graphicFrameLocks noGrp="1"/>
          </p:cNvGraphicFramePr>
          <p:nvPr/>
        </p:nvGraphicFramePr>
        <p:xfrm>
          <a:off x="1738313" y="890785"/>
          <a:ext cx="8715375" cy="973931"/>
        </p:xfrm>
        <a:graphic>
          <a:graphicData uri="http://schemas.openxmlformats.org/drawingml/2006/table">
            <a:tbl>
              <a:tblPr firstRow="1" firstCol="1" bandRow="1">
                <a:tableStyleId>{5C22544A-7EE6-4342-B048-85BDC9FD1C3A}</a:tableStyleId>
              </a:tblPr>
              <a:tblGrid>
                <a:gridCol w="2955189">
                  <a:extLst>
                    <a:ext uri="{9D8B030D-6E8A-4147-A177-3AD203B41FA5}">
                      <a16:colId xmlns:a16="http://schemas.microsoft.com/office/drawing/2014/main" val="2547668977"/>
                    </a:ext>
                  </a:extLst>
                </a:gridCol>
                <a:gridCol w="960031">
                  <a:extLst>
                    <a:ext uri="{9D8B030D-6E8A-4147-A177-3AD203B41FA5}">
                      <a16:colId xmlns:a16="http://schemas.microsoft.com/office/drawing/2014/main" val="2727201233"/>
                    </a:ext>
                  </a:extLst>
                </a:gridCol>
                <a:gridCol w="960031">
                  <a:extLst>
                    <a:ext uri="{9D8B030D-6E8A-4147-A177-3AD203B41FA5}">
                      <a16:colId xmlns:a16="http://schemas.microsoft.com/office/drawing/2014/main" val="2879728655"/>
                    </a:ext>
                  </a:extLst>
                </a:gridCol>
                <a:gridCol w="960031">
                  <a:extLst>
                    <a:ext uri="{9D8B030D-6E8A-4147-A177-3AD203B41FA5}">
                      <a16:colId xmlns:a16="http://schemas.microsoft.com/office/drawing/2014/main" val="2918541058"/>
                    </a:ext>
                  </a:extLst>
                </a:gridCol>
                <a:gridCol w="960031">
                  <a:extLst>
                    <a:ext uri="{9D8B030D-6E8A-4147-A177-3AD203B41FA5}">
                      <a16:colId xmlns:a16="http://schemas.microsoft.com/office/drawing/2014/main" val="1998863701"/>
                    </a:ext>
                  </a:extLst>
                </a:gridCol>
                <a:gridCol w="960031">
                  <a:extLst>
                    <a:ext uri="{9D8B030D-6E8A-4147-A177-3AD203B41FA5}">
                      <a16:colId xmlns:a16="http://schemas.microsoft.com/office/drawing/2014/main" val="2033858592"/>
                    </a:ext>
                  </a:extLst>
                </a:gridCol>
                <a:gridCol w="960031">
                  <a:extLst>
                    <a:ext uri="{9D8B030D-6E8A-4147-A177-3AD203B41FA5}">
                      <a16:colId xmlns:a16="http://schemas.microsoft.com/office/drawing/2014/main" val="4009768708"/>
                    </a:ext>
                  </a:extLst>
                </a:gridCol>
              </a:tblGrid>
              <a:tr h="518236">
                <a:tc>
                  <a:txBody>
                    <a:bodyPr/>
                    <a:lstStyle/>
                    <a:p>
                      <a:pPr algn="l">
                        <a:lnSpc>
                          <a:spcPct val="107000"/>
                        </a:lnSpc>
                        <a:spcAft>
                          <a:spcPts val="0"/>
                        </a:spcAft>
                      </a:pPr>
                      <a:r>
                        <a:rPr lang="en-GB" sz="2000" b="1" dirty="0">
                          <a:solidFill>
                            <a:schemeClr val="tx1"/>
                          </a:solidFill>
                          <a:effectLst/>
                          <a:latin typeface="Myriad Pro Semibold"/>
                        </a:rPr>
                        <a:t>Number of hands</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4916583"/>
                  </a:ext>
                </a:extLst>
              </a:tr>
              <a:tr h="455695">
                <a:tc>
                  <a:txBody>
                    <a:bodyPr/>
                    <a:lstStyle/>
                    <a:p>
                      <a:pPr algn="l">
                        <a:lnSpc>
                          <a:spcPct val="107000"/>
                        </a:lnSpc>
                        <a:spcAft>
                          <a:spcPts val="0"/>
                        </a:spcAft>
                      </a:pPr>
                      <a:r>
                        <a:rPr lang="en-GB" sz="2000" b="1" dirty="0">
                          <a:solidFill>
                            <a:schemeClr val="tx1"/>
                          </a:solidFill>
                          <a:effectLst/>
                          <a:latin typeface="Myriad Pro Semibold"/>
                        </a:rPr>
                        <a:t>Number of fingers</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endParaRPr lang="en-GB" sz="20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478858"/>
                  </a:ext>
                </a:extLst>
              </a:tr>
            </a:tbl>
          </a:graphicData>
        </a:graphic>
      </p:graphicFrame>
      <p:sp>
        <p:nvSpPr>
          <p:cNvPr id="7" name="TextBox 6">
            <a:extLst>
              <a:ext uri="{FF2B5EF4-FFF2-40B4-BE49-F238E27FC236}">
                <a16:creationId xmlns:a16="http://schemas.microsoft.com/office/drawing/2014/main" id="{AA34C882-DABC-490D-A29F-302E6E608DFE}"/>
              </a:ext>
            </a:extLst>
          </p:cNvPr>
          <p:cNvSpPr txBox="1"/>
          <p:nvPr/>
        </p:nvSpPr>
        <p:spPr bwMode="auto">
          <a:xfrm>
            <a:off x="3814467" y="4015703"/>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7 × 5 = 35</a:t>
            </a:r>
          </a:p>
        </p:txBody>
      </p:sp>
      <p:sp>
        <p:nvSpPr>
          <p:cNvPr id="8" name="TextBox 7">
            <a:extLst>
              <a:ext uri="{FF2B5EF4-FFF2-40B4-BE49-F238E27FC236}">
                <a16:creationId xmlns:a16="http://schemas.microsoft.com/office/drawing/2014/main" id="{0FD514F8-76C3-4D4A-8B82-9FA5C3D591F7}"/>
              </a:ext>
            </a:extLst>
          </p:cNvPr>
          <p:cNvSpPr txBox="1"/>
          <p:nvPr/>
        </p:nvSpPr>
        <p:spPr bwMode="auto">
          <a:xfrm>
            <a:off x="3814467" y="4404057"/>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8 × 5 = 40</a:t>
            </a:r>
          </a:p>
        </p:txBody>
      </p:sp>
      <p:sp>
        <p:nvSpPr>
          <p:cNvPr id="9" name="TextBox 8">
            <a:extLst>
              <a:ext uri="{FF2B5EF4-FFF2-40B4-BE49-F238E27FC236}">
                <a16:creationId xmlns:a16="http://schemas.microsoft.com/office/drawing/2014/main" id="{2131925F-DFE8-4FF5-9DDF-3FFB747206F4}"/>
              </a:ext>
            </a:extLst>
          </p:cNvPr>
          <p:cNvSpPr txBox="1"/>
          <p:nvPr/>
        </p:nvSpPr>
        <p:spPr bwMode="auto">
          <a:xfrm>
            <a:off x="3814467" y="4792411"/>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9 × 5 = 45</a:t>
            </a:r>
          </a:p>
        </p:txBody>
      </p:sp>
      <p:sp>
        <p:nvSpPr>
          <p:cNvPr id="10" name="TextBox 9">
            <a:extLst>
              <a:ext uri="{FF2B5EF4-FFF2-40B4-BE49-F238E27FC236}">
                <a16:creationId xmlns:a16="http://schemas.microsoft.com/office/drawing/2014/main" id="{1AEE3FD4-E351-40A8-9759-C1F36F837B39}"/>
              </a:ext>
            </a:extLst>
          </p:cNvPr>
          <p:cNvSpPr txBox="1"/>
          <p:nvPr/>
        </p:nvSpPr>
        <p:spPr bwMode="auto">
          <a:xfrm>
            <a:off x="3745538" y="5180765"/>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 × 5 = 50</a:t>
            </a:r>
          </a:p>
        </p:txBody>
      </p:sp>
      <p:sp>
        <p:nvSpPr>
          <p:cNvPr id="11" name="TextBox 10">
            <a:extLst>
              <a:ext uri="{FF2B5EF4-FFF2-40B4-BE49-F238E27FC236}">
                <a16:creationId xmlns:a16="http://schemas.microsoft.com/office/drawing/2014/main" id="{DC0D1627-F69A-4E3D-BA73-A22BCE8C2A18}"/>
              </a:ext>
            </a:extLst>
          </p:cNvPr>
          <p:cNvSpPr txBox="1"/>
          <p:nvPr/>
        </p:nvSpPr>
        <p:spPr bwMode="auto">
          <a:xfrm>
            <a:off x="3745538" y="5569119"/>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11 × 5 = 55</a:t>
            </a:r>
          </a:p>
        </p:txBody>
      </p:sp>
      <p:sp>
        <p:nvSpPr>
          <p:cNvPr id="12" name="TextBox 11">
            <a:extLst>
              <a:ext uri="{FF2B5EF4-FFF2-40B4-BE49-F238E27FC236}">
                <a16:creationId xmlns:a16="http://schemas.microsoft.com/office/drawing/2014/main" id="{4B899E2E-8489-4C66-85E5-5C4D4318FD9D}"/>
              </a:ext>
            </a:extLst>
          </p:cNvPr>
          <p:cNvSpPr txBox="1"/>
          <p:nvPr/>
        </p:nvSpPr>
        <p:spPr bwMode="auto">
          <a:xfrm>
            <a:off x="3745538" y="5957470"/>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12 × 5 = 60</a:t>
            </a:r>
          </a:p>
        </p:txBody>
      </p:sp>
      <p:sp>
        <p:nvSpPr>
          <p:cNvPr id="13" name="TextBox 12">
            <a:extLst>
              <a:ext uri="{FF2B5EF4-FFF2-40B4-BE49-F238E27FC236}">
                <a16:creationId xmlns:a16="http://schemas.microsoft.com/office/drawing/2014/main" id="{ADDFA381-936D-45A6-A20F-F596726837B8}"/>
              </a:ext>
            </a:extLst>
          </p:cNvPr>
          <p:cNvSpPr txBox="1"/>
          <p:nvPr/>
        </p:nvSpPr>
        <p:spPr bwMode="auto">
          <a:xfrm>
            <a:off x="6871992" y="4015703"/>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7 = 35</a:t>
            </a:r>
          </a:p>
        </p:txBody>
      </p:sp>
      <p:sp>
        <p:nvSpPr>
          <p:cNvPr id="14" name="TextBox 13">
            <a:extLst>
              <a:ext uri="{FF2B5EF4-FFF2-40B4-BE49-F238E27FC236}">
                <a16:creationId xmlns:a16="http://schemas.microsoft.com/office/drawing/2014/main" id="{AF7F0E4B-5542-46F5-9764-6CB79A00D3CA}"/>
              </a:ext>
            </a:extLst>
          </p:cNvPr>
          <p:cNvSpPr txBox="1"/>
          <p:nvPr/>
        </p:nvSpPr>
        <p:spPr bwMode="auto">
          <a:xfrm>
            <a:off x="6871992" y="4404057"/>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8 = 40</a:t>
            </a:r>
          </a:p>
        </p:txBody>
      </p:sp>
      <p:sp>
        <p:nvSpPr>
          <p:cNvPr id="15" name="TextBox 14">
            <a:extLst>
              <a:ext uri="{FF2B5EF4-FFF2-40B4-BE49-F238E27FC236}">
                <a16:creationId xmlns:a16="http://schemas.microsoft.com/office/drawing/2014/main" id="{2DE5B957-F501-4FE5-9C7F-BB3E3DFF5D5E}"/>
              </a:ext>
            </a:extLst>
          </p:cNvPr>
          <p:cNvSpPr txBox="1"/>
          <p:nvPr/>
        </p:nvSpPr>
        <p:spPr bwMode="auto">
          <a:xfrm>
            <a:off x="6871992" y="4792411"/>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9 = 45</a:t>
            </a:r>
          </a:p>
        </p:txBody>
      </p:sp>
      <p:sp>
        <p:nvSpPr>
          <p:cNvPr id="16" name="TextBox 15">
            <a:extLst>
              <a:ext uri="{FF2B5EF4-FFF2-40B4-BE49-F238E27FC236}">
                <a16:creationId xmlns:a16="http://schemas.microsoft.com/office/drawing/2014/main" id="{DD523F5B-9D65-4992-919D-2F6673FF3D97}"/>
              </a:ext>
            </a:extLst>
          </p:cNvPr>
          <p:cNvSpPr txBox="1"/>
          <p:nvPr/>
        </p:nvSpPr>
        <p:spPr bwMode="auto">
          <a:xfrm>
            <a:off x="6871992" y="5180765"/>
            <a:ext cx="150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10 = 50</a:t>
            </a:r>
          </a:p>
        </p:txBody>
      </p:sp>
      <p:sp>
        <p:nvSpPr>
          <p:cNvPr id="17" name="TextBox 16">
            <a:extLst>
              <a:ext uri="{FF2B5EF4-FFF2-40B4-BE49-F238E27FC236}">
                <a16:creationId xmlns:a16="http://schemas.microsoft.com/office/drawing/2014/main" id="{D457FF88-A041-4B87-9850-08EBAF703E7E}"/>
              </a:ext>
            </a:extLst>
          </p:cNvPr>
          <p:cNvSpPr txBox="1"/>
          <p:nvPr/>
        </p:nvSpPr>
        <p:spPr bwMode="auto">
          <a:xfrm>
            <a:off x="6871993" y="5569119"/>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11 = 55</a:t>
            </a:r>
          </a:p>
        </p:txBody>
      </p:sp>
      <p:sp>
        <p:nvSpPr>
          <p:cNvPr id="18" name="TextBox 17">
            <a:extLst>
              <a:ext uri="{FF2B5EF4-FFF2-40B4-BE49-F238E27FC236}">
                <a16:creationId xmlns:a16="http://schemas.microsoft.com/office/drawing/2014/main" id="{EB0EB3CD-C2C6-4741-B1CF-16BF8072AA46}"/>
              </a:ext>
            </a:extLst>
          </p:cNvPr>
          <p:cNvSpPr txBox="1"/>
          <p:nvPr/>
        </p:nvSpPr>
        <p:spPr bwMode="auto">
          <a:xfrm>
            <a:off x="6871993" y="5957470"/>
            <a:ext cx="1505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12 = 60</a:t>
            </a:r>
          </a:p>
        </p:txBody>
      </p:sp>
      <p:sp>
        <p:nvSpPr>
          <p:cNvPr id="38" name="TextBox 37">
            <a:extLst>
              <a:ext uri="{FF2B5EF4-FFF2-40B4-BE49-F238E27FC236}">
                <a16:creationId xmlns:a16="http://schemas.microsoft.com/office/drawing/2014/main" id="{5CECC6F3-F77D-4383-ACA1-C78FEAD0333C}"/>
              </a:ext>
            </a:extLst>
          </p:cNvPr>
          <p:cNvSpPr txBox="1"/>
          <p:nvPr/>
        </p:nvSpPr>
        <p:spPr bwMode="auto">
          <a:xfrm>
            <a:off x="5973502"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8</a:t>
            </a:r>
          </a:p>
        </p:txBody>
      </p:sp>
      <p:sp>
        <p:nvSpPr>
          <p:cNvPr id="39" name="TextBox 38">
            <a:extLst>
              <a:ext uri="{FF2B5EF4-FFF2-40B4-BE49-F238E27FC236}">
                <a16:creationId xmlns:a16="http://schemas.microsoft.com/office/drawing/2014/main" id="{C835FE26-FA6E-4450-9B68-96A7D9387FAC}"/>
              </a:ext>
            </a:extLst>
          </p:cNvPr>
          <p:cNvSpPr txBox="1"/>
          <p:nvPr/>
        </p:nvSpPr>
        <p:spPr bwMode="auto">
          <a:xfrm>
            <a:off x="6931854"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9</a:t>
            </a:r>
          </a:p>
        </p:txBody>
      </p:sp>
      <p:sp>
        <p:nvSpPr>
          <p:cNvPr id="40" name="TextBox 39">
            <a:extLst>
              <a:ext uri="{FF2B5EF4-FFF2-40B4-BE49-F238E27FC236}">
                <a16:creationId xmlns:a16="http://schemas.microsoft.com/office/drawing/2014/main" id="{498567AD-9C81-4889-9C08-B718AA7F7F99}"/>
              </a:ext>
            </a:extLst>
          </p:cNvPr>
          <p:cNvSpPr txBox="1"/>
          <p:nvPr/>
        </p:nvSpPr>
        <p:spPr bwMode="auto">
          <a:xfrm>
            <a:off x="7823660" y="9501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10</a:t>
            </a:r>
          </a:p>
        </p:txBody>
      </p:sp>
      <p:sp>
        <p:nvSpPr>
          <p:cNvPr id="41" name="TextBox 40">
            <a:extLst>
              <a:ext uri="{FF2B5EF4-FFF2-40B4-BE49-F238E27FC236}">
                <a16:creationId xmlns:a16="http://schemas.microsoft.com/office/drawing/2014/main" id="{D241E92E-A220-4C48-BC00-93B8C8D4F93B}"/>
              </a:ext>
            </a:extLst>
          </p:cNvPr>
          <p:cNvSpPr txBox="1"/>
          <p:nvPr/>
        </p:nvSpPr>
        <p:spPr bwMode="auto">
          <a:xfrm>
            <a:off x="8784395" y="9501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11</a:t>
            </a:r>
          </a:p>
        </p:txBody>
      </p:sp>
      <p:sp>
        <p:nvSpPr>
          <p:cNvPr id="42" name="TextBox 41">
            <a:extLst>
              <a:ext uri="{FF2B5EF4-FFF2-40B4-BE49-F238E27FC236}">
                <a16:creationId xmlns:a16="http://schemas.microsoft.com/office/drawing/2014/main" id="{B99C2C1C-3D25-4BA1-942E-0F593FC7506B}"/>
              </a:ext>
            </a:extLst>
          </p:cNvPr>
          <p:cNvSpPr txBox="1"/>
          <p:nvPr/>
        </p:nvSpPr>
        <p:spPr bwMode="auto">
          <a:xfrm>
            <a:off x="9742747" y="9501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12</a:t>
            </a:r>
          </a:p>
        </p:txBody>
      </p:sp>
      <p:sp>
        <p:nvSpPr>
          <p:cNvPr id="44" name="TextBox 43">
            <a:extLst>
              <a:ext uri="{FF2B5EF4-FFF2-40B4-BE49-F238E27FC236}">
                <a16:creationId xmlns:a16="http://schemas.microsoft.com/office/drawing/2014/main" id="{3894019A-2216-439F-ADB9-7D5C8B38794D}"/>
              </a:ext>
            </a:extLst>
          </p:cNvPr>
          <p:cNvSpPr txBox="1"/>
          <p:nvPr/>
        </p:nvSpPr>
        <p:spPr bwMode="auto">
          <a:xfrm>
            <a:off x="5902295"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40</a:t>
            </a:r>
          </a:p>
        </p:txBody>
      </p:sp>
      <p:sp>
        <p:nvSpPr>
          <p:cNvPr id="45" name="TextBox 44">
            <a:extLst>
              <a:ext uri="{FF2B5EF4-FFF2-40B4-BE49-F238E27FC236}">
                <a16:creationId xmlns:a16="http://schemas.microsoft.com/office/drawing/2014/main" id="{44DEB009-8FB0-4DD2-BDB8-665D32A888A6}"/>
              </a:ext>
            </a:extLst>
          </p:cNvPr>
          <p:cNvSpPr txBox="1"/>
          <p:nvPr/>
        </p:nvSpPr>
        <p:spPr bwMode="auto">
          <a:xfrm>
            <a:off x="6862925"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45</a:t>
            </a:r>
          </a:p>
        </p:txBody>
      </p:sp>
      <p:sp>
        <p:nvSpPr>
          <p:cNvPr id="46" name="TextBox 45">
            <a:extLst>
              <a:ext uri="{FF2B5EF4-FFF2-40B4-BE49-F238E27FC236}">
                <a16:creationId xmlns:a16="http://schemas.microsoft.com/office/drawing/2014/main" id="{0747B2A4-9C63-49A4-98B0-4CAEECF953CB}"/>
              </a:ext>
            </a:extLst>
          </p:cNvPr>
          <p:cNvSpPr txBox="1"/>
          <p:nvPr/>
        </p:nvSpPr>
        <p:spPr bwMode="auto">
          <a:xfrm>
            <a:off x="7823969"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50</a:t>
            </a:r>
          </a:p>
        </p:txBody>
      </p:sp>
      <p:sp>
        <p:nvSpPr>
          <p:cNvPr id="47" name="TextBox 46">
            <a:extLst>
              <a:ext uri="{FF2B5EF4-FFF2-40B4-BE49-F238E27FC236}">
                <a16:creationId xmlns:a16="http://schemas.microsoft.com/office/drawing/2014/main" id="{E6636578-2F00-4CA5-9FEE-59B4A8647015}"/>
              </a:ext>
            </a:extLst>
          </p:cNvPr>
          <p:cNvSpPr txBox="1"/>
          <p:nvPr/>
        </p:nvSpPr>
        <p:spPr bwMode="auto">
          <a:xfrm>
            <a:off x="8786982"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55</a:t>
            </a:r>
          </a:p>
        </p:txBody>
      </p:sp>
      <p:sp>
        <p:nvSpPr>
          <p:cNvPr id="48" name="TextBox 47">
            <a:extLst>
              <a:ext uri="{FF2B5EF4-FFF2-40B4-BE49-F238E27FC236}">
                <a16:creationId xmlns:a16="http://schemas.microsoft.com/office/drawing/2014/main" id="{BF3A50D1-7649-42D4-A11E-E80F41A2E9BC}"/>
              </a:ext>
            </a:extLst>
          </p:cNvPr>
          <p:cNvSpPr txBox="1"/>
          <p:nvPr/>
        </p:nvSpPr>
        <p:spPr bwMode="auto">
          <a:xfrm>
            <a:off x="9745231"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60</a:t>
            </a:r>
          </a:p>
        </p:txBody>
      </p:sp>
      <p:sp>
        <p:nvSpPr>
          <p:cNvPr id="58" name="TextBox 57">
            <a:extLst>
              <a:ext uri="{FF2B5EF4-FFF2-40B4-BE49-F238E27FC236}">
                <a16:creationId xmlns:a16="http://schemas.microsoft.com/office/drawing/2014/main" id="{53F8DCCA-7DBD-4108-A423-3566B27DE4FB}"/>
              </a:ext>
            </a:extLst>
          </p:cNvPr>
          <p:cNvSpPr txBox="1"/>
          <p:nvPr/>
        </p:nvSpPr>
        <p:spPr bwMode="auto">
          <a:xfrm>
            <a:off x="5012542" y="950114"/>
            <a:ext cx="32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7</a:t>
            </a:r>
          </a:p>
        </p:txBody>
      </p:sp>
      <p:sp>
        <p:nvSpPr>
          <p:cNvPr id="59" name="TextBox 58">
            <a:extLst>
              <a:ext uri="{FF2B5EF4-FFF2-40B4-BE49-F238E27FC236}">
                <a16:creationId xmlns:a16="http://schemas.microsoft.com/office/drawing/2014/main" id="{A79672A9-C310-44F7-9513-D9D7FE2A41A8}"/>
              </a:ext>
            </a:extLst>
          </p:cNvPr>
          <p:cNvSpPr txBox="1"/>
          <p:nvPr/>
        </p:nvSpPr>
        <p:spPr bwMode="auto">
          <a:xfrm>
            <a:off x="4941335" y="1438414"/>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35</a:t>
            </a:r>
          </a:p>
        </p:txBody>
      </p:sp>
      <p:sp>
        <p:nvSpPr>
          <p:cNvPr id="81" name="TextBox 80">
            <a:extLst>
              <a:ext uri="{FF2B5EF4-FFF2-40B4-BE49-F238E27FC236}">
                <a16:creationId xmlns:a16="http://schemas.microsoft.com/office/drawing/2014/main" id="{E51EC6FB-5CC9-46B1-BF05-365BB44B6B55}"/>
              </a:ext>
            </a:extLst>
          </p:cNvPr>
          <p:cNvSpPr txBox="1"/>
          <p:nvPr/>
        </p:nvSpPr>
        <p:spPr bwMode="auto">
          <a:xfrm>
            <a:off x="3814467" y="3627349"/>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6 × 5 = 30</a:t>
            </a:r>
          </a:p>
        </p:txBody>
      </p:sp>
      <p:sp>
        <p:nvSpPr>
          <p:cNvPr id="82" name="TextBox 81">
            <a:extLst>
              <a:ext uri="{FF2B5EF4-FFF2-40B4-BE49-F238E27FC236}">
                <a16:creationId xmlns:a16="http://schemas.microsoft.com/office/drawing/2014/main" id="{50729421-AEA7-4D0C-808A-6E83219A01F2}"/>
              </a:ext>
            </a:extLst>
          </p:cNvPr>
          <p:cNvSpPr txBox="1"/>
          <p:nvPr/>
        </p:nvSpPr>
        <p:spPr bwMode="auto">
          <a:xfrm>
            <a:off x="6871992" y="3627349"/>
            <a:ext cx="13676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000" dirty="0">
                <a:solidFill>
                  <a:srgbClr val="000000"/>
                </a:solidFill>
                <a:latin typeface="Myriad Pro Semibold" charset="0"/>
                <a:ea typeface="Myriad Pro Semibold" charset="0"/>
                <a:cs typeface="Myriad Pro Semibold" charset="0"/>
              </a:rPr>
              <a:t>5 × 6 = 30</a:t>
            </a:r>
          </a:p>
        </p:txBody>
      </p:sp>
    </p:spTree>
    <p:extLst>
      <p:ext uri="{BB962C8B-B14F-4D97-AF65-F5344CB8AC3E}">
        <p14:creationId xmlns:p14="http://schemas.microsoft.com/office/powerpoint/2010/main" val="86193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fade">
                                      <p:cBhvr>
                                        <p:cTn id="28" dur="500"/>
                                        <p:tgtEl>
                                          <p:spTgt spid="10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4"/>
                                        </p:tgtEl>
                                        <p:attrNameLst>
                                          <p:attrName>style.visibility</p:attrName>
                                        </p:attrNameLst>
                                      </p:cBhvr>
                                      <p:to>
                                        <p:strVal val="visible"/>
                                      </p:to>
                                    </p:set>
                                    <p:animEffect transition="in" filter="fade">
                                      <p:cBhvr>
                                        <p:cTn id="49" dur="500"/>
                                        <p:tgtEl>
                                          <p:spTgt spid="10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7"/>
                                        </p:tgtEl>
                                        <p:attrNameLst>
                                          <p:attrName>style.visibility</p:attrName>
                                        </p:attrNameLst>
                                      </p:cBhvr>
                                      <p:to>
                                        <p:strVal val="visible"/>
                                      </p:to>
                                    </p:set>
                                    <p:animEffect transition="in" filter="fade">
                                      <p:cBhvr>
                                        <p:cTn id="70" dur="500"/>
                                        <p:tgtEl>
                                          <p:spTgt spid="10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500"/>
                                        <p:tgtEl>
                                          <p:spTgt spid="1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5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10"/>
                                        </p:tgtEl>
                                        <p:attrNameLst>
                                          <p:attrName>style.visibility</p:attrName>
                                        </p:attrNameLst>
                                      </p:cBhvr>
                                      <p:to>
                                        <p:strVal val="visible"/>
                                      </p:to>
                                    </p:set>
                                    <p:animEffect transition="in" filter="fade">
                                      <p:cBhvr>
                                        <p:cTn id="91" dur="500"/>
                                        <p:tgtEl>
                                          <p:spTgt spid="11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fade">
                                      <p:cBhvr>
                                        <p:cTn id="99" dur="500"/>
                                        <p:tgtEl>
                                          <p:spTgt spid="4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fade">
                                      <p:cBhvr>
                                        <p:cTn id="104" dur="500"/>
                                        <p:tgtEl>
                                          <p:spTgt spid="11"/>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500"/>
                                        <p:tgtEl>
                                          <p:spTgt spid="1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16"/>
                                        </p:tgtEl>
                                        <p:attrNameLst>
                                          <p:attrName>style.visibility</p:attrName>
                                        </p:attrNameLst>
                                      </p:cBhvr>
                                      <p:to>
                                        <p:strVal val="visible"/>
                                      </p:to>
                                    </p:set>
                                    <p:animEffect transition="in" filter="fade">
                                      <p:cBhvr>
                                        <p:cTn id="112" dur="500"/>
                                        <p:tgtEl>
                                          <p:spTgt spid="11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fade">
                                      <p:cBhvr>
                                        <p:cTn id="120" dur="5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2"/>
                                        </p:tgtEl>
                                        <p:attrNameLst>
                                          <p:attrName>style.visibility</p:attrName>
                                        </p:attrNameLst>
                                      </p:cBhvr>
                                      <p:to>
                                        <p:strVal val="visible"/>
                                      </p:to>
                                    </p:set>
                                    <p:animEffect transition="in" filter="fade">
                                      <p:cBhvr>
                                        <p:cTn id="125" dur="500"/>
                                        <p:tgtEl>
                                          <p:spTgt spid="1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fade">
                                      <p:cBhvr>
                                        <p:cTn id="1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38" grpId="0"/>
      <p:bldP spid="39" grpId="0"/>
      <p:bldP spid="40" grpId="0"/>
      <p:bldP spid="41" grpId="0"/>
      <p:bldP spid="42" grpId="0"/>
      <p:bldP spid="44" grpId="0"/>
      <p:bldP spid="45" grpId="0"/>
      <p:bldP spid="46" grpId="0"/>
      <p:bldP spid="47" grpId="0"/>
      <p:bldP spid="48" grpId="0"/>
      <p:bldP spid="58" grpId="0"/>
      <p:bldP spid="59"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2:5</a:t>
            </a:r>
          </a:p>
        </p:txBody>
      </p:sp>
      <p:graphicFrame>
        <p:nvGraphicFramePr>
          <p:cNvPr id="3" name="Table 2">
            <a:extLst>
              <a:ext uri="{FF2B5EF4-FFF2-40B4-BE49-F238E27FC236}">
                <a16:creationId xmlns:a16="http://schemas.microsoft.com/office/drawing/2014/main" id="{26CEE805-4F9D-4872-8160-6E1A797A7BB3}"/>
              </a:ext>
            </a:extLst>
          </p:cNvPr>
          <p:cNvGraphicFramePr>
            <a:graphicFrameLocks noGrp="1"/>
          </p:cNvGraphicFramePr>
          <p:nvPr/>
        </p:nvGraphicFramePr>
        <p:xfrm>
          <a:off x="1819275" y="979039"/>
          <a:ext cx="3860750" cy="5115438"/>
        </p:xfrm>
        <a:graphic>
          <a:graphicData uri="http://schemas.openxmlformats.org/drawingml/2006/table">
            <a:tbl>
              <a:tblPr firstRow="1" firstCol="1" bandRow="1">
                <a:tableStyleId>{5C22544A-7EE6-4342-B048-85BDC9FD1C3A}</a:tableStyleId>
              </a:tblPr>
              <a:tblGrid>
                <a:gridCol w="1951198">
                  <a:extLst>
                    <a:ext uri="{9D8B030D-6E8A-4147-A177-3AD203B41FA5}">
                      <a16:colId xmlns:a16="http://schemas.microsoft.com/office/drawing/2014/main" val="798612558"/>
                    </a:ext>
                  </a:extLst>
                </a:gridCol>
                <a:gridCol w="1909552">
                  <a:extLst>
                    <a:ext uri="{9D8B030D-6E8A-4147-A177-3AD203B41FA5}">
                      <a16:colId xmlns:a16="http://schemas.microsoft.com/office/drawing/2014/main" val="1206225632"/>
                    </a:ext>
                  </a:extLst>
                </a:gridCol>
              </a:tblGrid>
              <a:tr h="0">
                <a:tc>
                  <a:txBody>
                    <a:bodyPr/>
                    <a:lstStyle/>
                    <a:p>
                      <a:pPr algn="ctr">
                        <a:lnSpc>
                          <a:spcPct val="107000"/>
                        </a:lnSpc>
                        <a:spcAft>
                          <a:spcPts val="0"/>
                        </a:spcAft>
                      </a:pPr>
                      <a:r>
                        <a:rPr lang="en-GB" sz="2000" b="1" dirty="0">
                          <a:solidFill>
                            <a:schemeClr val="tx1"/>
                          </a:solidFill>
                          <a:effectLst/>
                          <a:latin typeface="Myriad Pro Semibold"/>
                        </a:rPr>
                        <a:t>Number of hands</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1" dirty="0">
                          <a:solidFill>
                            <a:schemeClr val="tx1"/>
                          </a:solidFill>
                          <a:effectLst/>
                          <a:latin typeface="Myriad Pro Semibold"/>
                        </a:rPr>
                        <a:t>Number of fingers</a:t>
                      </a:r>
                      <a:endParaRPr lang="en-GB" sz="2000" b="1" dirty="0">
                        <a:solidFill>
                          <a:schemeClr val="tx1"/>
                        </a:solidFill>
                        <a:effectLst/>
                        <a:latin typeface="Myriad Pro Semibold"/>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2502189"/>
                  </a:ext>
                </a:extLst>
              </a:tr>
              <a:tr h="0">
                <a:tc>
                  <a:txBody>
                    <a:bodyPr/>
                    <a:lstStyle/>
                    <a:p>
                      <a:pPr algn="ctr">
                        <a:lnSpc>
                          <a:spcPct val="107000"/>
                        </a:lnSpc>
                        <a:spcAft>
                          <a:spcPts val="0"/>
                        </a:spcAft>
                      </a:pPr>
                      <a:r>
                        <a:rPr lang="en-GB" sz="2000" b="0" dirty="0">
                          <a:solidFill>
                            <a:schemeClr val="tx1"/>
                          </a:solidFill>
                          <a:effectLst/>
                          <a:latin typeface="Myriad Pro Semibold"/>
                        </a:rPr>
                        <a:t>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chemeClr val="tx1"/>
                          </a:solidFill>
                          <a:effectLst/>
                          <a:latin typeface="Myriad Pro Semibold"/>
                        </a:rPr>
                        <a:t>0</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781842"/>
                  </a:ext>
                </a:extLst>
              </a:tr>
              <a:tr h="0">
                <a:tc>
                  <a:txBody>
                    <a:bodyPr/>
                    <a:lstStyle/>
                    <a:p>
                      <a:pPr algn="ctr">
                        <a:lnSpc>
                          <a:spcPct val="107000"/>
                        </a:lnSpc>
                        <a:spcAft>
                          <a:spcPts val="0"/>
                        </a:spcAft>
                      </a:pPr>
                      <a:r>
                        <a:rPr lang="en-GB" sz="2000" b="0" dirty="0">
                          <a:solidFill>
                            <a:schemeClr val="tx1"/>
                          </a:solidFill>
                          <a:effectLst/>
                          <a:latin typeface="Myriad Pro Semibold"/>
                        </a:rPr>
                        <a:t>1</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443599"/>
                  </a:ext>
                </a:extLst>
              </a:tr>
              <a:tr h="0">
                <a:tc>
                  <a:txBody>
                    <a:bodyPr/>
                    <a:lstStyle/>
                    <a:p>
                      <a:pPr algn="ctr">
                        <a:lnSpc>
                          <a:spcPct val="107000"/>
                        </a:lnSpc>
                        <a:spcAft>
                          <a:spcPts val="0"/>
                        </a:spcAft>
                      </a:pPr>
                      <a:r>
                        <a:rPr lang="en-GB" sz="2000" b="0">
                          <a:solidFill>
                            <a:schemeClr val="tx1"/>
                          </a:solidFill>
                          <a:effectLst/>
                          <a:latin typeface="Myriad Pro Semibold"/>
                        </a:rPr>
                        <a:t>2</a:t>
                      </a:r>
                      <a:endParaRPr lang="en-GB" sz="2000" b="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10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8644771"/>
                  </a:ext>
                </a:extLst>
              </a:tr>
              <a:tr h="0">
                <a:tc>
                  <a:txBody>
                    <a:bodyPr/>
                    <a:lstStyle/>
                    <a:p>
                      <a:pPr algn="ctr">
                        <a:lnSpc>
                          <a:spcPct val="107000"/>
                        </a:lnSpc>
                        <a:spcAft>
                          <a:spcPts val="0"/>
                        </a:spcAft>
                      </a:pPr>
                      <a:r>
                        <a:rPr lang="en-GB" sz="2000" b="0" dirty="0">
                          <a:solidFill>
                            <a:schemeClr val="tx1"/>
                          </a:solidFill>
                          <a:effectLst/>
                          <a:latin typeface="Myriad Pro Semibold"/>
                        </a:rPr>
                        <a:t>3</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ea typeface="Calibri" panose="020F0502020204030204" pitchFamily="34" charset="0"/>
                          <a:cs typeface="Times New Roman" panose="02020603050405020304" pitchFamily="18" charset="0"/>
                        </a:rPr>
                        <a:t>15</a:t>
                      </a: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3519447"/>
                  </a:ext>
                </a:extLst>
              </a:tr>
              <a:tr h="0">
                <a:tc>
                  <a:txBody>
                    <a:bodyPr/>
                    <a:lstStyle/>
                    <a:p>
                      <a:pPr algn="ctr">
                        <a:lnSpc>
                          <a:spcPct val="107000"/>
                        </a:lnSpc>
                        <a:spcAft>
                          <a:spcPts val="0"/>
                        </a:spcAft>
                      </a:pPr>
                      <a:r>
                        <a:rPr lang="en-GB" sz="2000" b="0" dirty="0">
                          <a:solidFill>
                            <a:schemeClr val="tx1"/>
                          </a:solidFill>
                          <a:effectLst/>
                          <a:latin typeface="Myriad Pro Semibold"/>
                        </a:rPr>
                        <a:t>4</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20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6876742"/>
                  </a:ext>
                </a:extLst>
              </a:tr>
              <a:tr h="0">
                <a:tc>
                  <a:txBody>
                    <a:bodyPr/>
                    <a:lstStyle/>
                    <a:p>
                      <a:pPr algn="ctr">
                        <a:lnSpc>
                          <a:spcPct val="107000"/>
                        </a:lnSpc>
                        <a:spcAft>
                          <a:spcPts val="0"/>
                        </a:spcAft>
                      </a:pPr>
                      <a:r>
                        <a:rPr lang="en-GB" sz="2000" b="0" dirty="0">
                          <a:solidFill>
                            <a:schemeClr val="tx1"/>
                          </a:solidFill>
                          <a:effectLst/>
                          <a:latin typeface="Myriad Pro Semibold"/>
                        </a:rPr>
                        <a:t>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25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39620"/>
                  </a:ext>
                </a:extLst>
              </a:tr>
              <a:tr h="0">
                <a:tc>
                  <a:txBody>
                    <a:bodyPr/>
                    <a:lstStyle/>
                    <a:p>
                      <a:pPr algn="ctr">
                        <a:lnSpc>
                          <a:spcPct val="107000"/>
                        </a:lnSpc>
                        <a:spcAft>
                          <a:spcPts val="0"/>
                        </a:spcAft>
                      </a:pPr>
                      <a:r>
                        <a:rPr lang="en-GB" sz="2000" b="0" dirty="0">
                          <a:solidFill>
                            <a:schemeClr val="tx1"/>
                          </a:solidFill>
                          <a:effectLst/>
                          <a:latin typeface="Myriad Pro Semibold"/>
                        </a:rPr>
                        <a:t>6</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30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5881728"/>
                  </a:ext>
                </a:extLst>
              </a:tr>
              <a:tr h="0">
                <a:tc>
                  <a:txBody>
                    <a:bodyPr/>
                    <a:lstStyle/>
                    <a:p>
                      <a:pPr algn="ctr">
                        <a:lnSpc>
                          <a:spcPct val="107000"/>
                        </a:lnSpc>
                        <a:spcAft>
                          <a:spcPts val="0"/>
                        </a:spcAft>
                      </a:pPr>
                      <a:r>
                        <a:rPr lang="en-GB" sz="2000" b="0" dirty="0">
                          <a:solidFill>
                            <a:schemeClr val="tx1"/>
                          </a:solidFill>
                          <a:effectLst/>
                          <a:latin typeface="Myriad Pro Semibold"/>
                        </a:rPr>
                        <a:t>7</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35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0087937"/>
                  </a:ext>
                </a:extLst>
              </a:tr>
              <a:tr h="0">
                <a:tc>
                  <a:txBody>
                    <a:bodyPr/>
                    <a:lstStyle/>
                    <a:p>
                      <a:pPr algn="ctr">
                        <a:lnSpc>
                          <a:spcPct val="107000"/>
                        </a:lnSpc>
                        <a:spcAft>
                          <a:spcPts val="0"/>
                        </a:spcAft>
                      </a:pPr>
                      <a:r>
                        <a:rPr lang="en-GB" sz="2000" b="0" dirty="0">
                          <a:solidFill>
                            <a:schemeClr val="tx1"/>
                          </a:solidFill>
                          <a:effectLst/>
                          <a:latin typeface="Myriad Pro Semibold"/>
                        </a:rPr>
                        <a:t>8</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40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9677809"/>
                  </a:ext>
                </a:extLst>
              </a:tr>
              <a:tr h="0">
                <a:tc>
                  <a:txBody>
                    <a:bodyPr/>
                    <a:lstStyle/>
                    <a:p>
                      <a:pPr algn="ctr">
                        <a:lnSpc>
                          <a:spcPct val="107000"/>
                        </a:lnSpc>
                        <a:spcAft>
                          <a:spcPts val="0"/>
                        </a:spcAft>
                      </a:pPr>
                      <a:r>
                        <a:rPr lang="en-GB" sz="2000" b="0" dirty="0">
                          <a:solidFill>
                            <a:schemeClr val="tx1"/>
                          </a:solidFill>
                          <a:effectLst/>
                          <a:latin typeface="Myriad Pro Semibold"/>
                        </a:rPr>
                        <a:t>9</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45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487473"/>
                  </a:ext>
                </a:extLst>
              </a:tr>
              <a:tr h="0">
                <a:tc>
                  <a:txBody>
                    <a:bodyPr/>
                    <a:lstStyle/>
                    <a:p>
                      <a:pPr algn="ctr">
                        <a:lnSpc>
                          <a:spcPct val="107000"/>
                        </a:lnSpc>
                        <a:spcAft>
                          <a:spcPts val="0"/>
                        </a:spcAft>
                      </a:pPr>
                      <a:r>
                        <a:rPr lang="en-GB" sz="2000" b="0" dirty="0">
                          <a:solidFill>
                            <a:schemeClr val="tx1"/>
                          </a:solidFill>
                          <a:effectLst/>
                          <a:latin typeface="Myriad Pro Semibold"/>
                        </a:rPr>
                        <a:t>10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50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5837279"/>
                  </a:ext>
                </a:extLst>
              </a:tr>
              <a:tr h="0">
                <a:tc>
                  <a:txBody>
                    <a:bodyPr/>
                    <a:lstStyle/>
                    <a:p>
                      <a:pPr algn="ctr">
                        <a:lnSpc>
                          <a:spcPct val="107000"/>
                        </a:lnSpc>
                        <a:spcAft>
                          <a:spcPts val="0"/>
                        </a:spcAft>
                      </a:pPr>
                      <a:r>
                        <a:rPr lang="en-GB" sz="2000" b="0" dirty="0">
                          <a:solidFill>
                            <a:schemeClr val="tx1"/>
                          </a:solidFill>
                          <a:effectLst/>
                          <a:latin typeface="Myriad Pro Semibold"/>
                        </a:rPr>
                        <a:t>11</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55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8327013"/>
                  </a:ext>
                </a:extLst>
              </a:tr>
              <a:tr h="0">
                <a:tc>
                  <a:txBody>
                    <a:bodyPr/>
                    <a:lstStyle/>
                    <a:p>
                      <a:pPr algn="ctr">
                        <a:lnSpc>
                          <a:spcPct val="107000"/>
                        </a:lnSpc>
                        <a:spcAft>
                          <a:spcPts val="0"/>
                        </a:spcAft>
                      </a:pPr>
                      <a:r>
                        <a:rPr lang="en-GB" sz="2000" b="0" dirty="0">
                          <a:solidFill>
                            <a:schemeClr val="tx1"/>
                          </a:solidFill>
                          <a:effectLst/>
                          <a:latin typeface="Myriad Pro Semibold"/>
                        </a:rPr>
                        <a:t>12</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chemeClr val="tx1"/>
                          </a:solidFill>
                          <a:effectLst/>
                          <a:latin typeface="Myriad Pro Semibold"/>
                        </a:rPr>
                        <a:t>60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8775520"/>
                  </a:ext>
                </a:extLst>
              </a:tr>
            </a:tbl>
          </a:graphicData>
        </a:graphic>
      </p:graphicFrame>
      <p:graphicFrame>
        <p:nvGraphicFramePr>
          <p:cNvPr id="4" name="Table 3">
            <a:extLst>
              <a:ext uri="{FF2B5EF4-FFF2-40B4-BE49-F238E27FC236}">
                <a16:creationId xmlns:a16="http://schemas.microsoft.com/office/drawing/2014/main" id="{ACB97AF3-B6D9-421B-9B4F-DDA4D4DE9827}"/>
              </a:ext>
            </a:extLst>
          </p:cNvPr>
          <p:cNvGraphicFramePr>
            <a:graphicFrameLocks noGrp="1"/>
          </p:cNvGraphicFramePr>
          <p:nvPr/>
        </p:nvGraphicFramePr>
        <p:xfrm>
          <a:off x="6096000" y="1698749"/>
          <a:ext cx="4136870" cy="4395729"/>
        </p:xfrm>
        <a:graphic>
          <a:graphicData uri="http://schemas.openxmlformats.org/drawingml/2006/table">
            <a:tbl>
              <a:tblPr firstRow="1" firstCol="1" bandRow="1">
                <a:tableStyleId>{5C22544A-7EE6-4342-B048-85BDC9FD1C3A}</a:tableStyleId>
              </a:tblPr>
              <a:tblGrid>
                <a:gridCol w="2068034">
                  <a:extLst>
                    <a:ext uri="{9D8B030D-6E8A-4147-A177-3AD203B41FA5}">
                      <a16:colId xmlns:a16="http://schemas.microsoft.com/office/drawing/2014/main" val="529241110"/>
                    </a:ext>
                  </a:extLst>
                </a:gridCol>
                <a:gridCol w="2068836">
                  <a:extLst>
                    <a:ext uri="{9D8B030D-6E8A-4147-A177-3AD203B41FA5}">
                      <a16:colId xmlns:a16="http://schemas.microsoft.com/office/drawing/2014/main" val="3903664608"/>
                    </a:ext>
                  </a:extLst>
                </a:gridCol>
              </a:tblGrid>
              <a:tr h="0">
                <a:tc>
                  <a:txBody>
                    <a:bodyPr/>
                    <a:lstStyle/>
                    <a:p>
                      <a:pPr>
                        <a:lnSpc>
                          <a:spcPct val="107000"/>
                        </a:lnSpc>
                        <a:spcBef>
                          <a:spcPts val="200"/>
                        </a:spcBef>
                        <a:spcAft>
                          <a:spcPts val="200"/>
                        </a:spcAft>
                      </a:pPr>
                      <a:r>
                        <a:rPr lang="en-GB" sz="2000" b="0" dirty="0">
                          <a:solidFill>
                            <a:schemeClr val="tx1"/>
                          </a:solidFill>
                          <a:effectLst/>
                          <a:latin typeface="Myriad Pro Semibold"/>
                        </a:rPr>
                        <a:t>0 × 5 = 0 </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0 = 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8072249"/>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1 × 5 = 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1 = 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4410978"/>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2 × 5 = 10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2 = 10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6049314"/>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3 × 5 = 15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3 = 15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9494334"/>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4 × 5 = 20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4 = 20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7786380"/>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5 × 5 = 25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5 = 25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3200960"/>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6 × 5 = 30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6 = 30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706264"/>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7 × 5 = 35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7 = 35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7341920"/>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8 × 5 = 40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8 = 40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8475270"/>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9 × 5 = 45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9 = 45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8445506"/>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10 × 5 = 50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10 = 50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8552452"/>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11 × 5 = 55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11 = 55</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6995238"/>
                  </a:ext>
                </a:extLst>
              </a:tr>
              <a:tr h="0">
                <a:tc>
                  <a:txBody>
                    <a:bodyPr/>
                    <a:lstStyle/>
                    <a:p>
                      <a:pPr>
                        <a:lnSpc>
                          <a:spcPct val="107000"/>
                        </a:lnSpc>
                        <a:spcBef>
                          <a:spcPts val="200"/>
                        </a:spcBef>
                        <a:spcAft>
                          <a:spcPts val="200"/>
                        </a:spcAft>
                      </a:pPr>
                      <a:r>
                        <a:rPr lang="en-GB" sz="2000" b="0" dirty="0">
                          <a:solidFill>
                            <a:schemeClr val="tx1"/>
                          </a:solidFill>
                          <a:effectLst/>
                          <a:latin typeface="Myriad Pro Semibold"/>
                        </a:rPr>
                        <a:t>12 × 5 = 60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spcBef>
                          <a:spcPts val="200"/>
                        </a:spcBef>
                        <a:spcAft>
                          <a:spcPts val="200"/>
                        </a:spcAft>
                      </a:pPr>
                      <a:r>
                        <a:rPr lang="en-GB" sz="2000" b="0" dirty="0">
                          <a:solidFill>
                            <a:schemeClr val="tx1"/>
                          </a:solidFill>
                          <a:effectLst/>
                          <a:latin typeface="Myriad Pro Semibold"/>
                        </a:rPr>
                        <a:t>5 × 12 = 60</a:t>
                      </a:r>
                      <a:endParaRPr lang="en-GB" sz="20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108000" marR="108000" marT="18000" marB="1800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1099384"/>
                  </a:ext>
                </a:extLst>
              </a:tr>
            </a:tbl>
          </a:graphicData>
        </a:graphic>
      </p:graphicFrame>
    </p:spTree>
    <p:extLst>
      <p:ext uri="{BB962C8B-B14F-4D97-AF65-F5344CB8AC3E}">
        <p14:creationId xmlns:p14="http://schemas.microsoft.com/office/powerpoint/2010/main" val="341819143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17</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1050500058"/>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17</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represent the five times table in different ways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5076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17</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2.4 Times tables: groups of 10 and of 5, and factors of 0 and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83272365"/>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2:6 - 2:7</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20-22</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0C0D84E1-6839-450E-83CC-91A083B6FC7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1174017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2:6</a:t>
            </a:r>
          </a:p>
        </p:txBody>
      </p:sp>
      <p:pic>
        <p:nvPicPr>
          <p:cNvPr id="4" name="Picture 3">
            <a:extLst>
              <a:ext uri="{FF2B5EF4-FFF2-40B4-BE49-F238E27FC236}">
                <a16:creationId xmlns:a16="http://schemas.microsoft.com/office/drawing/2014/main" id="{44AA1B74-DC4F-4149-BA42-A491E25B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193" y="2490407"/>
            <a:ext cx="7975614" cy="1877187"/>
          </a:xfrm>
          <a:prstGeom prst="rect">
            <a:avLst/>
          </a:prstGeom>
        </p:spPr>
      </p:pic>
    </p:spTree>
    <p:extLst>
      <p:ext uri="{BB962C8B-B14F-4D97-AF65-F5344CB8AC3E}">
        <p14:creationId xmlns:p14="http://schemas.microsoft.com/office/powerpoint/2010/main" val="122352337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2:6</a:t>
            </a:r>
          </a:p>
        </p:txBody>
      </p:sp>
      <p:pic>
        <p:nvPicPr>
          <p:cNvPr id="4" name="Picture 3" descr="A large clock mounted to the side&#10;&#10;Description automatically generated">
            <a:extLst>
              <a:ext uri="{FF2B5EF4-FFF2-40B4-BE49-F238E27FC236}">
                <a16:creationId xmlns:a16="http://schemas.microsoft.com/office/drawing/2014/main" id="{6625FEAC-4932-4FFF-8867-6037144D8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761" y="1296163"/>
            <a:ext cx="4260478" cy="4265674"/>
          </a:xfrm>
          <a:prstGeom prst="rect">
            <a:avLst/>
          </a:prstGeom>
        </p:spPr>
      </p:pic>
      <p:pic>
        <p:nvPicPr>
          <p:cNvPr id="10" name="Picture 9">
            <a:extLst>
              <a:ext uri="{FF2B5EF4-FFF2-40B4-BE49-F238E27FC236}">
                <a16:creationId xmlns:a16="http://schemas.microsoft.com/office/drawing/2014/main" id="{6B4815D9-50E3-47E4-A830-EC6C8C8D8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945869">
            <a:off x="6087253" y="3001119"/>
            <a:ext cx="1293730" cy="815726"/>
          </a:xfrm>
          <a:prstGeom prst="rect">
            <a:avLst/>
          </a:prstGeom>
        </p:spPr>
      </p:pic>
      <p:pic>
        <p:nvPicPr>
          <p:cNvPr id="12" name="Picture 11">
            <a:extLst>
              <a:ext uri="{FF2B5EF4-FFF2-40B4-BE49-F238E27FC236}">
                <a16:creationId xmlns:a16="http://schemas.microsoft.com/office/drawing/2014/main" id="{1FDD16C2-1AFE-4431-B046-6D883EDCF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75762">
            <a:off x="5657685" y="2758754"/>
            <a:ext cx="898858" cy="524766"/>
          </a:xfrm>
          <a:prstGeom prst="rect">
            <a:avLst/>
          </a:prstGeom>
        </p:spPr>
      </p:pic>
      <p:sp>
        <p:nvSpPr>
          <p:cNvPr id="6" name="Oval 5">
            <a:extLst>
              <a:ext uri="{FF2B5EF4-FFF2-40B4-BE49-F238E27FC236}">
                <a16:creationId xmlns:a16="http://schemas.microsoft.com/office/drawing/2014/main" id="{BA416F31-6873-46EC-A60E-F9970A40480E}"/>
              </a:ext>
            </a:extLst>
          </p:cNvPr>
          <p:cNvSpPr>
            <a:spLocks noChangeAspect="1"/>
          </p:cNvSpPr>
          <p:nvPr/>
        </p:nvSpPr>
        <p:spPr bwMode="auto">
          <a:xfrm>
            <a:off x="6491530" y="1633323"/>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 name="Oval 6">
            <a:extLst>
              <a:ext uri="{FF2B5EF4-FFF2-40B4-BE49-F238E27FC236}">
                <a16:creationId xmlns:a16="http://schemas.microsoft.com/office/drawing/2014/main" id="{BA0ADB3A-FEC2-4C35-8A74-FAA4E569B8D3}"/>
              </a:ext>
            </a:extLst>
          </p:cNvPr>
          <p:cNvSpPr>
            <a:spLocks noChangeAspect="1"/>
          </p:cNvSpPr>
          <p:nvPr/>
        </p:nvSpPr>
        <p:spPr bwMode="auto">
          <a:xfrm>
            <a:off x="7064493" y="2207228"/>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8" name="Oval 7">
            <a:extLst>
              <a:ext uri="{FF2B5EF4-FFF2-40B4-BE49-F238E27FC236}">
                <a16:creationId xmlns:a16="http://schemas.microsoft.com/office/drawing/2014/main" id="{F9056E97-7B0B-4CA9-A361-C10522DCBD1A}"/>
              </a:ext>
            </a:extLst>
          </p:cNvPr>
          <p:cNvSpPr>
            <a:spLocks noChangeAspect="1"/>
          </p:cNvSpPr>
          <p:nvPr/>
        </p:nvSpPr>
        <p:spPr bwMode="auto">
          <a:xfrm>
            <a:off x="7266218" y="3001463"/>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 name="Oval 8">
            <a:extLst>
              <a:ext uri="{FF2B5EF4-FFF2-40B4-BE49-F238E27FC236}">
                <a16:creationId xmlns:a16="http://schemas.microsoft.com/office/drawing/2014/main" id="{224EDC8E-6D25-4FA1-8544-CED8502071D0}"/>
              </a:ext>
            </a:extLst>
          </p:cNvPr>
          <p:cNvSpPr>
            <a:spLocks noChangeAspect="1"/>
          </p:cNvSpPr>
          <p:nvPr/>
        </p:nvSpPr>
        <p:spPr bwMode="auto">
          <a:xfrm>
            <a:off x="5682434" y="1434015"/>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Tree>
    <p:extLst>
      <p:ext uri="{BB962C8B-B14F-4D97-AF65-F5344CB8AC3E}">
        <p14:creationId xmlns:p14="http://schemas.microsoft.com/office/powerpoint/2010/main" val="260564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10" presetClass="exit" presetSubtype="0" fill="hold" grpId="1" nodeType="after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500"/>
                            </p:stCondLst>
                            <p:childTnLst>
                              <p:par>
                                <p:cTn id="25" presetID="10" presetClass="exit" presetSubtype="0" fill="hold" grpId="1"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2500"/>
                            </p:stCondLst>
                            <p:childTnLst>
                              <p:par>
                                <p:cTn id="33" presetID="10" presetClass="exit" presetSubtype="0" fill="hold" grpId="1" nodeType="after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9" grpId="0" animBg="1"/>
      <p:bldP spid="9" grpId="1"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2:6</a:t>
            </a:r>
          </a:p>
        </p:txBody>
      </p:sp>
      <p:pic>
        <p:nvPicPr>
          <p:cNvPr id="3" name="Picture 2" descr="A large clock mounted to the side&#10;&#10;Description automatically generated">
            <a:extLst>
              <a:ext uri="{FF2B5EF4-FFF2-40B4-BE49-F238E27FC236}">
                <a16:creationId xmlns:a16="http://schemas.microsoft.com/office/drawing/2014/main" id="{29F95D69-1128-460A-BD37-1CFF8FBF2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761" y="1296163"/>
            <a:ext cx="4260478" cy="4265674"/>
          </a:xfrm>
          <a:prstGeom prst="rect">
            <a:avLst/>
          </a:prstGeom>
        </p:spPr>
      </p:pic>
      <p:pic>
        <p:nvPicPr>
          <p:cNvPr id="5" name="Picture 4">
            <a:extLst>
              <a:ext uri="{FF2B5EF4-FFF2-40B4-BE49-F238E27FC236}">
                <a16:creationId xmlns:a16="http://schemas.microsoft.com/office/drawing/2014/main" id="{7EF5A5DF-7139-494D-807B-F02AFAE758CD}"/>
              </a:ext>
            </a:extLst>
          </p:cNvPr>
          <p:cNvPicPr>
            <a:picLocks noChangeAspect="1"/>
          </p:cNvPicPr>
          <p:nvPr/>
        </p:nvPicPr>
        <p:blipFill>
          <a:blip r:embed="rId4">
            <a:clrChange>
              <a:clrFrom>
                <a:srgbClr val="2D2E2D"/>
              </a:clrFrom>
              <a:clrTo>
                <a:srgbClr val="2D2E2D">
                  <a:alpha val="0"/>
                </a:srgbClr>
              </a:clrTo>
            </a:clrChang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rot="3504793">
            <a:off x="5987732" y="3366478"/>
            <a:ext cx="898858" cy="524766"/>
          </a:xfrm>
          <a:prstGeom prst="rect">
            <a:avLst/>
          </a:prstGeom>
        </p:spPr>
      </p:pic>
      <p:pic>
        <p:nvPicPr>
          <p:cNvPr id="4" name="Picture 3">
            <a:extLst>
              <a:ext uri="{FF2B5EF4-FFF2-40B4-BE49-F238E27FC236}">
                <a16:creationId xmlns:a16="http://schemas.microsoft.com/office/drawing/2014/main" id="{CF9E45B9-75DF-481C-A83B-590425B5D7CB}"/>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rot="10740000">
            <a:off x="6015683" y="3311747"/>
            <a:ext cx="1293730" cy="815726"/>
          </a:xfrm>
          <a:prstGeom prst="rect">
            <a:avLst/>
          </a:prstGeom>
        </p:spPr>
      </p:pic>
      <p:sp>
        <p:nvSpPr>
          <p:cNvPr id="9" name="Oval 8">
            <a:extLst>
              <a:ext uri="{FF2B5EF4-FFF2-40B4-BE49-F238E27FC236}">
                <a16:creationId xmlns:a16="http://schemas.microsoft.com/office/drawing/2014/main" id="{6CF6B38A-0254-4D95-8C4B-DD802A4DF83A}"/>
              </a:ext>
            </a:extLst>
          </p:cNvPr>
          <p:cNvSpPr>
            <a:spLocks noChangeAspect="1"/>
          </p:cNvSpPr>
          <p:nvPr/>
        </p:nvSpPr>
        <p:spPr bwMode="auto">
          <a:xfrm>
            <a:off x="6491530" y="1633323"/>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3" name="Oval 12">
            <a:extLst>
              <a:ext uri="{FF2B5EF4-FFF2-40B4-BE49-F238E27FC236}">
                <a16:creationId xmlns:a16="http://schemas.microsoft.com/office/drawing/2014/main" id="{C5ED329A-6BD4-4B1F-81B8-E88B9DFBD46E}"/>
              </a:ext>
            </a:extLst>
          </p:cNvPr>
          <p:cNvSpPr>
            <a:spLocks noChangeAspect="1"/>
          </p:cNvSpPr>
          <p:nvPr/>
        </p:nvSpPr>
        <p:spPr bwMode="auto">
          <a:xfrm>
            <a:off x="7064493" y="2207228"/>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4" name="Oval 13">
            <a:extLst>
              <a:ext uri="{FF2B5EF4-FFF2-40B4-BE49-F238E27FC236}">
                <a16:creationId xmlns:a16="http://schemas.microsoft.com/office/drawing/2014/main" id="{7DF397A7-4C0E-4F3D-8F94-331D465463B5}"/>
              </a:ext>
            </a:extLst>
          </p:cNvPr>
          <p:cNvSpPr>
            <a:spLocks noChangeAspect="1"/>
          </p:cNvSpPr>
          <p:nvPr/>
        </p:nvSpPr>
        <p:spPr bwMode="auto">
          <a:xfrm>
            <a:off x="7266218" y="3001463"/>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5" name="Oval 14">
            <a:extLst>
              <a:ext uri="{FF2B5EF4-FFF2-40B4-BE49-F238E27FC236}">
                <a16:creationId xmlns:a16="http://schemas.microsoft.com/office/drawing/2014/main" id="{D6EFFF93-A45E-479E-A071-6D6A26C12AEF}"/>
              </a:ext>
            </a:extLst>
          </p:cNvPr>
          <p:cNvSpPr>
            <a:spLocks noChangeAspect="1"/>
          </p:cNvSpPr>
          <p:nvPr/>
        </p:nvSpPr>
        <p:spPr bwMode="auto">
          <a:xfrm>
            <a:off x="7088210" y="3810559"/>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6" name="Oval 15">
            <a:extLst>
              <a:ext uri="{FF2B5EF4-FFF2-40B4-BE49-F238E27FC236}">
                <a16:creationId xmlns:a16="http://schemas.microsoft.com/office/drawing/2014/main" id="{655A937A-296D-4146-AD83-45327C83AF9D}"/>
              </a:ext>
            </a:extLst>
          </p:cNvPr>
          <p:cNvSpPr>
            <a:spLocks noChangeAspect="1"/>
          </p:cNvSpPr>
          <p:nvPr/>
        </p:nvSpPr>
        <p:spPr bwMode="auto">
          <a:xfrm>
            <a:off x="5682434" y="1434015"/>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Tree>
    <p:extLst>
      <p:ext uri="{BB962C8B-B14F-4D97-AF65-F5344CB8AC3E}">
        <p14:creationId xmlns:p14="http://schemas.microsoft.com/office/powerpoint/2010/main" val="142432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0" presetClass="exit" presetSubtype="0" fill="hold" grpId="1" nodeType="after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1500"/>
                            </p:stCondLst>
                            <p:childTnLst>
                              <p:par>
                                <p:cTn id="25" presetID="10" presetClass="exit" presetSubtype="0" fill="hold" grpId="1" nodeType="after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500"/>
                            </p:stCondLst>
                            <p:childTnLst>
                              <p:par>
                                <p:cTn id="33" presetID="10" presetClass="exit" presetSubtype="0" fill="hold" grpId="1" nodeType="after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3500"/>
                            </p:stCondLst>
                            <p:childTnLst>
                              <p:par>
                                <p:cTn id="41" presetID="10" presetClass="exit" presetSubtype="0" fill="hold" grpId="1" nodeType="after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animBg="1"/>
      <p:bldP spid="13" grpId="1" animBg="1"/>
      <p:bldP spid="14" grpId="0" animBg="1"/>
      <p:bldP spid="14" grpId="1" animBg="1"/>
      <p:bldP spid="15" grpId="0" animBg="1"/>
      <p:bldP spid="16" grpId="0" animBg="1"/>
      <p:bldP spid="16"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2:6</a:t>
            </a:r>
          </a:p>
        </p:txBody>
      </p:sp>
      <p:pic>
        <p:nvPicPr>
          <p:cNvPr id="10" name="Picture 9" descr="A large clock mounted to the side&#10;&#10;Description automatically generated">
            <a:extLst>
              <a:ext uri="{FF2B5EF4-FFF2-40B4-BE49-F238E27FC236}">
                <a16:creationId xmlns:a16="http://schemas.microsoft.com/office/drawing/2014/main" id="{385CD7B2-D6FA-4FB1-9C37-950A09978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761" y="1296163"/>
            <a:ext cx="4260478" cy="4265674"/>
          </a:xfrm>
          <a:prstGeom prst="rect">
            <a:avLst/>
          </a:prstGeom>
        </p:spPr>
      </p:pic>
      <p:pic>
        <p:nvPicPr>
          <p:cNvPr id="11" name="Picture 10">
            <a:extLst>
              <a:ext uri="{FF2B5EF4-FFF2-40B4-BE49-F238E27FC236}">
                <a16:creationId xmlns:a16="http://schemas.microsoft.com/office/drawing/2014/main" id="{9118DB62-9A76-4517-A557-739AEC28BB95}"/>
              </a:ext>
            </a:extLst>
          </p:cNvPr>
          <p:cNvPicPr>
            <a:picLocks noChangeAspect="1"/>
          </p:cNvPicPr>
          <p:nvPr/>
        </p:nvPicPr>
        <p:blipFill>
          <a:blip r:embed="rId4">
            <a:clrChange>
              <a:clrFrom>
                <a:srgbClr val="2D2E2D"/>
              </a:clrFrom>
              <a:clrTo>
                <a:srgbClr val="2D2E2D">
                  <a:alpha val="0"/>
                </a:srgbClr>
              </a:clrTo>
            </a:clrChange>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rot="3504793">
            <a:off x="5987732" y="3366478"/>
            <a:ext cx="898858" cy="524766"/>
          </a:xfrm>
          <a:prstGeom prst="rect">
            <a:avLst/>
          </a:prstGeom>
        </p:spPr>
      </p:pic>
      <p:sp>
        <p:nvSpPr>
          <p:cNvPr id="13" name="Oval 12">
            <a:extLst>
              <a:ext uri="{FF2B5EF4-FFF2-40B4-BE49-F238E27FC236}">
                <a16:creationId xmlns:a16="http://schemas.microsoft.com/office/drawing/2014/main" id="{49C41595-B0E6-440F-A4A2-ED06B0AC221A}"/>
              </a:ext>
            </a:extLst>
          </p:cNvPr>
          <p:cNvSpPr>
            <a:spLocks noChangeAspect="1"/>
          </p:cNvSpPr>
          <p:nvPr/>
        </p:nvSpPr>
        <p:spPr bwMode="auto">
          <a:xfrm>
            <a:off x="6491530" y="1633323"/>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4" name="Oval 13">
            <a:extLst>
              <a:ext uri="{FF2B5EF4-FFF2-40B4-BE49-F238E27FC236}">
                <a16:creationId xmlns:a16="http://schemas.microsoft.com/office/drawing/2014/main" id="{A79DBD7B-F532-4B89-AE3D-CDD896AFF695}"/>
              </a:ext>
            </a:extLst>
          </p:cNvPr>
          <p:cNvSpPr>
            <a:spLocks noChangeAspect="1"/>
          </p:cNvSpPr>
          <p:nvPr/>
        </p:nvSpPr>
        <p:spPr bwMode="auto">
          <a:xfrm>
            <a:off x="7064493" y="2207228"/>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6" name="Oval 15">
            <a:extLst>
              <a:ext uri="{FF2B5EF4-FFF2-40B4-BE49-F238E27FC236}">
                <a16:creationId xmlns:a16="http://schemas.microsoft.com/office/drawing/2014/main" id="{9809DE07-6AA9-4B80-8F61-39324C1035B0}"/>
              </a:ext>
            </a:extLst>
          </p:cNvPr>
          <p:cNvSpPr>
            <a:spLocks noChangeAspect="1"/>
          </p:cNvSpPr>
          <p:nvPr/>
        </p:nvSpPr>
        <p:spPr bwMode="auto">
          <a:xfrm>
            <a:off x="5682434" y="1434015"/>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nvGrpSpPr>
          <p:cNvPr id="18" name="Group 17">
            <a:extLst>
              <a:ext uri="{FF2B5EF4-FFF2-40B4-BE49-F238E27FC236}">
                <a16:creationId xmlns:a16="http://schemas.microsoft.com/office/drawing/2014/main" id="{C79DBE81-80F6-4798-83B2-88A159CAD66C}"/>
              </a:ext>
            </a:extLst>
          </p:cNvPr>
          <p:cNvGrpSpPr/>
          <p:nvPr/>
        </p:nvGrpSpPr>
        <p:grpSpPr>
          <a:xfrm>
            <a:off x="4887215" y="2690967"/>
            <a:ext cx="2422199" cy="1436507"/>
            <a:chOff x="3363214" y="2690966"/>
            <a:chExt cx="2422199" cy="1436507"/>
          </a:xfrm>
        </p:grpSpPr>
        <p:pic>
          <p:nvPicPr>
            <p:cNvPr id="12" name="Picture 11">
              <a:extLst>
                <a:ext uri="{FF2B5EF4-FFF2-40B4-BE49-F238E27FC236}">
                  <a16:creationId xmlns:a16="http://schemas.microsoft.com/office/drawing/2014/main" id="{F8DCB2E9-DD1D-4124-8E26-8020DE1C854B}"/>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rot="10740000">
              <a:off x="4491683" y="3311747"/>
              <a:ext cx="1293730" cy="815726"/>
            </a:xfrm>
            <a:prstGeom prst="rect">
              <a:avLst/>
            </a:prstGeom>
          </p:spPr>
        </p:pic>
        <p:pic>
          <p:nvPicPr>
            <p:cNvPr id="17" name="Picture 16">
              <a:extLst>
                <a:ext uri="{FF2B5EF4-FFF2-40B4-BE49-F238E27FC236}">
                  <a16:creationId xmlns:a16="http://schemas.microsoft.com/office/drawing/2014/main" id="{BE209808-F75B-4DBE-A95C-AC1E7C2938CD}"/>
                </a:ext>
              </a:extLst>
            </p:cNvPr>
            <p:cNvPicPr>
              <a:picLocks noChangeAspect="1"/>
            </p:cNvPicPr>
            <p:nvPr/>
          </p:nvPicPr>
          <p:blipFill>
            <a:blip r:embed="rId6">
              <a:alphaModFix amt="0"/>
              <a:extLst>
                <a:ext uri="{28A0092B-C50C-407E-A947-70E740481C1C}">
                  <a14:useLocalDpi xmlns:a14="http://schemas.microsoft.com/office/drawing/2010/main" val="0"/>
                </a:ext>
              </a:extLst>
            </a:blip>
            <a:stretch>
              <a:fillRect/>
            </a:stretch>
          </p:blipFill>
          <p:spPr>
            <a:xfrm rot="10740000" flipH="1" flipV="1">
              <a:off x="3363214" y="2690966"/>
              <a:ext cx="1293730" cy="815726"/>
            </a:xfrm>
            <a:prstGeom prst="rect">
              <a:avLst/>
            </a:prstGeom>
          </p:spPr>
        </p:pic>
      </p:grpSp>
      <p:sp>
        <p:nvSpPr>
          <p:cNvPr id="20" name="Oval 19">
            <a:extLst>
              <a:ext uri="{FF2B5EF4-FFF2-40B4-BE49-F238E27FC236}">
                <a16:creationId xmlns:a16="http://schemas.microsoft.com/office/drawing/2014/main" id="{10F37F2E-0077-4E48-A63A-102ECB292680}"/>
              </a:ext>
            </a:extLst>
          </p:cNvPr>
          <p:cNvSpPr>
            <a:spLocks noChangeAspect="1"/>
          </p:cNvSpPr>
          <p:nvPr/>
        </p:nvSpPr>
        <p:spPr bwMode="auto">
          <a:xfrm>
            <a:off x="7088210" y="3810559"/>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Tree>
    <p:extLst>
      <p:ext uri="{BB962C8B-B14F-4D97-AF65-F5344CB8AC3E}">
        <p14:creationId xmlns:p14="http://schemas.microsoft.com/office/powerpoint/2010/main" val="30461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8" presetClass="emph" presetSubtype="0" fill="hold" nodeType="afterEffect">
                                  <p:stCondLst>
                                    <p:cond delay="0"/>
                                  </p:stCondLst>
                                  <p:childTnLst>
                                    <p:animRot by="18000000">
                                      <p:cBhvr>
                                        <p:cTn id="10" dur="1250" fill="hold"/>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0" presetClass="exit" presetSubtype="0" fill="hold" grpId="1" nodeType="after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500"/>
                            </p:stCondLst>
                            <p:childTnLst>
                              <p:par>
                                <p:cTn id="25" presetID="10" presetClass="exit" presetSubtype="0" fill="hold" grpId="1" nodeType="after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6" grpId="0" animBg="1"/>
      <p:bldP spid="16" grpId="1" animBg="1"/>
      <p:bldP spid="20"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2:6</a:t>
            </a:r>
          </a:p>
        </p:txBody>
      </p:sp>
      <p:pic>
        <p:nvPicPr>
          <p:cNvPr id="3" name="Picture 2" descr="A large clock mounted to the side&#10;&#10;Description automatically generated">
            <a:extLst>
              <a:ext uri="{FF2B5EF4-FFF2-40B4-BE49-F238E27FC236}">
                <a16:creationId xmlns:a16="http://schemas.microsoft.com/office/drawing/2014/main" id="{0BF5D734-C2AB-45A9-A8A2-ADF818E83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761" y="1296163"/>
            <a:ext cx="4260478" cy="4265674"/>
          </a:xfrm>
          <a:prstGeom prst="rect">
            <a:avLst/>
          </a:prstGeom>
        </p:spPr>
      </p:pic>
      <p:sp>
        <p:nvSpPr>
          <p:cNvPr id="5" name="Oval 4">
            <a:extLst>
              <a:ext uri="{FF2B5EF4-FFF2-40B4-BE49-F238E27FC236}">
                <a16:creationId xmlns:a16="http://schemas.microsoft.com/office/drawing/2014/main" id="{CB10B451-A7C3-4B81-BDFB-AC194FFC6CEC}"/>
              </a:ext>
            </a:extLst>
          </p:cNvPr>
          <p:cNvSpPr>
            <a:spLocks noChangeAspect="1"/>
          </p:cNvSpPr>
          <p:nvPr/>
        </p:nvSpPr>
        <p:spPr bwMode="auto">
          <a:xfrm>
            <a:off x="6491530" y="1633323"/>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 name="Oval 5">
            <a:extLst>
              <a:ext uri="{FF2B5EF4-FFF2-40B4-BE49-F238E27FC236}">
                <a16:creationId xmlns:a16="http://schemas.microsoft.com/office/drawing/2014/main" id="{06997360-8706-48D6-8041-7C05C151B905}"/>
              </a:ext>
            </a:extLst>
          </p:cNvPr>
          <p:cNvSpPr>
            <a:spLocks noChangeAspect="1"/>
          </p:cNvSpPr>
          <p:nvPr/>
        </p:nvSpPr>
        <p:spPr bwMode="auto">
          <a:xfrm>
            <a:off x="7064493" y="2207228"/>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 name="Oval 6">
            <a:extLst>
              <a:ext uri="{FF2B5EF4-FFF2-40B4-BE49-F238E27FC236}">
                <a16:creationId xmlns:a16="http://schemas.microsoft.com/office/drawing/2014/main" id="{C2D5B730-C66E-42D9-B958-E96A70B7A4D8}"/>
              </a:ext>
            </a:extLst>
          </p:cNvPr>
          <p:cNvSpPr>
            <a:spLocks noChangeAspect="1"/>
          </p:cNvSpPr>
          <p:nvPr/>
        </p:nvSpPr>
        <p:spPr bwMode="auto">
          <a:xfrm>
            <a:off x="5682434" y="1434015"/>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nvGrpSpPr>
          <p:cNvPr id="8" name="Group 7">
            <a:extLst>
              <a:ext uri="{FF2B5EF4-FFF2-40B4-BE49-F238E27FC236}">
                <a16:creationId xmlns:a16="http://schemas.microsoft.com/office/drawing/2014/main" id="{14498A22-7A6C-4729-8EA4-90BC121FE907}"/>
              </a:ext>
            </a:extLst>
          </p:cNvPr>
          <p:cNvGrpSpPr/>
          <p:nvPr/>
        </p:nvGrpSpPr>
        <p:grpSpPr>
          <a:xfrm rot="-3600000">
            <a:off x="4887215" y="2690967"/>
            <a:ext cx="2422199" cy="1436507"/>
            <a:chOff x="3363214" y="2690966"/>
            <a:chExt cx="2422199" cy="1436507"/>
          </a:xfrm>
        </p:grpSpPr>
        <p:pic>
          <p:nvPicPr>
            <p:cNvPr id="9" name="Picture 8">
              <a:extLst>
                <a:ext uri="{FF2B5EF4-FFF2-40B4-BE49-F238E27FC236}">
                  <a16:creationId xmlns:a16="http://schemas.microsoft.com/office/drawing/2014/main" id="{0D8388A7-2B8D-40F5-AF8C-50677ADD53E5}"/>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rot="10740000">
              <a:off x="4491683" y="3311747"/>
              <a:ext cx="1293730" cy="815726"/>
            </a:xfrm>
            <a:prstGeom prst="rect">
              <a:avLst/>
            </a:prstGeom>
          </p:spPr>
        </p:pic>
        <p:pic>
          <p:nvPicPr>
            <p:cNvPr id="10" name="Picture 9">
              <a:extLst>
                <a:ext uri="{FF2B5EF4-FFF2-40B4-BE49-F238E27FC236}">
                  <a16:creationId xmlns:a16="http://schemas.microsoft.com/office/drawing/2014/main" id="{EF9E82B4-A205-4AF6-90DC-6D22549717F4}"/>
                </a:ext>
              </a:extLst>
            </p:cNvPr>
            <p:cNvPicPr>
              <a:picLocks noChangeAspect="1"/>
            </p:cNvPicPr>
            <p:nvPr/>
          </p:nvPicPr>
          <p:blipFill>
            <a:blip r:embed="rId4">
              <a:alphaModFix amt="0"/>
              <a:extLst>
                <a:ext uri="{28A0092B-C50C-407E-A947-70E740481C1C}">
                  <a14:useLocalDpi xmlns:a14="http://schemas.microsoft.com/office/drawing/2010/main" val="0"/>
                </a:ext>
              </a:extLst>
            </a:blip>
            <a:stretch>
              <a:fillRect/>
            </a:stretch>
          </p:blipFill>
          <p:spPr>
            <a:xfrm rot="10740000" flipH="1" flipV="1">
              <a:off x="3363214" y="2690966"/>
              <a:ext cx="1293730" cy="815726"/>
            </a:xfrm>
            <a:prstGeom prst="rect">
              <a:avLst/>
            </a:prstGeom>
          </p:spPr>
        </p:pic>
      </p:grpSp>
      <p:sp>
        <p:nvSpPr>
          <p:cNvPr id="11" name="Oval 10">
            <a:extLst>
              <a:ext uri="{FF2B5EF4-FFF2-40B4-BE49-F238E27FC236}">
                <a16:creationId xmlns:a16="http://schemas.microsoft.com/office/drawing/2014/main" id="{56081CFE-3E65-4786-AB6A-DB19B5190ED8}"/>
              </a:ext>
            </a:extLst>
          </p:cNvPr>
          <p:cNvSpPr>
            <a:spLocks noChangeAspect="1"/>
          </p:cNvSpPr>
          <p:nvPr/>
        </p:nvSpPr>
        <p:spPr bwMode="auto">
          <a:xfrm>
            <a:off x="7088210" y="3810559"/>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2" name="Oval 11">
            <a:extLst>
              <a:ext uri="{FF2B5EF4-FFF2-40B4-BE49-F238E27FC236}">
                <a16:creationId xmlns:a16="http://schemas.microsoft.com/office/drawing/2014/main" id="{259F9EC8-E0A7-45E6-8DB5-89E39CA89FA7}"/>
              </a:ext>
            </a:extLst>
          </p:cNvPr>
          <p:cNvSpPr>
            <a:spLocks noChangeAspect="1"/>
          </p:cNvSpPr>
          <p:nvPr/>
        </p:nvSpPr>
        <p:spPr bwMode="auto">
          <a:xfrm>
            <a:off x="7266218" y="3001463"/>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nvGrpSpPr>
          <p:cNvPr id="14" name="Group 13">
            <a:extLst>
              <a:ext uri="{FF2B5EF4-FFF2-40B4-BE49-F238E27FC236}">
                <a16:creationId xmlns:a16="http://schemas.microsoft.com/office/drawing/2014/main" id="{9A5335B4-E8D0-4968-A412-5B5E43C24988}"/>
              </a:ext>
            </a:extLst>
          </p:cNvPr>
          <p:cNvGrpSpPr/>
          <p:nvPr/>
        </p:nvGrpSpPr>
        <p:grpSpPr>
          <a:xfrm>
            <a:off x="5501846" y="2745140"/>
            <a:ext cx="1197698" cy="1333151"/>
            <a:chOff x="3977846" y="2745139"/>
            <a:chExt cx="1197698" cy="1333151"/>
          </a:xfrm>
        </p:grpSpPr>
        <p:pic>
          <p:nvPicPr>
            <p:cNvPr id="4" name="Picture 3">
              <a:extLst>
                <a:ext uri="{FF2B5EF4-FFF2-40B4-BE49-F238E27FC236}">
                  <a16:creationId xmlns:a16="http://schemas.microsoft.com/office/drawing/2014/main" id="{CC111C60-3139-4EA7-809E-055242023048}"/>
                </a:ext>
              </a:extLst>
            </p:cNvPr>
            <p:cNvPicPr>
              <a:picLocks noChangeAspect="1"/>
            </p:cNvPicPr>
            <p:nvPr/>
          </p:nvPicPr>
          <p:blipFill>
            <a:blip r:embed="rId5">
              <a:clrChange>
                <a:clrFrom>
                  <a:srgbClr val="2D2E2D"/>
                </a:clrFrom>
                <a:clrTo>
                  <a:srgbClr val="2D2E2D">
                    <a:alpha val="0"/>
                  </a:srgbClr>
                </a:clrTo>
              </a:clrChang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rot="3504793">
              <a:off x="4463732" y="3366478"/>
              <a:ext cx="898858" cy="524766"/>
            </a:xfrm>
            <a:prstGeom prst="rect">
              <a:avLst/>
            </a:prstGeom>
          </p:spPr>
        </p:pic>
        <p:pic>
          <p:nvPicPr>
            <p:cNvPr id="13" name="Picture 12">
              <a:extLst>
                <a:ext uri="{FF2B5EF4-FFF2-40B4-BE49-F238E27FC236}">
                  <a16:creationId xmlns:a16="http://schemas.microsoft.com/office/drawing/2014/main" id="{25940EC0-9F66-41CE-9EE5-7B228B6907F9}"/>
                </a:ext>
              </a:extLst>
            </p:cNvPr>
            <p:cNvPicPr>
              <a:picLocks noChangeAspect="1"/>
            </p:cNvPicPr>
            <p:nvPr/>
          </p:nvPicPr>
          <p:blipFill>
            <a:blip r:embed="rId5">
              <a:clrChange>
                <a:clrFrom>
                  <a:srgbClr val="2D2E2D"/>
                </a:clrFrom>
                <a:clrTo>
                  <a:srgbClr val="2D2E2D">
                    <a:alpha val="0"/>
                  </a:srgbClr>
                </a:clrTo>
              </a:clrChange>
              <a:alphaModFix amt="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rot="3504793" flipH="1" flipV="1">
              <a:off x="3790800" y="2932185"/>
              <a:ext cx="898858" cy="524766"/>
            </a:xfrm>
            <a:prstGeom prst="rect">
              <a:avLst/>
            </a:prstGeom>
          </p:spPr>
        </p:pic>
      </p:grpSp>
      <p:sp>
        <p:nvSpPr>
          <p:cNvPr id="15" name="Oval 14">
            <a:extLst>
              <a:ext uri="{FF2B5EF4-FFF2-40B4-BE49-F238E27FC236}">
                <a16:creationId xmlns:a16="http://schemas.microsoft.com/office/drawing/2014/main" id="{4ED13B22-2B1B-4754-97C2-C490472DE212}"/>
              </a:ext>
            </a:extLst>
          </p:cNvPr>
          <p:cNvSpPr>
            <a:spLocks noChangeAspect="1"/>
          </p:cNvSpPr>
          <p:nvPr/>
        </p:nvSpPr>
        <p:spPr bwMode="auto">
          <a:xfrm>
            <a:off x="6484380" y="4398314"/>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Tree>
    <p:extLst>
      <p:ext uri="{BB962C8B-B14F-4D97-AF65-F5344CB8AC3E}">
        <p14:creationId xmlns:p14="http://schemas.microsoft.com/office/powerpoint/2010/main" val="407320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8" presetClass="emph" presetSubtype="0" fill="hold" nodeType="afterEffect">
                                  <p:stCondLst>
                                    <p:cond delay="0"/>
                                  </p:stCondLst>
                                  <p:childTnLst>
                                    <p:animRot by="5400000">
                                      <p:cBhvr>
                                        <p:cTn id="10" dur="2000" fill="hold"/>
                                        <p:tgtEl>
                                          <p:spTgt spid="14"/>
                                        </p:tgtEl>
                                        <p:attrNameLst>
                                          <p:attrName>r</p:attrName>
                                        </p:attrNameLst>
                                      </p:cBhvr>
                                    </p:animRot>
                                  </p:childTnLst>
                                </p:cTn>
                              </p:par>
                              <p:par>
                                <p:cTn id="11" presetID="8" presetClass="emph" presetSubtype="0" fill="hold" nodeType="withEffect">
                                  <p:stCondLst>
                                    <p:cond delay="0"/>
                                  </p:stCondLst>
                                  <p:childTnLst>
                                    <p:animRot by="5400000">
                                      <p:cBhvr>
                                        <p:cTn id="12" dur="2000" fill="hold"/>
                                        <p:tgtEl>
                                          <p:spTgt spid="8"/>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xit" presetSubtype="0" fill="hold" grpId="1" nodeType="after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par>
                          <p:cTn id="26" fill="hold">
                            <p:stCondLst>
                              <p:cond delay="1500"/>
                            </p:stCondLst>
                            <p:childTnLst>
                              <p:par>
                                <p:cTn id="27" presetID="10" presetClass="exit" presetSubtype="0" fill="hold" grpId="1" nodeType="after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2500"/>
                            </p:stCondLst>
                            <p:childTnLst>
                              <p:par>
                                <p:cTn id="35" presetID="10" presetClass="exit" presetSubtype="0" fill="hold" grpId="2" nodeType="after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3500"/>
                            </p:stCondLst>
                            <p:childTnLst>
                              <p:par>
                                <p:cTn id="43" presetID="10" presetClass="exit" presetSubtype="0" fill="hold" grpId="1" nodeType="after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childTnLst>
                          </p:cTn>
                        </p:par>
                        <p:par>
                          <p:cTn id="46" fill="hold">
                            <p:stCondLst>
                              <p:cond delay="4000"/>
                            </p:stCondLst>
                            <p:childTnLst>
                              <p:par>
                                <p:cTn id="47" presetID="10" presetClass="entr" presetSubtype="0" fill="hold" grpId="1"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par>
                          <p:cTn id="50" fill="hold">
                            <p:stCondLst>
                              <p:cond delay="4500"/>
                            </p:stCondLst>
                            <p:childTnLst>
                              <p:par>
                                <p:cTn id="51" presetID="10" presetClass="exit" presetSubtype="0" fill="hold" grpId="0"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6" grpId="2" animBg="1"/>
      <p:bldP spid="7" grpId="0" animBg="1"/>
      <p:bldP spid="7" grpId="1" animBg="1"/>
      <p:bldP spid="11" grpId="0" animBg="1"/>
      <p:bldP spid="11" grpId="1" animBg="1"/>
      <p:bldP spid="12" grpId="0" animBg="1"/>
      <p:bldP spid="12" grpId="1"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1">
            <a:extLst>
              <a:ext uri="{FF2B5EF4-FFF2-40B4-BE49-F238E27FC236}">
                <a16:creationId xmlns:a16="http://schemas.microsoft.com/office/drawing/2014/main" id="{20B15D23-A632-4B85-AB57-9C01B72BD1B3}"/>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1:3</a:t>
            </a:r>
          </a:p>
        </p:txBody>
      </p:sp>
      <p:pic>
        <p:nvPicPr>
          <p:cNvPr id="25603" name="Picture 3">
            <a:extLst>
              <a:ext uri="{FF2B5EF4-FFF2-40B4-BE49-F238E27FC236}">
                <a16:creationId xmlns:a16="http://schemas.microsoft.com/office/drawing/2014/main" id="{00E08FD4-4D6F-4D5F-918D-A3E07B587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9" y="1412876"/>
            <a:ext cx="465613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F4E7A6ED-68FA-4E60-8725-56CE71748FF5}"/>
              </a:ext>
            </a:extLst>
          </p:cNvPr>
          <p:cNvSpPr txBox="1">
            <a:spLocks noChangeArrowheads="1"/>
          </p:cNvSpPr>
          <p:nvPr/>
        </p:nvSpPr>
        <p:spPr bwMode="auto">
          <a:xfrm>
            <a:off x="2496071" y="4086226"/>
            <a:ext cx="2328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Equal groups</a:t>
            </a:r>
          </a:p>
        </p:txBody>
      </p:sp>
      <p:sp>
        <p:nvSpPr>
          <p:cNvPr id="13" name="TextBox 6">
            <a:extLst>
              <a:ext uri="{FF2B5EF4-FFF2-40B4-BE49-F238E27FC236}">
                <a16:creationId xmlns:a16="http://schemas.microsoft.com/office/drawing/2014/main" id="{9DEA0E67-C5CC-4559-9F24-D834E7CD95FE}"/>
              </a:ext>
            </a:extLst>
          </p:cNvPr>
          <p:cNvSpPr txBox="1">
            <a:spLocks noChangeArrowheads="1"/>
          </p:cNvSpPr>
          <p:nvPr/>
        </p:nvSpPr>
        <p:spPr bwMode="auto">
          <a:xfrm>
            <a:off x="2496072" y="5056189"/>
            <a:ext cx="2663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Unequal groups</a:t>
            </a:r>
          </a:p>
        </p:txBody>
      </p:sp>
      <p:sp>
        <p:nvSpPr>
          <p:cNvPr id="15" name="TextBox 14">
            <a:extLst>
              <a:ext uri="{FF2B5EF4-FFF2-40B4-BE49-F238E27FC236}">
                <a16:creationId xmlns:a16="http://schemas.microsoft.com/office/drawing/2014/main" id="{63E3DA66-DBE9-48D8-8848-62B2204FA935}"/>
              </a:ext>
            </a:extLst>
          </p:cNvPr>
          <p:cNvSpPr txBox="1">
            <a:spLocks noChangeArrowheads="1"/>
          </p:cNvSpPr>
          <p:nvPr/>
        </p:nvSpPr>
        <p:spPr bwMode="auto">
          <a:xfrm>
            <a:off x="4710362" y="4987617"/>
            <a:ext cx="4876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008000"/>
                </a:solidFill>
                <a:latin typeface="Myriad Pro Semibold"/>
                <a:ea typeface="Myriad Pro Semibold"/>
                <a:cs typeface="Myriad Pro Semibold"/>
                <a:sym typeface="Wingdings" panose="05000000000000000000" pitchFamily="2" charset="2"/>
              </a:rPr>
              <a:t></a:t>
            </a:r>
            <a:endParaRPr lang="en-GB" altLang="en-US" sz="3000" dirty="0">
              <a:solidFill>
                <a:srgbClr val="008000"/>
              </a:solidFill>
              <a:latin typeface="Myriad Pro Semibold"/>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2:6</a:t>
            </a:r>
          </a:p>
        </p:txBody>
      </p:sp>
      <p:pic>
        <p:nvPicPr>
          <p:cNvPr id="3" name="Picture 2" descr="A large clock mounted to the side&#10;&#10;Description automatically generated">
            <a:extLst>
              <a:ext uri="{FF2B5EF4-FFF2-40B4-BE49-F238E27FC236}">
                <a16:creationId xmlns:a16="http://schemas.microsoft.com/office/drawing/2014/main" id="{74B21915-2351-479F-AEFD-FD23E57B3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761" y="1296163"/>
            <a:ext cx="4260478" cy="4265674"/>
          </a:xfrm>
          <a:prstGeom prst="rect">
            <a:avLst/>
          </a:prstGeom>
        </p:spPr>
      </p:pic>
      <p:sp>
        <p:nvSpPr>
          <p:cNvPr id="4" name="Oval 3">
            <a:extLst>
              <a:ext uri="{FF2B5EF4-FFF2-40B4-BE49-F238E27FC236}">
                <a16:creationId xmlns:a16="http://schemas.microsoft.com/office/drawing/2014/main" id="{96FF0DC2-CD9D-4EBC-A155-8F39FC73063A}"/>
              </a:ext>
            </a:extLst>
          </p:cNvPr>
          <p:cNvSpPr>
            <a:spLocks noChangeAspect="1"/>
          </p:cNvSpPr>
          <p:nvPr/>
        </p:nvSpPr>
        <p:spPr bwMode="auto">
          <a:xfrm>
            <a:off x="4873338" y="1645704"/>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 name="Oval 4">
            <a:extLst>
              <a:ext uri="{FF2B5EF4-FFF2-40B4-BE49-F238E27FC236}">
                <a16:creationId xmlns:a16="http://schemas.microsoft.com/office/drawing/2014/main" id="{C1D788B8-A056-4D25-AF45-2CBF606BB647}"/>
              </a:ext>
            </a:extLst>
          </p:cNvPr>
          <p:cNvSpPr>
            <a:spLocks noChangeAspect="1"/>
          </p:cNvSpPr>
          <p:nvPr/>
        </p:nvSpPr>
        <p:spPr bwMode="auto">
          <a:xfrm>
            <a:off x="4317865" y="2243111"/>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 name="Oval 5">
            <a:extLst>
              <a:ext uri="{FF2B5EF4-FFF2-40B4-BE49-F238E27FC236}">
                <a16:creationId xmlns:a16="http://schemas.microsoft.com/office/drawing/2014/main" id="{AD7706CC-C384-4F35-95A2-064EA2A7C3FA}"/>
              </a:ext>
            </a:extLst>
          </p:cNvPr>
          <p:cNvSpPr>
            <a:spLocks noChangeAspect="1"/>
          </p:cNvSpPr>
          <p:nvPr/>
        </p:nvSpPr>
        <p:spPr bwMode="auto">
          <a:xfrm>
            <a:off x="5682434" y="1434015"/>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nvGrpSpPr>
          <p:cNvPr id="7" name="Group 6">
            <a:extLst>
              <a:ext uri="{FF2B5EF4-FFF2-40B4-BE49-F238E27FC236}">
                <a16:creationId xmlns:a16="http://schemas.microsoft.com/office/drawing/2014/main" id="{74E6A7C5-248B-4DC9-A35B-82527C25BD9C}"/>
              </a:ext>
            </a:extLst>
          </p:cNvPr>
          <p:cNvGrpSpPr/>
          <p:nvPr/>
        </p:nvGrpSpPr>
        <p:grpSpPr>
          <a:xfrm rot="1800000">
            <a:off x="4887215" y="2690967"/>
            <a:ext cx="2422199" cy="1436507"/>
            <a:chOff x="3363214" y="2690966"/>
            <a:chExt cx="2422199" cy="1436507"/>
          </a:xfrm>
        </p:grpSpPr>
        <p:pic>
          <p:nvPicPr>
            <p:cNvPr id="8" name="Picture 7">
              <a:extLst>
                <a:ext uri="{FF2B5EF4-FFF2-40B4-BE49-F238E27FC236}">
                  <a16:creationId xmlns:a16="http://schemas.microsoft.com/office/drawing/2014/main" id="{0524DB4E-A1B1-4C96-BD0B-C03568948E21}"/>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rot="10740000">
              <a:off x="4491683" y="3311747"/>
              <a:ext cx="1293730" cy="815726"/>
            </a:xfrm>
            <a:prstGeom prst="rect">
              <a:avLst/>
            </a:prstGeom>
          </p:spPr>
        </p:pic>
        <p:pic>
          <p:nvPicPr>
            <p:cNvPr id="9" name="Picture 8">
              <a:extLst>
                <a:ext uri="{FF2B5EF4-FFF2-40B4-BE49-F238E27FC236}">
                  <a16:creationId xmlns:a16="http://schemas.microsoft.com/office/drawing/2014/main" id="{27DE788D-2C50-4957-87B4-AF1EE8073129}"/>
                </a:ext>
              </a:extLst>
            </p:cNvPr>
            <p:cNvPicPr>
              <a:picLocks noChangeAspect="1"/>
            </p:cNvPicPr>
            <p:nvPr/>
          </p:nvPicPr>
          <p:blipFill>
            <a:blip r:embed="rId4">
              <a:alphaModFix amt="0"/>
              <a:extLst>
                <a:ext uri="{28A0092B-C50C-407E-A947-70E740481C1C}">
                  <a14:useLocalDpi xmlns:a14="http://schemas.microsoft.com/office/drawing/2010/main" val="0"/>
                </a:ext>
              </a:extLst>
            </a:blip>
            <a:stretch>
              <a:fillRect/>
            </a:stretch>
          </p:blipFill>
          <p:spPr>
            <a:xfrm rot="10740000" flipH="1" flipV="1">
              <a:off x="3363214" y="2690966"/>
              <a:ext cx="1293730" cy="815726"/>
            </a:xfrm>
            <a:prstGeom prst="rect">
              <a:avLst/>
            </a:prstGeom>
          </p:spPr>
        </p:pic>
      </p:grpSp>
      <p:grpSp>
        <p:nvGrpSpPr>
          <p:cNvPr id="12" name="Group 11">
            <a:extLst>
              <a:ext uri="{FF2B5EF4-FFF2-40B4-BE49-F238E27FC236}">
                <a16:creationId xmlns:a16="http://schemas.microsoft.com/office/drawing/2014/main" id="{F539CCF0-00B8-405F-B9FD-DAA32ADFE8FD}"/>
              </a:ext>
            </a:extLst>
          </p:cNvPr>
          <p:cNvGrpSpPr/>
          <p:nvPr/>
        </p:nvGrpSpPr>
        <p:grpSpPr>
          <a:xfrm rot="5400000">
            <a:off x="5501846" y="2745140"/>
            <a:ext cx="1197698" cy="1333151"/>
            <a:chOff x="3977846" y="2745139"/>
            <a:chExt cx="1197698" cy="1333151"/>
          </a:xfrm>
        </p:grpSpPr>
        <p:pic>
          <p:nvPicPr>
            <p:cNvPr id="13" name="Picture 12">
              <a:extLst>
                <a:ext uri="{FF2B5EF4-FFF2-40B4-BE49-F238E27FC236}">
                  <a16:creationId xmlns:a16="http://schemas.microsoft.com/office/drawing/2014/main" id="{38D35F1E-FDC0-46E4-A824-D0520B3B0C9A}"/>
                </a:ext>
              </a:extLst>
            </p:cNvPr>
            <p:cNvPicPr>
              <a:picLocks noChangeAspect="1"/>
            </p:cNvPicPr>
            <p:nvPr/>
          </p:nvPicPr>
          <p:blipFill>
            <a:blip r:embed="rId5">
              <a:clrChange>
                <a:clrFrom>
                  <a:srgbClr val="2D2E2D"/>
                </a:clrFrom>
                <a:clrTo>
                  <a:srgbClr val="2D2E2D">
                    <a:alpha val="0"/>
                  </a:srgbClr>
                </a:clrTo>
              </a:clrChang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rot="3504793">
              <a:off x="4463732" y="3366478"/>
              <a:ext cx="898858" cy="524766"/>
            </a:xfrm>
            <a:prstGeom prst="rect">
              <a:avLst/>
            </a:prstGeom>
          </p:spPr>
        </p:pic>
        <p:pic>
          <p:nvPicPr>
            <p:cNvPr id="14" name="Picture 13">
              <a:extLst>
                <a:ext uri="{FF2B5EF4-FFF2-40B4-BE49-F238E27FC236}">
                  <a16:creationId xmlns:a16="http://schemas.microsoft.com/office/drawing/2014/main" id="{C847A3E7-843D-40FC-B5DF-B1A01C5F5849}"/>
                </a:ext>
              </a:extLst>
            </p:cNvPr>
            <p:cNvPicPr>
              <a:picLocks noChangeAspect="1"/>
            </p:cNvPicPr>
            <p:nvPr/>
          </p:nvPicPr>
          <p:blipFill>
            <a:blip r:embed="rId5">
              <a:clrChange>
                <a:clrFrom>
                  <a:srgbClr val="2D2E2D"/>
                </a:clrFrom>
                <a:clrTo>
                  <a:srgbClr val="2D2E2D">
                    <a:alpha val="0"/>
                  </a:srgbClr>
                </a:clrTo>
              </a:clrChange>
              <a:alphaModFix amt="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rot="3504793" flipH="1" flipV="1">
              <a:off x="3790800" y="2932185"/>
              <a:ext cx="898858" cy="524766"/>
            </a:xfrm>
            <a:prstGeom prst="rect">
              <a:avLst/>
            </a:prstGeom>
          </p:spPr>
        </p:pic>
      </p:grpSp>
      <p:sp>
        <p:nvSpPr>
          <p:cNvPr id="15" name="Oval 14">
            <a:extLst>
              <a:ext uri="{FF2B5EF4-FFF2-40B4-BE49-F238E27FC236}">
                <a16:creationId xmlns:a16="http://schemas.microsoft.com/office/drawing/2014/main" id="{CEFA8B36-8E1F-446D-8C14-E96F1E045D63}"/>
              </a:ext>
            </a:extLst>
          </p:cNvPr>
          <p:cNvSpPr>
            <a:spLocks noChangeAspect="1"/>
          </p:cNvSpPr>
          <p:nvPr/>
        </p:nvSpPr>
        <p:spPr bwMode="auto">
          <a:xfrm>
            <a:off x="6484380" y="4398314"/>
            <a:ext cx="809096" cy="809096"/>
          </a:xfrm>
          <a:prstGeom prst="ellips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Tree>
    <p:extLst>
      <p:ext uri="{BB962C8B-B14F-4D97-AF65-F5344CB8AC3E}">
        <p14:creationId xmlns:p14="http://schemas.microsoft.com/office/powerpoint/2010/main" val="209010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8" presetClass="emph" presetSubtype="0" fill="hold" nodeType="afterEffect">
                                  <p:stCondLst>
                                    <p:cond delay="0"/>
                                  </p:stCondLst>
                                  <p:childTnLst>
                                    <p:animRot by="12600000">
                                      <p:cBhvr>
                                        <p:cTn id="10" dur="2000" fill="hold"/>
                                        <p:tgtEl>
                                          <p:spTgt spid="12"/>
                                        </p:tgtEl>
                                        <p:attrNameLst>
                                          <p:attrName>r</p:attrName>
                                        </p:attrNameLst>
                                      </p:cBhvr>
                                    </p:animRot>
                                  </p:childTnLst>
                                </p:cTn>
                              </p:par>
                              <p:par>
                                <p:cTn id="11" presetID="8" presetClass="emph" presetSubtype="0" fill="hold" nodeType="withEffect">
                                  <p:stCondLst>
                                    <p:cond delay="0"/>
                                  </p:stCondLst>
                                  <p:childTnLst>
                                    <p:animRot by="9000000">
                                      <p:cBhvr>
                                        <p:cTn id="12" dur="2000" fill="hold"/>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500"/>
                            </p:stCondLst>
                            <p:childTnLst>
                              <p:par>
                                <p:cTn id="19" presetID="10" presetClass="exit" presetSubtype="0" fill="hold" grpId="1" nodeType="after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1500"/>
                            </p:stCondLst>
                            <p:childTnLst>
                              <p:par>
                                <p:cTn id="27" presetID="10" presetClass="exit" presetSubtype="0" fill="hold" grpId="1" nodeType="after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P spid="15"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2:7</a:t>
            </a:r>
          </a:p>
        </p:txBody>
      </p:sp>
      <p:pic>
        <p:nvPicPr>
          <p:cNvPr id="6" name="Picture 5" descr="A close up of a flower&#10;&#10;Description automatically generated">
            <a:extLst>
              <a:ext uri="{FF2B5EF4-FFF2-40B4-BE49-F238E27FC236}">
                <a16:creationId xmlns:a16="http://schemas.microsoft.com/office/drawing/2014/main" id="{2098FEE4-B79C-42AC-B0CE-D43375183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56" y="1229134"/>
            <a:ext cx="6135088" cy="3688535"/>
          </a:xfrm>
          <a:prstGeom prst="rect">
            <a:avLst/>
          </a:prstGeom>
        </p:spPr>
      </p:pic>
      <p:grpSp>
        <p:nvGrpSpPr>
          <p:cNvPr id="9" name="Group 8">
            <a:extLst>
              <a:ext uri="{FF2B5EF4-FFF2-40B4-BE49-F238E27FC236}">
                <a16:creationId xmlns:a16="http://schemas.microsoft.com/office/drawing/2014/main" id="{D5137ABD-E054-4AE6-A34E-66EC70B83F1E}"/>
              </a:ext>
            </a:extLst>
          </p:cNvPr>
          <p:cNvGrpSpPr/>
          <p:nvPr/>
        </p:nvGrpSpPr>
        <p:grpSpPr>
          <a:xfrm>
            <a:off x="4300537" y="5372950"/>
            <a:ext cx="3590926" cy="461666"/>
            <a:chOff x="1830386" y="5372950"/>
            <a:chExt cx="3590926" cy="461666"/>
          </a:xfrm>
        </p:grpSpPr>
        <p:sp>
          <p:nvSpPr>
            <p:cNvPr id="7" name="TextBox 6">
              <a:extLst>
                <a:ext uri="{FF2B5EF4-FFF2-40B4-BE49-F238E27FC236}">
                  <a16:creationId xmlns:a16="http://schemas.microsoft.com/office/drawing/2014/main" id="{3C14B02C-0A28-40FF-A8D0-A04844E812AB}"/>
                </a:ext>
              </a:extLst>
            </p:cNvPr>
            <p:cNvSpPr txBox="1"/>
            <p:nvPr/>
          </p:nvSpPr>
          <p:spPr bwMode="auto">
            <a:xfrm>
              <a:off x="3976686" y="5372951"/>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1 = 5</a:t>
              </a:r>
            </a:p>
          </p:txBody>
        </p:sp>
        <p:sp>
          <p:nvSpPr>
            <p:cNvPr id="8" name="TextBox 7">
              <a:extLst>
                <a:ext uri="{FF2B5EF4-FFF2-40B4-BE49-F238E27FC236}">
                  <a16:creationId xmlns:a16="http://schemas.microsoft.com/office/drawing/2014/main" id="{BFF80D64-3CBD-4D51-8D73-941DCE668275}"/>
                </a:ext>
              </a:extLst>
            </p:cNvPr>
            <p:cNvSpPr txBox="1"/>
            <p:nvPr/>
          </p:nvSpPr>
          <p:spPr bwMode="auto">
            <a:xfrm>
              <a:off x="1830386" y="5372950"/>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5 = 5</a:t>
              </a:r>
            </a:p>
          </p:txBody>
        </p:sp>
      </p:grpSp>
    </p:spTree>
    <p:extLst>
      <p:ext uri="{BB962C8B-B14F-4D97-AF65-F5344CB8AC3E}">
        <p14:creationId xmlns:p14="http://schemas.microsoft.com/office/powerpoint/2010/main" val="402972950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813C258-A4E3-43EB-90B2-79EEC7CD9B88}"/>
              </a:ext>
            </a:extLst>
          </p:cNvPr>
          <p:cNvSpPr txBox="1"/>
          <p:nvPr/>
        </p:nvSpPr>
        <p:spPr bwMode="auto">
          <a:xfrm>
            <a:off x="5253675" y="2632271"/>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 + 5 = 45</a:t>
            </a:r>
          </a:p>
        </p:txBody>
      </p:sp>
      <p:sp>
        <p:nvSpPr>
          <p:cNvPr id="10" name="TextBox 9">
            <a:extLst>
              <a:ext uri="{FF2B5EF4-FFF2-40B4-BE49-F238E27FC236}">
                <a16:creationId xmlns:a16="http://schemas.microsoft.com/office/drawing/2014/main" id="{092C3123-849E-4921-8972-4A26C044B340}"/>
              </a:ext>
            </a:extLst>
          </p:cNvPr>
          <p:cNvSpPr txBox="1"/>
          <p:nvPr/>
        </p:nvSpPr>
        <p:spPr bwMode="auto">
          <a:xfrm>
            <a:off x="8161801" y="4856384"/>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 × 5 = 45</a:t>
            </a:r>
          </a:p>
        </p:txBody>
      </p:sp>
      <p:graphicFrame>
        <p:nvGraphicFramePr>
          <p:cNvPr id="36" name="Table 35">
            <a:extLst>
              <a:ext uri="{FF2B5EF4-FFF2-40B4-BE49-F238E27FC236}">
                <a16:creationId xmlns:a16="http://schemas.microsoft.com/office/drawing/2014/main" id="{00A3DA55-7B2B-450E-BE3E-B0348B4447CB}"/>
              </a:ext>
            </a:extLst>
          </p:cNvPr>
          <p:cNvGraphicFramePr>
            <a:graphicFrameLocks noGrp="1"/>
          </p:cNvGraphicFramePr>
          <p:nvPr/>
        </p:nvGraphicFramePr>
        <p:xfrm>
          <a:off x="1730387" y="1724162"/>
          <a:ext cx="8657913" cy="4395524"/>
        </p:xfrm>
        <a:graphic>
          <a:graphicData uri="http://schemas.openxmlformats.org/drawingml/2006/table">
            <a:tbl>
              <a:tblPr firstRow="1" bandRow="1">
                <a:tableStyleId>{5C22544A-7EE6-4342-B048-85BDC9FD1C3A}</a:tableStyleId>
              </a:tblPr>
              <a:tblGrid>
                <a:gridCol w="2885971">
                  <a:extLst>
                    <a:ext uri="{9D8B030D-6E8A-4147-A177-3AD203B41FA5}">
                      <a16:colId xmlns:a16="http://schemas.microsoft.com/office/drawing/2014/main" val="1620933522"/>
                    </a:ext>
                  </a:extLst>
                </a:gridCol>
                <a:gridCol w="2885971">
                  <a:extLst>
                    <a:ext uri="{9D8B030D-6E8A-4147-A177-3AD203B41FA5}">
                      <a16:colId xmlns:a16="http://schemas.microsoft.com/office/drawing/2014/main" val="1539423616"/>
                    </a:ext>
                  </a:extLst>
                </a:gridCol>
                <a:gridCol w="2885971">
                  <a:extLst>
                    <a:ext uri="{9D8B030D-6E8A-4147-A177-3AD203B41FA5}">
                      <a16:colId xmlns:a16="http://schemas.microsoft.com/office/drawing/2014/main" val="3296720604"/>
                    </a:ext>
                  </a:extLst>
                </a:gridCol>
              </a:tblGrid>
              <a:tr h="2197762">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0601725"/>
                  </a:ext>
                </a:extLst>
              </a:tr>
              <a:tr h="2197762">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1114551"/>
                  </a:ext>
                </a:extLst>
              </a:tr>
            </a:tbl>
          </a:graphicData>
        </a:graphic>
      </p:graphicFrame>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2:7</a:t>
            </a:r>
          </a:p>
        </p:txBody>
      </p:sp>
      <p:sp>
        <p:nvSpPr>
          <p:cNvPr id="4" name="TextBox 3">
            <a:extLst>
              <a:ext uri="{FF2B5EF4-FFF2-40B4-BE49-F238E27FC236}">
                <a16:creationId xmlns:a16="http://schemas.microsoft.com/office/drawing/2014/main" id="{BAD3AAE1-105B-4BBF-97C2-C52875CBDF75}"/>
              </a:ext>
            </a:extLst>
          </p:cNvPr>
          <p:cNvSpPr txBox="1"/>
          <p:nvPr/>
        </p:nvSpPr>
        <p:spPr bwMode="auto">
          <a:xfrm>
            <a:off x="4251682" y="1076266"/>
            <a:ext cx="36886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Facts in the 5 times table?</a:t>
            </a:r>
          </a:p>
        </p:txBody>
      </p:sp>
      <p:pic>
        <p:nvPicPr>
          <p:cNvPr id="5" name="Picture 4">
            <a:extLst>
              <a:ext uri="{FF2B5EF4-FFF2-40B4-BE49-F238E27FC236}">
                <a16:creationId xmlns:a16="http://schemas.microsoft.com/office/drawing/2014/main" id="{2393BE21-9184-4B1F-B9B1-75CDF8794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3472" y="2220913"/>
            <a:ext cx="1724974" cy="1284378"/>
          </a:xfrm>
          <a:prstGeom prst="rect">
            <a:avLst/>
          </a:prstGeom>
        </p:spPr>
      </p:pic>
      <p:pic>
        <p:nvPicPr>
          <p:cNvPr id="7" name="Picture 6">
            <a:extLst>
              <a:ext uri="{FF2B5EF4-FFF2-40B4-BE49-F238E27FC236}">
                <a16:creationId xmlns:a16="http://schemas.microsoft.com/office/drawing/2014/main" id="{C99D35DC-500E-41F7-B250-32ED1749C3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4982" y="2220913"/>
            <a:ext cx="1724974" cy="1284378"/>
          </a:xfrm>
          <a:prstGeom prst="rect">
            <a:avLst/>
          </a:prstGeom>
        </p:spPr>
      </p:pic>
      <p:sp>
        <p:nvSpPr>
          <p:cNvPr id="8" name="TextBox 7">
            <a:extLst>
              <a:ext uri="{FF2B5EF4-FFF2-40B4-BE49-F238E27FC236}">
                <a16:creationId xmlns:a16="http://schemas.microsoft.com/office/drawing/2014/main" id="{CD224E1F-0662-4DD8-97A5-F45A1B973E3E}"/>
              </a:ext>
            </a:extLst>
          </p:cNvPr>
          <p:cNvSpPr txBox="1"/>
          <p:nvPr/>
        </p:nvSpPr>
        <p:spPr bwMode="auto">
          <a:xfrm>
            <a:off x="2310291" y="4856689"/>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9 = 45</a:t>
            </a:r>
          </a:p>
        </p:txBody>
      </p:sp>
      <p:sp>
        <p:nvSpPr>
          <p:cNvPr id="11" name="TextBox 10">
            <a:extLst>
              <a:ext uri="{FF2B5EF4-FFF2-40B4-BE49-F238E27FC236}">
                <a16:creationId xmlns:a16="http://schemas.microsoft.com/office/drawing/2014/main" id="{4CF5C7D5-F103-446E-BA4D-1225FE3E8751}"/>
              </a:ext>
            </a:extLst>
          </p:cNvPr>
          <p:cNvSpPr txBox="1"/>
          <p:nvPr/>
        </p:nvSpPr>
        <p:spPr bwMode="auto">
          <a:xfrm>
            <a:off x="9833688" y="1719174"/>
            <a:ext cx="510076"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FF0000"/>
              </a:solidFill>
              <a:latin typeface="Comic Sans MS" panose="030F0702030302020204" pitchFamily="66" charset="0"/>
              <a:ea typeface="Myriad Pro Semibold" charset="0"/>
              <a:cs typeface="Myriad Pro Semibold" charset="0"/>
            </a:endParaRPr>
          </a:p>
        </p:txBody>
      </p:sp>
      <p:sp>
        <p:nvSpPr>
          <p:cNvPr id="12" name="TextBox 11">
            <a:extLst>
              <a:ext uri="{FF2B5EF4-FFF2-40B4-BE49-F238E27FC236}">
                <a16:creationId xmlns:a16="http://schemas.microsoft.com/office/drawing/2014/main" id="{23E32843-0FAC-4951-8CBE-C471C7137950}"/>
              </a:ext>
            </a:extLst>
          </p:cNvPr>
          <p:cNvSpPr txBox="1"/>
          <p:nvPr/>
        </p:nvSpPr>
        <p:spPr bwMode="auto">
          <a:xfrm>
            <a:off x="3991416" y="1719174"/>
            <a:ext cx="587020"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13" name="TextBox 12">
            <a:extLst>
              <a:ext uri="{FF2B5EF4-FFF2-40B4-BE49-F238E27FC236}">
                <a16:creationId xmlns:a16="http://schemas.microsoft.com/office/drawing/2014/main" id="{EDFE3DC7-5EB9-4574-A3E4-1C7269025EEB}"/>
              </a:ext>
            </a:extLst>
          </p:cNvPr>
          <p:cNvSpPr txBox="1"/>
          <p:nvPr/>
        </p:nvSpPr>
        <p:spPr bwMode="auto">
          <a:xfrm>
            <a:off x="3991416" y="3909909"/>
            <a:ext cx="587020"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14" name="TextBox 13">
            <a:extLst>
              <a:ext uri="{FF2B5EF4-FFF2-40B4-BE49-F238E27FC236}">
                <a16:creationId xmlns:a16="http://schemas.microsoft.com/office/drawing/2014/main" id="{27746B66-4234-46BF-B4A5-4499F358C1DD}"/>
              </a:ext>
            </a:extLst>
          </p:cNvPr>
          <p:cNvSpPr txBox="1"/>
          <p:nvPr/>
        </p:nvSpPr>
        <p:spPr bwMode="auto">
          <a:xfrm>
            <a:off x="9756744" y="3909909"/>
            <a:ext cx="587020"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15" name="TextBox 14">
            <a:extLst>
              <a:ext uri="{FF2B5EF4-FFF2-40B4-BE49-F238E27FC236}">
                <a16:creationId xmlns:a16="http://schemas.microsoft.com/office/drawing/2014/main" id="{E7A5E5A2-69AB-497C-855C-F07F9A93B3FF}"/>
              </a:ext>
            </a:extLst>
          </p:cNvPr>
          <p:cNvSpPr txBox="1"/>
          <p:nvPr/>
        </p:nvSpPr>
        <p:spPr bwMode="auto">
          <a:xfrm>
            <a:off x="6952251" y="1719174"/>
            <a:ext cx="510076"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FF0000"/>
              </a:solidFill>
              <a:latin typeface="Comic Sans MS" panose="030F0702030302020204" pitchFamily="66" charset="0"/>
              <a:ea typeface="Myriad Pro Semibold" charset="0"/>
              <a:cs typeface="Myriad Pro Semibold" charset="0"/>
            </a:endParaRPr>
          </a:p>
        </p:txBody>
      </p:sp>
      <p:sp>
        <p:nvSpPr>
          <p:cNvPr id="17" name="TextBox 16">
            <a:extLst>
              <a:ext uri="{FF2B5EF4-FFF2-40B4-BE49-F238E27FC236}">
                <a16:creationId xmlns:a16="http://schemas.microsoft.com/office/drawing/2014/main" id="{721A86D3-4577-46F5-965F-C76A77ED00A1}"/>
              </a:ext>
            </a:extLst>
          </p:cNvPr>
          <p:cNvSpPr txBox="1"/>
          <p:nvPr/>
        </p:nvSpPr>
        <p:spPr bwMode="auto">
          <a:xfrm>
            <a:off x="6882678" y="3909909"/>
            <a:ext cx="587020" cy="707886"/>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grpSp>
        <p:nvGrpSpPr>
          <p:cNvPr id="16" name="Group 15">
            <a:extLst>
              <a:ext uri="{FF2B5EF4-FFF2-40B4-BE49-F238E27FC236}">
                <a16:creationId xmlns:a16="http://schemas.microsoft.com/office/drawing/2014/main" id="{887BBE99-EE56-48B2-887E-E2B4AC24B829}"/>
              </a:ext>
            </a:extLst>
          </p:cNvPr>
          <p:cNvGrpSpPr/>
          <p:nvPr/>
        </p:nvGrpSpPr>
        <p:grpSpPr>
          <a:xfrm>
            <a:off x="4796824" y="4012313"/>
            <a:ext cx="2517073" cy="2010204"/>
            <a:chOff x="3177573" y="3980563"/>
            <a:chExt cx="2517073" cy="2010204"/>
          </a:xfrm>
        </p:grpSpPr>
        <p:pic>
          <p:nvPicPr>
            <p:cNvPr id="54" name="Picture 53">
              <a:extLst>
                <a:ext uri="{FF2B5EF4-FFF2-40B4-BE49-F238E27FC236}">
                  <a16:creationId xmlns:a16="http://schemas.microsoft.com/office/drawing/2014/main" id="{5772149C-0AD5-43AB-80C8-14A20E2BE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7573" y="4394924"/>
              <a:ext cx="651661" cy="648000"/>
            </a:xfrm>
            <a:prstGeom prst="rect">
              <a:avLst/>
            </a:prstGeom>
          </p:spPr>
        </p:pic>
        <p:pic>
          <p:nvPicPr>
            <p:cNvPr id="55" name="Picture 54">
              <a:extLst>
                <a:ext uri="{FF2B5EF4-FFF2-40B4-BE49-F238E27FC236}">
                  <a16:creationId xmlns:a16="http://schemas.microsoft.com/office/drawing/2014/main" id="{FB449FA1-7AF6-4E1B-87B2-34AE333597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0611" y="3992526"/>
              <a:ext cx="651661" cy="648000"/>
            </a:xfrm>
            <a:prstGeom prst="rect">
              <a:avLst/>
            </a:prstGeom>
          </p:spPr>
        </p:pic>
        <p:pic>
          <p:nvPicPr>
            <p:cNvPr id="56" name="Picture 55">
              <a:extLst>
                <a:ext uri="{FF2B5EF4-FFF2-40B4-BE49-F238E27FC236}">
                  <a16:creationId xmlns:a16="http://schemas.microsoft.com/office/drawing/2014/main" id="{2D2895B5-8FF9-4EB7-A474-24CEB46A0C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9716" y="3980563"/>
              <a:ext cx="651661" cy="648000"/>
            </a:xfrm>
            <a:prstGeom prst="rect">
              <a:avLst/>
            </a:prstGeom>
          </p:spPr>
        </p:pic>
        <p:pic>
          <p:nvPicPr>
            <p:cNvPr id="57" name="Picture 56">
              <a:extLst>
                <a:ext uri="{FF2B5EF4-FFF2-40B4-BE49-F238E27FC236}">
                  <a16:creationId xmlns:a16="http://schemas.microsoft.com/office/drawing/2014/main" id="{1AEE9C1F-4F68-4D40-87CF-FD0558216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331" y="4696854"/>
              <a:ext cx="651661" cy="648000"/>
            </a:xfrm>
            <a:prstGeom prst="rect">
              <a:avLst/>
            </a:prstGeom>
          </p:spPr>
        </p:pic>
        <p:pic>
          <p:nvPicPr>
            <p:cNvPr id="58" name="Picture 57">
              <a:extLst>
                <a:ext uri="{FF2B5EF4-FFF2-40B4-BE49-F238E27FC236}">
                  <a16:creationId xmlns:a16="http://schemas.microsoft.com/office/drawing/2014/main" id="{9915102C-5F69-4C5A-90B2-2F54F32003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985" y="4660454"/>
              <a:ext cx="651661" cy="648000"/>
            </a:xfrm>
            <a:prstGeom prst="rect">
              <a:avLst/>
            </a:prstGeom>
          </p:spPr>
        </p:pic>
        <p:pic>
          <p:nvPicPr>
            <p:cNvPr id="59" name="Picture 58">
              <a:extLst>
                <a:ext uri="{FF2B5EF4-FFF2-40B4-BE49-F238E27FC236}">
                  <a16:creationId xmlns:a16="http://schemas.microsoft.com/office/drawing/2014/main" id="{54C15389-61C5-4DB3-8352-5131023CB6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5003" y="5342767"/>
              <a:ext cx="651661" cy="648000"/>
            </a:xfrm>
            <a:prstGeom prst="rect">
              <a:avLst/>
            </a:prstGeom>
          </p:spPr>
        </p:pic>
        <p:pic>
          <p:nvPicPr>
            <p:cNvPr id="60" name="Picture 59">
              <a:extLst>
                <a:ext uri="{FF2B5EF4-FFF2-40B4-BE49-F238E27FC236}">
                  <a16:creationId xmlns:a16="http://schemas.microsoft.com/office/drawing/2014/main" id="{24DA7405-751A-4E29-9E24-FC13BA81DF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071" y="5173814"/>
              <a:ext cx="651661" cy="648000"/>
            </a:xfrm>
            <a:prstGeom prst="rect">
              <a:avLst/>
            </a:prstGeom>
          </p:spPr>
        </p:pic>
      </p:grpSp>
    </p:spTree>
    <p:extLst>
      <p:ext uri="{BB962C8B-B14F-4D97-AF65-F5344CB8AC3E}">
        <p14:creationId xmlns:p14="http://schemas.microsoft.com/office/powerpoint/2010/main" val="217704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18</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921957235"/>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18</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the relationship between adjacent multiples of five</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240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18</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2.4 Times tables: groups of 10 and of 5, and factors of 0 and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1781263748"/>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2:8 - 2:9</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22-25</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0C0D84E1-6839-450E-83CC-91A083B6FC7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1985687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2:8</a:t>
            </a:r>
          </a:p>
        </p:txBody>
      </p:sp>
      <p:graphicFrame>
        <p:nvGraphicFramePr>
          <p:cNvPr id="33" name="Table 32">
            <a:extLst>
              <a:ext uri="{FF2B5EF4-FFF2-40B4-BE49-F238E27FC236}">
                <a16:creationId xmlns:a16="http://schemas.microsoft.com/office/drawing/2014/main" id="{B7FC5FAC-C77D-41B9-8B20-0B14963D7C58}"/>
              </a:ext>
            </a:extLst>
          </p:cNvPr>
          <p:cNvGraphicFramePr>
            <a:graphicFrameLocks noGrp="1"/>
          </p:cNvGraphicFramePr>
          <p:nvPr/>
        </p:nvGraphicFramePr>
        <p:xfrm>
          <a:off x="4386131" y="1750389"/>
          <a:ext cx="1440000" cy="1096772"/>
        </p:xfrm>
        <a:graphic>
          <a:graphicData uri="http://schemas.openxmlformats.org/drawingml/2006/table">
            <a:tbl>
              <a:tblPr firstRow="1" firstCol="1" bandRow="1"/>
              <a:tblGrid>
                <a:gridCol w="720000">
                  <a:extLst>
                    <a:ext uri="{9D8B030D-6E8A-4147-A177-3AD203B41FA5}">
                      <a16:colId xmlns:a16="http://schemas.microsoft.com/office/drawing/2014/main" val="1656135344"/>
                    </a:ext>
                  </a:extLst>
                </a:gridCol>
                <a:gridCol w="720000">
                  <a:extLst>
                    <a:ext uri="{9D8B030D-6E8A-4147-A177-3AD203B41FA5}">
                      <a16:colId xmlns:a16="http://schemas.microsoft.com/office/drawing/2014/main" val="3419082804"/>
                    </a:ext>
                  </a:extLst>
                </a:gridCol>
              </a:tblGrid>
              <a:tr h="0">
                <a:tc>
                  <a:txBody>
                    <a:bodyPr/>
                    <a:lstStyle/>
                    <a:p>
                      <a:pPr algn="ctr">
                        <a:lnSpc>
                          <a:spcPct val="107000"/>
                        </a:lnSpc>
                        <a:spcAft>
                          <a:spcPts val="0"/>
                        </a:spcAft>
                      </a:pPr>
                      <a:endParaRPr lang="en-GB" sz="2400" b="0" dirty="0">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400" b="1" dirty="0">
                          <a:solidFill>
                            <a:schemeClr val="tx1"/>
                          </a:solidFill>
                          <a:effectLst/>
                          <a:latin typeface="Myriad Pro Semibold"/>
                          <a:ea typeface="Calibri" panose="020F0502020204030204" pitchFamily="34" charset="0"/>
                          <a:cs typeface="Times New Roman" panose="02020603050405020304" pitchFamily="18" charset="0"/>
                        </a:rPr>
                        <a:t>× 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191922182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solidFill>
                            <a:schemeClr val="tx1"/>
                          </a:solidFill>
                          <a:effectLst/>
                          <a:latin typeface="Myriad Pro Semibold"/>
                          <a:ea typeface="Calibri" panose="020F0502020204030204" pitchFamily="34" charset="0"/>
                          <a:cs typeface="Times New Roman" panose="02020603050405020304" pitchFamily="18" charset="0"/>
                        </a:rPr>
                        <a:t>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621269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902778"/>
                  </a:ext>
                </a:extLst>
              </a:tr>
            </a:tbl>
          </a:graphicData>
        </a:graphic>
      </p:graphicFrame>
      <p:graphicFrame>
        <p:nvGraphicFramePr>
          <p:cNvPr id="34" name="Table 33">
            <a:extLst>
              <a:ext uri="{FF2B5EF4-FFF2-40B4-BE49-F238E27FC236}">
                <a16:creationId xmlns:a16="http://schemas.microsoft.com/office/drawing/2014/main" id="{D47109E4-A841-45EB-BAB2-197891BF8991}"/>
              </a:ext>
            </a:extLst>
          </p:cNvPr>
          <p:cNvGraphicFramePr>
            <a:graphicFrameLocks noGrp="1"/>
          </p:cNvGraphicFramePr>
          <p:nvPr/>
        </p:nvGraphicFramePr>
        <p:xfrm>
          <a:off x="4385211" y="3561829"/>
          <a:ext cx="1440000" cy="1096772"/>
        </p:xfrm>
        <a:graphic>
          <a:graphicData uri="http://schemas.openxmlformats.org/drawingml/2006/table">
            <a:tbl>
              <a:tblPr firstRow="1" firstCol="1" bandRow="1"/>
              <a:tblGrid>
                <a:gridCol w="720000">
                  <a:extLst>
                    <a:ext uri="{9D8B030D-6E8A-4147-A177-3AD203B41FA5}">
                      <a16:colId xmlns:a16="http://schemas.microsoft.com/office/drawing/2014/main" val="1656135344"/>
                    </a:ext>
                  </a:extLst>
                </a:gridCol>
                <a:gridCol w="720000">
                  <a:extLst>
                    <a:ext uri="{9D8B030D-6E8A-4147-A177-3AD203B41FA5}">
                      <a16:colId xmlns:a16="http://schemas.microsoft.com/office/drawing/2014/main" val="3419082804"/>
                    </a:ext>
                  </a:extLst>
                </a:gridCol>
              </a:tblGrid>
              <a:tr h="0">
                <a:tc>
                  <a:txBody>
                    <a:bodyPr/>
                    <a:lstStyle/>
                    <a:p>
                      <a:pPr algn="ctr">
                        <a:lnSpc>
                          <a:spcPct val="107000"/>
                        </a:lnSpc>
                        <a:spcAft>
                          <a:spcPts val="0"/>
                        </a:spcAft>
                      </a:pPr>
                      <a:endParaRPr lang="en-GB" sz="2400" b="0" dirty="0">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2400" b="1" dirty="0">
                          <a:solidFill>
                            <a:schemeClr val="tx1"/>
                          </a:solidFill>
                          <a:effectLst/>
                          <a:latin typeface="Myriad Pro Semibold"/>
                          <a:ea typeface="Calibri" panose="020F0502020204030204" pitchFamily="34" charset="0"/>
                          <a:cs typeface="Times New Roman" panose="02020603050405020304" pitchFamily="18" charset="0"/>
                        </a:rPr>
                        <a:t>× 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327800664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7063035"/>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995721"/>
                  </a:ext>
                </a:extLst>
              </a:tr>
            </a:tbl>
          </a:graphicData>
        </a:graphic>
      </p:graphicFrame>
      <p:grpSp>
        <p:nvGrpSpPr>
          <p:cNvPr id="35" name="Group 34">
            <a:extLst>
              <a:ext uri="{FF2B5EF4-FFF2-40B4-BE49-F238E27FC236}">
                <a16:creationId xmlns:a16="http://schemas.microsoft.com/office/drawing/2014/main" id="{55FD8479-B7A7-4A35-BDEF-92A28B92DC61}"/>
              </a:ext>
            </a:extLst>
          </p:cNvPr>
          <p:cNvGrpSpPr/>
          <p:nvPr/>
        </p:nvGrpSpPr>
        <p:grpSpPr>
          <a:xfrm>
            <a:off x="2030338" y="5056035"/>
            <a:ext cx="8110686" cy="687722"/>
            <a:chOff x="506338" y="5056035"/>
            <a:chExt cx="8110686" cy="687722"/>
          </a:xfrm>
        </p:grpSpPr>
        <p:pic>
          <p:nvPicPr>
            <p:cNvPr id="36" name="Picture 35">
              <a:extLst>
                <a:ext uri="{FF2B5EF4-FFF2-40B4-BE49-F238E27FC236}">
                  <a16:creationId xmlns:a16="http://schemas.microsoft.com/office/drawing/2014/main" id="{976EF0FF-319D-43FB-B31F-71E890F7A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05" y="5056035"/>
              <a:ext cx="7703278" cy="233434"/>
            </a:xfrm>
            <a:prstGeom prst="rect">
              <a:avLst/>
            </a:prstGeom>
          </p:spPr>
        </p:pic>
        <p:sp>
          <p:nvSpPr>
            <p:cNvPr id="37" name="TextBox 36">
              <a:extLst>
                <a:ext uri="{FF2B5EF4-FFF2-40B4-BE49-F238E27FC236}">
                  <a16:creationId xmlns:a16="http://schemas.microsoft.com/office/drawing/2014/main" id="{26C1D43E-DB29-42A6-BE98-05D1CFACF726}"/>
                </a:ext>
              </a:extLst>
            </p:cNvPr>
            <p:cNvSpPr txBox="1"/>
            <p:nvPr/>
          </p:nvSpPr>
          <p:spPr bwMode="auto">
            <a:xfrm>
              <a:off x="506338" y="528209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38" name="TextBox 37">
              <a:extLst>
                <a:ext uri="{FF2B5EF4-FFF2-40B4-BE49-F238E27FC236}">
                  <a16:creationId xmlns:a16="http://schemas.microsoft.com/office/drawing/2014/main" id="{40B631C9-BFC4-41C8-B35D-7EC36AC5B94C}"/>
                </a:ext>
              </a:extLst>
            </p:cNvPr>
            <p:cNvSpPr txBox="1"/>
            <p:nvPr/>
          </p:nvSpPr>
          <p:spPr bwMode="auto">
            <a:xfrm>
              <a:off x="1273046" y="528209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39" name="TextBox 38">
              <a:extLst>
                <a:ext uri="{FF2B5EF4-FFF2-40B4-BE49-F238E27FC236}">
                  <a16:creationId xmlns:a16="http://schemas.microsoft.com/office/drawing/2014/main" id="{CC29B385-6ACB-46E0-ACAE-75182A874F41}"/>
                </a:ext>
              </a:extLst>
            </p:cNvPr>
            <p:cNvSpPr txBox="1"/>
            <p:nvPr/>
          </p:nvSpPr>
          <p:spPr bwMode="auto">
            <a:xfrm>
              <a:off x="1956396" y="5282092"/>
              <a:ext cx="518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40" name="TextBox 39">
              <a:extLst>
                <a:ext uri="{FF2B5EF4-FFF2-40B4-BE49-F238E27FC236}">
                  <a16:creationId xmlns:a16="http://schemas.microsoft.com/office/drawing/2014/main" id="{87E987F1-64B2-4AFA-90A9-D38474DCC6E2}"/>
                </a:ext>
              </a:extLst>
            </p:cNvPr>
            <p:cNvSpPr txBox="1"/>
            <p:nvPr/>
          </p:nvSpPr>
          <p:spPr bwMode="auto">
            <a:xfrm>
              <a:off x="2723102"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15</a:t>
              </a:r>
            </a:p>
          </p:txBody>
        </p:sp>
        <p:sp>
          <p:nvSpPr>
            <p:cNvPr id="41" name="TextBox 40">
              <a:extLst>
                <a:ext uri="{FF2B5EF4-FFF2-40B4-BE49-F238E27FC236}">
                  <a16:creationId xmlns:a16="http://schemas.microsoft.com/office/drawing/2014/main" id="{6E838193-1997-4FA6-99EA-8398479C895D}"/>
                </a:ext>
              </a:extLst>
            </p:cNvPr>
            <p:cNvSpPr txBox="1"/>
            <p:nvPr/>
          </p:nvSpPr>
          <p:spPr bwMode="auto">
            <a:xfrm>
              <a:off x="3492985"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42" name="TextBox 41">
              <a:extLst>
                <a:ext uri="{FF2B5EF4-FFF2-40B4-BE49-F238E27FC236}">
                  <a16:creationId xmlns:a16="http://schemas.microsoft.com/office/drawing/2014/main" id="{2E6626B2-A090-4BA9-BB83-CC098B335829}"/>
                </a:ext>
              </a:extLst>
            </p:cNvPr>
            <p:cNvSpPr txBox="1"/>
            <p:nvPr/>
          </p:nvSpPr>
          <p:spPr bwMode="auto">
            <a:xfrm>
              <a:off x="4260498"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25</a:t>
              </a:r>
            </a:p>
          </p:txBody>
        </p:sp>
        <p:sp>
          <p:nvSpPr>
            <p:cNvPr id="43" name="TextBox 42">
              <a:extLst>
                <a:ext uri="{FF2B5EF4-FFF2-40B4-BE49-F238E27FC236}">
                  <a16:creationId xmlns:a16="http://schemas.microsoft.com/office/drawing/2014/main" id="{86667A65-1811-4BA9-869C-A34254D542AC}"/>
                </a:ext>
              </a:extLst>
            </p:cNvPr>
            <p:cNvSpPr txBox="1"/>
            <p:nvPr/>
          </p:nvSpPr>
          <p:spPr bwMode="auto">
            <a:xfrm>
              <a:off x="5025644"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p:txBody>
        </p:sp>
        <p:sp>
          <p:nvSpPr>
            <p:cNvPr id="44" name="TextBox 43">
              <a:extLst>
                <a:ext uri="{FF2B5EF4-FFF2-40B4-BE49-F238E27FC236}">
                  <a16:creationId xmlns:a16="http://schemas.microsoft.com/office/drawing/2014/main" id="{41E1C34C-76AE-4DB8-94F4-03DCB9E0A5CC}"/>
                </a:ext>
              </a:extLst>
            </p:cNvPr>
            <p:cNvSpPr txBox="1"/>
            <p:nvPr/>
          </p:nvSpPr>
          <p:spPr bwMode="auto">
            <a:xfrm>
              <a:off x="5793965"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35</a:t>
              </a:r>
            </a:p>
          </p:txBody>
        </p:sp>
        <p:sp>
          <p:nvSpPr>
            <p:cNvPr id="45" name="TextBox 44">
              <a:extLst>
                <a:ext uri="{FF2B5EF4-FFF2-40B4-BE49-F238E27FC236}">
                  <a16:creationId xmlns:a16="http://schemas.microsoft.com/office/drawing/2014/main" id="{87DFDDEE-E0D8-4DAB-8C27-BBDA8BEE80BD}"/>
                </a:ext>
              </a:extLst>
            </p:cNvPr>
            <p:cNvSpPr txBox="1"/>
            <p:nvPr/>
          </p:nvSpPr>
          <p:spPr bwMode="auto">
            <a:xfrm>
              <a:off x="6562286"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46" name="TextBox 45">
              <a:extLst>
                <a:ext uri="{FF2B5EF4-FFF2-40B4-BE49-F238E27FC236}">
                  <a16:creationId xmlns:a16="http://schemas.microsoft.com/office/drawing/2014/main" id="{2ECBD5C0-3354-4380-8E79-0527AE1C3D35}"/>
                </a:ext>
              </a:extLst>
            </p:cNvPr>
            <p:cNvSpPr txBox="1"/>
            <p:nvPr/>
          </p:nvSpPr>
          <p:spPr bwMode="auto">
            <a:xfrm>
              <a:off x="7327432"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45</a:t>
              </a:r>
            </a:p>
          </p:txBody>
        </p:sp>
        <p:sp>
          <p:nvSpPr>
            <p:cNvPr id="47" name="TextBox 46">
              <a:extLst>
                <a:ext uri="{FF2B5EF4-FFF2-40B4-BE49-F238E27FC236}">
                  <a16:creationId xmlns:a16="http://schemas.microsoft.com/office/drawing/2014/main" id="{A5CB7DEA-CCE3-4020-A09E-35AC7ACDB021}"/>
                </a:ext>
              </a:extLst>
            </p:cNvPr>
            <p:cNvSpPr txBox="1"/>
            <p:nvPr/>
          </p:nvSpPr>
          <p:spPr bwMode="auto">
            <a:xfrm>
              <a:off x="8098932" y="528209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a:t>
              </a:r>
            </a:p>
          </p:txBody>
        </p:sp>
      </p:grpSp>
      <p:graphicFrame>
        <p:nvGraphicFramePr>
          <p:cNvPr id="48" name="Table 47">
            <a:extLst>
              <a:ext uri="{FF2B5EF4-FFF2-40B4-BE49-F238E27FC236}">
                <a16:creationId xmlns:a16="http://schemas.microsoft.com/office/drawing/2014/main" id="{3C55CBB7-C0E9-446C-82EA-499C046B1C8A}"/>
              </a:ext>
            </a:extLst>
          </p:cNvPr>
          <p:cNvGraphicFramePr>
            <a:graphicFrameLocks noGrp="1"/>
          </p:cNvGraphicFramePr>
          <p:nvPr/>
        </p:nvGraphicFramePr>
        <p:xfrm>
          <a:off x="4385211" y="1024629"/>
          <a:ext cx="1440000" cy="5085207"/>
        </p:xfrm>
        <a:graphic>
          <a:graphicData uri="http://schemas.openxmlformats.org/drawingml/2006/table">
            <a:tbl>
              <a:tblPr firstRow="1" firstCol="1" bandRow="1"/>
              <a:tblGrid>
                <a:gridCol w="720000">
                  <a:extLst>
                    <a:ext uri="{9D8B030D-6E8A-4147-A177-3AD203B41FA5}">
                      <a16:colId xmlns:a16="http://schemas.microsoft.com/office/drawing/2014/main" val="1656135344"/>
                    </a:ext>
                  </a:extLst>
                </a:gridCol>
                <a:gridCol w="720000">
                  <a:extLst>
                    <a:ext uri="{9D8B030D-6E8A-4147-A177-3AD203B41FA5}">
                      <a16:colId xmlns:a16="http://schemas.microsoft.com/office/drawing/2014/main" val="3419082804"/>
                    </a:ext>
                  </a:extLst>
                </a:gridCol>
              </a:tblGrid>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1" dirty="0">
                          <a:effectLst/>
                          <a:latin typeface="Myriad Pro Semibold"/>
                          <a:ea typeface="Calibri" panose="020F0502020204030204" pitchFamily="34" charset="0"/>
                          <a:cs typeface="Calibri" panose="020F0502020204030204" pitchFamily="34" charset="0"/>
                        </a:rPr>
                        <a:t>×</a:t>
                      </a:r>
                      <a:r>
                        <a:rPr lang="en-GB" sz="2400" b="1" dirty="0">
                          <a:effectLst/>
                          <a:latin typeface="Myriad Pro Semibold"/>
                          <a:ea typeface="Calibri" panose="020F0502020204030204" pitchFamily="34" charset="0"/>
                          <a:cs typeface="Times New Roman" panose="02020603050405020304" pitchFamily="18" charset="0"/>
                        </a:rPr>
                        <a:t> 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E2F3"/>
                    </a:solidFill>
                  </a:tcPr>
                </a:tc>
                <a:extLst>
                  <a:ext uri="{0D108BD9-81ED-4DB2-BD59-A6C34878D82A}">
                    <a16:rowId xmlns:a16="http://schemas.microsoft.com/office/drawing/2014/main" val="2239186015"/>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4449290"/>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932325"/>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6212694"/>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2832902778"/>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92796759"/>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3817070"/>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30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97345"/>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0B3"/>
                    </a:solidFill>
                  </a:tcPr>
                </a:tc>
                <a:extLst>
                  <a:ext uri="{0D108BD9-81ED-4DB2-BD59-A6C34878D82A}">
                    <a16:rowId xmlns:a16="http://schemas.microsoft.com/office/drawing/2014/main" val="1057063035"/>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40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8995721"/>
                  </a:ext>
                </a:extLst>
              </a:tr>
              <a:tr h="0">
                <a:tc>
                  <a:txBody>
                    <a:bodyPr/>
                    <a:lstStyle/>
                    <a:p>
                      <a:pPr algn="ctr">
                        <a:lnSpc>
                          <a:spcPct val="107000"/>
                        </a:lnSpc>
                        <a:spcAft>
                          <a:spcPts val="0"/>
                        </a:spcAft>
                      </a:pPr>
                      <a:r>
                        <a:rPr lang="en-GB" sz="2400" b="0">
                          <a:effectLst/>
                          <a:latin typeface="Myriad Pro Semibold"/>
                          <a:ea typeface="Calibri" panose="020F0502020204030204" pitchFamily="34" charset="0"/>
                          <a:cs typeface="Times New Roman" panose="02020603050405020304" pitchFamily="18" charset="0"/>
                        </a:rPr>
                        <a:t>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45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6327411"/>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50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9888681"/>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55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05423006"/>
                  </a:ext>
                </a:extLst>
              </a:tr>
              <a:tr h="0">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12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GB" sz="2400" b="0" dirty="0">
                          <a:effectLst/>
                          <a:latin typeface="Myriad Pro Semibold"/>
                          <a:ea typeface="Calibri" panose="020F0502020204030204" pitchFamily="34" charset="0"/>
                          <a:cs typeface="Times New Roman" panose="02020603050405020304" pitchFamily="18" charset="0"/>
                        </a:rPr>
                        <a:t>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1890033"/>
                  </a:ext>
                </a:extLst>
              </a:tr>
            </a:tbl>
          </a:graphicData>
        </a:graphic>
      </p:graphicFrame>
      <p:sp>
        <p:nvSpPr>
          <p:cNvPr id="49" name="Oval 48">
            <a:extLst>
              <a:ext uri="{FF2B5EF4-FFF2-40B4-BE49-F238E27FC236}">
                <a16:creationId xmlns:a16="http://schemas.microsoft.com/office/drawing/2014/main" id="{26A920D0-29CE-4748-A89A-38EED04DFB23}"/>
              </a:ext>
            </a:extLst>
          </p:cNvPr>
          <p:cNvSpPr/>
          <p:nvPr/>
        </p:nvSpPr>
        <p:spPr bwMode="auto">
          <a:xfrm>
            <a:off x="4284734" y="2060575"/>
            <a:ext cx="1647825" cy="838200"/>
          </a:xfrm>
          <a:prstGeom prst="ellipse">
            <a:avLst/>
          </a:prstGeom>
          <a:noFill/>
          <a:ln w="3810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0" name="Oval 49">
            <a:extLst>
              <a:ext uri="{FF2B5EF4-FFF2-40B4-BE49-F238E27FC236}">
                <a16:creationId xmlns:a16="http://schemas.microsoft.com/office/drawing/2014/main" id="{F8065300-1F96-4B2D-BED1-D94FB84195D9}"/>
              </a:ext>
            </a:extLst>
          </p:cNvPr>
          <p:cNvSpPr/>
          <p:nvPr/>
        </p:nvSpPr>
        <p:spPr bwMode="auto">
          <a:xfrm>
            <a:off x="4284734" y="3874534"/>
            <a:ext cx="1647825" cy="838200"/>
          </a:xfrm>
          <a:prstGeom prst="ellipse">
            <a:avLst/>
          </a:prstGeom>
          <a:noFill/>
          <a:ln w="3810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1" name="Oval 50">
            <a:extLst>
              <a:ext uri="{FF2B5EF4-FFF2-40B4-BE49-F238E27FC236}">
                <a16:creationId xmlns:a16="http://schemas.microsoft.com/office/drawing/2014/main" id="{1D6DF26A-7DBA-4D9C-8E6F-227561853F7C}"/>
              </a:ext>
            </a:extLst>
          </p:cNvPr>
          <p:cNvSpPr>
            <a:spLocks noChangeAspect="1"/>
          </p:cNvSpPr>
          <p:nvPr/>
        </p:nvSpPr>
        <p:spPr bwMode="auto">
          <a:xfrm>
            <a:off x="7336589" y="5269926"/>
            <a:ext cx="487289" cy="487289"/>
          </a:xfrm>
          <a:prstGeom prst="ellipse">
            <a:avLst/>
          </a:prstGeom>
          <a:noFill/>
          <a:ln w="28575" cap="flat" cmpd="sng" algn="ctr">
            <a:solidFill>
              <a:srgbClr val="4D8B2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2" name="Oval 51">
            <a:extLst>
              <a:ext uri="{FF2B5EF4-FFF2-40B4-BE49-F238E27FC236}">
                <a16:creationId xmlns:a16="http://schemas.microsoft.com/office/drawing/2014/main" id="{F68A4161-1C7A-45E0-9A08-1A1BCFF93598}"/>
              </a:ext>
            </a:extLst>
          </p:cNvPr>
          <p:cNvSpPr>
            <a:spLocks noChangeAspect="1"/>
          </p:cNvSpPr>
          <p:nvPr/>
        </p:nvSpPr>
        <p:spPr bwMode="auto">
          <a:xfrm>
            <a:off x="4266553" y="5269925"/>
            <a:ext cx="486000" cy="486000"/>
          </a:xfrm>
          <a:prstGeom prst="ellipse">
            <a:avLst/>
          </a:prstGeom>
          <a:noFill/>
          <a:ln w="28575" cap="flat" cmpd="sng" algn="ctr">
            <a:solidFill>
              <a:srgbClr val="8665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pic>
        <p:nvPicPr>
          <p:cNvPr id="53" name="Picture 52">
            <a:extLst>
              <a:ext uri="{FF2B5EF4-FFF2-40B4-BE49-F238E27FC236}">
                <a16:creationId xmlns:a16="http://schemas.microsoft.com/office/drawing/2014/main" id="{F9E8DD3B-C828-4650-A1CB-54823A285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935" y="4430821"/>
            <a:ext cx="632214" cy="534950"/>
          </a:xfrm>
          <a:prstGeom prst="rect">
            <a:avLst/>
          </a:prstGeom>
        </p:spPr>
      </p:pic>
      <p:pic>
        <p:nvPicPr>
          <p:cNvPr id="54" name="Picture 53">
            <a:extLst>
              <a:ext uri="{FF2B5EF4-FFF2-40B4-BE49-F238E27FC236}">
                <a16:creationId xmlns:a16="http://schemas.microsoft.com/office/drawing/2014/main" id="{908E885F-D14F-43CC-A25B-AF2752623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135" y="4430821"/>
            <a:ext cx="632214" cy="534950"/>
          </a:xfrm>
          <a:prstGeom prst="rect">
            <a:avLst/>
          </a:prstGeom>
        </p:spPr>
      </p:pic>
      <p:sp>
        <p:nvSpPr>
          <p:cNvPr id="55" name="Oval 54">
            <a:extLst>
              <a:ext uri="{FF2B5EF4-FFF2-40B4-BE49-F238E27FC236}">
                <a16:creationId xmlns:a16="http://schemas.microsoft.com/office/drawing/2014/main" id="{870C82C2-F385-4EEE-A47E-F5D856AC3028}"/>
              </a:ext>
            </a:extLst>
          </p:cNvPr>
          <p:cNvSpPr>
            <a:spLocks noChangeAspect="1"/>
          </p:cNvSpPr>
          <p:nvPr/>
        </p:nvSpPr>
        <p:spPr bwMode="auto">
          <a:xfrm>
            <a:off x="3494792" y="5269925"/>
            <a:ext cx="486000" cy="486000"/>
          </a:xfrm>
          <a:prstGeom prst="ellipse">
            <a:avLst/>
          </a:prstGeom>
          <a:noFill/>
          <a:ln w="28575" cap="flat" cmpd="sng" algn="ctr">
            <a:solidFill>
              <a:srgbClr val="8665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6" name="Oval 55">
            <a:extLst>
              <a:ext uri="{FF2B5EF4-FFF2-40B4-BE49-F238E27FC236}">
                <a16:creationId xmlns:a16="http://schemas.microsoft.com/office/drawing/2014/main" id="{DFB5ABE5-1825-4E54-A6B7-8CD7869B588B}"/>
              </a:ext>
            </a:extLst>
          </p:cNvPr>
          <p:cNvSpPr>
            <a:spLocks noChangeAspect="1"/>
          </p:cNvSpPr>
          <p:nvPr/>
        </p:nvSpPr>
        <p:spPr bwMode="auto">
          <a:xfrm>
            <a:off x="8101207" y="5268637"/>
            <a:ext cx="487289" cy="487289"/>
          </a:xfrm>
          <a:prstGeom prst="ellipse">
            <a:avLst/>
          </a:prstGeom>
          <a:noFill/>
          <a:ln w="28575" cap="flat" cmpd="sng" algn="ctr">
            <a:solidFill>
              <a:srgbClr val="4D8B2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7" name="TextBox 56">
            <a:extLst>
              <a:ext uri="{FF2B5EF4-FFF2-40B4-BE49-F238E27FC236}">
                <a16:creationId xmlns:a16="http://schemas.microsoft.com/office/drawing/2014/main" id="{4708EE3C-D195-4057-865C-FBCEDBD8F137}"/>
              </a:ext>
            </a:extLst>
          </p:cNvPr>
          <p:cNvSpPr txBox="1"/>
          <p:nvPr/>
        </p:nvSpPr>
        <p:spPr bwMode="auto">
          <a:xfrm>
            <a:off x="7297695" y="3964372"/>
            <a:ext cx="615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4D8B23"/>
                </a:solidFill>
                <a:latin typeface="Arial" panose="020B0604020202020204" pitchFamily="34" charset="0"/>
                <a:ea typeface="Myriad Pro Semibold" charset="0"/>
                <a:cs typeface="Arial" panose="020B0604020202020204" pitchFamily="34" charset="0"/>
              </a:rPr>
              <a:t>−</a:t>
            </a:r>
            <a:r>
              <a:rPr lang="en-GB" sz="2400" dirty="0">
                <a:solidFill>
                  <a:srgbClr val="4D8B23"/>
                </a:solidFill>
                <a:latin typeface="Myriad Pro Semibold" charset="0"/>
                <a:ea typeface="Myriad Pro Semibold" charset="0"/>
                <a:cs typeface="Myriad Pro Semibold" charset="0"/>
              </a:rPr>
              <a:t> 5</a:t>
            </a:r>
          </a:p>
        </p:txBody>
      </p:sp>
      <p:sp>
        <p:nvSpPr>
          <p:cNvPr id="58" name="TextBox 57">
            <a:extLst>
              <a:ext uri="{FF2B5EF4-FFF2-40B4-BE49-F238E27FC236}">
                <a16:creationId xmlns:a16="http://schemas.microsoft.com/office/drawing/2014/main" id="{A495C4B1-C456-48AD-A5B9-B436BCDEB1E6}"/>
              </a:ext>
            </a:extLst>
          </p:cNvPr>
          <p:cNvSpPr txBox="1"/>
          <p:nvPr/>
        </p:nvSpPr>
        <p:spPr bwMode="auto">
          <a:xfrm>
            <a:off x="4164164" y="3964372"/>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866500"/>
                </a:solidFill>
                <a:latin typeface="Myriad Pro Semibold" charset="0"/>
                <a:ea typeface="Myriad Pro Semibold" charset="0"/>
                <a:cs typeface="Myriad Pro Semibold" charset="0"/>
              </a:rPr>
              <a:t>+ 5</a:t>
            </a:r>
          </a:p>
        </p:txBody>
      </p:sp>
      <p:sp>
        <p:nvSpPr>
          <p:cNvPr id="59" name="TextBox 58">
            <a:extLst>
              <a:ext uri="{FF2B5EF4-FFF2-40B4-BE49-F238E27FC236}">
                <a16:creationId xmlns:a16="http://schemas.microsoft.com/office/drawing/2014/main" id="{8E2DBF40-A822-44BE-8635-B7E134EF15A9}"/>
              </a:ext>
            </a:extLst>
          </p:cNvPr>
          <p:cNvSpPr txBox="1"/>
          <p:nvPr/>
        </p:nvSpPr>
        <p:spPr bwMode="auto">
          <a:xfrm>
            <a:off x="5207059" y="2432349"/>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15</a:t>
            </a:r>
          </a:p>
        </p:txBody>
      </p:sp>
      <p:sp>
        <p:nvSpPr>
          <p:cNvPr id="60" name="TextBox 59">
            <a:extLst>
              <a:ext uri="{FF2B5EF4-FFF2-40B4-BE49-F238E27FC236}">
                <a16:creationId xmlns:a16="http://schemas.microsoft.com/office/drawing/2014/main" id="{F8F19121-D7D0-4B26-8C77-D96ED8935B18}"/>
              </a:ext>
            </a:extLst>
          </p:cNvPr>
          <p:cNvSpPr txBox="1"/>
          <p:nvPr/>
        </p:nvSpPr>
        <p:spPr bwMode="auto">
          <a:xfrm>
            <a:off x="5938308" y="2251017"/>
            <a:ext cx="9941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Calibri" panose="020F0502020204030204" pitchFamily="34" charset="0"/>
                <a:ea typeface="Calibri" panose="020F0502020204030204" pitchFamily="34" charset="0"/>
              </a:rPr>
              <a:t>↓ </a:t>
            </a:r>
            <a:r>
              <a:rPr lang="en-GB" sz="2400" dirty="0">
                <a:solidFill>
                  <a:srgbClr val="000000"/>
                </a:solidFill>
                <a:latin typeface="Myriad Pro Semibold" charset="0"/>
                <a:ea typeface="Myriad Pro Semibold" charset="0"/>
                <a:cs typeface="Myriad Pro Semibold" charset="0"/>
              </a:rPr>
              <a:t>+ 5</a:t>
            </a:r>
          </a:p>
        </p:txBody>
      </p:sp>
      <p:sp>
        <p:nvSpPr>
          <p:cNvPr id="61" name="TextBox 60">
            <a:extLst>
              <a:ext uri="{FF2B5EF4-FFF2-40B4-BE49-F238E27FC236}">
                <a16:creationId xmlns:a16="http://schemas.microsoft.com/office/drawing/2014/main" id="{87B2F058-EC9D-4DF3-B8D4-A3352298E1AC}"/>
              </a:ext>
            </a:extLst>
          </p:cNvPr>
          <p:cNvSpPr txBox="1"/>
          <p:nvPr/>
        </p:nvSpPr>
        <p:spPr bwMode="auto">
          <a:xfrm>
            <a:off x="7401390" y="2251017"/>
            <a:ext cx="2537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5 = 2 × 5 + 5</a:t>
            </a:r>
          </a:p>
        </p:txBody>
      </p:sp>
      <p:sp>
        <p:nvSpPr>
          <p:cNvPr id="62" name="TextBox 61">
            <a:extLst>
              <a:ext uri="{FF2B5EF4-FFF2-40B4-BE49-F238E27FC236}">
                <a16:creationId xmlns:a16="http://schemas.microsoft.com/office/drawing/2014/main" id="{8481158F-5690-4BE2-AEDD-334A321765D1}"/>
              </a:ext>
            </a:extLst>
          </p:cNvPr>
          <p:cNvSpPr txBox="1"/>
          <p:nvPr/>
        </p:nvSpPr>
        <p:spPr bwMode="auto">
          <a:xfrm>
            <a:off x="5207059" y="207037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35</a:t>
            </a:r>
          </a:p>
        </p:txBody>
      </p:sp>
      <p:sp>
        <p:nvSpPr>
          <p:cNvPr id="63" name="TextBox 62">
            <a:extLst>
              <a:ext uri="{FF2B5EF4-FFF2-40B4-BE49-F238E27FC236}">
                <a16:creationId xmlns:a16="http://schemas.microsoft.com/office/drawing/2014/main" id="{873897D6-D765-4D92-883F-8DF88E62CF33}"/>
              </a:ext>
            </a:extLst>
          </p:cNvPr>
          <p:cNvSpPr txBox="1"/>
          <p:nvPr/>
        </p:nvSpPr>
        <p:spPr bwMode="auto">
          <a:xfrm>
            <a:off x="5938307" y="2251017"/>
            <a:ext cx="963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Calibri" panose="020F0502020204030204" pitchFamily="34" charset="0"/>
                <a:ea typeface="Calibri" panose="020F0502020204030204" pitchFamily="34" charset="0"/>
              </a:rPr>
              <a:t>↑ </a:t>
            </a:r>
            <a:r>
              <a:rPr lang="en-GB" sz="2400" dirty="0">
                <a:solidFill>
                  <a:srgbClr val="000000"/>
                </a:solidFill>
                <a:latin typeface="Arial" panose="020B0604020202020204" pitchFamily="34" charset="0"/>
                <a:ea typeface="Myriad Pro Semibold" charset="0"/>
                <a:cs typeface="Arial" panose="020B0604020202020204" pitchFamily="34" charset="0"/>
              </a:rPr>
              <a:t>−</a:t>
            </a:r>
            <a:r>
              <a:rPr lang="en-GB" sz="2400" dirty="0">
                <a:solidFill>
                  <a:srgbClr val="000000"/>
                </a:solidFill>
                <a:latin typeface="Myriad Pro Semibold" charset="0"/>
                <a:ea typeface="Myriad Pro Semibold" charset="0"/>
                <a:cs typeface="Myriad Pro Semibold" charset="0"/>
              </a:rPr>
              <a:t> 5</a:t>
            </a:r>
          </a:p>
        </p:txBody>
      </p:sp>
      <p:sp>
        <p:nvSpPr>
          <p:cNvPr id="64" name="TextBox 63">
            <a:extLst>
              <a:ext uri="{FF2B5EF4-FFF2-40B4-BE49-F238E27FC236}">
                <a16:creationId xmlns:a16="http://schemas.microsoft.com/office/drawing/2014/main" id="{8CF55781-11A2-461F-B239-4B76508A30C6}"/>
              </a:ext>
            </a:extLst>
          </p:cNvPr>
          <p:cNvSpPr txBox="1"/>
          <p:nvPr/>
        </p:nvSpPr>
        <p:spPr bwMode="auto">
          <a:xfrm>
            <a:off x="7450552" y="2251017"/>
            <a:ext cx="25074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 × 5 = 8 × 5 </a:t>
            </a:r>
            <a:r>
              <a:rPr lang="en-GB" sz="2400" dirty="0">
                <a:solidFill>
                  <a:srgbClr val="000000"/>
                </a:solidFill>
                <a:latin typeface="Arial" panose="020B0604020202020204" pitchFamily="34" charset="0"/>
                <a:ea typeface="Myriad Pro Semibold" charset="0"/>
                <a:cs typeface="Arial" panose="020B0604020202020204" pitchFamily="34" charset="0"/>
              </a:rPr>
              <a:t>−</a:t>
            </a:r>
            <a:r>
              <a:rPr lang="en-GB" sz="2400" dirty="0">
                <a:solidFill>
                  <a:srgbClr val="000000"/>
                </a:solidFill>
                <a:latin typeface="Myriad Pro Semibold" charset="0"/>
                <a:ea typeface="Myriad Pro Semibold" charset="0"/>
                <a:cs typeface="Myriad Pro Semibold" charset="0"/>
              </a:rPr>
              <a:t> 5</a:t>
            </a:r>
          </a:p>
        </p:txBody>
      </p:sp>
    </p:spTree>
    <p:extLst>
      <p:ext uri="{BB962C8B-B14F-4D97-AF65-F5344CB8AC3E}">
        <p14:creationId xmlns:p14="http://schemas.microsoft.com/office/powerpoint/2010/main" val="42676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49"/>
                                        </p:tgtEl>
                                      </p:cBhvr>
                                    </p:animEffect>
                                    <p:set>
                                      <p:cBhvr>
                                        <p:cTn id="15" dur="1" fill="hold">
                                          <p:stCondLst>
                                            <p:cond delay="499"/>
                                          </p:stCondLst>
                                        </p:cTn>
                                        <p:tgtEl>
                                          <p:spTgt spid="4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par>
                          <p:cTn id="33" fill="hold">
                            <p:stCondLst>
                              <p:cond delay="500"/>
                            </p:stCondLst>
                            <p:childTnLst>
                              <p:par>
                                <p:cTn id="34" presetID="44" presetClass="path" presetSubtype="0" accel="50000" decel="50000" fill="hold" nodeType="afterEffect">
                                  <p:stCondLst>
                                    <p:cond delay="0"/>
                                  </p:stCondLst>
                                  <p:childTnLst>
                                    <p:animMotion origin="layout" path="M 3.75E-6 0.00232 L 0.01757 -0.03981 C 0.02122 -0.0493 0.02695 -0.05393 0.03268 -0.05393 C 0.03919 -0.05393 0.04453 -0.0493 0.0483 -0.03981 L 0.06614 0.00232 " pathEditMode="relative" rAng="0" ptsTypes="AAAAA">
                                      <p:cBhvr>
                                        <p:cTn id="35" dur="1500" fill="hold"/>
                                        <p:tgtEl>
                                          <p:spTgt spid="53"/>
                                        </p:tgtEl>
                                        <p:attrNameLst>
                                          <p:attrName>ppt_x</p:attrName>
                                          <p:attrName>ppt_y</p:attrName>
                                        </p:attrNameLst>
                                      </p:cBhvr>
                                      <p:rCtr x="3307" y="-2824"/>
                                    </p:animMotion>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par>
                                <p:cTn id="40" presetID="10" presetClass="exit" presetSubtype="0" fill="hold" grpId="1" nodeType="withEffect">
                                  <p:stCondLst>
                                    <p:cond delay="0"/>
                                  </p:stCondLst>
                                  <p:childTnLst>
                                    <p:animEffect transition="out" filter="fade">
                                      <p:cBhvr>
                                        <p:cTn id="41" dur="500"/>
                                        <p:tgtEl>
                                          <p:spTgt spid="55"/>
                                        </p:tgtEl>
                                      </p:cBhvr>
                                    </p:animEffect>
                                    <p:set>
                                      <p:cBhvr>
                                        <p:cTn id="42" dur="1" fill="hold">
                                          <p:stCondLst>
                                            <p:cond delay="499"/>
                                          </p:stCondLst>
                                        </p:cTn>
                                        <p:tgtEl>
                                          <p:spTgt spid="55"/>
                                        </p:tgtEl>
                                        <p:attrNameLst>
                                          <p:attrName>style.visibility</p:attrName>
                                        </p:attrNameLst>
                                      </p:cBhvr>
                                      <p:to>
                                        <p:strVal val="hidden"/>
                                      </p:to>
                                    </p:se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3"/>
                                        </p:tgtEl>
                                      </p:cBhvr>
                                    </p:animEffect>
                                    <p:set>
                                      <p:cBhvr>
                                        <p:cTn id="65" dur="1" fill="hold">
                                          <p:stCondLst>
                                            <p:cond delay="499"/>
                                          </p:stCondLst>
                                        </p:cTn>
                                        <p:tgtEl>
                                          <p:spTgt spid="33"/>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55"/>
                                        </p:tgtEl>
                                      </p:cBhvr>
                                    </p:animEffect>
                                    <p:set>
                                      <p:cBhvr>
                                        <p:cTn id="68" dur="1" fill="hold">
                                          <p:stCondLst>
                                            <p:cond delay="499"/>
                                          </p:stCondLst>
                                        </p:cTn>
                                        <p:tgtEl>
                                          <p:spTgt spid="5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3"/>
                                        </p:tgtEl>
                                      </p:cBhvr>
                                    </p:animEffect>
                                    <p:set>
                                      <p:cBhvr>
                                        <p:cTn id="71" dur="1" fill="hold">
                                          <p:stCondLst>
                                            <p:cond delay="499"/>
                                          </p:stCondLst>
                                        </p:cTn>
                                        <p:tgtEl>
                                          <p:spTgt spid="5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58"/>
                                        </p:tgtEl>
                                      </p:cBhvr>
                                    </p:animEffect>
                                    <p:set>
                                      <p:cBhvr>
                                        <p:cTn id="74" dur="1" fill="hold">
                                          <p:stCondLst>
                                            <p:cond delay="499"/>
                                          </p:stCondLst>
                                        </p:cTn>
                                        <p:tgtEl>
                                          <p:spTgt spid="58"/>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59"/>
                                        </p:tgtEl>
                                      </p:cBhvr>
                                    </p:animEffect>
                                    <p:set>
                                      <p:cBhvr>
                                        <p:cTn id="80" dur="1" fill="hold">
                                          <p:stCondLst>
                                            <p:cond delay="499"/>
                                          </p:stCondLst>
                                        </p:cTn>
                                        <p:tgtEl>
                                          <p:spTgt spid="59"/>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60"/>
                                        </p:tgtEl>
                                      </p:cBhvr>
                                    </p:animEffect>
                                    <p:set>
                                      <p:cBhvr>
                                        <p:cTn id="83" dur="1" fill="hold">
                                          <p:stCondLst>
                                            <p:cond delay="499"/>
                                          </p:stCondLst>
                                        </p:cTn>
                                        <p:tgtEl>
                                          <p:spTgt spid="60"/>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61"/>
                                        </p:tgtEl>
                                      </p:cBhvr>
                                    </p:animEffect>
                                    <p:set>
                                      <p:cBhvr>
                                        <p:cTn id="86" dur="1" fill="hold">
                                          <p:stCondLst>
                                            <p:cond delay="499"/>
                                          </p:stCondLst>
                                        </p:cTn>
                                        <p:tgtEl>
                                          <p:spTgt spid="6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fade">
                                      <p:cBhvr>
                                        <p:cTn id="93" dur="500"/>
                                        <p:tgtEl>
                                          <p:spTgt spid="48"/>
                                        </p:tgtEl>
                                      </p:cBhvr>
                                    </p:animEffect>
                                  </p:childTnLst>
                                </p:cTn>
                              </p:par>
                            </p:childTnLst>
                          </p:cTn>
                        </p:par>
                      </p:childTnLst>
                    </p:cTn>
                  </p:par>
                  <p:par>
                    <p:cTn id="94" fill="hold">
                      <p:stCondLst>
                        <p:cond delay="indefinite"/>
                      </p:stCondLst>
                      <p:childTnLst>
                        <p:par>
                          <p:cTn id="95" fill="hold">
                            <p:stCondLst>
                              <p:cond delay="0"/>
                            </p:stCondLst>
                            <p:childTnLst>
                              <p:par>
                                <p:cTn id="96" presetID="21" presetClass="entr" presetSubtype="1" fill="hold" grpId="0" nodeType="click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wheel(1)">
                                      <p:cBhvr>
                                        <p:cTn id="98" dur="1000"/>
                                        <p:tgtEl>
                                          <p:spTgt spid="50"/>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48"/>
                                        </p:tgtEl>
                                      </p:cBhvr>
                                    </p:animEffect>
                                    <p:set>
                                      <p:cBhvr>
                                        <p:cTn id="103" dur="1" fill="hold">
                                          <p:stCondLst>
                                            <p:cond delay="499"/>
                                          </p:stCondLst>
                                        </p:cTn>
                                        <p:tgtEl>
                                          <p:spTgt spid="4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50"/>
                                        </p:tgtEl>
                                      </p:cBhvr>
                                    </p:animEffect>
                                    <p:set>
                                      <p:cBhvr>
                                        <p:cTn id="106" dur="1" fill="hold">
                                          <p:stCondLst>
                                            <p:cond delay="499"/>
                                          </p:stCondLst>
                                        </p:cTn>
                                        <p:tgtEl>
                                          <p:spTgt spid="50"/>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500"/>
                                        <p:tgtEl>
                                          <p:spTgt spid="34"/>
                                        </p:tgtEl>
                                      </p:cBhvr>
                                    </p:animEffect>
                                  </p:childTnLst>
                                </p:cTn>
                              </p:par>
                            </p:childTnLst>
                          </p:cTn>
                        </p:par>
                      </p:childTnLst>
                    </p:cTn>
                  </p:par>
                  <p:par>
                    <p:cTn id="110" fill="hold">
                      <p:stCondLst>
                        <p:cond delay="indefinite"/>
                      </p:stCondLst>
                      <p:childTnLst>
                        <p:par>
                          <p:cTn id="111" fill="hold">
                            <p:stCondLst>
                              <p:cond delay="0"/>
                            </p:stCondLst>
                            <p:childTnLst>
                              <p:par>
                                <p:cTn id="112" presetID="64" presetClass="path" presetSubtype="0" accel="50000" decel="50000" fill="hold" nodeType="clickEffect">
                                  <p:stCondLst>
                                    <p:cond delay="0"/>
                                  </p:stCondLst>
                                  <p:childTnLst>
                                    <p:animMotion origin="layout" path="M -3.05556E-6 4.44444E-6 L -3.05556E-6 -0.26436 " pathEditMode="relative" rAng="0" ptsTypes="AA">
                                      <p:cBhvr>
                                        <p:cTn id="113" dur="2000" fill="hold"/>
                                        <p:tgtEl>
                                          <p:spTgt spid="34"/>
                                        </p:tgtEl>
                                        <p:attrNameLst>
                                          <p:attrName>ppt_x</p:attrName>
                                          <p:attrName>ppt_y</p:attrName>
                                        </p:attrNameLst>
                                      </p:cBhvr>
                                      <p:rCtr x="0" y="-13218"/>
                                    </p:animMotion>
                                  </p:childTnLst>
                                </p:cTn>
                              </p:par>
                              <p:par>
                                <p:cTn id="114" presetID="10" presetClass="entr" presetSubtype="0" fill="hold" nodeType="with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500"/>
                                        <p:tgtEl>
                                          <p:spTgt spid="3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fade">
                                      <p:cBhvr>
                                        <p:cTn id="121" dur="500"/>
                                        <p:tgtEl>
                                          <p:spTgt spid="5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54"/>
                                        </p:tgtEl>
                                        <p:attrNameLst>
                                          <p:attrName>style.visibility</p:attrName>
                                        </p:attrNameLst>
                                      </p:cBhvr>
                                      <p:to>
                                        <p:strVal val="visible"/>
                                      </p:to>
                                    </p:set>
                                    <p:animEffect transition="in" filter="fade">
                                      <p:cBhvr>
                                        <p:cTn id="126" dur="500"/>
                                        <p:tgtEl>
                                          <p:spTgt spid="54"/>
                                        </p:tgtEl>
                                      </p:cBhvr>
                                    </p:animEffect>
                                  </p:childTnLst>
                                </p:cTn>
                              </p:par>
                            </p:childTnLst>
                          </p:cTn>
                        </p:par>
                        <p:par>
                          <p:cTn id="127" fill="hold">
                            <p:stCondLst>
                              <p:cond delay="500"/>
                            </p:stCondLst>
                            <p:childTnLst>
                              <p:par>
                                <p:cTn id="128" presetID="44" presetClass="path" presetSubtype="0" accel="50000" decel="50000" fill="hold" nodeType="afterEffect">
                                  <p:stCondLst>
                                    <p:cond delay="0"/>
                                  </p:stCondLst>
                                  <p:childTnLst>
                                    <p:animMotion origin="layout" path="M 6.25E-7 0.00232 L -0.01875 -0.04051 C -0.02279 -0.05023 -0.02865 -0.05463 -0.03477 -0.05463 C -0.04167 -0.05463 -0.04714 -0.05023 -0.0513 -0.04051 L -0.06966 0.00232 " pathEditMode="relative" rAng="0" ptsTypes="AAAAA">
                                      <p:cBhvr>
                                        <p:cTn id="129" dur="1500" fill="hold"/>
                                        <p:tgtEl>
                                          <p:spTgt spid="54"/>
                                        </p:tgtEl>
                                        <p:attrNameLst>
                                          <p:attrName>ppt_x</p:attrName>
                                          <p:attrName>ppt_y</p:attrName>
                                        </p:attrNameLst>
                                      </p:cBhvr>
                                      <p:rCtr x="-3490" y="-2847"/>
                                    </p:animMotion>
                                  </p:childTnLst>
                                </p:cTn>
                              </p:par>
                            </p:childTnLst>
                          </p:cTn>
                        </p:par>
                        <p:par>
                          <p:cTn id="130" fill="hold">
                            <p:stCondLst>
                              <p:cond delay="2000"/>
                            </p:stCondLst>
                            <p:childTnLst>
                              <p:par>
                                <p:cTn id="131" presetID="10" presetClass="entr" presetSubtype="0" fill="hold" grpId="0" nodeType="afterEffect">
                                  <p:stCondLst>
                                    <p:cond delay="0"/>
                                  </p:stCondLst>
                                  <p:childTnLst>
                                    <p:set>
                                      <p:cBhvr>
                                        <p:cTn id="132" dur="1" fill="hold">
                                          <p:stCondLst>
                                            <p:cond delay="0"/>
                                          </p:stCondLst>
                                        </p:cTn>
                                        <p:tgtEl>
                                          <p:spTgt spid="57"/>
                                        </p:tgtEl>
                                        <p:attrNameLst>
                                          <p:attrName>style.visibility</p:attrName>
                                        </p:attrNameLst>
                                      </p:cBhvr>
                                      <p:to>
                                        <p:strVal val="visible"/>
                                      </p:to>
                                    </p:set>
                                    <p:animEffect transition="in" filter="fade">
                                      <p:cBhvr>
                                        <p:cTn id="133" dur="500"/>
                                        <p:tgtEl>
                                          <p:spTgt spid="57"/>
                                        </p:tgtEl>
                                      </p:cBhvr>
                                    </p:animEffect>
                                  </p:childTnLst>
                                </p:cTn>
                              </p:par>
                              <p:par>
                                <p:cTn id="134" presetID="10" presetClass="exit" presetSubtype="0" fill="hold" grpId="1" nodeType="withEffect">
                                  <p:stCondLst>
                                    <p:cond delay="0"/>
                                  </p:stCondLst>
                                  <p:childTnLst>
                                    <p:animEffect transition="out" filter="fade">
                                      <p:cBhvr>
                                        <p:cTn id="135" dur="500"/>
                                        <p:tgtEl>
                                          <p:spTgt spid="56"/>
                                        </p:tgtEl>
                                      </p:cBhvr>
                                    </p:animEffect>
                                    <p:set>
                                      <p:cBhvr>
                                        <p:cTn id="136" dur="1" fill="hold">
                                          <p:stCondLst>
                                            <p:cond delay="499"/>
                                          </p:stCondLst>
                                        </p:cTn>
                                        <p:tgtEl>
                                          <p:spTgt spid="56"/>
                                        </p:tgtEl>
                                        <p:attrNameLst>
                                          <p:attrName>style.visibility</p:attrName>
                                        </p:attrNameLst>
                                      </p:cBhvr>
                                      <p:to>
                                        <p:strVal val="hidden"/>
                                      </p:to>
                                    </p:set>
                                  </p:childTnLst>
                                </p:cTn>
                              </p:par>
                            </p:childTnLst>
                          </p:cTn>
                        </p:par>
                        <p:par>
                          <p:cTn id="137" fill="hold">
                            <p:stCondLst>
                              <p:cond delay="2500"/>
                            </p:stCondLst>
                            <p:childTnLst>
                              <p:par>
                                <p:cTn id="138" presetID="10" presetClass="entr" presetSubtype="0" fill="hold" grpId="0" nodeType="afterEffect">
                                  <p:stCondLst>
                                    <p:cond delay="0"/>
                                  </p:stCondLst>
                                  <p:childTnLst>
                                    <p:set>
                                      <p:cBhvr>
                                        <p:cTn id="139" dur="1" fill="hold">
                                          <p:stCondLst>
                                            <p:cond delay="0"/>
                                          </p:stCondLst>
                                        </p:cTn>
                                        <p:tgtEl>
                                          <p:spTgt spid="51"/>
                                        </p:tgtEl>
                                        <p:attrNameLst>
                                          <p:attrName>style.visibility</p:attrName>
                                        </p:attrNameLst>
                                      </p:cBhvr>
                                      <p:to>
                                        <p:strVal val="visible"/>
                                      </p:to>
                                    </p:set>
                                    <p:animEffect transition="in" filter="fade">
                                      <p:cBhvr>
                                        <p:cTn id="140" dur="500"/>
                                        <p:tgtEl>
                                          <p:spTgt spid="51"/>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62"/>
                                        </p:tgtEl>
                                        <p:attrNameLst>
                                          <p:attrName>style.visibility</p:attrName>
                                        </p:attrNameLst>
                                      </p:cBhvr>
                                      <p:to>
                                        <p:strVal val="visible"/>
                                      </p:to>
                                    </p:set>
                                    <p:animEffect transition="in" filter="fade">
                                      <p:cBhvr>
                                        <p:cTn id="145" dur="500"/>
                                        <p:tgtEl>
                                          <p:spTgt spid="62"/>
                                        </p:tgtEl>
                                      </p:cBhvr>
                                    </p:animEffect>
                                  </p:childTnLst>
                                </p:cTn>
                              </p:par>
                            </p:childTnLst>
                          </p:cTn>
                        </p:par>
                        <p:par>
                          <p:cTn id="146" fill="hold">
                            <p:stCondLst>
                              <p:cond delay="500"/>
                            </p:stCondLst>
                            <p:childTnLst>
                              <p:par>
                                <p:cTn id="147" presetID="10" presetClass="entr" presetSubtype="0" fill="hold" grpId="0" nodeType="afterEffect">
                                  <p:stCondLst>
                                    <p:cond delay="0"/>
                                  </p:stCondLst>
                                  <p:childTnLst>
                                    <p:set>
                                      <p:cBhvr>
                                        <p:cTn id="148" dur="1" fill="hold">
                                          <p:stCondLst>
                                            <p:cond delay="0"/>
                                          </p:stCondLst>
                                        </p:cTn>
                                        <p:tgtEl>
                                          <p:spTgt spid="63"/>
                                        </p:tgtEl>
                                        <p:attrNameLst>
                                          <p:attrName>style.visibility</p:attrName>
                                        </p:attrNameLst>
                                      </p:cBhvr>
                                      <p:to>
                                        <p:strVal val="visible"/>
                                      </p:to>
                                    </p:set>
                                    <p:animEffect transition="in" filter="fade">
                                      <p:cBhvr>
                                        <p:cTn id="149" dur="500"/>
                                        <p:tgtEl>
                                          <p:spTgt spid="63"/>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64"/>
                                        </p:tgtEl>
                                        <p:attrNameLst>
                                          <p:attrName>style.visibility</p:attrName>
                                        </p:attrNameLst>
                                      </p:cBhvr>
                                      <p:to>
                                        <p:strVal val="visible"/>
                                      </p:to>
                                    </p:set>
                                    <p:animEffect transition="in" filter="fade">
                                      <p:cBhvr>
                                        <p:cTn id="15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animBg="1"/>
      <p:bldP spid="50" grpId="1" animBg="1"/>
      <p:bldP spid="51" grpId="0" animBg="1"/>
      <p:bldP spid="52" grpId="0" animBg="1"/>
      <p:bldP spid="52" grpId="1" animBg="1"/>
      <p:bldP spid="55" grpId="0" animBg="1"/>
      <p:bldP spid="55" grpId="1" animBg="1"/>
      <p:bldP spid="55" grpId="2" animBg="1"/>
      <p:bldP spid="56" grpId="0" animBg="1"/>
      <p:bldP spid="56" grpId="1" animBg="1"/>
      <p:bldP spid="57" grpId="0"/>
      <p:bldP spid="58" grpId="0"/>
      <p:bldP spid="58" grpId="1"/>
      <p:bldP spid="59" grpId="0"/>
      <p:bldP spid="59" grpId="1"/>
      <p:bldP spid="60" grpId="0"/>
      <p:bldP spid="60" grpId="1"/>
      <p:bldP spid="61" grpId="0"/>
      <p:bldP spid="61" grpId="1"/>
      <p:bldP spid="62" grpId="0"/>
      <p:bldP spid="63" grpId="0"/>
      <p:bldP spid="6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2:8</a:t>
            </a:r>
          </a:p>
        </p:txBody>
      </p:sp>
      <p:graphicFrame>
        <p:nvGraphicFramePr>
          <p:cNvPr id="3" name="Table 2">
            <a:extLst>
              <a:ext uri="{FF2B5EF4-FFF2-40B4-BE49-F238E27FC236}">
                <a16:creationId xmlns:a16="http://schemas.microsoft.com/office/drawing/2014/main" id="{96FD6380-3BBB-43F6-95FF-0A2FD73A74DC}"/>
              </a:ext>
            </a:extLst>
          </p:cNvPr>
          <p:cNvGraphicFramePr>
            <a:graphicFrameLocks noGrp="1"/>
          </p:cNvGraphicFramePr>
          <p:nvPr/>
        </p:nvGraphicFramePr>
        <p:xfrm>
          <a:off x="2448216" y="1423656"/>
          <a:ext cx="4255748" cy="3663597"/>
        </p:xfrm>
        <a:graphic>
          <a:graphicData uri="http://schemas.openxmlformats.org/drawingml/2006/table">
            <a:tbl>
              <a:tblPr firstRow="1" bandRow="1">
                <a:tableStyleId>{5C22544A-7EE6-4342-B048-85BDC9FD1C3A}</a:tableStyleId>
              </a:tblPr>
              <a:tblGrid>
                <a:gridCol w="607964">
                  <a:extLst>
                    <a:ext uri="{9D8B030D-6E8A-4147-A177-3AD203B41FA5}">
                      <a16:colId xmlns:a16="http://schemas.microsoft.com/office/drawing/2014/main" val="1503589792"/>
                    </a:ext>
                  </a:extLst>
                </a:gridCol>
                <a:gridCol w="607964">
                  <a:extLst>
                    <a:ext uri="{9D8B030D-6E8A-4147-A177-3AD203B41FA5}">
                      <a16:colId xmlns:a16="http://schemas.microsoft.com/office/drawing/2014/main" val="3916214251"/>
                    </a:ext>
                  </a:extLst>
                </a:gridCol>
                <a:gridCol w="607964">
                  <a:extLst>
                    <a:ext uri="{9D8B030D-6E8A-4147-A177-3AD203B41FA5}">
                      <a16:colId xmlns:a16="http://schemas.microsoft.com/office/drawing/2014/main" val="1950086994"/>
                    </a:ext>
                  </a:extLst>
                </a:gridCol>
                <a:gridCol w="607964">
                  <a:extLst>
                    <a:ext uri="{9D8B030D-6E8A-4147-A177-3AD203B41FA5}">
                      <a16:colId xmlns:a16="http://schemas.microsoft.com/office/drawing/2014/main" val="2629878618"/>
                    </a:ext>
                  </a:extLst>
                </a:gridCol>
                <a:gridCol w="607964">
                  <a:extLst>
                    <a:ext uri="{9D8B030D-6E8A-4147-A177-3AD203B41FA5}">
                      <a16:colId xmlns:a16="http://schemas.microsoft.com/office/drawing/2014/main" val="984102065"/>
                    </a:ext>
                  </a:extLst>
                </a:gridCol>
                <a:gridCol w="607964">
                  <a:extLst>
                    <a:ext uri="{9D8B030D-6E8A-4147-A177-3AD203B41FA5}">
                      <a16:colId xmlns:a16="http://schemas.microsoft.com/office/drawing/2014/main" val="1243228410"/>
                    </a:ext>
                  </a:extLst>
                </a:gridCol>
                <a:gridCol w="607964">
                  <a:extLst>
                    <a:ext uri="{9D8B030D-6E8A-4147-A177-3AD203B41FA5}">
                      <a16:colId xmlns:a16="http://schemas.microsoft.com/office/drawing/2014/main" val="1348867116"/>
                    </a:ext>
                  </a:extLst>
                </a:gridCol>
              </a:tblGrid>
              <a:tr h="523371">
                <a:tc>
                  <a:txBody>
                    <a:bodyPr/>
                    <a:lstStyle/>
                    <a:p>
                      <a:pPr algn="ctr"/>
                      <a:endParaRPr lang="en-GB" sz="2400" b="0" dirty="0">
                        <a:latin typeface="Myriad Pro Semibold"/>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lang="en-GB" sz="2400" b="1" dirty="0">
                          <a:solidFill>
                            <a:schemeClr val="tx1"/>
                          </a:solidFill>
                          <a:latin typeface="Myriad Pro Semibold"/>
                        </a:rPr>
                        <a:t>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extLst>
                  <a:ext uri="{0D108BD9-81ED-4DB2-BD59-A6C34878D82A}">
                    <a16:rowId xmlns:a16="http://schemas.microsoft.com/office/drawing/2014/main" val="2919757359"/>
                  </a:ext>
                </a:extLst>
              </a:tr>
              <a:tr h="523371">
                <a:tc>
                  <a:txBody>
                    <a:bodyPr/>
                    <a:lstStyle/>
                    <a:p>
                      <a:pPr algn="ctr"/>
                      <a:endParaRPr lang="en-GB" sz="2400" b="0"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latin typeface="Myriad Pro Semibold"/>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2E8"/>
                    </a:solidFill>
                  </a:tcPr>
                </a:tc>
                <a:tc>
                  <a:txBody>
                    <a:bodyPr/>
                    <a:lstStyle/>
                    <a:p>
                      <a:pPr algn="ctr"/>
                      <a:r>
                        <a:rPr lang="en-GB" sz="2400" b="0"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extLst>
                  <a:ext uri="{0D108BD9-81ED-4DB2-BD59-A6C34878D82A}">
                    <a16:rowId xmlns:a16="http://schemas.microsoft.com/office/drawing/2014/main" val="2194450004"/>
                  </a:ext>
                </a:extLst>
              </a:tr>
              <a:tr h="523371">
                <a:tc rowSpan="5">
                  <a:txBody>
                    <a:bodyPr/>
                    <a:lstStyle/>
                    <a:p>
                      <a:pPr algn="ctr"/>
                      <a:r>
                        <a:rPr lang="en-GB" sz="2400" b="1" dirty="0">
                          <a:latin typeface="Myriad Pro Semibold"/>
                        </a:rPr>
                        <a:t>Factor</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4066992"/>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79354"/>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1976496"/>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426547"/>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976278"/>
                  </a:ext>
                </a:extLst>
              </a:tr>
            </a:tbl>
          </a:graphicData>
        </a:graphic>
      </p:graphicFrame>
      <p:graphicFrame>
        <p:nvGraphicFramePr>
          <p:cNvPr id="4" name="Table 3">
            <a:extLst>
              <a:ext uri="{FF2B5EF4-FFF2-40B4-BE49-F238E27FC236}">
                <a16:creationId xmlns:a16="http://schemas.microsoft.com/office/drawing/2014/main" id="{22FEE7CC-AD10-4329-9923-E2703D7E49F8}"/>
              </a:ext>
            </a:extLst>
          </p:cNvPr>
          <p:cNvGraphicFramePr>
            <a:graphicFrameLocks noGrp="1"/>
          </p:cNvGraphicFramePr>
          <p:nvPr/>
        </p:nvGraphicFramePr>
        <p:xfrm>
          <a:off x="2448216" y="1423655"/>
          <a:ext cx="4255748" cy="4186968"/>
        </p:xfrm>
        <a:graphic>
          <a:graphicData uri="http://schemas.openxmlformats.org/drawingml/2006/table">
            <a:tbl>
              <a:tblPr firstRow="1" bandRow="1">
                <a:tableStyleId>{5C22544A-7EE6-4342-B048-85BDC9FD1C3A}</a:tableStyleId>
              </a:tblPr>
              <a:tblGrid>
                <a:gridCol w="607964">
                  <a:extLst>
                    <a:ext uri="{9D8B030D-6E8A-4147-A177-3AD203B41FA5}">
                      <a16:colId xmlns:a16="http://schemas.microsoft.com/office/drawing/2014/main" val="1503589792"/>
                    </a:ext>
                  </a:extLst>
                </a:gridCol>
                <a:gridCol w="607964">
                  <a:extLst>
                    <a:ext uri="{9D8B030D-6E8A-4147-A177-3AD203B41FA5}">
                      <a16:colId xmlns:a16="http://schemas.microsoft.com/office/drawing/2014/main" val="3916214251"/>
                    </a:ext>
                  </a:extLst>
                </a:gridCol>
                <a:gridCol w="607964">
                  <a:extLst>
                    <a:ext uri="{9D8B030D-6E8A-4147-A177-3AD203B41FA5}">
                      <a16:colId xmlns:a16="http://schemas.microsoft.com/office/drawing/2014/main" val="1950086994"/>
                    </a:ext>
                  </a:extLst>
                </a:gridCol>
                <a:gridCol w="607964">
                  <a:extLst>
                    <a:ext uri="{9D8B030D-6E8A-4147-A177-3AD203B41FA5}">
                      <a16:colId xmlns:a16="http://schemas.microsoft.com/office/drawing/2014/main" val="2629878618"/>
                    </a:ext>
                  </a:extLst>
                </a:gridCol>
                <a:gridCol w="607964">
                  <a:extLst>
                    <a:ext uri="{9D8B030D-6E8A-4147-A177-3AD203B41FA5}">
                      <a16:colId xmlns:a16="http://schemas.microsoft.com/office/drawing/2014/main" val="157814965"/>
                    </a:ext>
                  </a:extLst>
                </a:gridCol>
                <a:gridCol w="607964">
                  <a:extLst>
                    <a:ext uri="{9D8B030D-6E8A-4147-A177-3AD203B41FA5}">
                      <a16:colId xmlns:a16="http://schemas.microsoft.com/office/drawing/2014/main" val="3643203362"/>
                    </a:ext>
                  </a:extLst>
                </a:gridCol>
                <a:gridCol w="607964">
                  <a:extLst>
                    <a:ext uri="{9D8B030D-6E8A-4147-A177-3AD203B41FA5}">
                      <a16:colId xmlns:a16="http://schemas.microsoft.com/office/drawing/2014/main" val="2720835767"/>
                    </a:ext>
                  </a:extLst>
                </a:gridCol>
              </a:tblGrid>
              <a:tr h="523371">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lang="en-GB" sz="2400" b="1" dirty="0">
                          <a:solidFill>
                            <a:schemeClr val="tx1"/>
                          </a:solidFill>
                          <a:latin typeface="Myriad Pro Semibold"/>
                        </a:rPr>
                        <a:t>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hMerge="1">
                  <a:txBody>
                    <a:bodyPr/>
                    <a:lstStyle/>
                    <a:p>
                      <a:pPr algn="ctr"/>
                      <a:endParaRPr lang="en-GB" sz="2400" b="0" dirty="0">
                        <a:solidFill>
                          <a:schemeClr val="tx1"/>
                        </a:solidFill>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extLst>
                  <a:ext uri="{0D108BD9-81ED-4DB2-BD59-A6C34878D82A}">
                    <a16:rowId xmlns:a16="http://schemas.microsoft.com/office/drawing/2014/main" val="2919757359"/>
                  </a:ext>
                </a:extLst>
              </a:tr>
              <a:tr h="523371">
                <a:tc>
                  <a:txBody>
                    <a:bodyPr/>
                    <a:lstStyle/>
                    <a:p>
                      <a:pPr algn="ctr"/>
                      <a:endParaRPr lang="en-GB" sz="2400" b="1" dirty="0">
                        <a:latin typeface="Myriad Pro Semibold"/>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b="1" dirty="0">
                          <a:latin typeface="Myriad Pro Semibold"/>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2E2E8"/>
                    </a:solidFill>
                  </a:tcPr>
                </a:tc>
                <a:tc>
                  <a:txBody>
                    <a:bodyPr/>
                    <a:lstStyle/>
                    <a:p>
                      <a:pPr algn="ctr"/>
                      <a:r>
                        <a:rPr lang="en-GB" sz="2400" b="0"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tc>
                  <a:txBody>
                    <a:bodyPr/>
                    <a:lstStyle/>
                    <a:p>
                      <a:pPr algn="ctr"/>
                      <a:r>
                        <a:rPr lang="en-GB" sz="2400" b="0" dirty="0">
                          <a:latin typeface="Myriad Pro Semibold"/>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DDFC0"/>
                    </a:solidFill>
                  </a:tcPr>
                </a:tc>
                <a:extLst>
                  <a:ext uri="{0D108BD9-81ED-4DB2-BD59-A6C34878D82A}">
                    <a16:rowId xmlns:a16="http://schemas.microsoft.com/office/drawing/2014/main" val="2194450004"/>
                  </a:ext>
                </a:extLst>
              </a:tr>
              <a:tr h="523371">
                <a:tc rowSpan="5">
                  <a:txBody>
                    <a:bodyPr/>
                    <a:lstStyle/>
                    <a:p>
                      <a:pPr algn="ctr"/>
                      <a:r>
                        <a:rPr lang="en-GB" sz="2400" b="1" dirty="0">
                          <a:latin typeface="Myriad Pro Semibold"/>
                        </a:rPr>
                        <a:t>Factor</a:t>
                      </a: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F3F19D"/>
                    </a:solidFill>
                  </a:tcPr>
                </a:tc>
                <a:tc>
                  <a:txBody>
                    <a:bodyPr/>
                    <a:lstStyle/>
                    <a:p>
                      <a:pPr algn="ctr"/>
                      <a:r>
                        <a:rPr lang="en-GB" sz="2400" b="0" dirty="0">
                          <a:latin typeface="Myriad Pro Semibold"/>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4066992"/>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79354"/>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1976496"/>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426547"/>
                  </a:ext>
                </a:extLst>
              </a:tr>
              <a:tr h="523371">
                <a:tc vMerge="1">
                  <a:txBody>
                    <a:bodyPr/>
                    <a:lstStyle/>
                    <a:p>
                      <a:pPr algn="ctr"/>
                      <a:endParaRPr lang="en-GB" sz="2400" b="1"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8976278"/>
                  </a:ext>
                </a:extLst>
              </a:tr>
              <a:tr h="523371">
                <a:tc>
                  <a:txBody>
                    <a:bodyPr/>
                    <a:lstStyle/>
                    <a:p>
                      <a:pPr algn="ctr"/>
                      <a:endParaRPr lang="en-GB" sz="2400" b="0" dirty="0">
                        <a:latin typeface="Myriad Pro Semibold"/>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r>
                        <a:rPr lang="en-GB" sz="2400" b="0" dirty="0">
                          <a:latin typeface="Myriad Pro Semibold"/>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F19D"/>
                    </a:solid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b="1" dirty="0">
                        <a:latin typeface="Myriad Pro Semibold"/>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8839963"/>
                  </a:ext>
                </a:extLst>
              </a:tr>
            </a:tbl>
          </a:graphicData>
        </a:graphic>
      </p:graphicFrame>
      <p:sp>
        <p:nvSpPr>
          <p:cNvPr id="5" name="TextBox 4">
            <a:extLst>
              <a:ext uri="{FF2B5EF4-FFF2-40B4-BE49-F238E27FC236}">
                <a16:creationId xmlns:a16="http://schemas.microsoft.com/office/drawing/2014/main" id="{E86C9BF7-2105-4C1B-960C-D7445B39C503}"/>
              </a:ext>
            </a:extLst>
          </p:cNvPr>
          <p:cNvSpPr txBox="1"/>
          <p:nvPr/>
        </p:nvSpPr>
        <p:spPr bwMode="auto">
          <a:xfrm>
            <a:off x="7250106" y="3055475"/>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5 = 25</a:t>
            </a:r>
            <a:endParaRPr lang="en-GB" sz="2400" dirty="0">
              <a:solidFill>
                <a:srgbClr val="FF0000"/>
              </a:solidFill>
              <a:latin typeface="Myriad Pro Semibold" charset="0"/>
              <a:ea typeface="Myriad Pro Semibold" charset="0"/>
              <a:cs typeface="Myriad Pro Semibold" charset="0"/>
            </a:endParaRPr>
          </a:p>
        </p:txBody>
      </p:sp>
      <p:sp>
        <p:nvSpPr>
          <p:cNvPr id="6" name="TextBox 5">
            <a:extLst>
              <a:ext uri="{FF2B5EF4-FFF2-40B4-BE49-F238E27FC236}">
                <a16:creationId xmlns:a16="http://schemas.microsoft.com/office/drawing/2014/main" id="{A8A67980-ABBD-4EFC-A34E-D9A7D853E0E4}"/>
              </a:ext>
            </a:extLst>
          </p:cNvPr>
          <p:cNvSpPr txBox="1"/>
          <p:nvPr/>
        </p:nvSpPr>
        <p:spPr bwMode="auto">
          <a:xfrm>
            <a:off x="7250105" y="3055475"/>
            <a:ext cx="2537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5 = 5 × 5 + 5</a:t>
            </a:r>
            <a:endParaRPr lang="en-GB" sz="2400" dirty="0">
              <a:solidFill>
                <a:srgbClr val="FF0000"/>
              </a:solidFill>
              <a:latin typeface="Myriad Pro Semibold" charset="0"/>
              <a:ea typeface="Myriad Pro Semibold" charset="0"/>
              <a:cs typeface="Myriad Pro Semibold" charset="0"/>
            </a:endParaRPr>
          </a:p>
        </p:txBody>
      </p:sp>
      <p:sp>
        <p:nvSpPr>
          <p:cNvPr id="7" name="TextBox 6">
            <a:extLst>
              <a:ext uri="{FF2B5EF4-FFF2-40B4-BE49-F238E27FC236}">
                <a16:creationId xmlns:a16="http://schemas.microsoft.com/office/drawing/2014/main" id="{37F508F1-043B-404D-9705-52C3F3458293}"/>
              </a:ext>
            </a:extLst>
          </p:cNvPr>
          <p:cNvSpPr txBox="1"/>
          <p:nvPr/>
        </p:nvSpPr>
        <p:spPr bwMode="auto">
          <a:xfrm>
            <a:off x="7250106" y="3728128"/>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5 = 30</a:t>
            </a:r>
            <a:endParaRPr lang="en-GB" sz="2400" dirty="0">
              <a:solidFill>
                <a:srgbClr val="FF0000"/>
              </a:solidFill>
              <a:latin typeface="Myriad Pro Semibold" charset="0"/>
              <a:ea typeface="Myriad Pro Semibold" charset="0"/>
              <a:cs typeface="Myriad Pro Semibold" charset="0"/>
            </a:endParaRPr>
          </a:p>
        </p:txBody>
      </p:sp>
      <p:grpSp>
        <p:nvGrpSpPr>
          <p:cNvPr id="74" name="Group 73">
            <a:extLst>
              <a:ext uri="{FF2B5EF4-FFF2-40B4-BE49-F238E27FC236}">
                <a16:creationId xmlns:a16="http://schemas.microsoft.com/office/drawing/2014/main" id="{27E3396E-6E7A-4270-9A9E-8D19B5D9E91C}"/>
              </a:ext>
            </a:extLst>
          </p:cNvPr>
          <p:cNvGrpSpPr/>
          <p:nvPr/>
        </p:nvGrpSpPr>
        <p:grpSpPr>
          <a:xfrm>
            <a:off x="3799413" y="2573306"/>
            <a:ext cx="2759940" cy="2410268"/>
            <a:chOff x="2275413" y="2192306"/>
            <a:chExt cx="2759940" cy="2410268"/>
          </a:xfrm>
        </p:grpSpPr>
        <p:sp>
          <p:nvSpPr>
            <p:cNvPr id="9" name="Oval 8">
              <a:extLst>
                <a:ext uri="{FF2B5EF4-FFF2-40B4-BE49-F238E27FC236}">
                  <a16:creationId xmlns:a16="http://schemas.microsoft.com/office/drawing/2014/main" id="{4BD8B156-8E9B-4A34-90AC-AB65E1CA935C}"/>
                </a:ext>
              </a:extLst>
            </p:cNvPr>
            <p:cNvSpPr/>
            <p:nvPr/>
          </p:nvSpPr>
          <p:spPr bwMode="auto">
            <a:xfrm>
              <a:off x="227541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0" name="Oval 9">
              <a:extLst>
                <a:ext uri="{FF2B5EF4-FFF2-40B4-BE49-F238E27FC236}">
                  <a16:creationId xmlns:a16="http://schemas.microsoft.com/office/drawing/2014/main" id="{92AD20E9-3A11-4713-88C8-4EA03AC523AB}"/>
                </a:ext>
              </a:extLst>
            </p:cNvPr>
            <p:cNvSpPr/>
            <p:nvPr/>
          </p:nvSpPr>
          <p:spPr bwMode="auto">
            <a:xfrm>
              <a:off x="288439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1" name="Oval 10">
              <a:extLst>
                <a:ext uri="{FF2B5EF4-FFF2-40B4-BE49-F238E27FC236}">
                  <a16:creationId xmlns:a16="http://schemas.microsoft.com/office/drawing/2014/main" id="{849B212E-2574-4024-BC47-1D3BE69B685E}"/>
                </a:ext>
              </a:extLst>
            </p:cNvPr>
            <p:cNvSpPr/>
            <p:nvPr/>
          </p:nvSpPr>
          <p:spPr bwMode="auto">
            <a:xfrm>
              <a:off x="349338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2" name="Oval 11">
              <a:extLst>
                <a:ext uri="{FF2B5EF4-FFF2-40B4-BE49-F238E27FC236}">
                  <a16:creationId xmlns:a16="http://schemas.microsoft.com/office/drawing/2014/main" id="{7CAD8B26-548B-4552-B3FC-A62F3A278432}"/>
                </a:ext>
              </a:extLst>
            </p:cNvPr>
            <p:cNvSpPr/>
            <p:nvPr/>
          </p:nvSpPr>
          <p:spPr bwMode="auto">
            <a:xfrm>
              <a:off x="4102368"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3" name="Oval 12">
              <a:extLst>
                <a:ext uri="{FF2B5EF4-FFF2-40B4-BE49-F238E27FC236}">
                  <a16:creationId xmlns:a16="http://schemas.microsoft.com/office/drawing/2014/main" id="{A95775B6-51FE-4907-ADC8-33E5F843491E}"/>
                </a:ext>
              </a:extLst>
            </p:cNvPr>
            <p:cNvSpPr/>
            <p:nvPr/>
          </p:nvSpPr>
          <p:spPr bwMode="auto">
            <a:xfrm>
              <a:off x="4711353" y="2192306"/>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0" name="Oval 19">
              <a:extLst>
                <a:ext uri="{FF2B5EF4-FFF2-40B4-BE49-F238E27FC236}">
                  <a16:creationId xmlns:a16="http://schemas.microsoft.com/office/drawing/2014/main" id="{5D328C15-46EA-4236-8479-1B11A19CF497}"/>
                </a:ext>
              </a:extLst>
            </p:cNvPr>
            <p:cNvSpPr/>
            <p:nvPr/>
          </p:nvSpPr>
          <p:spPr bwMode="auto">
            <a:xfrm>
              <a:off x="2275413" y="2713873"/>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1" name="Oval 20">
              <a:extLst>
                <a:ext uri="{FF2B5EF4-FFF2-40B4-BE49-F238E27FC236}">
                  <a16:creationId xmlns:a16="http://schemas.microsoft.com/office/drawing/2014/main" id="{9EDC473E-15C5-4DA8-9D57-0370284AC4FD}"/>
                </a:ext>
              </a:extLst>
            </p:cNvPr>
            <p:cNvSpPr/>
            <p:nvPr/>
          </p:nvSpPr>
          <p:spPr bwMode="auto">
            <a:xfrm>
              <a:off x="2884398" y="2713873"/>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2" name="Oval 21">
              <a:extLst>
                <a:ext uri="{FF2B5EF4-FFF2-40B4-BE49-F238E27FC236}">
                  <a16:creationId xmlns:a16="http://schemas.microsoft.com/office/drawing/2014/main" id="{3A26686D-75F1-457B-B0CC-C7A1C89EB0B7}"/>
                </a:ext>
              </a:extLst>
            </p:cNvPr>
            <p:cNvSpPr/>
            <p:nvPr/>
          </p:nvSpPr>
          <p:spPr bwMode="auto">
            <a:xfrm>
              <a:off x="3493383" y="2713873"/>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3" name="Oval 22">
              <a:extLst>
                <a:ext uri="{FF2B5EF4-FFF2-40B4-BE49-F238E27FC236}">
                  <a16:creationId xmlns:a16="http://schemas.microsoft.com/office/drawing/2014/main" id="{BB42D873-430F-44DA-AD3F-531A37487048}"/>
                </a:ext>
              </a:extLst>
            </p:cNvPr>
            <p:cNvSpPr/>
            <p:nvPr/>
          </p:nvSpPr>
          <p:spPr bwMode="auto">
            <a:xfrm>
              <a:off x="4102368" y="2713873"/>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4" name="Oval 23">
              <a:extLst>
                <a:ext uri="{FF2B5EF4-FFF2-40B4-BE49-F238E27FC236}">
                  <a16:creationId xmlns:a16="http://schemas.microsoft.com/office/drawing/2014/main" id="{32D66BE3-B950-427B-BAEF-AB5162AFAFD7}"/>
                </a:ext>
              </a:extLst>
            </p:cNvPr>
            <p:cNvSpPr/>
            <p:nvPr/>
          </p:nvSpPr>
          <p:spPr bwMode="auto">
            <a:xfrm>
              <a:off x="4711353" y="2713873"/>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1" name="Oval 30">
              <a:extLst>
                <a:ext uri="{FF2B5EF4-FFF2-40B4-BE49-F238E27FC236}">
                  <a16:creationId xmlns:a16="http://schemas.microsoft.com/office/drawing/2014/main" id="{D8F6B78A-F869-48E3-A60F-4858F3C6CAF0}"/>
                </a:ext>
              </a:extLst>
            </p:cNvPr>
            <p:cNvSpPr/>
            <p:nvPr/>
          </p:nvSpPr>
          <p:spPr bwMode="auto">
            <a:xfrm>
              <a:off x="2275413" y="3235440"/>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2" name="Oval 31">
              <a:extLst>
                <a:ext uri="{FF2B5EF4-FFF2-40B4-BE49-F238E27FC236}">
                  <a16:creationId xmlns:a16="http://schemas.microsoft.com/office/drawing/2014/main" id="{D7CE2B4D-C508-444B-A34B-7E103A3A892B}"/>
                </a:ext>
              </a:extLst>
            </p:cNvPr>
            <p:cNvSpPr/>
            <p:nvPr/>
          </p:nvSpPr>
          <p:spPr bwMode="auto">
            <a:xfrm>
              <a:off x="2884398" y="3235440"/>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3" name="Oval 32">
              <a:extLst>
                <a:ext uri="{FF2B5EF4-FFF2-40B4-BE49-F238E27FC236}">
                  <a16:creationId xmlns:a16="http://schemas.microsoft.com/office/drawing/2014/main" id="{E649B585-5ACC-46A6-91F6-EE742783C499}"/>
                </a:ext>
              </a:extLst>
            </p:cNvPr>
            <p:cNvSpPr/>
            <p:nvPr/>
          </p:nvSpPr>
          <p:spPr bwMode="auto">
            <a:xfrm>
              <a:off x="3493383" y="3235440"/>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4" name="Oval 33">
              <a:extLst>
                <a:ext uri="{FF2B5EF4-FFF2-40B4-BE49-F238E27FC236}">
                  <a16:creationId xmlns:a16="http://schemas.microsoft.com/office/drawing/2014/main" id="{6D73C44D-F0AB-4DF9-910C-6267BDB0DA3D}"/>
                </a:ext>
              </a:extLst>
            </p:cNvPr>
            <p:cNvSpPr/>
            <p:nvPr/>
          </p:nvSpPr>
          <p:spPr bwMode="auto">
            <a:xfrm>
              <a:off x="4102368" y="3235440"/>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5" name="Oval 34">
              <a:extLst>
                <a:ext uri="{FF2B5EF4-FFF2-40B4-BE49-F238E27FC236}">
                  <a16:creationId xmlns:a16="http://schemas.microsoft.com/office/drawing/2014/main" id="{FCBBE8F7-3E6D-4DD9-9531-BDAA75265D43}"/>
                </a:ext>
              </a:extLst>
            </p:cNvPr>
            <p:cNvSpPr/>
            <p:nvPr/>
          </p:nvSpPr>
          <p:spPr bwMode="auto">
            <a:xfrm>
              <a:off x="4711353" y="3235440"/>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2" name="Oval 41">
              <a:extLst>
                <a:ext uri="{FF2B5EF4-FFF2-40B4-BE49-F238E27FC236}">
                  <a16:creationId xmlns:a16="http://schemas.microsoft.com/office/drawing/2014/main" id="{005429A5-86DD-4159-A7FA-2785B5BACA06}"/>
                </a:ext>
              </a:extLst>
            </p:cNvPr>
            <p:cNvSpPr/>
            <p:nvPr/>
          </p:nvSpPr>
          <p:spPr bwMode="auto">
            <a:xfrm>
              <a:off x="2275413" y="3757007"/>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3" name="Oval 42">
              <a:extLst>
                <a:ext uri="{FF2B5EF4-FFF2-40B4-BE49-F238E27FC236}">
                  <a16:creationId xmlns:a16="http://schemas.microsoft.com/office/drawing/2014/main" id="{0BDD2D53-C26A-4D76-BDDC-7E97A9BF5F68}"/>
                </a:ext>
              </a:extLst>
            </p:cNvPr>
            <p:cNvSpPr/>
            <p:nvPr/>
          </p:nvSpPr>
          <p:spPr bwMode="auto">
            <a:xfrm>
              <a:off x="2884398" y="3757007"/>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4" name="Oval 43">
              <a:extLst>
                <a:ext uri="{FF2B5EF4-FFF2-40B4-BE49-F238E27FC236}">
                  <a16:creationId xmlns:a16="http://schemas.microsoft.com/office/drawing/2014/main" id="{C8A31DF8-EC4F-43A8-A3B7-6626AB9146E2}"/>
                </a:ext>
              </a:extLst>
            </p:cNvPr>
            <p:cNvSpPr/>
            <p:nvPr/>
          </p:nvSpPr>
          <p:spPr bwMode="auto">
            <a:xfrm>
              <a:off x="3493383" y="3757007"/>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5" name="Oval 44">
              <a:extLst>
                <a:ext uri="{FF2B5EF4-FFF2-40B4-BE49-F238E27FC236}">
                  <a16:creationId xmlns:a16="http://schemas.microsoft.com/office/drawing/2014/main" id="{7DD85F32-7B25-4FFB-A175-215047793714}"/>
                </a:ext>
              </a:extLst>
            </p:cNvPr>
            <p:cNvSpPr/>
            <p:nvPr/>
          </p:nvSpPr>
          <p:spPr bwMode="auto">
            <a:xfrm>
              <a:off x="4102368" y="3757007"/>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6" name="Oval 45">
              <a:extLst>
                <a:ext uri="{FF2B5EF4-FFF2-40B4-BE49-F238E27FC236}">
                  <a16:creationId xmlns:a16="http://schemas.microsoft.com/office/drawing/2014/main" id="{3FB05A95-69FC-427A-AA2B-51EC0123DFB9}"/>
                </a:ext>
              </a:extLst>
            </p:cNvPr>
            <p:cNvSpPr/>
            <p:nvPr/>
          </p:nvSpPr>
          <p:spPr bwMode="auto">
            <a:xfrm>
              <a:off x="4711353" y="3757007"/>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3" name="Oval 52">
              <a:extLst>
                <a:ext uri="{FF2B5EF4-FFF2-40B4-BE49-F238E27FC236}">
                  <a16:creationId xmlns:a16="http://schemas.microsoft.com/office/drawing/2014/main" id="{C8A4E77D-B933-4AA7-BC1F-F92338333F25}"/>
                </a:ext>
              </a:extLst>
            </p:cNvPr>
            <p:cNvSpPr/>
            <p:nvPr/>
          </p:nvSpPr>
          <p:spPr bwMode="auto">
            <a:xfrm>
              <a:off x="2275413" y="4278574"/>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4" name="Oval 53">
              <a:extLst>
                <a:ext uri="{FF2B5EF4-FFF2-40B4-BE49-F238E27FC236}">
                  <a16:creationId xmlns:a16="http://schemas.microsoft.com/office/drawing/2014/main" id="{C529AA47-5CC7-4390-A83A-5D5C63288AC4}"/>
                </a:ext>
              </a:extLst>
            </p:cNvPr>
            <p:cNvSpPr/>
            <p:nvPr/>
          </p:nvSpPr>
          <p:spPr bwMode="auto">
            <a:xfrm>
              <a:off x="2884398" y="4278574"/>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5" name="Oval 54">
              <a:extLst>
                <a:ext uri="{FF2B5EF4-FFF2-40B4-BE49-F238E27FC236}">
                  <a16:creationId xmlns:a16="http://schemas.microsoft.com/office/drawing/2014/main" id="{EE213C9E-4289-47E6-9A40-614C3DE411CC}"/>
                </a:ext>
              </a:extLst>
            </p:cNvPr>
            <p:cNvSpPr/>
            <p:nvPr/>
          </p:nvSpPr>
          <p:spPr bwMode="auto">
            <a:xfrm>
              <a:off x="3493383" y="4278574"/>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6" name="Oval 55">
              <a:extLst>
                <a:ext uri="{FF2B5EF4-FFF2-40B4-BE49-F238E27FC236}">
                  <a16:creationId xmlns:a16="http://schemas.microsoft.com/office/drawing/2014/main" id="{71EB2DCD-4EF6-48F0-9BFE-8B0E25CE1FBF}"/>
                </a:ext>
              </a:extLst>
            </p:cNvPr>
            <p:cNvSpPr/>
            <p:nvPr/>
          </p:nvSpPr>
          <p:spPr bwMode="auto">
            <a:xfrm>
              <a:off x="4102368" y="4278574"/>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7" name="Oval 56">
              <a:extLst>
                <a:ext uri="{FF2B5EF4-FFF2-40B4-BE49-F238E27FC236}">
                  <a16:creationId xmlns:a16="http://schemas.microsoft.com/office/drawing/2014/main" id="{F4BBB04E-926A-444D-851E-E66F77CD0575}"/>
                </a:ext>
              </a:extLst>
            </p:cNvPr>
            <p:cNvSpPr/>
            <p:nvPr/>
          </p:nvSpPr>
          <p:spPr bwMode="auto">
            <a:xfrm>
              <a:off x="4711353" y="4278574"/>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75" name="Group 74">
            <a:extLst>
              <a:ext uri="{FF2B5EF4-FFF2-40B4-BE49-F238E27FC236}">
                <a16:creationId xmlns:a16="http://schemas.microsoft.com/office/drawing/2014/main" id="{8EE3BF89-0132-4D98-A512-8323EC9ED048}"/>
              </a:ext>
            </a:extLst>
          </p:cNvPr>
          <p:cNvGrpSpPr/>
          <p:nvPr/>
        </p:nvGrpSpPr>
        <p:grpSpPr>
          <a:xfrm>
            <a:off x="3799413" y="5181143"/>
            <a:ext cx="2759940" cy="324000"/>
            <a:chOff x="2275413" y="4800143"/>
            <a:chExt cx="2759940" cy="324000"/>
          </a:xfrm>
        </p:grpSpPr>
        <p:sp>
          <p:nvSpPr>
            <p:cNvPr id="64" name="Oval 63">
              <a:extLst>
                <a:ext uri="{FF2B5EF4-FFF2-40B4-BE49-F238E27FC236}">
                  <a16:creationId xmlns:a16="http://schemas.microsoft.com/office/drawing/2014/main" id="{3558F543-56BC-4428-9DAE-7E1F4221B29D}"/>
                </a:ext>
              </a:extLst>
            </p:cNvPr>
            <p:cNvSpPr/>
            <p:nvPr/>
          </p:nvSpPr>
          <p:spPr bwMode="auto">
            <a:xfrm>
              <a:off x="2275413" y="4800143"/>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5" name="Oval 64">
              <a:extLst>
                <a:ext uri="{FF2B5EF4-FFF2-40B4-BE49-F238E27FC236}">
                  <a16:creationId xmlns:a16="http://schemas.microsoft.com/office/drawing/2014/main" id="{FC0DB49B-E2CD-403A-91CE-CAB03568D61C}"/>
                </a:ext>
              </a:extLst>
            </p:cNvPr>
            <p:cNvSpPr/>
            <p:nvPr/>
          </p:nvSpPr>
          <p:spPr bwMode="auto">
            <a:xfrm>
              <a:off x="2884398" y="4800143"/>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6" name="Oval 65">
              <a:extLst>
                <a:ext uri="{FF2B5EF4-FFF2-40B4-BE49-F238E27FC236}">
                  <a16:creationId xmlns:a16="http://schemas.microsoft.com/office/drawing/2014/main" id="{FF920108-24A8-4D3D-83AD-86BE2AB0832C}"/>
                </a:ext>
              </a:extLst>
            </p:cNvPr>
            <p:cNvSpPr/>
            <p:nvPr/>
          </p:nvSpPr>
          <p:spPr bwMode="auto">
            <a:xfrm>
              <a:off x="3493383" y="4800143"/>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7" name="Oval 66">
              <a:extLst>
                <a:ext uri="{FF2B5EF4-FFF2-40B4-BE49-F238E27FC236}">
                  <a16:creationId xmlns:a16="http://schemas.microsoft.com/office/drawing/2014/main" id="{53FD760D-5A44-4B87-A0E7-00A1DAF7C58B}"/>
                </a:ext>
              </a:extLst>
            </p:cNvPr>
            <p:cNvSpPr/>
            <p:nvPr/>
          </p:nvSpPr>
          <p:spPr bwMode="auto">
            <a:xfrm>
              <a:off x="4102368" y="4800143"/>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8" name="Oval 67">
              <a:extLst>
                <a:ext uri="{FF2B5EF4-FFF2-40B4-BE49-F238E27FC236}">
                  <a16:creationId xmlns:a16="http://schemas.microsoft.com/office/drawing/2014/main" id="{35DBE4ED-07D0-4823-8954-04634E55C755}"/>
                </a:ext>
              </a:extLst>
            </p:cNvPr>
            <p:cNvSpPr/>
            <p:nvPr/>
          </p:nvSpPr>
          <p:spPr bwMode="auto">
            <a:xfrm>
              <a:off x="4711353" y="4800143"/>
              <a:ext cx="324000" cy="324000"/>
            </a:xfrm>
            <a:prstGeom prst="ellipse">
              <a:avLst/>
            </a:prstGeom>
            <a:solidFill>
              <a:srgbClr val="51BBEB"/>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spTree>
    <p:extLst>
      <p:ext uri="{BB962C8B-B14F-4D97-AF65-F5344CB8AC3E}">
        <p14:creationId xmlns:p14="http://schemas.microsoft.com/office/powerpoint/2010/main" val="114105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par>
                          <p:cTn id="20" fill="hold">
                            <p:stCondLst>
                              <p:cond delay="1000"/>
                            </p:stCondLst>
                            <p:childTnLst>
                              <p:par>
                                <p:cTn id="21" presetID="10" presetClass="exit" presetSubtype="0" fill="hold" nodeType="after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F79D85F-DC1F-41B6-B2DD-A6BE5401E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6476" y="922750"/>
            <a:ext cx="1463167" cy="5371042"/>
          </a:xfrm>
          <a:prstGeom prst="rect">
            <a:avLst/>
          </a:prstGeom>
        </p:spPr>
      </p:pic>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2:9</a:t>
            </a:r>
          </a:p>
        </p:txBody>
      </p:sp>
      <p:pic>
        <p:nvPicPr>
          <p:cNvPr id="28" name="Picture 27" descr="A close up of a logo&#10;&#10;Description automatically generated">
            <a:extLst>
              <a:ext uri="{FF2B5EF4-FFF2-40B4-BE49-F238E27FC236}">
                <a16:creationId xmlns:a16="http://schemas.microsoft.com/office/drawing/2014/main" id="{AB380802-7AC4-4063-9E5E-517C43B39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161" y="1295180"/>
            <a:ext cx="536494" cy="646232"/>
          </a:xfrm>
          <a:prstGeom prst="rect">
            <a:avLst/>
          </a:prstGeom>
        </p:spPr>
      </p:pic>
      <p:pic>
        <p:nvPicPr>
          <p:cNvPr id="30" name="Picture 29" descr="A close up of a logo&#10;&#10;Description automatically generated">
            <a:extLst>
              <a:ext uri="{FF2B5EF4-FFF2-40B4-BE49-F238E27FC236}">
                <a16:creationId xmlns:a16="http://schemas.microsoft.com/office/drawing/2014/main" id="{71860154-A8F9-4B69-A597-EC785E948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095" y="1656899"/>
            <a:ext cx="536494" cy="646232"/>
          </a:xfrm>
          <a:prstGeom prst="rect">
            <a:avLst/>
          </a:prstGeom>
        </p:spPr>
      </p:pic>
      <p:pic>
        <p:nvPicPr>
          <p:cNvPr id="32" name="Picture 31" descr="A close up of a logo&#10;&#10;Description automatically generated">
            <a:extLst>
              <a:ext uri="{FF2B5EF4-FFF2-40B4-BE49-F238E27FC236}">
                <a16:creationId xmlns:a16="http://schemas.microsoft.com/office/drawing/2014/main" id="{461DCE01-7762-4F34-BF4B-37D900AA1D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300" y="2384449"/>
            <a:ext cx="536494" cy="646232"/>
          </a:xfrm>
          <a:prstGeom prst="rect">
            <a:avLst/>
          </a:prstGeom>
        </p:spPr>
      </p:pic>
      <p:pic>
        <p:nvPicPr>
          <p:cNvPr id="34" name="Picture 33" descr="A close up of a logo&#10;&#10;Description automatically generated">
            <a:extLst>
              <a:ext uri="{FF2B5EF4-FFF2-40B4-BE49-F238E27FC236}">
                <a16:creationId xmlns:a16="http://schemas.microsoft.com/office/drawing/2014/main" id="{4BA9918B-B0EA-4E6E-A13A-7099C8F2D1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9093" y="3479515"/>
            <a:ext cx="536494" cy="646232"/>
          </a:xfrm>
          <a:prstGeom prst="rect">
            <a:avLst/>
          </a:prstGeom>
        </p:spPr>
      </p:pic>
      <p:pic>
        <p:nvPicPr>
          <p:cNvPr id="36" name="Picture 35" descr="A close up of a logo&#10;&#10;Description automatically generated">
            <a:extLst>
              <a:ext uri="{FF2B5EF4-FFF2-40B4-BE49-F238E27FC236}">
                <a16:creationId xmlns:a16="http://schemas.microsoft.com/office/drawing/2014/main" id="{069CD606-4545-4D76-ABD7-562BF09C9C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6508" y="4197183"/>
            <a:ext cx="536494" cy="646232"/>
          </a:xfrm>
          <a:prstGeom prst="rect">
            <a:avLst/>
          </a:prstGeom>
        </p:spPr>
      </p:pic>
      <p:pic>
        <p:nvPicPr>
          <p:cNvPr id="38" name="Picture 37" descr="A close up of a logo&#10;&#10;Description automatically generated">
            <a:extLst>
              <a:ext uri="{FF2B5EF4-FFF2-40B4-BE49-F238E27FC236}">
                <a16:creationId xmlns:a16="http://schemas.microsoft.com/office/drawing/2014/main" id="{6BA77B42-8F60-4889-A02B-EB676C3FED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6508" y="4565434"/>
            <a:ext cx="536494" cy="646232"/>
          </a:xfrm>
          <a:prstGeom prst="rect">
            <a:avLst/>
          </a:prstGeom>
        </p:spPr>
      </p:pic>
      <p:pic>
        <p:nvPicPr>
          <p:cNvPr id="40" name="Picture 39" descr="A close up of a logo&#10;&#10;Description automatically generated">
            <a:extLst>
              <a:ext uri="{FF2B5EF4-FFF2-40B4-BE49-F238E27FC236}">
                <a16:creationId xmlns:a16="http://schemas.microsoft.com/office/drawing/2014/main" id="{D6B2AE68-96F4-4AC8-9A1F-BA4724B929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0629" y="2746848"/>
            <a:ext cx="701101" cy="646232"/>
          </a:xfrm>
          <a:prstGeom prst="rect">
            <a:avLst/>
          </a:prstGeom>
        </p:spPr>
      </p:pic>
      <p:pic>
        <p:nvPicPr>
          <p:cNvPr id="42" name="Picture 41" descr="A close up of a logo&#10;&#10;Description automatically generated">
            <a:extLst>
              <a:ext uri="{FF2B5EF4-FFF2-40B4-BE49-F238E27FC236}">
                <a16:creationId xmlns:a16="http://schemas.microsoft.com/office/drawing/2014/main" id="{1234BD33-C7D4-4A53-AD80-606CE01FB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0582" y="3110616"/>
            <a:ext cx="701101" cy="646232"/>
          </a:xfrm>
          <a:prstGeom prst="rect">
            <a:avLst/>
          </a:prstGeom>
        </p:spPr>
      </p:pic>
      <p:pic>
        <p:nvPicPr>
          <p:cNvPr id="44" name="Picture 43">
            <a:extLst>
              <a:ext uri="{FF2B5EF4-FFF2-40B4-BE49-F238E27FC236}">
                <a16:creationId xmlns:a16="http://schemas.microsoft.com/office/drawing/2014/main" id="{8733AA5F-4BC7-40FA-8F67-4C18CF7CB5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4234" y="3841033"/>
            <a:ext cx="707197" cy="646232"/>
          </a:xfrm>
          <a:prstGeom prst="rect">
            <a:avLst/>
          </a:prstGeom>
        </p:spPr>
      </p:pic>
      <p:pic>
        <p:nvPicPr>
          <p:cNvPr id="46" name="Picture 45">
            <a:extLst>
              <a:ext uri="{FF2B5EF4-FFF2-40B4-BE49-F238E27FC236}">
                <a16:creationId xmlns:a16="http://schemas.microsoft.com/office/drawing/2014/main" id="{8C3114E9-2055-431B-A568-3A382C80AB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02670" y="5647560"/>
            <a:ext cx="707197" cy="646232"/>
          </a:xfrm>
          <a:prstGeom prst="rect">
            <a:avLst/>
          </a:prstGeom>
        </p:spPr>
      </p:pic>
    </p:spTree>
    <p:extLst>
      <p:ext uri="{BB962C8B-B14F-4D97-AF65-F5344CB8AC3E}">
        <p14:creationId xmlns:p14="http://schemas.microsoft.com/office/powerpoint/2010/main" val="342132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19</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23132485"/>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19</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how groups of five and ten are related</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6728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19</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2.4 Times tables: groups of 10 and of 5, and factors of 0 and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867931469"/>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3:1 - 3:3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26-28</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0C0D84E1-6839-450E-83CC-91A083B6FC7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2855577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1">
            <a:extLst>
              <a:ext uri="{FF2B5EF4-FFF2-40B4-BE49-F238E27FC236}">
                <a16:creationId xmlns:a16="http://schemas.microsoft.com/office/drawing/2014/main" id="{114D524F-6C4A-42BB-B4B2-D3D1775589AC}"/>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1:3</a:t>
            </a:r>
          </a:p>
        </p:txBody>
      </p:sp>
      <p:pic>
        <p:nvPicPr>
          <p:cNvPr id="27651" name="Picture 3">
            <a:extLst>
              <a:ext uri="{FF2B5EF4-FFF2-40B4-BE49-F238E27FC236}">
                <a16:creationId xmlns:a16="http://schemas.microsoft.com/office/drawing/2014/main" id="{D069177E-9CFD-48AF-9888-E08457509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71564"/>
            <a:ext cx="3309938" cy="474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a:extLst>
              <a:ext uri="{FF2B5EF4-FFF2-40B4-BE49-F238E27FC236}">
                <a16:creationId xmlns:a16="http://schemas.microsoft.com/office/drawing/2014/main" id="{B6CF554F-DDCB-4870-BA95-7B7DAD18C2D0}"/>
              </a:ext>
            </a:extLst>
          </p:cNvPr>
          <p:cNvSpPr txBox="1">
            <a:spLocks noChangeArrowheads="1"/>
          </p:cNvSpPr>
          <p:nvPr/>
        </p:nvSpPr>
        <p:spPr bwMode="auto">
          <a:xfrm>
            <a:off x="2496071" y="4086226"/>
            <a:ext cx="2328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Equal groups</a:t>
            </a:r>
          </a:p>
        </p:txBody>
      </p:sp>
      <p:sp>
        <p:nvSpPr>
          <p:cNvPr id="9" name="TextBox 6">
            <a:extLst>
              <a:ext uri="{FF2B5EF4-FFF2-40B4-BE49-F238E27FC236}">
                <a16:creationId xmlns:a16="http://schemas.microsoft.com/office/drawing/2014/main" id="{A0519950-E492-472A-988F-181E4FEFB2C7}"/>
              </a:ext>
            </a:extLst>
          </p:cNvPr>
          <p:cNvSpPr txBox="1">
            <a:spLocks noChangeArrowheads="1"/>
          </p:cNvSpPr>
          <p:nvPr/>
        </p:nvSpPr>
        <p:spPr bwMode="auto">
          <a:xfrm>
            <a:off x="2496072" y="5056189"/>
            <a:ext cx="2663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Semibold"/>
                <a:ea typeface="Myriad Pro Semibold"/>
                <a:cs typeface="Myriad Pro Semibold"/>
              </a:rPr>
              <a:t>Unequal groups</a:t>
            </a:r>
          </a:p>
        </p:txBody>
      </p:sp>
      <p:sp>
        <p:nvSpPr>
          <p:cNvPr id="12" name="TextBox 11">
            <a:extLst>
              <a:ext uri="{FF2B5EF4-FFF2-40B4-BE49-F238E27FC236}">
                <a16:creationId xmlns:a16="http://schemas.microsoft.com/office/drawing/2014/main" id="{BB3E2BBB-0E72-496E-9E70-350ED2843BEB}"/>
              </a:ext>
            </a:extLst>
          </p:cNvPr>
          <p:cNvSpPr txBox="1">
            <a:spLocks noChangeArrowheads="1"/>
          </p:cNvSpPr>
          <p:nvPr/>
        </p:nvSpPr>
        <p:spPr bwMode="auto">
          <a:xfrm>
            <a:off x="4710362" y="4987617"/>
            <a:ext cx="4876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008000"/>
                </a:solidFill>
                <a:latin typeface="Myriad Pro Semibold"/>
                <a:ea typeface="Myriad Pro Semibold"/>
                <a:cs typeface="Myriad Pro Semibold"/>
                <a:sym typeface="Wingdings" panose="05000000000000000000" pitchFamily="2" charset="2"/>
              </a:rPr>
              <a:t></a:t>
            </a:r>
            <a:endParaRPr lang="en-GB" altLang="en-US" sz="3000" dirty="0">
              <a:solidFill>
                <a:srgbClr val="008000"/>
              </a:solidFill>
              <a:latin typeface="Myriad Pro Semibold"/>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3:1</a:t>
            </a:r>
          </a:p>
        </p:txBody>
      </p:sp>
      <p:pic>
        <p:nvPicPr>
          <p:cNvPr id="5" name="Picture 4">
            <a:extLst>
              <a:ext uri="{FF2B5EF4-FFF2-40B4-BE49-F238E27FC236}">
                <a16:creationId xmlns:a16="http://schemas.microsoft.com/office/drawing/2014/main" id="{708618A7-CDC0-4B06-BB33-0EA84E96E6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08193" y="3108032"/>
            <a:ext cx="7975614" cy="320969"/>
          </a:xfrm>
          <a:prstGeom prst="rect">
            <a:avLst/>
          </a:prstGeom>
        </p:spPr>
      </p:pic>
      <p:sp>
        <p:nvSpPr>
          <p:cNvPr id="6" name="Rectangle 5">
            <a:extLst>
              <a:ext uri="{FF2B5EF4-FFF2-40B4-BE49-F238E27FC236}">
                <a16:creationId xmlns:a16="http://schemas.microsoft.com/office/drawing/2014/main" id="{74AD9B6E-C7DE-4A44-85D9-B9C048088745}"/>
              </a:ext>
            </a:extLst>
          </p:cNvPr>
          <p:cNvSpPr/>
          <p:nvPr/>
        </p:nvSpPr>
        <p:spPr>
          <a:xfrm>
            <a:off x="1993723" y="3280856"/>
            <a:ext cx="351378"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0</a:t>
            </a:r>
          </a:p>
        </p:txBody>
      </p:sp>
      <p:sp>
        <p:nvSpPr>
          <p:cNvPr id="7" name="Rectangle 6">
            <a:extLst>
              <a:ext uri="{FF2B5EF4-FFF2-40B4-BE49-F238E27FC236}">
                <a16:creationId xmlns:a16="http://schemas.microsoft.com/office/drawing/2014/main" id="{1053C087-81F8-4605-B2C0-D49FC719A51C}"/>
              </a:ext>
            </a:extLst>
          </p:cNvPr>
          <p:cNvSpPr/>
          <p:nvPr/>
        </p:nvSpPr>
        <p:spPr>
          <a:xfrm>
            <a:off x="2640857" y="3280856"/>
            <a:ext cx="351378"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5</a:t>
            </a:r>
          </a:p>
        </p:txBody>
      </p:sp>
      <p:sp>
        <p:nvSpPr>
          <p:cNvPr id="8" name="Rectangle 7">
            <a:extLst>
              <a:ext uri="{FF2B5EF4-FFF2-40B4-BE49-F238E27FC236}">
                <a16:creationId xmlns:a16="http://schemas.microsoft.com/office/drawing/2014/main" id="{67B70A2D-A93A-4382-84EE-A338D10355E7}"/>
              </a:ext>
            </a:extLst>
          </p:cNvPr>
          <p:cNvSpPr/>
          <p:nvPr/>
        </p:nvSpPr>
        <p:spPr>
          <a:xfrm>
            <a:off x="3201528"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10</a:t>
            </a:r>
          </a:p>
        </p:txBody>
      </p:sp>
      <p:sp>
        <p:nvSpPr>
          <p:cNvPr id="9" name="Rectangle 8">
            <a:extLst>
              <a:ext uri="{FF2B5EF4-FFF2-40B4-BE49-F238E27FC236}">
                <a16:creationId xmlns:a16="http://schemas.microsoft.com/office/drawing/2014/main" id="{4B610377-3438-483B-A260-8461457504BD}"/>
              </a:ext>
            </a:extLst>
          </p:cNvPr>
          <p:cNvSpPr/>
          <p:nvPr/>
        </p:nvSpPr>
        <p:spPr>
          <a:xfrm>
            <a:off x="3850317"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15</a:t>
            </a:r>
          </a:p>
        </p:txBody>
      </p:sp>
      <p:sp>
        <p:nvSpPr>
          <p:cNvPr id="10" name="Rectangle 9">
            <a:extLst>
              <a:ext uri="{FF2B5EF4-FFF2-40B4-BE49-F238E27FC236}">
                <a16:creationId xmlns:a16="http://schemas.microsoft.com/office/drawing/2014/main" id="{B4894BB5-97BA-48A6-A361-C82E519FD08F}"/>
              </a:ext>
            </a:extLst>
          </p:cNvPr>
          <p:cNvSpPr/>
          <p:nvPr/>
        </p:nvSpPr>
        <p:spPr>
          <a:xfrm>
            <a:off x="4496933"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20</a:t>
            </a:r>
          </a:p>
        </p:txBody>
      </p:sp>
      <p:sp>
        <p:nvSpPr>
          <p:cNvPr id="11" name="Rectangle 10">
            <a:extLst>
              <a:ext uri="{FF2B5EF4-FFF2-40B4-BE49-F238E27FC236}">
                <a16:creationId xmlns:a16="http://schemas.microsoft.com/office/drawing/2014/main" id="{FBDF2ECE-1047-45DB-86E2-DCE7A7417E54}"/>
              </a:ext>
            </a:extLst>
          </p:cNvPr>
          <p:cNvSpPr/>
          <p:nvPr/>
        </p:nvSpPr>
        <p:spPr>
          <a:xfrm>
            <a:off x="5140278"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25</a:t>
            </a:r>
          </a:p>
        </p:txBody>
      </p:sp>
      <p:sp>
        <p:nvSpPr>
          <p:cNvPr id="12" name="Rectangle 11">
            <a:extLst>
              <a:ext uri="{FF2B5EF4-FFF2-40B4-BE49-F238E27FC236}">
                <a16:creationId xmlns:a16="http://schemas.microsoft.com/office/drawing/2014/main" id="{13738B9A-6279-4B46-AA1A-4B3206049ECB}"/>
              </a:ext>
            </a:extLst>
          </p:cNvPr>
          <p:cNvSpPr/>
          <p:nvPr/>
        </p:nvSpPr>
        <p:spPr>
          <a:xfrm>
            <a:off x="5786686"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30</a:t>
            </a:r>
          </a:p>
        </p:txBody>
      </p:sp>
      <p:sp>
        <p:nvSpPr>
          <p:cNvPr id="13" name="Rectangle 12">
            <a:extLst>
              <a:ext uri="{FF2B5EF4-FFF2-40B4-BE49-F238E27FC236}">
                <a16:creationId xmlns:a16="http://schemas.microsoft.com/office/drawing/2014/main" id="{CA964AAD-9D33-4B79-9AB3-5E11403333F5}"/>
              </a:ext>
            </a:extLst>
          </p:cNvPr>
          <p:cNvSpPr/>
          <p:nvPr/>
        </p:nvSpPr>
        <p:spPr>
          <a:xfrm>
            <a:off x="6432757"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35</a:t>
            </a:r>
          </a:p>
        </p:txBody>
      </p:sp>
      <p:sp>
        <p:nvSpPr>
          <p:cNvPr id="14" name="Rectangle 13">
            <a:extLst>
              <a:ext uri="{FF2B5EF4-FFF2-40B4-BE49-F238E27FC236}">
                <a16:creationId xmlns:a16="http://schemas.microsoft.com/office/drawing/2014/main" id="{5A703C22-79C0-47BA-9009-A2D6ABCD5053}"/>
              </a:ext>
            </a:extLst>
          </p:cNvPr>
          <p:cNvSpPr/>
          <p:nvPr/>
        </p:nvSpPr>
        <p:spPr>
          <a:xfrm>
            <a:off x="7081258"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40</a:t>
            </a:r>
          </a:p>
        </p:txBody>
      </p:sp>
      <p:sp>
        <p:nvSpPr>
          <p:cNvPr id="15" name="Rectangle 14">
            <a:extLst>
              <a:ext uri="{FF2B5EF4-FFF2-40B4-BE49-F238E27FC236}">
                <a16:creationId xmlns:a16="http://schemas.microsoft.com/office/drawing/2014/main" id="{8CB20300-5D6D-48F5-A7A2-5B4DAB1E8519}"/>
              </a:ext>
            </a:extLst>
          </p:cNvPr>
          <p:cNvSpPr/>
          <p:nvPr/>
        </p:nvSpPr>
        <p:spPr>
          <a:xfrm>
            <a:off x="7724948"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45</a:t>
            </a:r>
          </a:p>
        </p:txBody>
      </p:sp>
      <p:sp>
        <p:nvSpPr>
          <p:cNvPr id="16" name="Rectangle 15">
            <a:extLst>
              <a:ext uri="{FF2B5EF4-FFF2-40B4-BE49-F238E27FC236}">
                <a16:creationId xmlns:a16="http://schemas.microsoft.com/office/drawing/2014/main" id="{FB692301-D640-4549-97C0-0A1BCE294D2A}"/>
              </a:ext>
            </a:extLst>
          </p:cNvPr>
          <p:cNvSpPr/>
          <p:nvPr/>
        </p:nvSpPr>
        <p:spPr>
          <a:xfrm>
            <a:off x="8371821"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50</a:t>
            </a:r>
          </a:p>
        </p:txBody>
      </p:sp>
      <p:sp>
        <p:nvSpPr>
          <p:cNvPr id="17" name="Rectangle 16">
            <a:extLst>
              <a:ext uri="{FF2B5EF4-FFF2-40B4-BE49-F238E27FC236}">
                <a16:creationId xmlns:a16="http://schemas.microsoft.com/office/drawing/2014/main" id="{E1FEC945-9B08-4E5F-BB38-F674B70A0494}"/>
              </a:ext>
            </a:extLst>
          </p:cNvPr>
          <p:cNvSpPr/>
          <p:nvPr/>
        </p:nvSpPr>
        <p:spPr>
          <a:xfrm>
            <a:off x="9020655"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55</a:t>
            </a:r>
          </a:p>
        </p:txBody>
      </p:sp>
      <p:sp>
        <p:nvSpPr>
          <p:cNvPr id="18" name="Rectangle 17">
            <a:extLst>
              <a:ext uri="{FF2B5EF4-FFF2-40B4-BE49-F238E27FC236}">
                <a16:creationId xmlns:a16="http://schemas.microsoft.com/office/drawing/2014/main" id="{8E05A5BC-DDD2-4673-899E-82F8439F7910}"/>
              </a:ext>
            </a:extLst>
          </p:cNvPr>
          <p:cNvSpPr/>
          <p:nvPr/>
        </p:nvSpPr>
        <p:spPr>
          <a:xfrm>
            <a:off x="9663458" y="3280856"/>
            <a:ext cx="518091" cy="461665"/>
          </a:xfrm>
          <a:prstGeom prst="rect">
            <a:avLst/>
          </a:prstGeom>
        </p:spPr>
        <p:txBody>
          <a:bodyPr wrap="none">
            <a:spAutoFit/>
          </a:bodyPr>
          <a:lstStyle/>
          <a:p>
            <a:pPr algn="ctr" fontAlgn="base">
              <a:spcBef>
                <a:spcPct val="20000"/>
              </a:spcBef>
              <a:spcAft>
                <a:spcPct val="0"/>
              </a:spcAft>
              <a:buClr>
                <a:srgbClr val="82CBDD"/>
              </a:buClr>
            </a:pPr>
            <a:r>
              <a:rPr lang="en-GB" sz="2400" dirty="0">
                <a:solidFill>
                  <a:srgbClr val="000000"/>
                </a:solidFill>
                <a:latin typeface="Myriad Pro Semibold"/>
                <a:ea typeface="Myriad Pro Semibold" charset="0"/>
                <a:cs typeface="Myriad Pro Semibold" charset="0"/>
              </a:rPr>
              <a:t>60</a:t>
            </a:r>
          </a:p>
        </p:txBody>
      </p:sp>
    </p:spTree>
    <p:extLst>
      <p:ext uri="{BB962C8B-B14F-4D97-AF65-F5344CB8AC3E}">
        <p14:creationId xmlns:p14="http://schemas.microsoft.com/office/powerpoint/2010/main" val="253793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3:1</a:t>
            </a:r>
          </a:p>
        </p:txBody>
      </p:sp>
      <p:pic>
        <p:nvPicPr>
          <p:cNvPr id="3" name="Picture 2" descr="A close up of a logo&#10;&#10;Description automatically generated">
            <a:extLst>
              <a:ext uri="{FF2B5EF4-FFF2-40B4-BE49-F238E27FC236}">
                <a16:creationId xmlns:a16="http://schemas.microsoft.com/office/drawing/2014/main" id="{83A0EB0E-4363-49AC-B61C-C00D3D592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7753" y="2221885"/>
            <a:ext cx="7736495" cy="2475191"/>
          </a:xfrm>
          <a:prstGeom prst="rect">
            <a:avLst/>
          </a:prstGeom>
        </p:spPr>
      </p:pic>
      <p:sp>
        <p:nvSpPr>
          <p:cNvPr id="14" name="Star: 12 Points 13">
            <a:extLst>
              <a:ext uri="{FF2B5EF4-FFF2-40B4-BE49-F238E27FC236}">
                <a16:creationId xmlns:a16="http://schemas.microsoft.com/office/drawing/2014/main" id="{22EE6736-C4FD-4833-AFB1-2ECC8D59ECD6}"/>
              </a:ext>
            </a:extLst>
          </p:cNvPr>
          <p:cNvSpPr>
            <a:spLocks noChangeAspect="1"/>
          </p:cNvSpPr>
          <p:nvPr/>
        </p:nvSpPr>
        <p:spPr bwMode="auto">
          <a:xfrm>
            <a:off x="6122835" y="4084549"/>
            <a:ext cx="493394" cy="493394"/>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 name="Star: 12 Points 3">
            <a:extLst>
              <a:ext uri="{FF2B5EF4-FFF2-40B4-BE49-F238E27FC236}">
                <a16:creationId xmlns:a16="http://schemas.microsoft.com/office/drawing/2014/main" id="{49080427-5F12-42F4-8698-3937735E75C6}"/>
              </a:ext>
            </a:extLst>
          </p:cNvPr>
          <p:cNvSpPr>
            <a:spLocks noChangeAspect="1"/>
          </p:cNvSpPr>
          <p:nvPr/>
        </p:nvSpPr>
        <p:spPr bwMode="auto">
          <a:xfrm>
            <a:off x="2584990"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7" name="Star: 12 Points 16">
            <a:extLst>
              <a:ext uri="{FF2B5EF4-FFF2-40B4-BE49-F238E27FC236}">
                <a16:creationId xmlns:a16="http://schemas.microsoft.com/office/drawing/2014/main" id="{01B09FF3-CE14-463F-B081-90981C476C88}"/>
              </a:ext>
            </a:extLst>
          </p:cNvPr>
          <p:cNvSpPr>
            <a:spLocks noChangeAspect="1"/>
          </p:cNvSpPr>
          <p:nvPr/>
        </p:nvSpPr>
        <p:spPr bwMode="auto">
          <a:xfrm>
            <a:off x="2516691" y="3350144"/>
            <a:ext cx="756000" cy="756000"/>
          </a:xfrm>
          <a:prstGeom prst="star12">
            <a:avLst/>
          </a:prstGeom>
          <a:noFill/>
          <a:ln w="25400" cap="flat" cmpd="sng" algn="ctr">
            <a:solidFill>
              <a:srgbClr val="0262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 name="Star: 12 Points 4">
            <a:extLst>
              <a:ext uri="{FF2B5EF4-FFF2-40B4-BE49-F238E27FC236}">
                <a16:creationId xmlns:a16="http://schemas.microsoft.com/office/drawing/2014/main" id="{71FD6CFE-BCC1-4AC2-87E7-22A88D97B7EA}"/>
              </a:ext>
            </a:extLst>
          </p:cNvPr>
          <p:cNvSpPr>
            <a:spLocks noChangeAspect="1"/>
          </p:cNvSpPr>
          <p:nvPr/>
        </p:nvSpPr>
        <p:spPr bwMode="auto">
          <a:xfrm>
            <a:off x="3429953"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0" name="Star: 12 Points 19">
            <a:extLst>
              <a:ext uri="{FF2B5EF4-FFF2-40B4-BE49-F238E27FC236}">
                <a16:creationId xmlns:a16="http://schemas.microsoft.com/office/drawing/2014/main" id="{7C648123-474A-48AF-B9DF-028EB588E12E}"/>
              </a:ext>
            </a:extLst>
          </p:cNvPr>
          <p:cNvSpPr>
            <a:spLocks noChangeAspect="1"/>
          </p:cNvSpPr>
          <p:nvPr/>
        </p:nvSpPr>
        <p:spPr bwMode="auto">
          <a:xfrm>
            <a:off x="3360641" y="3350144"/>
            <a:ext cx="756000" cy="756000"/>
          </a:xfrm>
          <a:prstGeom prst="star12">
            <a:avLst/>
          </a:prstGeom>
          <a:noFill/>
          <a:ln w="25400" cap="flat" cmpd="sng" algn="ctr">
            <a:solidFill>
              <a:srgbClr val="0262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 name="Star: 12 Points 6">
            <a:extLst>
              <a:ext uri="{FF2B5EF4-FFF2-40B4-BE49-F238E27FC236}">
                <a16:creationId xmlns:a16="http://schemas.microsoft.com/office/drawing/2014/main" id="{89B17375-877A-478C-A230-EF4ED8741203}"/>
              </a:ext>
            </a:extLst>
          </p:cNvPr>
          <p:cNvSpPr>
            <a:spLocks noChangeAspect="1"/>
          </p:cNvSpPr>
          <p:nvPr/>
        </p:nvSpPr>
        <p:spPr bwMode="auto">
          <a:xfrm>
            <a:off x="4274916"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1" name="Star: 12 Points 20">
            <a:extLst>
              <a:ext uri="{FF2B5EF4-FFF2-40B4-BE49-F238E27FC236}">
                <a16:creationId xmlns:a16="http://schemas.microsoft.com/office/drawing/2014/main" id="{B62E06C1-6EA7-4AA8-8467-0D46ADFC976B}"/>
              </a:ext>
            </a:extLst>
          </p:cNvPr>
          <p:cNvSpPr>
            <a:spLocks noChangeAspect="1"/>
          </p:cNvSpPr>
          <p:nvPr/>
        </p:nvSpPr>
        <p:spPr bwMode="auto">
          <a:xfrm>
            <a:off x="4204591" y="3350144"/>
            <a:ext cx="756000" cy="756000"/>
          </a:xfrm>
          <a:prstGeom prst="star12">
            <a:avLst/>
          </a:prstGeom>
          <a:noFill/>
          <a:ln w="25400" cap="flat" cmpd="sng" algn="ctr">
            <a:solidFill>
              <a:srgbClr val="0262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8" name="Star: 12 Points 7">
            <a:extLst>
              <a:ext uri="{FF2B5EF4-FFF2-40B4-BE49-F238E27FC236}">
                <a16:creationId xmlns:a16="http://schemas.microsoft.com/office/drawing/2014/main" id="{A1D9283B-9068-4EE8-B0B8-98A1B2729977}"/>
              </a:ext>
            </a:extLst>
          </p:cNvPr>
          <p:cNvSpPr>
            <a:spLocks noChangeAspect="1"/>
          </p:cNvSpPr>
          <p:nvPr/>
        </p:nvSpPr>
        <p:spPr bwMode="auto">
          <a:xfrm>
            <a:off x="5128427"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2" name="Star: 12 Points 21">
            <a:extLst>
              <a:ext uri="{FF2B5EF4-FFF2-40B4-BE49-F238E27FC236}">
                <a16:creationId xmlns:a16="http://schemas.microsoft.com/office/drawing/2014/main" id="{36110BEC-89BB-4845-B3C4-E1C26DFD6C55}"/>
              </a:ext>
            </a:extLst>
          </p:cNvPr>
          <p:cNvSpPr>
            <a:spLocks noChangeAspect="1"/>
          </p:cNvSpPr>
          <p:nvPr/>
        </p:nvSpPr>
        <p:spPr bwMode="auto">
          <a:xfrm>
            <a:off x="5058065" y="3350144"/>
            <a:ext cx="756000" cy="756000"/>
          </a:xfrm>
          <a:prstGeom prst="star12">
            <a:avLst/>
          </a:prstGeom>
          <a:noFill/>
          <a:ln w="25400" cap="flat" cmpd="sng" algn="ctr">
            <a:solidFill>
              <a:srgbClr val="0262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 name="Star: 12 Points 8">
            <a:extLst>
              <a:ext uri="{FF2B5EF4-FFF2-40B4-BE49-F238E27FC236}">
                <a16:creationId xmlns:a16="http://schemas.microsoft.com/office/drawing/2014/main" id="{23571AA1-D260-46B8-AD42-448E9CD72782}"/>
              </a:ext>
            </a:extLst>
          </p:cNvPr>
          <p:cNvSpPr>
            <a:spLocks noChangeAspect="1"/>
          </p:cNvSpPr>
          <p:nvPr/>
        </p:nvSpPr>
        <p:spPr bwMode="auto">
          <a:xfrm>
            <a:off x="5986787"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3" name="Star: 12 Points 22">
            <a:extLst>
              <a:ext uri="{FF2B5EF4-FFF2-40B4-BE49-F238E27FC236}">
                <a16:creationId xmlns:a16="http://schemas.microsoft.com/office/drawing/2014/main" id="{F572A840-1170-4601-93DD-FECDA7563661}"/>
              </a:ext>
            </a:extLst>
          </p:cNvPr>
          <p:cNvSpPr>
            <a:spLocks noChangeAspect="1"/>
          </p:cNvSpPr>
          <p:nvPr/>
        </p:nvSpPr>
        <p:spPr bwMode="auto">
          <a:xfrm>
            <a:off x="5916301" y="3350144"/>
            <a:ext cx="756000" cy="756000"/>
          </a:xfrm>
          <a:prstGeom prst="star12">
            <a:avLst/>
          </a:prstGeom>
          <a:noFill/>
          <a:ln w="25400" cap="flat" cmpd="sng" algn="ctr">
            <a:solidFill>
              <a:srgbClr val="0262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0" name="Star: 12 Points 9">
            <a:extLst>
              <a:ext uri="{FF2B5EF4-FFF2-40B4-BE49-F238E27FC236}">
                <a16:creationId xmlns:a16="http://schemas.microsoft.com/office/drawing/2014/main" id="{227D059B-A81D-4F26-B320-F4468BBA7D4B}"/>
              </a:ext>
            </a:extLst>
          </p:cNvPr>
          <p:cNvSpPr>
            <a:spLocks noChangeAspect="1"/>
          </p:cNvSpPr>
          <p:nvPr/>
        </p:nvSpPr>
        <p:spPr bwMode="auto">
          <a:xfrm>
            <a:off x="6844636"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4" name="Star: 12 Points 23">
            <a:extLst>
              <a:ext uri="{FF2B5EF4-FFF2-40B4-BE49-F238E27FC236}">
                <a16:creationId xmlns:a16="http://schemas.microsoft.com/office/drawing/2014/main" id="{B456777C-09C8-4323-9AD0-9B387E5F83C6}"/>
              </a:ext>
            </a:extLst>
          </p:cNvPr>
          <p:cNvSpPr>
            <a:spLocks noChangeAspect="1"/>
          </p:cNvSpPr>
          <p:nvPr/>
        </p:nvSpPr>
        <p:spPr bwMode="auto">
          <a:xfrm>
            <a:off x="6774537" y="3350144"/>
            <a:ext cx="756000" cy="756000"/>
          </a:xfrm>
          <a:prstGeom prst="star12">
            <a:avLst/>
          </a:prstGeom>
          <a:noFill/>
          <a:ln w="25400" cap="flat" cmpd="sng" algn="ctr">
            <a:solidFill>
              <a:srgbClr val="0262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1" name="Star: 12 Points 10">
            <a:extLst>
              <a:ext uri="{FF2B5EF4-FFF2-40B4-BE49-F238E27FC236}">
                <a16:creationId xmlns:a16="http://schemas.microsoft.com/office/drawing/2014/main" id="{7AF552CE-495D-4B78-B688-7624E2FB7254}"/>
              </a:ext>
            </a:extLst>
          </p:cNvPr>
          <p:cNvSpPr>
            <a:spLocks noChangeAspect="1"/>
          </p:cNvSpPr>
          <p:nvPr/>
        </p:nvSpPr>
        <p:spPr bwMode="auto">
          <a:xfrm>
            <a:off x="7698236"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5" name="Star: 12 Points 24">
            <a:extLst>
              <a:ext uri="{FF2B5EF4-FFF2-40B4-BE49-F238E27FC236}">
                <a16:creationId xmlns:a16="http://schemas.microsoft.com/office/drawing/2014/main" id="{D7DC9742-EE5C-4E37-B484-C95F0546D8D6}"/>
              </a:ext>
            </a:extLst>
          </p:cNvPr>
          <p:cNvSpPr>
            <a:spLocks noChangeAspect="1"/>
          </p:cNvSpPr>
          <p:nvPr/>
        </p:nvSpPr>
        <p:spPr bwMode="auto">
          <a:xfrm>
            <a:off x="7630392" y="3350144"/>
            <a:ext cx="756000" cy="756000"/>
          </a:xfrm>
          <a:prstGeom prst="star12">
            <a:avLst/>
          </a:prstGeom>
          <a:noFill/>
          <a:ln w="25400" cap="flat" cmpd="sng" algn="ctr">
            <a:solidFill>
              <a:srgbClr val="0262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2" name="Star: 12 Points 11">
            <a:extLst>
              <a:ext uri="{FF2B5EF4-FFF2-40B4-BE49-F238E27FC236}">
                <a16:creationId xmlns:a16="http://schemas.microsoft.com/office/drawing/2014/main" id="{36317EC2-723D-433C-8427-440C9B2EEA13}"/>
              </a:ext>
            </a:extLst>
          </p:cNvPr>
          <p:cNvSpPr>
            <a:spLocks noChangeAspect="1"/>
          </p:cNvSpPr>
          <p:nvPr/>
        </p:nvSpPr>
        <p:spPr bwMode="auto">
          <a:xfrm>
            <a:off x="8558591"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6" name="Star: 12 Points 25">
            <a:extLst>
              <a:ext uri="{FF2B5EF4-FFF2-40B4-BE49-F238E27FC236}">
                <a16:creationId xmlns:a16="http://schemas.microsoft.com/office/drawing/2014/main" id="{6E440366-6A73-4EF4-9207-2020CC9F45D6}"/>
              </a:ext>
            </a:extLst>
          </p:cNvPr>
          <p:cNvSpPr>
            <a:spLocks noChangeAspect="1"/>
          </p:cNvSpPr>
          <p:nvPr/>
        </p:nvSpPr>
        <p:spPr bwMode="auto">
          <a:xfrm>
            <a:off x="8488628" y="3350144"/>
            <a:ext cx="756000" cy="756000"/>
          </a:xfrm>
          <a:prstGeom prst="star12">
            <a:avLst/>
          </a:prstGeom>
          <a:noFill/>
          <a:ln w="25400" cap="flat" cmpd="sng" algn="ctr">
            <a:solidFill>
              <a:srgbClr val="0262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3" name="Star: 12 Points 12">
            <a:extLst>
              <a:ext uri="{FF2B5EF4-FFF2-40B4-BE49-F238E27FC236}">
                <a16:creationId xmlns:a16="http://schemas.microsoft.com/office/drawing/2014/main" id="{DA423037-B404-405E-8D0C-88E53F1F430A}"/>
              </a:ext>
            </a:extLst>
          </p:cNvPr>
          <p:cNvSpPr>
            <a:spLocks noChangeAspect="1"/>
          </p:cNvSpPr>
          <p:nvPr/>
        </p:nvSpPr>
        <p:spPr bwMode="auto">
          <a:xfrm>
            <a:off x="9414317"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7" name="Star: 12 Points 26">
            <a:extLst>
              <a:ext uri="{FF2B5EF4-FFF2-40B4-BE49-F238E27FC236}">
                <a16:creationId xmlns:a16="http://schemas.microsoft.com/office/drawing/2014/main" id="{73F8E010-BBE9-428B-990A-5305B4B9928A}"/>
              </a:ext>
            </a:extLst>
          </p:cNvPr>
          <p:cNvSpPr>
            <a:spLocks noChangeAspect="1"/>
          </p:cNvSpPr>
          <p:nvPr/>
        </p:nvSpPr>
        <p:spPr bwMode="auto">
          <a:xfrm>
            <a:off x="9344483" y="3350144"/>
            <a:ext cx="756000" cy="756000"/>
          </a:xfrm>
          <a:prstGeom prst="star12">
            <a:avLst/>
          </a:prstGeom>
          <a:noFill/>
          <a:ln w="25400" cap="flat" cmpd="sng" algn="ctr">
            <a:solidFill>
              <a:srgbClr val="0262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nvGrpSpPr>
          <p:cNvPr id="39" name="Group 38">
            <a:extLst>
              <a:ext uri="{FF2B5EF4-FFF2-40B4-BE49-F238E27FC236}">
                <a16:creationId xmlns:a16="http://schemas.microsoft.com/office/drawing/2014/main" id="{2E082885-5B7F-40FD-A03C-A212E2E4C7CE}"/>
              </a:ext>
            </a:extLst>
          </p:cNvPr>
          <p:cNvGrpSpPr/>
          <p:nvPr/>
        </p:nvGrpSpPr>
        <p:grpSpPr>
          <a:xfrm>
            <a:off x="2403548" y="2710906"/>
            <a:ext cx="828000" cy="828000"/>
            <a:chOff x="879548" y="2710906"/>
            <a:chExt cx="828000" cy="828000"/>
          </a:xfrm>
        </p:grpSpPr>
        <p:sp>
          <p:nvSpPr>
            <p:cNvPr id="6" name="Star: 12 Points 5">
              <a:extLst>
                <a:ext uri="{FF2B5EF4-FFF2-40B4-BE49-F238E27FC236}">
                  <a16:creationId xmlns:a16="http://schemas.microsoft.com/office/drawing/2014/main" id="{18B9B6F2-9293-4DEF-9A23-6CD2BEB339CE}"/>
                </a:ext>
              </a:extLst>
            </p:cNvPr>
            <p:cNvSpPr>
              <a:spLocks noChangeAspect="1"/>
            </p:cNvSpPr>
            <p:nvPr/>
          </p:nvSpPr>
          <p:spPr bwMode="auto">
            <a:xfrm>
              <a:off x="945517" y="2779290"/>
              <a:ext cx="692498" cy="692498"/>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9" name="Star: 12 Points 28">
              <a:extLst>
                <a:ext uri="{FF2B5EF4-FFF2-40B4-BE49-F238E27FC236}">
                  <a16:creationId xmlns:a16="http://schemas.microsoft.com/office/drawing/2014/main" id="{B2B31FA8-615E-4B4F-818C-C2023B6102E7}"/>
                </a:ext>
              </a:extLst>
            </p:cNvPr>
            <p:cNvSpPr>
              <a:spLocks noChangeAspect="1"/>
            </p:cNvSpPr>
            <p:nvPr/>
          </p:nvSpPr>
          <p:spPr bwMode="auto">
            <a:xfrm>
              <a:off x="879548" y="2710906"/>
              <a:ext cx="828000" cy="828000"/>
            </a:xfrm>
            <a:prstGeom prst="star12">
              <a:avLst/>
            </a:prstGeom>
            <a:noFill/>
            <a:ln w="25400" cap="flat" cmpd="sng" algn="ctr">
              <a:solidFill>
                <a:srgbClr val="0262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spTree>
    <p:extLst>
      <p:ext uri="{BB962C8B-B14F-4D97-AF65-F5344CB8AC3E}">
        <p14:creationId xmlns:p14="http://schemas.microsoft.com/office/powerpoint/2010/main" val="111152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2"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2"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3" nodeType="click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3"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2"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4"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3" nodeType="clickEffect">
                                  <p:stCondLst>
                                    <p:cond delay="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5"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7"/>
                                        </p:tgtEl>
                                      </p:cBhvr>
                                    </p:animEffect>
                                    <p:set>
                                      <p:cBhvr>
                                        <p:cTn id="84" dur="1" fill="hold">
                                          <p:stCondLst>
                                            <p:cond delay="499"/>
                                          </p:stCondLst>
                                        </p:cTn>
                                        <p:tgtEl>
                                          <p:spTgt spid="7"/>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1"/>
                                        </p:tgtEl>
                                      </p:cBhvr>
                                    </p:animEffect>
                                    <p:set>
                                      <p:cBhvr>
                                        <p:cTn id="87" dur="1" fill="hold">
                                          <p:stCondLst>
                                            <p:cond delay="499"/>
                                          </p:stCondLst>
                                        </p:cTn>
                                        <p:tgtEl>
                                          <p:spTgt spid="21"/>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grpId="6" nodeType="after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500"/>
                                        <p:tgtEl>
                                          <p:spTgt spid="14"/>
                                        </p:tgtEl>
                                      </p:cBhvr>
                                    </p:animEffect>
                                  </p:childTnLst>
                                </p:cTn>
                              </p:par>
                              <p:par>
                                <p:cTn id="92" presetID="10" presetClass="entr" presetSubtype="0" fill="hold" grpId="2" nodeType="with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fade">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7" nodeType="clickEffect">
                                  <p:stCondLst>
                                    <p:cond delay="0"/>
                                  </p:stCondLst>
                                  <p:childTnLst>
                                    <p:animEffect transition="out" filter="fade">
                                      <p:cBhvr>
                                        <p:cTn id="98" dur="500"/>
                                        <p:tgtEl>
                                          <p:spTgt spid="14"/>
                                        </p:tgtEl>
                                      </p:cBhvr>
                                    </p:animEffect>
                                    <p:set>
                                      <p:cBhvr>
                                        <p:cTn id="99" dur="1" fill="hold">
                                          <p:stCondLst>
                                            <p:cond delay="499"/>
                                          </p:stCondLst>
                                        </p:cTn>
                                        <p:tgtEl>
                                          <p:spTgt spid="14"/>
                                        </p:tgtEl>
                                        <p:attrNameLst>
                                          <p:attrName>style.visibility</p:attrName>
                                        </p:attrNameLst>
                                      </p:cBhvr>
                                      <p:to>
                                        <p:strVal val="hidden"/>
                                      </p:to>
                                    </p:set>
                                  </p:childTnLst>
                                </p:cTn>
                              </p:par>
                              <p:par>
                                <p:cTn id="100" presetID="10" presetClass="exit" presetSubtype="0" fill="hold" grpId="3" nodeType="withEffect">
                                  <p:stCondLst>
                                    <p:cond delay="0"/>
                                  </p:stCondLst>
                                  <p:childTnLst>
                                    <p:animEffect transition="out" filter="fade">
                                      <p:cBhvr>
                                        <p:cTn id="101" dur="500"/>
                                        <p:tgtEl>
                                          <p:spTgt spid="7"/>
                                        </p:tgtEl>
                                      </p:cBhvr>
                                    </p:animEffect>
                                    <p:set>
                                      <p:cBhvr>
                                        <p:cTn id="102" dur="1" fill="hold">
                                          <p:stCondLst>
                                            <p:cond delay="499"/>
                                          </p:stCondLst>
                                        </p:cTn>
                                        <p:tgtEl>
                                          <p:spTgt spid="7"/>
                                        </p:tgtEl>
                                        <p:attrNameLst>
                                          <p:attrName>style.visibility</p:attrName>
                                        </p:attrNameLst>
                                      </p:cBhvr>
                                      <p:to>
                                        <p:strVal val="hidden"/>
                                      </p:to>
                                    </p:set>
                                  </p:childTnLst>
                                </p:cTn>
                              </p:par>
                            </p:childTnLst>
                          </p:cTn>
                        </p:par>
                        <p:par>
                          <p:cTn id="103" fill="hold">
                            <p:stCondLst>
                              <p:cond delay="500"/>
                            </p:stCondLst>
                            <p:childTnLst>
                              <p:par>
                                <p:cTn id="104" presetID="10" presetClass="entr" presetSubtype="0"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fade">
                                      <p:cBhvr>
                                        <p:cTn id="106" dur="500"/>
                                        <p:tgtEl>
                                          <p:spTgt spid="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1" nodeType="clickEffect">
                                  <p:stCondLst>
                                    <p:cond delay="0"/>
                                  </p:stCondLst>
                                  <p:childTnLst>
                                    <p:animEffect transition="out" filter="fade">
                                      <p:cBhvr>
                                        <p:cTn id="113" dur="500"/>
                                        <p:tgtEl>
                                          <p:spTgt spid="8"/>
                                        </p:tgtEl>
                                      </p:cBhvr>
                                    </p:animEffect>
                                    <p:set>
                                      <p:cBhvr>
                                        <p:cTn id="114" dur="1" fill="hold">
                                          <p:stCondLst>
                                            <p:cond delay="499"/>
                                          </p:stCondLst>
                                        </p:cTn>
                                        <p:tgtEl>
                                          <p:spTgt spid="8"/>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22"/>
                                        </p:tgtEl>
                                      </p:cBhvr>
                                    </p:animEffect>
                                    <p:set>
                                      <p:cBhvr>
                                        <p:cTn id="117" dur="1" fill="hold">
                                          <p:stCondLst>
                                            <p:cond delay="499"/>
                                          </p:stCondLst>
                                        </p:cTn>
                                        <p:tgtEl>
                                          <p:spTgt spid="22"/>
                                        </p:tgtEl>
                                        <p:attrNameLst>
                                          <p:attrName>style.visibility</p:attrName>
                                        </p:attrNameLst>
                                      </p:cBhvr>
                                      <p:to>
                                        <p:strVal val="hidden"/>
                                      </p:to>
                                    </p:set>
                                  </p:childTnLst>
                                </p:cTn>
                              </p:par>
                            </p:childTnLst>
                          </p:cTn>
                        </p:par>
                        <p:par>
                          <p:cTn id="118" fill="hold">
                            <p:stCondLst>
                              <p:cond delay="500"/>
                            </p:stCondLst>
                            <p:childTnLst>
                              <p:par>
                                <p:cTn id="119" presetID="10" presetClass="entr" presetSubtype="0" fill="hold" grpId="8" nodeType="after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fade">
                                      <p:cBhvr>
                                        <p:cTn id="121" dur="500"/>
                                        <p:tgtEl>
                                          <p:spTgt spid="14"/>
                                        </p:tgtEl>
                                      </p:cBhvr>
                                    </p:animEffect>
                                  </p:childTnLst>
                                </p:cTn>
                              </p:par>
                              <p:par>
                                <p:cTn id="122" presetID="10" presetClass="entr" presetSubtype="0" fill="hold" grpId="2" nodeType="withEffect">
                                  <p:stCondLst>
                                    <p:cond delay="0"/>
                                  </p:stCondLst>
                                  <p:childTnLst>
                                    <p:set>
                                      <p:cBhvr>
                                        <p:cTn id="123" dur="1" fill="hold">
                                          <p:stCondLst>
                                            <p:cond delay="0"/>
                                          </p:stCondLst>
                                        </p:cTn>
                                        <p:tgtEl>
                                          <p:spTgt spid="8"/>
                                        </p:tgtEl>
                                        <p:attrNameLst>
                                          <p:attrName>style.visibility</p:attrName>
                                        </p:attrNameLst>
                                      </p:cBhvr>
                                      <p:to>
                                        <p:strVal val="visible"/>
                                      </p:to>
                                    </p:set>
                                    <p:animEffect transition="in" filter="fade">
                                      <p:cBhvr>
                                        <p:cTn id="124" dur="500"/>
                                        <p:tgtEl>
                                          <p:spTgt spid="8"/>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9" nodeType="clickEffect">
                                  <p:stCondLst>
                                    <p:cond delay="0"/>
                                  </p:stCondLst>
                                  <p:childTnLst>
                                    <p:animEffect transition="out" filter="fade">
                                      <p:cBhvr>
                                        <p:cTn id="128" dur="500"/>
                                        <p:tgtEl>
                                          <p:spTgt spid="14"/>
                                        </p:tgtEl>
                                      </p:cBhvr>
                                    </p:animEffect>
                                    <p:set>
                                      <p:cBhvr>
                                        <p:cTn id="129" dur="1" fill="hold">
                                          <p:stCondLst>
                                            <p:cond delay="499"/>
                                          </p:stCondLst>
                                        </p:cTn>
                                        <p:tgtEl>
                                          <p:spTgt spid="14"/>
                                        </p:tgtEl>
                                        <p:attrNameLst>
                                          <p:attrName>style.visibility</p:attrName>
                                        </p:attrNameLst>
                                      </p:cBhvr>
                                      <p:to>
                                        <p:strVal val="hidden"/>
                                      </p:to>
                                    </p:set>
                                  </p:childTnLst>
                                </p:cTn>
                              </p:par>
                              <p:par>
                                <p:cTn id="130" presetID="10" presetClass="exit" presetSubtype="0" fill="hold" grpId="3" nodeType="withEffect">
                                  <p:stCondLst>
                                    <p:cond delay="0"/>
                                  </p:stCondLst>
                                  <p:childTnLst>
                                    <p:animEffect transition="out" filter="fade">
                                      <p:cBhvr>
                                        <p:cTn id="131" dur="500"/>
                                        <p:tgtEl>
                                          <p:spTgt spid="8"/>
                                        </p:tgtEl>
                                      </p:cBhvr>
                                    </p:animEffect>
                                    <p:set>
                                      <p:cBhvr>
                                        <p:cTn id="132" dur="1" fill="hold">
                                          <p:stCondLst>
                                            <p:cond delay="499"/>
                                          </p:stCondLst>
                                        </p:cTn>
                                        <p:tgtEl>
                                          <p:spTgt spid="8"/>
                                        </p:tgtEl>
                                        <p:attrNameLst>
                                          <p:attrName>style.visibility</p:attrName>
                                        </p:attrNameLst>
                                      </p:cBhvr>
                                      <p:to>
                                        <p:strVal val="hidden"/>
                                      </p:to>
                                    </p:set>
                                  </p:childTnLst>
                                </p:cTn>
                              </p:par>
                            </p:childTnLst>
                          </p:cTn>
                        </p:par>
                        <p:par>
                          <p:cTn id="133" fill="hold">
                            <p:stCondLst>
                              <p:cond delay="500"/>
                            </p:stCondLst>
                            <p:childTnLst>
                              <p:par>
                                <p:cTn id="134" presetID="10" presetClass="entr" presetSubtype="0" fill="hold" grpId="0" nodeType="afterEffect">
                                  <p:stCondLst>
                                    <p:cond delay="0"/>
                                  </p:stCondLst>
                                  <p:childTnLst>
                                    <p:set>
                                      <p:cBhvr>
                                        <p:cTn id="135" dur="1" fill="hold">
                                          <p:stCondLst>
                                            <p:cond delay="0"/>
                                          </p:stCondLst>
                                        </p:cTn>
                                        <p:tgtEl>
                                          <p:spTgt spid="9"/>
                                        </p:tgtEl>
                                        <p:attrNameLst>
                                          <p:attrName>style.visibility</p:attrName>
                                        </p:attrNameLst>
                                      </p:cBhvr>
                                      <p:to>
                                        <p:strVal val="visible"/>
                                      </p:to>
                                    </p:set>
                                    <p:animEffect transition="in" filter="fade">
                                      <p:cBhvr>
                                        <p:cTn id="136" dur="500"/>
                                        <p:tgtEl>
                                          <p:spTgt spid="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3"/>
                                        </p:tgtEl>
                                        <p:attrNameLst>
                                          <p:attrName>style.visibility</p:attrName>
                                        </p:attrNameLst>
                                      </p:cBhvr>
                                      <p:to>
                                        <p:strVal val="visible"/>
                                      </p:to>
                                    </p:set>
                                    <p:animEffect transition="in" filter="fade">
                                      <p:cBhvr>
                                        <p:cTn id="139" dur="500"/>
                                        <p:tgtEl>
                                          <p:spTgt spid="23"/>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grpId="1" nodeType="clickEffect">
                                  <p:stCondLst>
                                    <p:cond delay="0"/>
                                  </p:stCondLst>
                                  <p:childTnLst>
                                    <p:animEffect transition="out" filter="fade">
                                      <p:cBhvr>
                                        <p:cTn id="143" dur="500"/>
                                        <p:tgtEl>
                                          <p:spTgt spid="9"/>
                                        </p:tgtEl>
                                      </p:cBhvr>
                                    </p:animEffect>
                                    <p:set>
                                      <p:cBhvr>
                                        <p:cTn id="144" dur="1" fill="hold">
                                          <p:stCondLst>
                                            <p:cond delay="499"/>
                                          </p:stCondLst>
                                        </p:cTn>
                                        <p:tgtEl>
                                          <p:spTgt spid="9"/>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500"/>
                                        <p:tgtEl>
                                          <p:spTgt spid="23"/>
                                        </p:tgtEl>
                                      </p:cBhvr>
                                    </p:animEffect>
                                    <p:set>
                                      <p:cBhvr>
                                        <p:cTn id="147" dur="1" fill="hold">
                                          <p:stCondLst>
                                            <p:cond delay="499"/>
                                          </p:stCondLst>
                                        </p:cTn>
                                        <p:tgtEl>
                                          <p:spTgt spid="23"/>
                                        </p:tgtEl>
                                        <p:attrNameLst>
                                          <p:attrName>style.visibility</p:attrName>
                                        </p:attrNameLst>
                                      </p:cBhvr>
                                      <p:to>
                                        <p:strVal val="hidden"/>
                                      </p:to>
                                    </p:set>
                                  </p:childTnLst>
                                </p:cTn>
                              </p:par>
                            </p:childTnLst>
                          </p:cTn>
                        </p:par>
                        <p:par>
                          <p:cTn id="148" fill="hold">
                            <p:stCondLst>
                              <p:cond delay="500"/>
                            </p:stCondLst>
                            <p:childTnLst>
                              <p:par>
                                <p:cTn id="149" presetID="10" presetClass="entr" presetSubtype="0" fill="hold" grpId="10" nodeType="afterEffect">
                                  <p:stCondLst>
                                    <p:cond delay="0"/>
                                  </p:stCondLst>
                                  <p:childTnLst>
                                    <p:set>
                                      <p:cBhvr>
                                        <p:cTn id="150" dur="1" fill="hold">
                                          <p:stCondLst>
                                            <p:cond delay="0"/>
                                          </p:stCondLst>
                                        </p:cTn>
                                        <p:tgtEl>
                                          <p:spTgt spid="14"/>
                                        </p:tgtEl>
                                        <p:attrNameLst>
                                          <p:attrName>style.visibility</p:attrName>
                                        </p:attrNameLst>
                                      </p:cBhvr>
                                      <p:to>
                                        <p:strVal val="visible"/>
                                      </p:to>
                                    </p:set>
                                    <p:animEffect transition="in" filter="fade">
                                      <p:cBhvr>
                                        <p:cTn id="151" dur="500"/>
                                        <p:tgtEl>
                                          <p:spTgt spid="14"/>
                                        </p:tgtEl>
                                      </p:cBhvr>
                                    </p:animEffect>
                                  </p:childTnLst>
                                </p:cTn>
                              </p:par>
                              <p:par>
                                <p:cTn id="152" presetID="10" presetClass="entr" presetSubtype="0" fill="hold" grpId="2" nodeType="withEffect">
                                  <p:stCondLst>
                                    <p:cond delay="0"/>
                                  </p:stCondLst>
                                  <p:childTnLst>
                                    <p:set>
                                      <p:cBhvr>
                                        <p:cTn id="153" dur="1" fill="hold">
                                          <p:stCondLst>
                                            <p:cond delay="0"/>
                                          </p:stCondLst>
                                        </p:cTn>
                                        <p:tgtEl>
                                          <p:spTgt spid="9"/>
                                        </p:tgtEl>
                                        <p:attrNameLst>
                                          <p:attrName>style.visibility</p:attrName>
                                        </p:attrNameLst>
                                      </p:cBhvr>
                                      <p:to>
                                        <p:strVal val="visible"/>
                                      </p:to>
                                    </p:set>
                                    <p:animEffect transition="in" filter="fade">
                                      <p:cBhvr>
                                        <p:cTn id="154" dur="500"/>
                                        <p:tgtEl>
                                          <p:spTgt spid="9"/>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1" nodeType="clickEffect">
                                  <p:stCondLst>
                                    <p:cond delay="0"/>
                                  </p:stCondLst>
                                  <p:childTnLst>
                                    <p:animEffect transition="out" filter="fade">
                                      <p:cBhvr>
                                        <p:cTn id="158" dur="500"/>
                                        <p:tgtEl>
                                          <p:spTgt spid="14"/>
                                        </p:tgtEl>
                                      </p:cBhvr>
                                    </p:animEffect>
                                    <p:set>
                                      <p:cBhvr>
                                        <p:cTn id="159" dur="1" fill="hold">
                                          <p:stCondLst>
                                            <p:cond delay="499"/>
                                          </p:stCondLst>
                                        </p:cTn>
                                        <p:tgtEl>
                                          <p:spTgt spid="14"/>
                                        </p:tgtEl>
                                        <p:attrNameLst>
                                          <p:attrName>style.visibility</p:attrName>
                                        </p:attrNameLst>
                                      </p:cBhvr>
                                      <p:to>
                                        <p:strVal val="hidden"/>
                                      </p:to>
                                    </p:set>
                                  </p:childTnLst>
                                </p:cTn>
                              </p:par>
                              <p:par>
                                <p:cTn id="160" presetID="10" presetClass="exit" presetSubtype="0" fill="hold" grpId="3" nodeType="withEffect">
                                  <p:stCondLst>
                                    <p:cond delay="0"/>
                                  </p:stCondLst>
                                  <p:childTnLst>
                                    <p:animEffect transition="out" filter="fade">
                                      <p:cBhvr>
                                        <p:cTn id="161" dur="500"/>
                                        <p:tgtEl>
                                          <p:spTgt spid="9"/>
                                        </p:tgtEl>
                                      </p:cBhvr>
                                    </p:animEffect>
                                    <p:set>
                                      <p:cBhvr>
                                        <p:cTn id="162" dur="1" fill="hold">
                                          <p:stCondLst>
                                            <p:cond delay="499"/>
                                          </p:stCondLst>
                                        </p:cTn>
                                        <p:tgtEl>
                                          <p:spTgt spid="9"/>
                                        </p:tgtEl>
                                        <p:attrNameLst>
                                          <p:attrName>style.visibility</p:attrName>
                                        </p:attrNameLst>
                                      </p:cBhvr>
                                      <p:to>
                                        <p:strVal val="hidden"/>
                                      </p:to>
                                    </p:set>
                                  </p:childTnLst>
                                </p:cTn>
                              </p:par>
                            </p:childTnLst>
                          </p:cTn>
                        </p:par>
                        <p:par>
                          <p:cTn id="163" fill="hold">
                            <p:stCondLst>
                              <p:cond delay="500"/>
                            </p:stCondLst>
                            <p:childTnLst>
                              <p:par>
                                <p:cTn id="164" presetID="10" presetClass="entr" presetSubtype="0" fill="hold" grpId="0" nodeType="afterEffect">
                                  <p:stCondLst>
                                    <p:cond delay="0"/>
                                  </p:stCondLst>
                                  <p:childTnLst>
                                    <p:set>
                                      <p:cBhvr>
                                        <p:cTn id="165" dur="1" fill="hold">
                                          <p:stCondLst>
                                            <p:cond delay="0"/>
                                          </p:stCondLst>
                                        </p:cTn>
                                        <p:tgtEl>
                                          <p:spTgt spid="10"/>
                                        </p:tgtEl>
                                        <p:attrNameLst>
                                          <p:attrName>style.visibility</p:attrName>
                                        </p:attrNameLst>
                                      </p:cBhvr>
                                      <p:to>
                                        <p:strVal val="visible"/>
                                      </p:to>
                                    </p:set>
                                    <p:animEffect transition="in" filter="fade">
                                      <p:cBhvr>
                                        <p:cTn id="166" dur="500"/>
                                        <p:tgtEl>
                                          <p:spTgt spid="10"/>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24"/>
                                        </p:tgtEl>
                                        <p:attrNameLst>
                                          <p:attrName>style.visibility</p:attrName>
                                        </p:attrNameLst>
                                      </p:cBhvr>
                                      <p:to>
                                        <p:strVal val="visible"/>
                                      </p:to>
                                    </p:set>
                                    <p:animEffect transition="in" filter="fade">
                                      <p:cBhvr>
                                        <p:cTn id="169" dur="500"/>
                                        <p:tgtEl>
                                          <p:spTgt spid="24"/>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xit" presetSubtype="0" fill="hold" grpId="1" nodeType="clickEffect">
                                  <p:stCondLst>
                                    <p:cond delay="0"/>
                                  </p:stCondLst>
                                  <p:childTnLst>
                                    <p:animEffect transition="out" filter="fade">
                                      <p:cBhvr>
                                        <p:cTn id="173" dur="500"/>
                                        <p:tgtEl>
                                          <p:spTgt spid="10"/>
                                        </p:tgtEl>
                                      </p:cBhvr>
                                    </p:animEffect>
                                    <p:set>
                                      <p:cBhvr>
                                        <p:cTn id="174" dur="1" fill="hold">
                                          <p:stCondLst>
                                            <p:cond delay="499"/>
                                          </p:stCondLst>
                                        </p:cTn>
                                        <p:tgtEl>
                                          <p:spTgt spid="1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4"/>
                                        </p:tgtEl>
                                      </p:cBhvr>
                                    </p:animEffect>
                                    <p:set>
                                      <p:cBhvr>
                                        <p:cTn id="177" dur="1" fill="hold">
                                          <p:stCondLst>
                                            <p:cond delay="499"/>
                                          </p:stCondLst>
                                        </p:cTn>
                                        <p:tgtEl>
                                          <p:spTgt spid="24"/>
                                        </p:tgtEl>
                                        <p:attrNameLst>
                                          <p:attrName>style.visibility</p:attrName>
                                        </p:attrNameLst>
                                      </p:cBhvr>
                                      <p:to>
                                        <p:strVal val="hidden"/>
                                      </p:to>
                                    </p:set>
                                  </p:childTnLst>
                                </p:cTn>
                              </p:par>
                            </p:childTnLst>
                          </p:cTn>
                        </p:par>
                        <p:par>
                          <p:cTn id="178" fill="hold">
                            <p:stCondLst>
                              <p:cond delay="500"/>
                            </p:stCondLst>
                            <p:childTnLst>
                              <p:par>
                                <p:cTn id="179" presetID="10" presetClass="entr" presetSubtype="0" fill="hold" grpId="12" nodeType="afterEffect">
                                  <p:stCondLst>
                                    <p:cond delay="0"/>
                                  </p:stCondLst>
                                  <p:childTnLst>
                                    <p:set>
                                      <p:cBhvr>
                                        <p:cTn id="180" dur="1" fill="hold">
                                          <p:stCondLst>
                                            <p:cond delay="0"/>
                                          </p:stCondLst>
                                        </p:cTn>
                                        <p:tgtEl>
                                          <p:spTgt spid="14"/>
                                        </p:tgtEl>
                                        <p:attrNameLst>
                                          <p:attrName>style.visibility</p:attrName>
                                        </p:attrNameLst>
                                      </p:cBhvr>
                                      <p:to>
                                        <p:strVal val="visible"/>
                                      </p:to>
                                    </p:set>
                                    <p:animEffect transition="in" filter="fade">
                                      <p:cBhvr>
                                        <p:cTn id="181" dur="500"/>
                                        <p:tgtEl>
                                          <p:spTgt spid="14"/>
                                        </p:tgtEl>
                                      </p:cBhvr>
                                    </p:animEffect>
                                  </p:childTnLst>
                                </p:cTn>
                              </p:par>
                              <p:par>
                                <p:cTn id="182" presetID="10" presetClass="entr" presetSubtype="0" fill="hold" grpId="2" nodeType="withEffect">
                                  <p:stCondLst>
                                    <p:cond delay="0"/>
                                  </p:stCondLst>
                                  <p:childTnLst>
                                    <p:set>
                                      <p:cBhvr>
                                        <p:cTn id="183" dur="1" fill="hold">
                                          <p:stCondLst>
                                            <p:cond delay="0"/>
                                          </p:stCondLst>
                                        </p:cTn>
                                        <p:tgtEl>
                                          <p:spTgt spid="10"/>
                                        </p:tgtEl>
                                        <p:attrNameLst>
                                          <p:attrName>style.visibility</p:attrName>
                                        </p:attrNameLst>
                                      </p:cBhvr>
                                      <p:to>
                                        <p:strVal val="visible"/>
                                      </p:to>
                                    </p:set>
                                    <p:animEffect transition="in" filter="fade">
                                      <p:cBhvr>
                                        <p:cTn id="184" dur="500"/>
                                        <p:tgtEl>
                                          <p:spTgt spid="10"/>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grpId="13" nodeType="clickEffect">
                                  <p:stCondLst>
                                    <p:cond delay="0"/>
                                  </p:stCondLst>
                                  <p:childTnLst>
                                    <p:animEffect transition="out" filter="fade">
                                      <p:cBhvr>
                                        <p:cTn id="188" dur="500"/>
                                        <p:tgtEl>
                                          <p:spTgt spid="14"/>
                                        </p:tgtEl>
                                      </p:cBhvr>
                                    </p:animEffect>
                                    <p:set>
                                      <p:cBhvr>
                                        <p:cTn id="189" dur="1" fill="hold">
                                          <p:stCondLst>
                                            <p:cond delay="499"/>
                                          </p:stCondLst>
                                        </p:cTn>
                                        <p:tgtEl>
                                          <p:spTgt spid="14"/>
                                        </p:tgtEl>
                                        <p:attrNameLst>
                                          <p:attrName>style.visibility</p:attrName>
                                        </p:attrNameLst>
                                      </p:cBhvr>
                                      <p:to>
                                        <p:strVal val="hidden"/>
                                      </p:to>
                                    </p:set>
                                  </p:childTnLst>
                                </p:cTn>
                              </p:par>
                              <p:par>
                                <p:cTn id="190" presetID="10" presetClass="exit" presetSubtype="0" fill="hold" grpId="3" nodeType="withEffect">
                                  <p:stCondLst>
                                    <p:cond delay="0"/>
                                  </p:stCondLst>
                                  <p:childTnLst>
                                    <p:animEffect transition="out" filter="fade">
                                      <p:cBhvr>
                                        <p:cTn id="191" dur="500"/>
                                        <p:tgtEl>
                                          <p:spTgt spid="10"/>
                                        </p:tgtEl>
                                      </p:cBhvr>
                                    </p:animEffect>
                                    <p:set>
                                      <p:cBhvr>
                                        <p:cTn id="192" dur="1" fill="hold">
                                          <p:stCondLst>
                                            <p:cond delay="499"/>
                                          </p:stCondLst>
                                        </p:cTn>
                                        <p:tgtEl>
                                          <p:spTgt spid="10"/>
                                        </p:tgtEl>
                                        <p:attrNameLst>
                                          <p:attrName>style.visibility</p:attrName>
                                        </p:attrNameLst>
                                      </p:cBhvr>
                                      <p:to>
                                        <p:strVal val="hidden"/>
                                      </p:to>
                                    </p:set>
                                  </p:childTnLst>
                                </p:cTn>
                              </p:par>
                            </p:childTnLst>
                          </p:cTn>
                        </p:par>
                        <p:par>
                          <p:cTn id="193" fill="hold">
                            <p:stCondLst>
                              <p:cond delay="500"/>
                            </p:stCondLst>
                            <p:childTnLst>
                              <p:par>
                                <p:cTn id="194" presetID="10" presetClass="entr" presetSubtype="0" fill="hold" grpId="0" nodeType="afterEffect">
                                  <p:stCondLst>
                                    <p:cond delay="0"/>
                                  </p:stCondLst>
                                  <p:childTnLst>
                                    <p:set>
                                      <p:cBhvr>
                                        <p:cTn id="195" dur="1" fill="hold">
                                          <p:stCondLst>
                                            <p:cond delay="0"/>
                                          </p:stCondLst>
                                        </p:cTn>
                                        <p:tgtEl>
                                          <p:spTgt spid="11"/>
                                        </p:tgtEl>
                                        <p:attrNameLst>
                                          <p:attrName>style.visibility</p:attrName>
                                        </p:attrNameLst>
                                      </p:cBhvr>
                                      <p:to>
                                        <p:strVal val="visible"/>
                                      </p:to>
                                    </p:set>
                                    <p:animEffect transition="in" filter="fade">
                                      <p:cBhvr>
                                        <p:cTn id="196" dur="500"/>
                                        <p:tgtEl>
                                          <p:spTgt spid="11"/>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25"/>
                                        </p:tgtEl>
                                        <p:attrNameLst>
                                          <p:attrName>style.visibility</p:attrName>
                                        </p:attrNameLst>
                                      </p:cBhvr>
                                      <p:to>
                                        <p:strVal val="visible"/>
                                      </p:to>
                                    </p:set>
                                    <p:animEffect transition="in" filter="fade">
                                      <p:cBhvr>
                                        <p:cTn id="199" dur="500"/>
                                        <p:tgtEl>
                                          <p:spTgt spid="25"/>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xit" presetSubtype="0" fill="hold" grpId="1" nodeType="clickEffect">
                                  <p:stCondLst>
                                    <p:cond delay="0"/>
                                  </p:stCondLst>
                                  <p:childTnLst>
                                    <p:animEffect transition="out" filter="fade">
                                      <p:cBhvr>
                                        <p:cTn id="203" dur="500"/>
                                        <p:tgtEl>
                                          <p:spTgt spid="11"/>
                                        </p:tgtEl>
                                      </p:cBhvr>
                                    </p:animEffect>
                                    <p:set>
                                      <p:cBhvr>
                                        <p:cTn id="204" dur="1" fill="hold">
                                          <p:stCondLst>
                                            <p:cond delay="499"/>
                                          </p:stCondLst>
                                        </p:cTn>
                                        <p:tgtEl>
                                          <p:spTgt spid="11"/>
                                        </p:tgtEl>
                                        <p:attrNameLst>
                                          <p:attrName>style.visibility</p:attrName>
                                        </p:attrNameLst>
                                      </p:cBhvr>
                                      <p:to>
                                        <p:strVal val="hidden"/>
                                      </p:to>
                                    </p:set>
                                  </p:childTnLst>
                                </p:cTn>
                              </p:par>
                              <p:par>
                                <p:cTn id="205" presetID="10" presetClass="exit" presetSubtype="0" fill="hold" grpId="1" nodeType="withEffect">
                                  <p:stCondLst>
                                    <p:cond delay="0"/>
                                  </p:stCondLst>
                                  <p:childTnLst>
                                    <p:animEffect transition="out" filter="fade">
                                      <p:cBhvr>
                                        <p:cTn id="206" dur="500"/>
                                        <p:tgtEl>
                                          <p:spTgt spid="25"/>
                                        </p:tgtEl>
                                      </p:cBhvr>
                                    </p:animEffect>
                                    <p:set>
                                      <p:cBhvr>
                                        <p:cTn id="207" dur="1" fill="hold">
                                          <p:stCondLst>
                                            <p:cond delay="499"/>
                                          </p:stCondLst>
                                        </p:cTn>
                                        <p:tgtEl>
                                          <p:spTgt spid="25"/>
                                        </p:tgtEl>
                                        <p:attrNameLst>
                                          <p:attrName>style.visibility</p:attrName>
                                        </p:attrNameLst>
                                      </p:cBhvr>
                                      <p:to>
                                        <p:strVal val="hidden"/>
                                      </p:to>
                                    </p:set>
                                  </p:childTnLst>
                                </p:cTn>
                              </p:par>
                            </p:childTnLst>
                          </p:cTn>
                        </p:par>
                        <p:par>
                          <p:cTn id="208" fill="hold">
                            <p:stCondLst>
                              <p:cond delay="500"/>
                            </p:stCondLst>
                            <p:childTnLst>
                              <p:par>
                                <p:cTn id="209" presetID="10" presetClass="entr" presetSubtype="0" fill="hold" grpId="14" nodeType="afterEffect">
                                  <p:stCondLst>
                                    <p:cond delay="0"/>
                                  </p:stCondLst>
                                  <p:childTnLst>
                                    <p:set>
                                      <p:cBhvr>
                                        <p:cTn id="210" dur="1" fill="hold">
                                          <p:stCondLst>
                                            <p:cond delay="0"/>
                                          </p:stCondLst>
                                        </p:cTn>
                                        <p:tgtEl>
                                          <p:spTgt spid="14"/>
                                        </p:tgtEl>
                                        <p:attrNameLst>
                                          <p:attrName>style.visibility</p:attrName>
                                        </p:attrNameLst>
                                      </p:cBhvr>
                                      <p:to>
                                        <p:strVal val="visible"/>
                                      </p:to>
                                    </p:set>
                                    <p:animEffect transition="in" filter="fade">
                                      <p:cBhvr>
                                        <p:cTn id="211" dur="500"/>
                                        <p:tgtEl>
                                          <p:spTgt spid="14"/>
                                        </p:tgtEl>
                                      </p:cBhvr>
                                    </p:animEffect>
                                  </p:childTnLst>
                                </p:cTn>
                              </p:par>
                              <p:par>
                                <p:cTn id="212" presetID="10" presetClass="entr" presetSubtype="0" fill="hold" grpId="2" nodeType="withEffect">
                                  <p:stCondLst>
                                    <p:cond delay="0"/>
                                  </p:stCondLst>
                                  <p:childTnLst>
                                    <p:set>
                                      <p:cBhvr>
                                        <p:cTn id="213" dur="1" fill="hold">
                                          <p:stCondLst>
                                            <p:cond delay="0"/>
                                          </p:stCondLst>
                                        </p:cTn>
                                        <p:tgtEl>
                                          <p:spTgt spid="11"/>
                                        </p:tgtEl>
                                        <p:attrNameLst>
                                          <p:attrName>style.visibility</p:attrName>
                                        </p:attrNameLst>
                                      </p:cBhvr>
                                      <p:to>
                                        <p:strVal val="visible"/>
                                      </p:to>
                                    </p:set>
                                    <p:animEffect transition="in" filter="fade">
                                      <p:cBhvr>
                                        <p:cTn id="214" dur="500"/>
                                        <p:tgtEl>
                                          <p:spTgt spid="11"/>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grpId="15" nodeType="clickEffect">
                                  <p:stCondLst>
                                    <p:cond delay="0"/>
                                  </p:stCondLst>
                                  <p:childTnLst>
                                    <p:animEffect transition="out" filter="fade">
                                      <p:cBhvr>
                                        <p:cTn id="218" dur="500"/>
                                        <p:tgtEl>
                                          <p:spTgt spid="14"/>
                                        </p:tgtEl>
                                      </p:cBhvr>
                                    </p:animEffect>
                                    <p:set>
                                      <p:cBhvr>
                                        <p:cTn id="219" dur="1" fill="hold">
                                          <p:stCondLst>
                                            <p:cond delay="499"/>
                                          </p:stCondLst>
                                        </p:cTn>
                                        <p:tgtEl>
                                          <p:spTgt spid="14"/>
                                        </p:tgtEl>
                                        <p:attrNameLst>
                                          <p:attrName>style.visibility</p:attrName>
                                        </p:attrNameLst>
                                      </p:cBhvr>
                                      <p:to>
                                        <p:strVal val="hidden"/>
                                      </p:to>
                                    </p:set>
                                  </p:childTnLst>
                                </p:cTn>
                              </p:par>
                              <p:par>
                                <p:cTn id="220" presetID="10" presetClass="exit" presetSubtype="0" fill="hold" grpId="3" nodeType="withEffect">
                                  <p:stCondLst>
                                    <p:cond delay="0"/>
                                  </p:stCondLst>
                                  <p:childTnLst>
                                    <p:animEffect transition="out" filter="fade">
                                      <p:cBhvr>
                                        <p:cTn id="221" dur="500"/>
                                        <p:tgtEl>
                                          <p:spTgt spid="11"/>
                                        </p:tgtEl>
                                      </p:cBhvr>
                                    </p:animEffect>
                                    <p:set>
                                      <p:cBhvr>
                                        <p:cTn id="222" dur="1" fill="hold">
                                          <p:stCondLst>
                                            <p:cond delay="499"/>
                                          </p:stCondLst>
                                        </p:cTn>
                                        <p:tgtEl>
                                          <p:spTgt spid="11"/>
                                        </p:tgtEl>
                                        <p:attrNameLst>
                                          <p:attrName>style.visibility</p:attrName>
                                        </p:attrNameLst>
                                      </p:cBhvr>
                                      <p:to>
                                        <p:strVal val="hidden"/>
                                      </p:to>
                                    </p:set>
                                  </p:childTnLst>
                                </p:cTn>
                              </p:par>
                            </p:childTnLst>
                          </p:cTn>
                        </p:par>
                        <p:par>
                          <p:cTn id="223" fill="hold">
                            <p:stCondLst>
                              <p:cond delay="500"/>
                            </p:stCondLst>
                            <p:childTnLst>
                              <p:par>
                                <p:cTn id="224" presetID="10" presetClass="entr" presetSubtype="0" fill="hold" grpId="0" nodeType="afterEffect">
                                  <p:stCondLst>
                                    <p:cond delay="0"/>
                                  </p:stCondLst>
                                  <p:childTnLst>
                                    <p:set>
                                      <p:cBhvr>
                                        <p:cTn id="225" dur="1" fill="hold">
                                          <p:stCondLst>
                                            <p:cond delay="0"/>
                                          </p:stCondLst>
                                        </p:cTn>
                                        <p:tgtEl>
                                          <p:spTgt spid="12"/>
                                        </p:tgtEl>
                                        <p:attrNameLst>
                                          <p:attrName>style.visibility</p:attrName>
                                        </p:attrNameLst>
                                      </p:cBhvr>
                                      <p:to>
                                        <p:strVal val="visible"/>
                                      </p:to>
                                    </p:set>
                                    <p:animEffect transition="in" filter="fade">
                                      <p:cBhvr>
                                        <p:cTn id="226" dur="500"/>
                                        <p:tgtEl>
                                          <p:spTgt spid="12"/>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26"/>
                                        </p:tgtEl>
                                        <p:attrNameLst>
                                          <p:attrName>style.visibility</p:attrName>
                                        </p:attrNameLst>
                                      </p:cBhvr>
                                      <p:to>
                                        <p:strVal val="visible"/>
                                      </p:to>
                                    </p:set>
                                    <p:animEffect transition="in" filter="fade">
                                      <p:cBhvr>
                                        <p:cTn id="229" dur="500"/>
                                        <p:tgtEl>
                                          <p:spTgt spid="26"/>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xit" presetSubtype="0" fill="hold" grpId="1" nodeType="clickEffect">
                                  <p:stCondLst>
                                    <p:cond delay="0"/>
                                  </p:stCondLst>
                                  <p:childTnLst>
                                    <p:animEffect transition="out" filter="fade">
                                      <p:cBhvr>
                                        <p:cTn id="233" dur="500"/>
                                        <p:tgtEl>
                                          <p:spTgt spid="12"/>
                                        </p:tgtEl>
                                      </p:cBhvr>
                                    </p:animEffect>
                                    <p:set>
                                      <p:cBhvr>
                                        <p:cTn id="234" dur="1" fill="hold">
                                          <p:stCondLst>
                                            <p:cond delay="499"/>
                                          </p:stCondLst>
                                        </p:cTn>
                                        <p:tgtEl>
                                          <p:spTgt spid="12"/>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500"/>
                                        <p:tgtEl>
                                          <p:spTgt spid="26"/>
                                        </p:tgtEl>
                                      </p:cBhvr>
                                    </p:animEffect>
                                    <p:set>
                                      <p:cBhvr>
                                        <p:cTn id="237" dur="1" fill="hold">
                                          <p:stCondLst>
                                            <p:cond delay="499"/>
                                          </p:stCondLst>
                                        </p:cTn>
                                        <p:tgtEl>
                                          <p:spTgt spid="26"/>
                                        </p:tgtEl>
                                        <p:attrNameLst>
                                          <p:attrName>style.visibility</p:attrName>
                                        </p:attrNameLst>
                                      </p:cBhvr>
                                      <p:to>
                                        <p:strVal val="hidden"/>
                                      </p:to>
                                    </p:set>
                                  </p:childTnLst>
                                </p:cTn>
                              </p:par>
                            </p:childTnLst>
                          </p:cTn>
                        </p:par>
                        <p:par>
                          <p:cTn id="238" fill="hold">
                            <p:stCondLst>
                              <p:cond delay="500"/>
                            </p:stCondLst>
                            <p:childTnLst>
                              <p:par>
                                <p:cTn id="239" presetID="10" presetClass="entr" presetSubtype="0" fill="hold" grpId="16" nodeType="afterEffect">
                                  <p:stCondLst>
                                    <p:cond delay="0"/>
                                  </p:stCondLst>
                                  <p:childTnLst>
                                    <p:set>
                                      <p:cBhvr>
                                        <p:cTn id="240" dur="1" fill="hold">
                                          <p:stCondLst>
                                            <p:cond delay="0"/>
                                          </p:stCondLst>
                                        </p:cTn>
                                        <p:tgtEl>
                                          <p:spTgt spid="14"/>
                                        </p:tgtEl>
                                        <p:attrNameLst>
                                          <p:attrName>style.visibility</p:attrName>
                                        </p:attrNameLst>
                                      </p:cBhvr>
                                      <p:to>
                                        <p:strVal val="visible"/>
                                      </p:to>
                                    </p:set>
                                    <p:animEffect transition="in" filter="fade">
                                      <p:cBhvr>
                                        <p:cTn id="241" dur="500"/>
                                        <p:tgtEl>
                                          <p:spTgt spid="14"/>
                                        </p:tgtEl>
                                      </p:cBhvr>
                                    </p:animEffect>
                                  </p:childTnLst>
                                </p:cTn>
                              </p:par>
                              <p:par>
                                <p:cTn id="242" presetID="10" presetClass="entr" presetSubtype="0" fill="hold" grpId="2" nodeType="withEffect">
                                  <p:stCondLst>
                                    <p:cond delay="0"/>
                                  </p:stCondLst>
                                  <p:childTnLst>
                                    <p:set>
                                      <p:cBhvr>
                                        <p:cTn id="243" dur="1" fill="hold">
                                          <p:stCondLst>
                                            <p:cond delay="0"/>
                                          </p:stCondLst>
                                        </p:cTn>
                                        <p:tgtEl>
                                          <p:spTgt spid="12"/>
                                        </p:tgtEl>
                                        <p:attrNameLst>
                                          <p:attrName>style.visibility</p:attrName>
                                        </p:attrNameLst>
                                      </p:cBhvr>
                                      <p:to>
                                        <p:strVal val="visible"/>
                                      </p:to>
                                    </p:set>
                                    <p:animEffect transition="in" filter="fade">
                                      <p:cBhvr>
                                        <p:cTn id="244" dur="500"/>
                                        <p:tgtEl>
                                          <p:spTgt spid="12"/>
                                        </p:tgtEl>
                                      </p:cBhvr>
                                    </p:animEffect>
                                  </p:childTnLst>
                                </p:cTn>
                              </p:par>
                            </p:childTnLst>
                          </p:cTn>
                        </p:par>
                      </p:childTnLst>
                    </p:cTn>
                  </p:par>
                  <p:par>
                    <p:cTn id="245" fill="hold">
                      <p:stCondLst>
                        <p:cond delay="indefinite"/>
                      </p:stCondLst>
                      <p:childTnLst>
                        <p:par>
                          <p:cTn id="246" fill="hold">
                            <p:stCondLst>
                              <p:cond delay="0"/>
                            </p:stCondLst>
                            <p:childTnLst>
                              <p:par>
                                <p:cTn id="247" presetID="10" presetClass="exit" presetSubtype="0" fill="hold" grpId="17" nodeType="clickEffect">
                                  <p:stCondLst>
                                    <p:cond delay="0"/>
                                  </p:stCondLst>
                                  <p:childTnLst>
                                    <p:animEffect transition="out" filter="fade">
                                      <p:cBhvr>
                                        <p:cTn id="248" dur="500"/>
                                        <p:tgtEl>
                                          <p:spTgt spid="14"/>
                                        </p:tgtEl>
                                      </p:cBhvr>
                                    </p:animEffect>
                                    <p:set>
                                      <p:cBhvr>
                                        <p:cTn id="249" dur="1" fill="hold">
                                          <p:stCondLst>
                                            <p:cond delay="499"/>
                                          </p:stCondLst>
                                        </p:cTn>
                                        <p:tgtEl>
                                          <p:spTgt spid="14"/>
                                        </p:tgtEl>
                                        <p:attrNameLst>
                                          <p:attrName>style.visibility</p:attrName>
                                        </p:attrNameLst>
                                      </p:cBhvr>
                                      <p:to>
                                        <p:strVal val="hidden"/>
                                      </p:to>
                                    </p:set>
                                  </p:childTnLst>
                                </p:cTn>
                              </p:par>
                              <p:par>
                                <p:cTn id="250" presetID="10" presetClass="exit" presetSubtype="0" fill="hold" grpId="3" nodeType="withEffect">
                                  <p:stCondLst>
                                    <p:cond delay="0"/>
                                  </p:stCondLst>
                                  <p:childTnLst>
                                    <p:animEffect transition="out" filter="fade">
                                      <p:cBhvr>
                                        <p:cTn id="251" dur="500"/>
                                        <p:tgtEl>
                                          <p:spTgt spid="12"/>
                                        </p:tgtEl>
                                      </p:cBhvr>
                                    </p:animEffect>
                                    <p:set>
                                      <p:cBhvr>
                                        <p:cTn id="252" dur="1" fill="hold">
                                          <p:stCondLst>
                                            <p:cond delay="499"/>
                                          </p:stCondLst>
                                        </p:cTn>
                                        <p:tgtEl>
                                          <p:spTgt spid="12"/>
                                        </p:tgtEl>
                                        <p:attrNameLst>
                                          <p:attrName>style.visibility</p:attrName>
                                        </p:attrNameLst>
                                      </p:cBhvr>
                                      <p:to>
                                        <p:strVal val="hidden"/>
                                      </p:to>
                                    </p:set>
                                  </p:childTnLst>
                                </p:cTn>
                              </p:par>
                            </p:childTnLst>
                          </p:cTn>
                        </p:par>
                        <p:par>
                          <p:cTn id="253" fill="hold">
                            <p:stCondLst>
                              <p:cond delay="500"/>
                            </p:stCondLst>
                            <p:childTnLst>
                              <p:par>
                                <p:cTn id="254" presetID="10" presetClass="entr" presetSubtype="0" fill="hold" grpId="0" nodeType="afterEffect">
                                  <p:stCondLst>
                                    <p:cond delay="0"/>
                                  </p:stCondLst>
                                  <p:childTnLst>
                                    <p:set>
                                      <p:cBhvr>
                                        <p:cTn id="255" dur="1" fill="hold">
                                          <p:stCondLst>
                                            <p:cond delay="0"/>
                                          </p:stCondLst>
                                        </p:cTn>
                                        <p:tgtEl>
                                          <p:spTgt spid="13"/>
                                        </p:tgtEl>
                                        <p:attrNameLst>
                                          <p:attrName>style.visibility</p:attrName>
                                        </p:attrNameLst>
                                      </p:cBhvr>
                                      <p:to>
                                        <p:strVal val="visible"/>
                                      </p:to>
                                    </p:set>
                                    <p:animEffect transition="in" filter="fade">
                                      <p:cBhvr>
                                        <p:cTn id="256" dur="500"/>
                                        <p:tgtEl>
                                          <p:spTgt spid="13"/>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27"/>
                                        </p:tgtEl>
                                        <p:attrNameLst>
                                          <p:attrName>style.visibility</p:attrName>
                                        </p:attrNameLst>
                                      </p:cBhvr>
                                      <p:to>
                                        <p:strVal val="visible"/>
                                      </p:to>
                                    </p:set>
                                    <p:animEffect transition="in" filter="fade">
                                      <p:cBhvr>
                                        <p:cTn id="259" dur="500"/>
                                        <p:tgtEl>
                                          <p:spTgt spid="27"/>
                                        </p:tgtEl>
                                      </p:cBhvr>
                                    </p:animEffect>
                                  </p:childTnLst>
                                </p:cTn>
                              </p:par>
                            </p:childTnLst>
                          </p:cTn>
                        </p:par>
                      </p:childTnLst>
                    </p:cTn>
                  </p:par>
                  <p:par>
                    <p:cTn id="260" fill="hold">
                      <p:stCondLst>
                        <p:cond delay="indefinite"/>
                      </p:stCondLst>
                      <p:childTnLst>
                        <p:par>
                          <p:cTn id="261" fill="hold">
                            <p:stCondLst>
                              <p:cond delay="0"/>
                            </p:stCondLst>
                            <p:childTnLst>
                              <p:par>
                                <p:cTn id="262" presetID="10" presetClass="exit" presetSubtype="0" fill="hold" grpId="1" nodeType="clickEffect">
                                  <p:stCondLst>
                                    <p:cond delay="0"/>
                                  </p:stCondLst>
                                  <p:childTnLst>
                                    <p:animEffect transition="out" filter="fade">
                                      <p:cBhvr>
                                        <p:cTn id="263" dur="500"/>
                                        <p:tgtEl>
                                          <p:spTgt spid="13"/>
                                        </p:tgtEl>
                                      </p:cBhvr>
                                    </p:animEffect>
                                    <p:set>
                                      <p:cBhvr>
                                        <p:cTn id="264" dur="1" fill="hold">
                                          <p:stCondLst>
                                            <p:cond delay="499"/>
                                          </p:stCondLst>
                                        </p:cTn>
                                        <p:tgtEl>
                                          <p:spTgt spid="13"/>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500"/>
                                        <p:tgtEl>
                                          <p:spTgt spid="27"/>
                                        </p:tgtEl>
                                      </p:cBhvr>
                                    </p:animEffect>
                                    <p:set>
                                      <p:cBhvr>
                                        <p:cTn id="267" dur="1" fill="hold">
                                          <p:stCondLst>
                                            <p:cond delay="499"/>
                                          </p:stCondLst>
                                        </p:cTn>
                                        <p:tgtEl>
                                          <p:spTgt spid="27"/>
                                        </p:tgtEl>
                                        <p:attrNameLst>
                                          <p:attrName>style.visibility</p:attrName>
                                        </p:attrNameLst>
                                      </p:cBhvr>
                                      <p:to>
                                        <p:strVal val="hidden"/>
                                      </p:to>
                                    </p:set>
                                  </p:childTnLst>
                                </p:cTn>
                              </p:par>
                            </p:childTnLst>
                          </p:cTn>
                        </p:par>
                        <p:par>
                          <p:cTn id="268" fill="hold">
                            <p:stCondLst>
                              <p:cond delay="500"/>
                            </p:stCondLst>
                            <p:childTnLst>
                              <p:par>
                                <p:cTn id="269" presetID="10" presetClass="entr" presetSubtype="0" fill="hold" grpId="18" nodeType="afterEffect">
                                  <p:stCondLst>
                                    <p:cond delay="0"/>
                                  </p:stCondLst>
                                  <p:childTnLst>
                                    <p:set>
                                      <p:cBhvr>
                                        <p:cTn id="270" dur="1" fill="hold">
                                          <p:stCondLst>
                                            <p:cond delay="0"/>
                                          </p:stCondLst>
                                        </p:cTn>
                                        <p:tgtEl>
                                          <p:spTgt spid="14"/>
                                        </p:tgtEl>
                                        <p:attrNameLst>
                                          <p:attrName>style.visibility</p:attrName>
                                        </p:attrNameLst>
                                      </p:cBhvr>
                                      <p:to>
                                        <p:strVal val="visible"/>
                                      </p:to>
                                    </p:set>
                                    <p:animEffect transition="in" filter="fade">
                                      <p:cBhvr>
                                        <p:cTn id="271" dur="500"/>
                                        <p:tgtEl>
                                          <p:spTgt spid="14"/>
                                        </p:tgtEl>
                                      </p:cBhvr>
                                    </p:animEffect>
                                  </p:childTnLst>
                                </p:cTn>
                              </p:par>
                              <p:par>
                                <p:cTn id="272" presetID="10" presetClass="entr" presetSubtype="0" fill="hold" grpId="2" nodeType="withEffect">
                                  <p:stCondLst>
                                    <p:cond delay="0"/>
                                  </p:stCondLst>
                                  <p:childTnLst>
                                    <p:set>
                                      <p:cBhvr>
                                        <p:cTn id="273" dur="1" fill="hold">
                                          <p:stCondLst>
                                            <p:cond delay="0"/>
                                          </p:stCondLst>
                                        </p:cTn>
                                        <p:tgtEl>
                                          <p:spTgt spid="13"/>
                                        </p:tgtEl>
                                        <p:attrNameLst>
                                          <p:attrName>style.visibility</p:attrName>
                                        </p:attrNameLst>
                                      </p:cBhvr>
                                      <p:to>
                                        <p:strVal val="visible"/>
                                      </p:to>
                                    </p:set>
                                    <p:animEffect transition="in" filter="fade">
                                      <p:cBhvr>
                                        <p:cTn id="274" dur="500"/>
                                        <p:tgtEl>
                                          <p:spTgt spid="13"/>
                                        </p:tgtEl>
                                      </p:cBhvr>
                                    </p:animEffect>
                                  </p:childTnLst>
                                </p:cTn>
                              </p:par>
                            </p:childTnLst>
                          </p:cTn>
                        </p:par>
                      </p:childTnLst>
                    </p:cTn>
                  </p:par>
                  <p:par>
                    <p:cTn id="275" fill="hold">
                      <p:stCondLst>
                        <p:cond delay="indefinite"/>
                      </p:stCondLst>
                      <p:childTnLst>
                        <p:par>
                          <p:cTn id="276" fill="hold">
                            <p:stCondLst>
                              <p:cond delay="0"/>
                            </p:stCondLst>
                            <p:childTnLst>
                              <p:par>
                                <p:cTn id="277" presetID="10" presetClass="exit" presetSubtype="0" fill="hold" grpId="19" nodeType="clickEffect">
                                  <p:stCondLst>
                                    <p:cond delay="0"/>
                                  </p:stCondLst>
                                  <p:childTnLst>
                                    <p:animEffect transition="out" filter="fade">
                                      <p:cBhvr>
                                        <p:cTn id="278" dur="500"/>
                                        <p:tgtEl>
                                          <p:spTgt spid="14"/>
                                        </p:tgtEl>
                                      </p:cBhvr>
                                    </p:animEffect>
                                    <p:set>
                                      <p:cBhvr>
                                        <p:cTn id="279" dur="1" fill="hold">
                                          <p:stCondLst>
                                            <p:cond delay="499"/>
                                          </p:stCondLst>
                                        </p:cTn>
                                        <p:tgtEl>
                                          <p:spTgt spid="14"/>
                                        </p:tgtEl>
                                        <p:attrNameLst>
                                          <p:attrName>style.visibility</p:attrName>
                                        </p:attrNameLst>
                                      </p:cBhvr>
                                      <p:to>
                                        <p:strVal val="hidden"/>
                                      </p:to>
                                    </p:set>
                                  </p:childTnLst>
                                </p:cTn>
                              </p:par>
                              <p:par>
                                <p:cTn id="280" presetID="10" presetClass="exit" presetSubtype="0" fill="hold" grpId="3" nodeType="withEffect">
                                  <p:stCondLst>
                                    <p:cond delay="0"/>
                                  </p:stCondLst>
                                  <p:childTnLst>
                                    <p:animEffect transition="out" filter="fade">
                                      <p:cBhvr>
                                        <p:cTn id="281" dur="500"/>
                                        <p:tgtEl>
                                          <p:spTgt spid="13"/>
                                        </p:tgtEl>
                                      </p:cBhvr>
                                    </p:animEffect>
                                    <p:set>
                                      <p:cBhvr>
                                        <p:cTn id="282" dur="1" fill="hold">
                                          <p:stCondLst>
                                            <p:cond delay="499"/>
                                          </p:stCondLst>
                                        </p:cTn>
                                        <p:tgtEl>
                                          <p:spTgt spid="13"/>
                                        </p:tgtEl>
                                        <p:attrNameLst>
                                          <p:attrName>style.visibility</p:attrName>
                                        </p:attrNameLst>
                                      </p:cBhvr>
                                      <p:to>
                                        <p:strVal val="hidden"/>
                                      </p:to>
                                    </p:set>
                                  </p:childTnLst>
                                </p:cTn>
                              </p:par>
                            </p:childTnLst>
                          </p:cTn>
                        </p:par>
                        <p:par>
                          <p:cTn id="283" fill="hold">
                            <p:stCondLst>
                              <p:cond delay="500"/>
                            </p:stCondLst>
                            <p:childTnLst>
                              <p:par>
                                <p:cTn id="284" presetID="10" presetClass="entr" presetSubtype="0" fill="hold" nodeType="afterEffect">
                                  <p:stCondLst>
                                    <p:cond delay="0"/>
                                  </p:stCondLst>
                                  <p:childTnLst>
                                    <p:set>
                                      <p:cBhvr>
                                        <p:cTn id="285" dur="1" fill="hold">
                                          <p:stCondLst>
                                            <p:cond delay="0"/>
                                          </p:stCondLst>
                                        </p:cTn>
                                        <p:tgtEl>
                                          <p:spTgt spid="39"/>
                                        </p:tgtEl>
                                        <p:attrNameLst>
                                          <p:attrName>style.visibility</p:attrName>
                                        </p:attrNameLst>
                                      </p:cBhvr>
                                      <p:to>
                                        <p:strVal val="visible"/>
                                      </p:to>
                                    </p:set>
                                    <p:animEffect transition="in" filter="fade">
                                      <p:cBhvr>
                                        <p:cTn id="28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14" grpId="3" animBg="1"/>
      <p:bldP spid="14" grpId="4" animBg="1"/>
      <p:bldP spid="14" grpId="5" animBg="1"/>
      <p:bldP spid="14" grpId="6" animBg="1"/>
      <p:bldP spid="14" grpId="7" animBg="1"/>
      <p:bldP spid="14" grpId="8" animBg="1"/>
      <p:bldP spid="14" grpId="9" animBg="1"/>
      <p:bldP spid="14" grpId="10" animBg="1"/>
      <p:bldP spid="14" grpId="11" animBg="1"/>
      <p:bldP spid="14" grpId="12" animBg="1"/>
      <p:bldP spid="14" grpId="13" animBg="1"/>
      <p:bldP spid="14" grpId="14" animBg="1"/>
      <p:bldP spid="14" grpId="15" animBg="1"/>
      <p:bldP spid="14" grpId="16" animBg="1"/>
      <p:bldP spid="14" grpId="17" animBg="1"/>
      <p:bldP spid="14" grpId="18" animBg="1"/>
      <p:bldP spid="14" grpId="19" animBg="1"/>
      <p:bldP spid="4" grpId="0" animBg="1"/>
      <p:bldP spid="4" grpId="1" animBg="1"/>
      <p:bldP spid="4" grpId="2" animBg="1"/>
      <p:bldP spid="4" grpId="3" animBg="1"/>
      <p:bldP spid="17" grpId="0" animBg="1"/>
      <p:bldP spid="17" grpId="1" animBg="1"/>
      <p:bldP spid="5" grpId="0" animBg="1"/>
      <p:bldP spid="5" grpId="1" animBg="1"/>
      <p:bldP spid="5" grpId="2" animBg="1"/>
      <p:bldP spid="5" grpId="3" animBg="1"/>
      <p:bldP spid="20" grpId="0" animBg="1"/>
      <p:bldP spid="20" grpId="1" animBg="1"/>
      <p:bldP spid="7" grpId="0" animBg="1"/>
      <p:bldP spid="7" grpId="1" animBg="1"/>
      <p:bldP spid="7" grpId="2" animBg="1"/>
      <p:bldP spid="7" grpId="3" animBg="1"/>
      <p:bldP spid="21" grpId="0" animBg="1"/>
      <p:bldP spid="21" grpId="1" animBg="1"/>
      <p:bldP spid="8" grpId="0" animBg="1"/>
      <p:bldP spid="8" grpId="1" animBg="1"/>
      <p:bldP spid="8" grpId="2" animBg="1"/>
      <p:bldP spid="8" grpId="3" animBg="1"/>
      <p:bldP spid="22" grpId="0" animBg="1"/>
      <p:bldP spid="22" grpId="1" animBg="1"/>
      <p:bldP spid="9" grpId="0" animBg="1"/>
      <p:bldP spid="9" grpId="1" animBg="1"/>
      <p:bldP spid="9" grpId="2" animBg="1"/>
      <p:bldP spid="9" grpId="3" animBg="1"/>
      <p:bldP spid="23" grpId="0" animBg="1"/>
      <p:bldP spid="23" grpId="1" animBg="1"/>
      <p:bldP spid="10" grpId="0" animBg="1"/>
      <p:bldP spid="10" grpId="1" animBg="1"/>
      <p:bldP spid="10" grpId="2" animBg="1"/>
      <p:bldP spid="10" grpId="3" animBg="1"/>
      <p:bldP spid="24" grpId="0" animBg="1"/>
      <p:bldP spid="24" grpId="1" animBg="1"/>
      <p:bldP spid="11" grpId="0" animBg="1"/>
      <p:bldP spid="11" grpId="1" animBg="1"/>
      <p:bldP spid="11" grpId="2" animBg="1"/>
      <p:bldP spid="11" grpId="3" animBg="1"/>
      <p:bldP spid="25" grpId="0" animBg="1"/>
      <p:bldP spid="25" grpId="1" animBg="1"/>
      <p:bldP spid="12" grpId="0" animBg="1"/>
      <p:bldP spid="12" grpId="1" animBg="1"/>
      <p:bldP spid="12" grpId="2" animBg="1"/>
      <p:bldP spid="12" grpId="3" animBg="1"/>
      <p:bldP spid="26" grpId="0" animBg="1"/>
      <p:bldP spid="26" grpId="1" animBg="1"/>
      <p:bldP spid="13" grpId="0" animBg="1"/>
      <p:bldP spid="13" grpId="1" animBg="1"/>
      <p:bldP spid="13" grpId="2" animBg="1"/>
      <p:bldP spid="13" grpId="3" animBg="1"/>
      <p:bldP spid="27" grpId="0" animBg="1"/>
      <p:bldP spid="27" grpId="1"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783CFF2-2A1D-47C7-861F-38018C5EF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4744" y="1085381"/>
            <a:ext cx="511257" cy="5081400"/>
          </a:xfrm>
          <a:prstGeom prst="rect">
            <a:avLst/>
          </a:prstGeom>
        </p:spPr>
      </p:pic>
      <p:pic>
        <p:nvPicPr>
          <p:cNvPr id="10" name="Picture 9" descr="A close up of a building&#10;&#10;Description automatically generated">
            <a:extLst>
              <a:ext uri="{FF2B5EF4-FFF2-40B4-BE49-F238E27FC236}">
                <a16:creationId xmlns:a16="http://schemas.microsoft.com/office/drawing/2014/main" id="{724E9589-7D91-4A63-9C89-C3B1FA2BC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7913" y="1085381"/>
            <a:ext cx="511257" cy="5081400"/>
          </a:xfrm>
          <a:prstGeom prst="rect">
            <a:avLst/>
          </a:prstGeom>
        </p:spPr>
      </p:pic>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3:1</a:t>
            </a:r>
          </a:p>
        </p:txBody>
      </p:sp>
      <p:sp>
        <p:nvSpPr>
          <p:cNvPr id="11" name="Rectangle 10">
            <a:extLst>
              <a:ext uri="{FF2B5EF4-FFF2-40B4-BE49-F238E27FC236}">
                <a16:creationId xmlns:a16="http://schemas.microsoft.com/office/drawing/2014/main" id="{7C19B5D7-0E2B-4BE6-8507-53D85BA0EB7A}"/>
              </a:ext>
            </a:extLst>
          </p:cNvPr>
          <p:cNvSpPr/>
          <p:nvPr/>
        </p:nvSpPr>
        <p:spPr>
          <a:xfrm>
            <a:off x="5591694" y="1085294"/>
            <a:ext cx="504306" cy="523220"/>
          </a:xfrm>
          <a:prstGeom prst="rect">
            <a:avLst/>
          </a:prstGeom>
          <a:solidFill>
            <a:schemeClr val="bg1"/>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2" name="Rectangle 11">
            <a:extLst>
              <a:ext uri="{FF2B5EF4-FFF2-40B4-BE49-F238E27FC236}">
                <a16:creationId xmlns:a16="http://schemas.microsoft.com/office/drawing/2014/main" id="{17FDE6D5-CA88-49D7-AD40-3FE283DC634D}"/>
              </a:ext>
            </a:extLst>
          </p:cNvPr>
          <p:cNvSpPr/>
          <p:nvPr/>
        </p:nvSpPr>
        <p:spPr>
          <a:xfrm>
            <a:off x="5591694" y="1594706"/>
            <a:ext cx="504306" cy="523220"/>
          </a:xfrm>
          <a:prstGeom prst="rect">
            <a:avLst/>
          </a:prstGeom>
          <a:solidFill>
            <a:schemeClr val="bg1"/>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3" name="Rectangle 12">
            <a:extLst>
              <a:ext uri="{FF2B5EF4-FFF2-40B4-BE49-F238E27FC236}">
                <a16:creationId xmlns:a16="http://schemas.microsoft.com/office/drawing/2014/main" id="{A3993436-6AC5-44AF-BEA1-EC679600278A}"/>
              </a:ext>
            </a:extLst>
          </p:cNvPr>
          <p:cNvSpPr/>
          <p:nvPr/>
        </p:nvSpPr>
        <p:spPr>
          <a:xfrm>
            <a:off x="5591694" y="2104118"/>
            <a:ext cx="504306" cy="523220"/>
          </a:xfrm>
          <a:prstGeom prst="rect">
            <a:avLst/>
          </a:prstGeom>
          <a:solidFill>
            <a:schemeClr val="bg1"/>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4" name="Rectangle 13">
            <a:extLst>
              <a:ext uri="{FF2B5EF4-FFF2-40B4-BE49-F238E27FC236}">
                <a16:creationId xmlns:a16="http://schemas.microsoft.com/office/drawing/2014/main" id="{C89C3886-B08B-4ACA-9E30-25B546840926}"/>
              </a:ext>
            </a:extLst>
          </p:cNvPr>
          <p:cNvSpPr/>
          <p:nvPr/>
        </p:nvSpPr>
        <p:spPr>
          <a:xfrm>
            <a:off x="5591694" y="2613530"/>
            <a:ext cx="504306" cy="523220"/>
          </a:xfrm>
          <a:prstGeom prst="rect">
            <a:avLst/>
          </a:prstGeom>
          <a:solidFill>
            <a:schemeClr val="bg1"/>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5" name="Rectangle 14">
            <a:extLst>
              <a:ext uri="{FF2B5EF4-FFF2-40B4-BE49-F238E27FC236}">
                <a16:creationId xmlns:a16="http://schemas.microsoft.com/office/drawing/2014/main" id="{AF2422F1-161D-4B08-B2EF-B6529329145B}"/>
              </a:ext>
            </a:extLst>
          </p:cNvPr>
          <p:cNvSpPr/>
          <p:nvPr/>
        </p:nvSpPr>
        <p:spPr>
          <a:xfrm>
            <a:off x="5591694" y="3122942"/>
            <a:ext cx="504306" cy="523220"/>
          </a:xfrm>
          <a:prstGeom prst="rect">
            <a:avLst/>
          </a:prstGeom>
          <a:solidFill>
            <a:schemeClr val="bg1"/>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6" name="Rectangle 15">
            <a:extLst>
              <a:ext uri="{FF2B5EF4-FFF2-40B4-BE49-F238E27FC236}">
                <a16:creationId xmlns:a16="http://schemas.microsoft.com/office/drawing/2014/main" id="{71635615-0F03-46E0-B7C2-CFF4E095B513}"/>
              </a:ext>
            </a:extLst>
          </p:cNvPr>
          <p:cNvSpPr/>
          <p:nvPr/>
        </p:nvSpPr>
        <p:spPr>
          <a:xfrm>
            <a:off x="5591694" y="3632354"/>
            <a:ext cx="504306" cy="523220"/>
          </a:xfrm>
          <a:prstGeom prst="rect">
            <a:avLst/>
          </a:prstGeom>
          <a:solidFill>
            <a:schemeClr val="bg1"/>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7" name="Rectangle 16">
            <a:extLst>
              <a:ext uri="{FF2B5EF4-FFF2-40B4-BE49-F238E27FC236}">
                <a16:creationId xmlns:a16="http://schemas.microsoft.com/office/drawing/2014/main" id="{C5DAE36B-440C-4D16-BFC4-4ED9CC67593E}"/>
              </a:ext>
            </a:extLst>
          </p:cNvPr>
          <p:cNvSpPr/>
          <p:nvPr/>
        </p:nvSpPr>
        <p:spPr>
          <a:xfrm>
            <a:off x="5591694" y="4138591"/>
            <a:ext cx="504306" cy="523220"/>
          </a:xfrm>
          <a:prstGeom prst="rect">
            <a:avLst/>
          </a:prstGeom>
          <a:solidFill>
            <a:schemeClr val="bg1"/>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9" name="Rectangle 18">
            <a:extLst>
              <a:ext uri="{FF2B5EF4-FFF2-40B4-BE49-F238E27FC236}">
                <a16:creationId xmlns:a16="http://schemas.microsoft.com/office/drawing/2014/main" id="{26AFDEDF-693F-49E8-9595-4C36B51E4BA2}"/>
              </a:ext>
            </a:extLst>
          </p:cNvPr>
          <p:cNvSpPr/>
          <p:nvPr/>
        </p:nvSpPr>
        <p:spPr>
          <a:xfrm>
            <a:off x="5591694" y="4643886"/>
            <a:ext cx="504306" cy="523220"/>
          </a:xfrm>
          <a:prstGeom prst="rect">
            <a:avLst/>
          </a:prstGeom>
          <a:solidFill>
            <a:schemeClr val="bg1"/>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20" name="Rectangle 19">
            <a:extLst>
              <a:ext uri="{FF2B5EF4-FFF2-40B4-BE49-F238E27FC236}">
                <a16:creationId xmlns:a16="http://schemas.microsoft.com/office/drawing/2014/main" id="{0B2F8034-0B2A-4B71-88E6-D6D42A4DDD3F}"/>
              </a:ext>
            </a:extLst>
          </p:cNvPr>
          <p:cNvSpPr/>
          <p:nvPr/>
        </p:nvSpPr>
        <p:spPr>
          <a:xfrm>
            <a:off x="5591694" y="5154236"/>
            <a:ext cx="504306" cy="523220"/>
          </a:xfrm>
          <a:prstGeom prst="rect">
            <a:avLst/>
          </a:prstGeom>
          <a:solidFill>
            <a:schemeClr val="bg1"/>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22" name="Rectangle 21">
            <a:extLst>
              <a:ext uri="{FF2B5EF4-FFF2-40B4-BE49-F238E27FC236}">
                <a16:creationId xmlns:a16="http://schemas.microsoft.com/office/drawing/2014/main" id="{8639ACC7-3E87-4F56-92EB-656B0C3A38D2}"/>
              </a:ext>
            </a:extLst>
          </p:cNvPr>
          <p:cNvSpPr/>
          <p:nvPr/>
        </p:nvSpPr>
        <p:spPr>
          <a:xfrm>
            <a:off x="5591694" y="5664707"/>
            <a:ext cx="504306" cy="523220"/>
          </a:xfrm>
          <a:prstGeom prst="rect">
            <a:avLst/>
          </a:prstGeom>
          <a:solidFill>
            <a:schemeClr val="bg1"/>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8" name="Rectangle 17">
            <a:extLst>
              <a:ext uri="{FF2B5EF4-FFF2-40B4-BE49-F238E27FC236}">
                <a16:creationId xmlns:a16="http://schemas.microsoft.com/office/drawing/2014/main" id="{C9215896-0991-4C82-A592-2A4DF6A35B1A}"/>
              </a:ext>
            </a:extLst>
          </p:cNvPr>
          <p:cNvSpPr/>
          <p:nvPr/>
        </p:nvSpPr>
        <p:spPr>
          <a:xfrm>
            <a:off x="8133149" y="1081236"/>
            <a:ext cx="504306" cy="523220"/>
          </a:xfrm>
          <a:prstGeom prst="rect">
            <a:avLst/>
          </a:prstGeom>
          <a:solidFill>
            <a:srgbClr val="FFD3A6"/>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21" name="Rectangle 20">
            <a:extLst>
              <a:ext uri="{FF2B5EF4-FFF2-40B4-BE49-F238E27FC236}">
                <a16:creationId xmlns:a16="http://schemas.microsoft.com/office/drawing/2014/main" id="{19EDB977-65F1-43BA-9A9B-DA1247C59B01}"/>
              </a:ext>
            </a:extLst>
          </p:cNvPr>
          <p:cNvSpPr/>
          <p:nvPr/>
        </p:nvSpPr>
        <p:spPr>
          <a:xfrm>
            <a:off x="8133149" y="1590648"/>
            <a:ext cx="504306" cy="523220"/>
          </a:xfrm>
          <a:prstGeom prst="rect">
            <a:avLst/>
          </a:prstGeom>
          <a:solidFill>
            <a:srgbClr val="FFD3A6"/>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23" name="Rectangle 22">
            <a:extLst>
              <a:ext uri="{FF2B5EF4-FFF2-40B4-BE49-F238E27FC236}">
                <a16:creationId xmlns:a16="http://schemas.microsoft.com/office/drawing/2014/main" id="{E0188A9D-1B49-4696-88B6-F22B5EDF2059}"/>
              </a:ext>
            </a:extLst>
          </p:cNvPr>
          <p:cNvSpPr/>
          <p:nvPr/>
        </p:nvSpPr>
        <p:spPr>
          <a:xfrm>
            <a:off x="8133149" y="2100060"/>
            <a:ext cx="504306" cy="523220"/>
          </a:xfrm>
          <a:prstGeom prst="rect">
            <a:avLst/>
          </a:prstGeom>
          <a:solidFill>
            <a:srgbClr val="FFD3A6"/>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24" name="Rectangle 23">
            <a:extLst>
              <a:ext uri="{FF2B5EF4-FFF2-40B4-BE49-F238E27FC236}">
                <a16:creationId xmlns:a16="http://schemas.microsoft.com/office/drawing/2014/main" id="{60205ABD-918F-41F0-AA9C-267ACC2911F5}"/>
              </a:ext>
            </a:extLst>
          </p:cNvPr>
          <p:cNvSpPr/>
          <p:nvPr/>
        </p:nvSpPr>
        <p:spPr>
          <a:xfrm>
            <a:off x="8133149" y="2609472"/>
            <a:ext cx="504306" cy="523220"/>
          </a:xfrm>
          <a:prstGeom prst="rect">
            <a:avLst/>
          </a:prstGeom>
          <a:solidFill>
            <a:srgbClr val="FFD3A6"/>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25" name="Rectangle 24">
            <a:extLst>
              <a:ext uri="{FF2B5EF4-FFF2-40B4-BE49-F238E27FC236}">
                <a16:creationId xmlns:a16="http://schemas.microsoft.com/office/drawing/2014/main" id="{B4B46072-EEA4-4246-88DD-7AFD97FC26B1}"/>
              </a:ext>
            </a:extLst>
          </p:cNvPr>
          <p:cNvSpPr/>
          <p:nvPr/>
        </p:nvSpPr>
        <p:spPr>
          <a:xfrm>
            <a:off x="8133149" y="3118884"/>
            <a:ext cx="504306" cy="523220"/>
          </a:xfrm>
          <a:prstGeom prst="rect">
            <a:avLst/>
          </a:prstGeom>
          <a:solidFill>
            <a:srgbClr val="FFD3A6"/>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26" name="Rectangle 25">
            <a:extLst>
              <a:ext uri="{FF2B5EF4-FFF2-40B4-BE49-F238E27FC236}">
                <a16:creationId xmlns:a16="http://schemas.microsoft.com/office/drawing/2014/main" id="{4C361F96-6CD4-42F3-B51F-54777B8773C5}"/>
              </a:ext>
            </a:extLst>
          </p:cNvPr>
          <p:cNvSpPr/>
          <p:nvPr/>
        </p:nvSpPr>
        <p:spPr>
          <a:xfrm>
            <a:off x="8133149" y="3628296"/>
            <a:ext cx="504306" cy="523220"/>
          </a:xfrm>
          <a:prstGeom prst="rect">
            <a:avLst/>
          </a:prstGeom>
          <a:solidFill>
            <a:srgbClr val="FFD3A6"/>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27" name="Rectangle 26">
            <a:extLst>
              <a:ext uri="{FF2B5EF4-FFF2-40B4-BE49-F238E27FC236}">
                <a16:creationId xmlns:a16="http://schemas.microsoft.com/office/drawing/2014/main" id="{04587C87-1D61-4E28-843D-D125075C6AC3}"/>
              </a:ext>
            </a:extLst>
          </p:cNvPr>
          <p:cNvSpPr/>
          <p:nvPr/>
        </p:nvSpPr>
        <p:spPr>
          <a:xfrm>
            <a:off x="8133149" y="4134533"/>
            <a:ext cx="504306" cy="523220"/>
          </a:xfrm>
          <a:prstGeom prst="rect">
            <a:avLst/>
          </a:prstGeom>
          <a:solidFill>
            <a:srgbClr val="FFD3A6"/>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28" name="Rectangle 27">
            <a:extLst>
              <a:ext uri="{FF2B5EF4-FFF2-40B4-BE49-F238E27FC236}">
                <a16:creationId xmlns:a16="http://schemas.microsoft.com/office/drawing/2014/main" id="{3539A01A-9259-4A8D-BD5B-AFEE31E03620}"/>
              </a:ext>
            </a:extLst>
          </p:cNvPr>
          <p:cNvSpPr/>
          <p:nvPr/>
        </p:nvSpPr>
        <p:spPr>
          <a:xfrm>
            <a:off x="8133149" y="4639828"/>
            <a:ext cx="504306" cy="523220"/>
          </a:xfrm>
          <a:prstGeom prst="rect">
            <a:avLst/>
          </a:prstGeom>
          <a:solidFill>
            <a:srgbClr val="FFD3A6"/>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29" name="Rectangle 28">
            <a:extLst>
              <a:ext uri="{FF2B5EF4-FFF2-40B4-BE49-F238E27FC236}">
                <a16:creationId xmlns:a16="http://schemas.microsoft.com/office/drawing/2014/main" id="{8DBA019E-67E3-4BFB-9E68-70EEC828D638}"/>
              </a:ext>
            </a:extLst>
          </p:cNvPr>
          <p:cNvSpPr/>
          <p:nvPr/>
        </p:nvSpPr>
        <p:spPr>
          <a:xfrm>
            <a:off x="8133149" y="5150178"/>
            <a:ext cx="504306" cy="523220"/>
          </a:xfrm>
          <a:prstGeom prst="rect">
            <a:avLst/>
          </a:prstGeom>
          <a:solidFill>
            <a:srgbClr val="FFD3A6"/>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30" name="Rectangle 29">
            <a:extLst>
              <a:ext uri="{FF2B5EF4-FFF2-40B4-BE49-F238E27FC236}">
                <a16:creationId xmlns:a16="http://schemas.microsoft.com/office/drawing/2014/main" id="{664C2071-2EAF-46AB-A78A-6D3F3D9B9597}"/>
              </a:ext>
            </a:extLst>
          </p:cNvPr>
          <p:cNvSpPr/>
          <p:nvPr/>
        </p:nvSpPr>
        <p:spPr>
          <a:xfrm>
            <a:off x="8133149" y="5660649"/>
            <a:ext cx="504306" cy="523220"/>
          </a:xfrm>
          <a:prstGeom prst="rect">
            <a:avLst/>
          </a:prstGeom>
          <a:solidFill>
            <a:srgbClr val="FFD3A6"/>
          </a:solidFill>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pic>
        <p:nvPicPr>
          <p:cNvPr id="6" name="Picture 5" descr="A close up of a keyboard&#10;&#10;Description automatically generated">
            <a:extLst>
              <a:ext uri="{FF2B5EF4-FFF2-40B4-BE49-F238E27FC236}">
                <a16:creationId xmlns:a16="http://schemas.microsoft.com/office/drawing/2014/main" id="{E813DD1A-E810-4472-96EA-1568F3370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2832" y="1082207"/>
            <a:ext cx="5106339" cy="5106339"/>
          </a:xfrm>
          <a:prstGeom prst="rect">
            <a:avLst/>
          </a:prstGeom>
        </p:spPr>
      </p:pic>
    </p:spTree>
    <p:extLst>
      <p:ext uri="{BB962C8B-B14F-4D97-AF65-F5344CB8AC3E}">
        <p14:creationId xmlns:p14="http://schemas.microsoft.com/office/powerpoint/2010/main" val="73725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20"/>
                                        </p:tgtEl>
                                      </p:cBhvr>
                                    </p:animEffect>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fade">
                                      <p:cBhvr>
                                        <p:cTn id="102" dur="500"/>
                                        <p:tgtEl>
                                          <p:spTgt spid="30"/>
                                        </p:tgtEl>
                                      </p:cBhvr>
                                    </p:animEffect>
                                  </p:childTnLst>
                                </p:cTn>
                              </p:par>
                            </p:childTnLst>
                          </p:cTn>
                        </p:par>
                        <p:par>
                          <p:cTn id="103" fill="hold">
                            <p:stCondLst>
                              <p:cond delay="500"/>
                            </p:stCondLst>
                            <p:childTnLst>
                              <p:par>
                                <p:cTn id="104" presetID="1" presetClass="entr" presetSubtype="0" fill="hold" nodeType="afterEffect">
                                  <p:stCondLst>
                                    <p:cond delay="0"/>
                                  </p:stCondLst>
                                  <p:childTnLst>
                                    <p:set>
                                      <p:cBhvr>
                                        <p:cTn id="105" dur="1" fill="hold">
                                          <p:stCondLst>
                                            <p:cond delay="0"/>
                                          </p:stCondLst>
                                        </p:cTn>
                                        <p:tgtEl>
                                          <p:spTgt spid="10"/>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18"/>
                                        </p:tgtEl>
                                      </p:cBhvr>
                                    </p:animEffect>
                                    <p:set>
                                      <p:cBhvr>
                                        <p:cTn id="110" dur="1" fill="hold">
                                          <p:stCondLst>
                                            <p:cond delay="499"/>
                                          </p:stCondLst>
                                        </p:cTn>
                                        <p:tgtEl>
                                          <p:spTgt spid="1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1"/>
                                        </p:tgtEl>
                                      </p:cBhvr>
                                    </p:animEffect>
                                    <p:set>
                                      <p:cBhvr>
                                        <p:cTn id="115" dur="1" fill="hold">
                                          <p:stCondLst>
                                            <p:cond delay="499"/>
                                          </p:stCondLst>
                                        </p:cTn>
                                        <p:tgtEl>
                                          <p:spTgt spid="21"/>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1" nodeType="clickEffect">
                                  <p:stCondLst>
                                    <p:cond delay="0"/>
                                  </p:stCondLst>
                                  <p:childTnLst>
                                    <p:animEffect transition="out" filter="fade">
                                      <p:cBhvr>
                                        <p:cTn id="119" dur="500"/>
                                        <p:tgtEl>
                                          <p:spTgt spid="23"/>
                                        </p:tgtEl>
                                      </p:cBhvr>
                                    </p:animEffect>
                                    <p:set>
                                      <p:cBhvr>
                                        <p:cTn id="120" dur="1" fill="hold">
                                          <p:stCondLst>
                                            <p:cond delay="499"/>
                                          </p:stCondLst>
                                        </p:cTn>
                                        <p:tgtEl>
                                          <p:spTgt spid="23"/>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1" nodeType="clickEffect">
                                  <p:stCondLst>
                                    <p:cond delay="0"/>
                                  </p:stCondLst>
                                  <p:childTnLst>
                                    <p:animEffect transition="out" filter="fade">
                                      <p:cBhvr>
                                        <p:cTn id="124" dur="500"/>
                                        <p:tgtEl>
                                          <p:spTgt spid="24"/>
                                        </p:tgtEl>
                                      </p:cBhvr>
                                    </p:animEffect>
                                    <p:set>
                                      <p:cBhvr>
                                        <p:cTn id="125" dur="1" fill="hold">
                                          <p:stCondLst>
                                            <p:cond delay="499"/>
                                          </p:stCondLst>
                                        </p:cTn>
                                        <p:tgtEl>
                                          <p:spTgt spid="24"/>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25"/>
                                        </p:tgtEl>
                                      </p:cBhvr>
                                    </p:animEffect>
                                    <p:set>
                                      <p:cBhvr>
                                        <p:cTn id="130" dur="1" fill="hold">
                                          <p:stCondLst>
                                            <p:cond delay="499"/>
                                          </p:stCondLst>
                                        </p:cTn>
                                        <p:tgtEl>
                                          <p:spTgt spid="2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500"/>
                                        <p:tgtEl>
                                          <p:spTgt spid="26"/>
                                        </p:tgtEl>
                                      </p:cBhvr>
                                    </p:animEffect>
                                    <p:set>
                                      <p:cBhvr>
                                        <p:cTn id="135" dur="1" fill="hold">
                                          <p:stCondLst>
                                            <p:cond delay="499"/>
                                          </p:stCondLst>
                                        </p:cTn>
                                        <p:tgtEl>
                                          <p:spTgt spid="2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27"/>
                                        </p:tgtEl>
                                      </p:cBhvr>
                                    </p:animEffect>
                                    <p:set>
                                      <p:cBhvr>
                                        <p:cTn id="140" dur="1" fill="hold">
                                          <p:stCondLst>
                                            <p:cond delay="499"/>
                                          </p:stCondLst>
                                        </p:cTn>
                                        <p:tgtEl>
                                          <p:spTgt spid="27"/>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grpId="1" nodeType="clickEffect">
                                  <p:stCondLst>
                                    <p:cond delay="0"/>
                                  </p:stCondLst>
                                  <p:childTnLst>
                                    <p:animEffect transition="out" filter="fade">
                                      <p:cBhvr>
                                        <p:cTn id="144" dur="500"/>
                                        <p:tgtEl>
                                          <p:spTgt spid="28"/>
                                        </p:tgtEl>
                                      </p:cBhvr>
                                    </p:animEffect>
                                    <p:set>
                                      <p:cBhvr>
                                        <p:cTn id="145" dur="1" fill="hold">
                                          <p:stCondLst>
                                            <p:cond delay="499"/>
                                          </p:stCondLst>
                                        </p:cTn>
                                        <p:tgtEl>
                                          <p:spTgt spid="28"/>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29"/>
                                        </p:tgtEl>
                                      </p:cBhvr>
                                    </p:animEffect>
                                    <p:set>
                                      <p:cBhvr>
                                        <p:cTn id="150" dur="1" fill="hold">
                                          <p:stCondLst>
                                            <p:cond delay="499"/>
                                          </p:stCondLst>
                                        </p:cTn>
                                        <p:tgtEl>
                                          <p:spTgt spid="2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1" nodeType="clickEffect">
                                  <p:stCondLst>
                                    <p:cond delay="0"/>
                                  </p:stCondLst>
                                  <p:childTnLst>
                                    <p:animEffect transition="out" filter="fade">
                                      <p:cBhvr>
                                        <p:cTn id="154" dur="500"/>
                                        <p:tgtEl>
                                          <p:spTgt spid="30"/>
                                        </p:tgtEl>
                                      </p:cBhvr>
                                    </p:animEffect>
                                    <p:set>
                                      <p:cBhvr>
                                        <p:cTn id="155"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9" grpId="0" animBg="1"/>
      <p:bldP spid="20" grpId="0" animBg="1"/>
      <p:bldP spid="22" grpId="0" animBg="1"/>
      <p:bldP spid="18" grpId="0" animBg="1"/>
      <p:bldP spid="18" grpId="1" animBg="1"/>
      <p:bldP spid="21" grpId="0" animBg="1"/>
      <p:bldP spid="21"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3:1</a:t>
            </a:r>
          </a:p>
        </p:txBody>
      </p:sp>
      <p:sp>
        <p:nvSpPr>
          <p:cNvPr id="36" name="Rectangle 35">
            <a:extLst>
              <a:ext uri="{FF2B5EF4-FFF2-40B4-BE49-F238E27FC236}">
                <a16:creationId xmlns:a16="http://schemas.microsoft.com/office/drawing/2014/main" id="{198E9608-F79E-4D4C-93BD-2A592A02B338}"/>
              </a:ext>
            </a:extLst>
          </p:cNvPr>
          <p:cNvSpPr/>
          <p:nvPr/>
        </p:nvSpPr>
        <p:spPr>
          <a:xfrm>
            <a:off x="2770768" y="3185512"/>
            <a:ext cx="288000" cy="982800"/>
          </a:xfrm>
          <a:prstGeom prst="rect">
            <a:avLst/>
          </a:prstGeom>
          <a:solidFill>
            <a:srgbClr val="E2EFD9"/>
          </a:solidFill>
        </p:spPr>
        <p:txBody>
          <a:bodyPr wrap="square" rtlCol="0" anchor="ctr">
            <a:spAutoFit/>
          </a:bodyPr>
          <a:lstStyle/>
          <a:p>
            <a:pPr algn="ctr">
              <a:buClr>
                <a:srgbClr val="82CBDD"/>
              </a:buClr>
              <a:buNone/>
            </a:pPr>
            <a:endParaRPr lang="en-GB" dirty="0">
              <a:latin typeface="Myriad Pro Semibold"/>
              <a:ea typeface="Myriad Pro Semibold" charset="0"/>
              <a:cs typeface="Myriad Pro Semibold" charset="0"/>
            </a:endParaRPr>
          </a:p>
        </p:txBody>
      </p:sp>
      <p:sp>
        <p:nvSpPr>
          <p:cNvPr id="37" name="Rectangle 36">
            <a:extLst>
              <a:ext uri="{FF2B5EF4-FFF2-40B4-BE49-F238E27FC236}">
                <a16:creationId xmlns:a16="http://schemas.microsoft.com/office/drawing/2014/main" id="{8F9B095A-AA47-4115-82AE-B8D88DE78AFB}"/>
              </a:ext>
            </a:extLst>
          </p:cNvPr>
          <p:cNvSpPr/>
          <p:nvPr/>
        </p:nvSpPr>
        <p:spPr>
          <a:xfrm>
            <a:off x="4249030" y="3185512"/>
            <a:ext cx="288000" cy="486000"/>
          </a:xfrm>
          <a:prstGeom prst="rect">
            <a:avLst/>
          </a:prstGeom>
          <a:solidFill>
            <a:srgbClr val="E2EFD9"/>
          </a:solidFill>
        </p:spPr>
        <p:txBody>
          <a:bodyPr wrap="square" rtlCol="0" anchor="ctr">
            <a:spAutoFit/>
          </a:bodyPr>
          <a:lstStyle/>
          <a:p>
            <a:pPr algn="ctr">
              <a:buClr>
                <a:srgbClr val="82CBDD"/>
              </a:buClr>
              <a:buNone/>
            </a:pPr>
            <a:endParaRPr lang="en-GB" dirty="0">
              <a:latin typeface="Myriad Pro Semibold"/>
              <a:ea typeface="Myriad Pro Semibold" charset="0"/>
              <a:cs typeface="Myriad Pro Semibold" charset="0"/>
            </a:endParaRPr>
          </a:p>
        </p:txBody>
      </p:sp>
      <p:sp>
        <p:nvSpPr>
          <p:cNvPr id="38" name="Rectangle 37">
            <a:extLst>
              <a:ext uri="{FF2B5EF4-FFF2-40B4-BE49-F238E27FC236}">
                <a16:creationId xmlns:a16="http://schemas.microsoft.com/office/drawing/2014/main" id="{A1407136-3F0E-4F7D-99B9-9B4E24DA1195}"/>
              </a:ext>
            </a:extLst>
          </p:cNvPr>
          <p:cNvSpPr/>
          <p:nvPr/>
        </p:nvSpPr>
        <p:spPr>
          <a:xfrm>
            <a:off x="5724596" y="3185512"/>
            <a:ext cx="288000" cy="982800"/>
          </a:xfrm>
          <a:prstGeom prst="rect">
            <a:avLst/>
          </a:prstGeom>
          <a:solidFill>
            <a:srgbClr val="E2EFD9"/>
          </a:solidFill>
        </p:spPr>
        <p:txBody>
          <a:bodyPr wrap="square" rtlCol="0" anchor="ctr">
            <a:spAutoFit/>
          </a:bodyPr>
          <a:lstStyle/>
          <a:p>
            <a:pPr algn="ctr">
              <a:buClr>
                <a:srgbClr val="82CBDD"/>
              </a:buClr>
              <a:buNone/>
            </a:pPr>
            <a:endParaRPr lang="en-GB" dirty="0">
              <a:latin typeface="Myriad Pro Semibold"/>
              <a:ea typeface="Myriad Pro Semibold" charset="0"/>
              <a:cs typeface="Myriad Pro Semibold" charset="0"/>
            </a:endParaRPr>
          </a:p>
        </p:txBody>
      </p:sp>
      <p:sp>
        <p:nvSpPr>
          <p:cNvPr id="39" name="Rectangle 38">
            <a:extLst>
              <a:ext uri="{FF2B5EF4-FFF2-40B4-BE49-F238E27FC236}">
                <a16:creationId xmlns:a16="http://schemas.microsoft.com/office/drawing/2014/main" id="{01EEA77E-C83E-48BF-924F-9AC462C9A225}"/>
              </a:ext>
            </a:extLst>
          </p:cNvPr>
          <p:cNvSpPr/>
          <p:nvPr/>
        </p:nvSpPr>
        <p:spPr>
          <a:xfrm>
            <a:off x="7200177" y="3184667"/>
            <a:ext cx="288000" cy="486000"/>
          </a:xfrm>
          <a:prstGeom prst="rect">
            <a:avLst/>
          </a:prstGeom>
          <a:solidFill>
            <a:srgbClr val="E2EFD9"/>
          </a:solidFill>
        </p:spPr>
        <p:txBody>
          <a:bodyPr wrap="square" rtlCol="0" anchor="ctr">
            <a:spAutoFit/>
          </a:bodyPr>
          <a:lstStyle/>
          <a:p>
            <a:pPr algn="ctr">
              <a:buClr>
                <a:srgbClr val="82CBDD"/>
              </a:buClr>
              <a:buNone/>
            </a:pPr>
            <a:endParaRPr lang="en-GB" dirty="0">
              <a:latin typeface="Myriad Pro Semibold"/>
              <a:ea typeface="Myriad Pro Semibold" charset="0"/>
              <a:cs typeface="Myriad Pro Semibold" charset="0"/>
            </a:endParaRPr>
          </a:p>
        </p:txBody>
      </p:sp>
      <p:sp>
        <p:nvSpPr>
          <p:cNvPr id="40" name="Rectangle 39">
            <a:extLst>
              <a:ext uri="{FF2B5EF4-FFF2-40B4-BE49-F238E27FC236}">
                <a16:creationId xmlns:a16="http://schemas.microsoft.com/office/drawing/2014/main" id="{3F32021E-010E-4DDD-9CF6-123435EF3DBE}"/>
              </a:ext>
            </a:extLst>
          </p:cNvPr>
          <p:cNvSpPr/>
          <p:nvPr/>
        </p:nvSpPr>
        <p:spPr>
          <a:xfrm>
            <a:off x="8673922" y="3182285"/>
            <a:ext cx="288000" cy="982800"/>
          </a:xfrm>
          <a:prstGeom prst="rect">
            <a:avLst/>
          </a:prstGeom>
          <a:solidFill>
            <a:srgbClr val="E2EFD9"/>
          </a:solidFill>
        </p:spPr>
        <p:txBody>
          <a:bodyPr wrap="square" rtlCol="0" anchor="ctr">
            <a:spAutoFit/>
          </a:bodyPr>
          <a:lstStyle/>
          <a:p>
            <a:pPr algn="ctr">
              <a:buClr>
                <a:srgbClr val="82CBDD"/>
              </a:buClr>
              <a:buNone/>
            </a:pPr>
            <a:endParaRPr lang="en-GB" dirty="0">
              <a:latin typeface="Myriad Pro Semibold"/>
              <a:ea typeface="Myriad Pro Semibold" charset="0"/>
              <a:cs typeface="Myriad Pro Semibold" charset="0"/>
            </a:endParaRPr>
          </a:p>
        </p:txBody>
      </p:sp>
      <p:sp>
        <p:nvSpPr>
          <p:cNvPr id="41" name="Rectangle 40">
            <a:extLst>
              <a:ext uri="{FF2B5EF4-FFF2-40B4-BE49-F238E27FC236}">
                <a16:creationId xmlns:a16="http://schemas.microsoft.com/office/drawing/2014/main" id="{3B8CCCE3-0FEF-49A7-A1D2-83AA67A88717}"/>
              </a:ext>
            </a:extLst>
          </p:cNvPr>
          <p:cNvSpPr/>
          <p:nvPr/>
        </p:nvSpPr>
        <p:spPr>
          <a:xfrm>
            <a:off x="10151959" y="3184667"/>
            <a:ext cx="288000" cy="486000"/>
          </a:xfrm>
          <a:prstGeom prst="rect">
            <a:avLst/>
          </a:prstGeom>
          <a:solidFill>
            <a:srgbClr val="E2EFD9"/>
          </a:solidFill>
        </p:spPr>
        <p:txBody>
          <a:bodyPr wrap="square" rtlCol="0" anchor="ctr">
            <a:spAutoFit/>
          </a:bodyPr>
          <a:lstStyle/>
          <a:p>
            <a:pPr algn="ctr">
              <a:buClr>
                <a:srgbClr val="82CBDD"/>
              </a:buClr>
              <a:buNone/>
            </a:pPr>
            <a:endParaRPr lang="en-GB" dirty="0">
              <a:latin typeface="Myriad Pro Semibold"/>
              <a:ea typeface="Myriad Pro Semibold" charset="0"/>
              <a:cs typeface="Myriad Pro Semibold" charset="0"/>
            </a:endParaRPr>
          </a:p>
        </p:txBody>
      </p:sp>
      <p:graphicFrame>
        <p:nvGraphicFramePr>
          <p:cNvPr id="42" name="Table 41">
            <a:extLst>
              <a:ext uri="{FF2B5EF4-FFF2-40B4-BE49-F238E27FC236}">
                <a16:creationId xmlns:a16="http://schemas.microsoft.com/office/drawing/2014/main" id="{C5C9D9E3-8BA6-4B60-AB5A-23AE9DB2BB33}"/>
              </a:ext>
            </a:extLst>
          </p:cNvPr>
          <p:cNvGraphicFramePr>
            <a:graphicFrameLocks noGrp="1"/>
          </p:cNvGraphicFramePr>
          <p:nvPr>
            <p:extLst>
              <p:ext uri="{D42A27DB-BD31-4B8C-83A1-F6EECF244321}">
                <p14:modId xmlns:p14="http://schemas.microsoft.com/office/powerpoint/2010/main" val="3969343813"/>
              </p:ext>
            </p:extLst>
          </p:nvPr>
        </p:nvGraphicFramePr>
        <p:xfrm>
          <a:off x="1749194" y="2688148"/>
          <a:ext cx="8693612" cy="1481703"/>
        </p:xfrm>
        <a:graphic>
          <a:graphicData uri="http://schemas.openxmlformats.org/drawingml/2006/table">
            <a:tbl>
              <a:tblPr firstRow="1" firstCol="1" bandRow="1">
                <a:tableStyleId>{5C22544A-7EE6-4342-B048-85BDC9FD1C3A}</a:tableStyleId>
              </a:tblPr>
              <a:tblGrid>
                <a:gridCol w="1018412">
                  <a:extLst>
                    <a:ext uri="{9D8B030D-6E8A-4147-A177-3AD203B41FA5}">
                      <a16:colId xmlns:a16="http://schemas.microsoft.com/office/drawing/2014/main" val="1420353010"/>
                    </a:ext>
                  </a:extLst>
                </a:gridCol>
                <a:gridCol w="295200">
                  <a:extLst>
                    <a:ext uri="{9D8B030D-6E8A-4147-A177-3AD203B41FA5}">
                      <a16:colId xmlns:a16="http://schemas.microsoft.com/office/drawing/2014/main" val="2191486574"/>
                    </a:ext>
                  </a:extLst>
                </a:gridCol>
                <a:gridCol w="295200">
                  <a:extLst>
                    <a:ext uri="{9D8B030D-6E8A-4147-A177-3AD203B41FA5}">
                      <a16:colId xmlns:a16="http://schemas.microsoft.com/office/drawing/2014/main" val="3896570224"/>
                    </a:ext>
                  </a:extLst>
                </a:gridCol>
                <a:gridCol w="295200">
                  <a:extLst>
                    <a:ext uri="{9D8B030D-6E8A-4147-A177-3AD203B41FA5}">
                      <a16:colId xmlns:a16="http://schemas.microsoft.com/office/drawing/2014/main" val="4106381217"/>
                    </a:ext>
                  </a:extLst>
                </a:gridCol>
                <a:gridCol w="295200">
                  <a:extLst>
                    <a:ext uri="{9D8B030D-6E8A-4147-A177-3AD203B41FA5}">
                      <a16:colId xmlns:a16="http://schemas.microsoft.com/office/drawing/2014/main" val="650585186"/>
                    </a:ext>
                  </a:extLst>
                </a:gridCol>
                <a:gridCol w="295200">
                  <a:extLst>
                    <a:ext uri="{9D8B030D-6E8A-4147-A177-3AD203B41FA5}">
                      <a16:colId xmlns:a16="http://schemas.microsoft.com/office/drawing/2014/main" val="1246469813"/>
                    </a:ext>
                  </a:extLst>
                </a:gridCol>
                <a:gridCol w="295200">
                  <a:extLst>
                    <a:ext uri="{9D8B030D-6E8A-4147-A177-3AD203B41FA5}">
                      <a16:colId xmlns:a16="http://schemas.microsoft.com/office/drawing/2014/main" val="915297154"/>
                    </a:ext>
                  </a:extLst>
                </a:gridCol>
                <a:gridCol w="295200">
                  <a:extLst>
                    <a:ext uri="{9D8B030D-6E8A-4147-A177-3AD203B41FA5}">
                      <a16:colId xmlns:a16="http://schemas.microsoft.com/office/drawing/2014/main" val="3549027334"/>
                    </a:ext>
                  </a:extLst>
                </a:gridCol>
                <a:gridCol w="295200">
                  <a:extLst>
                    <a:ext uri="{9D8B030D-6E8A-4147-A177-3AD203B41FA5}">
                      <a16:colId xmlns:a16="http://schemas.microsoft.com/office/drawing/2014/main" val="3480408880"/>
                    </a:ext>
                  </a:extLst>
                </a:gridCol>
                <a:gridCol w="295200">
                  <a:extLst>
                    <a:ext uri="{9D8B030D-6E8A-4147-A177-3AD203B41FA5}">
                      <a16:colId xmlns:a16="http://schemas.microsoft.com/office/drawing/2014/main" val="2001277685"/>
                    </a:ext>
                  </a:extLst>
                </a:gridCol>
                <a:gridCol w="295200">
                  <a:extLst>
                    <a:ext uri="{9D8B030D-6E8A-4147-A177-3AD203B41FA5}">
                      <a16:colId xmlns:a16="http://schemas.microsoft.com/office/drawing/2014/main" val="3272880381"/>
                    </a:ext>
                  </a:extLst>
                </a:gridCol>
                <a:gridCol w="295200">
                  <a:extLst>
                    <a:ext uri="{9D8B030D-6E8A-4147-A177-3AD203B41FA5}">
                      <a16:colId xmlns:a16="http://schemas.microsoft.com/office/drawing/2014/main" val="546601939"/>
                    </a:ext>
                  </a:extLst>
                </a:gridCol>
                <a:gridCol w="295200">
                  <a:extLst>
                    <a:ext uri="{9D8B030D-6E8A-4147-A177-3AD203B41FA5}">
                      <a16:colId xmlns:a16="http://schemas.microsoft.com/office/drawing/2014/main" val="2590677665"/>
                    </a:ext>
                  </a:extLst>
                </a:gridCol>
                <a:gridCol w="295200">
                  <a:extLst>
                    <a:ext uri="{9D8B030D-6E8A-4147-A177-3AD203B41FA5}">
                      <a16:colId xmlns:a16="http://schemas.microsoft.com/office/drawing/2014/main" val="3379615951"/>
                    </a:ext>
                  </a:extLst>
                </a:gridCol>
                <a:gridCol w="295200">
                  <a:extLst>
                    <a:ext uri="{9D8B030D-6E8A-4147-A177-3AD203B41FA5}">
                      <a16:colId xmlns:a16="http://schemas.microsoft.com/office/drawing/2014/main" val="1638898984"/>
                    </a:ext>
                  </a:extLst>
                </a:gridCol>
                <a:gridCol w="295200">
                  <a:extLst>
                    <a:ext uri="{9D8B030D-6E8A-4147-A177-3AD203B41FA5}">
                      <a16:colId xmlns:a16="http://schemas.microsoft.com/office/drawing/2014/main" val="3299756172"/>
                    </a:ext>
                  </a:extLst>
                </a:gridCol>
                <a:gridCol w="295200">
                  <a:extLst>
                    <a:ext uri="{9D8B030D-6E8A-4147-A177-3AD203B41FA5}">
                      <a16:colId xmlns:a16="http://schemas.microsoft.com/office/drawing/2014/main" val="1875843"/>
                    </a:ext>
                  </a:extLst>
                </a:gridCol>
                <a:gridCol w="295200">
                  <a:extLst>
                    <a:ext uri="{9D8B030D-6E8A-4147-A177-3AD203B41FA5}">
                      <a16:colId xmlns:a16="http://schemas.microsoft.com/office/drawing/2014/main" val="150344025"/>
                    </a:ext>
                  </a:extLst>
                </a:gridCol>
                <a:gridCol w="295200">
                  <a:extLst>
                    <a:ext uri="{9D8B030D-6E8A-4147-A177-3AD203B41FA5}">
                      <a16:colId xmlns:a16="http://schemas.microsoft.com/office/drawing/2014/main" val="446331552"/>
                    </a:ext>
                  </a:extLst>
                </a:gridCol>
                <a:gridCol w="295200">
                  <a:extLst>
                    <a:ext uri="{9D8B030D-6E8A-4147-A177-3AD203B41FA5}">
                      <a16:colId xmlns:a16="http://schemas.microsoft.com/office/drawing/2014/main" val="1832374403"/>
                    </a:ext>
                  </a:extLst>
                </a:gridCol>
                <a:gridCol w="295200">
                  <a:extLst>
                    <a:ext uri="{9D8B030D-6E8A-4147-A177-3AD203B41FA5}">
                      <a16:colId xmlns:a16="http://schemas.microsoft.com/office/drawing/2014/main" val="4199782462"/>
                    </a:ext>
                  </a:extLst>
                </a:gridCol>
                <a:gridCol w="295200">
                  <a:extLst>
                    <a:ext uri="{9D8B030D-6E8A-4147-A177-3AD203B41FA5}">
                      <a16:colId xmlns:a16="http://schemas.microsoft.com/office/drawing/2014/main" val="3509854967"/>
                    </a:ext>
                  </a:extLst>
                </a:gridCol>
                <a:gridCol w="295200">
                  <a:extLst>
                    <a:ext uri="{9D8B030D-6E8A-4147-A177-3AD203B41FA5}">
                      <a16:colId xmlns:a16="http://schemas.microsoft.com/office/drawing/2014/main" val="2446626481"/>
                    </a:ext>
                  </a:extLst>
                </a:gridCol>
                <a:gridCol w="295200">
                  <a:extLst>
                    <a:ext uri="{9D8B030D-6E8A-4147-A177-3AD203B41FA5}">
                      <a16:colId xmlns:a16="http://schemas.microsoft.com/office/drawing/2014/main" val="3677224337"/>
                    </a:ext>
                  </a:extLst>
                </a:gridCol>
                <a:gridCol w="295200">
                  <a:extLst>
                    <a:ext uri="{9D8B030D-6E8A-4147-A177-3AD203B41FA5}">
                      <a16:colId xmlns:a16="http://schemas.microsoft.com/office/drawing/2014/main" val="501770989"/>
                    </a:ext>
                  </a:extLst>
                </a:gridCol>
                <a:gridCol w="295200">
                  <a:extLst>
                    <a:ext uri="{9D8B030D-6E8A-4147-A177-3AD203B41FA5}">
                      <a16:colId xmlns:a16="http://schemas.microsoft.com/office/drawing/2014/main" val="4097377342"/>
                    </a:ext>
                  </a:extLst>
                </a:gridCol>
                <a:gridCol w="295200">
                  <a:extLst>
                    <a:ext uri="{9D8B030D-6E8A-4147-A177-3AD203B41FA5}">
                      <a16:colId xmlns:a16="http://schemas.microsoft.com/office/drawing/2014/main" val="329009944"/>
                    </a:ext>
                  </a:extLst>
                </a:gridCol>
              </a:tblGrid>
              <a:tr h="493901">
                <a:tc>
                  <a:txBody>
                    <a:bodyPr/>
                    <a:lstStyle/>
                    <a:p>
                      <a:pPr>
                        <a:lnSpc>
                          <a:spcPct val="107000"/>
                        </a:lnSpc>
                        <a:spcAft>
                          <a:spcPts val="0"/>
                        </a:spcAft>
                      </a:pPr>
                      <a:r>
                        <a:rPr lang="en-GB" sz="1400" dirty="0">
                          <a:solidFill>
                            <a:schemeClr val="tx1"/>
                          </a:solidFill>
                          <a:effectLst/>
                          <a:latin typeface="Myriad Pro Semibold"/>
                        </a:rPr>
                        <a:t>Number</a:t>
                      </a:r>
                      <a:endParaRPr lang="en-GB" sz="1400" dirty="0">
                        <a:solidFill>
                          <a:schemeClr val="tx1"/>
                        </a:solidFill>
                        <a:effectLst/>
                        <a:latin typeface="Myriad Pro Semibold"/>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E2E8"/>
                    </a:solidFill>
                  </a:tcPr>
                </a:tc>
                <a:tc>
                  <a:txBody>
                    <a:bodyPr/>
                    <a:lstStyle/>
                    <a:p>
                      <a:pPr algn="ctr">
                        <a:lnSpc>
                          <a:spcPct val="107000"/>
                        </a:lnSpc>
                        <a:spcAft>
                          <a:spcPts val="0"/>
                        </a:spcAft>
                      </a:pPr>
                      <a:r>
                        <a:rPr lang="en-GB" sz="1400" dirty="0">
                          <a:solidFill>
                            <a:schemeClr val="tx1"/>
                          </a:solidFill>
                          <a:effectLst/>
                          <a:latin typeface="Myriad Pro Semibold"/>
                        </a:rPr>
                        <a:t>0</a:t>
                      </a:r>
                      <a:endParaRPr lang="en-GB" sz="14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1</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2</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3</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4</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a:solidFill>
                            <a:schemeClr val="tx1"/>
                          </a:solidFill>
                          <a:effectLst/>
                          <a:latin typeface="Myriad Pro Semibold"/>
                        </a:rPr>
                        <a:t>5</a:t>
                      </a:r>
                      <a:endParaRPr lang="en-GB" sz="140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6</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7</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8</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9</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a:solidFill>
                            <a:schemeClr val="tx1"/>
                          </a:solidFill>
                          <a:effectLst/>
                          <a:latin typeface="Myriad Pro Semibold"/>
                        </a:rPr>
                        <a:t>10</a:t>
                      </a:r>
                      <a:endParaRPr lang="en-GB" sz="140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11</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12</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13</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14</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a:solidFill>
                            <a:schemeClr val="tx1"/>
                          </a:solidFill>
                          <a:effectLst/>
                          <a:latin typeface="Myriad Pro Semibold"/>
                        </a:rPr>
                        <a:t>15</a:t>
                      </a:r>
                      <a:endParaRPr lang="en-GB" sz="140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16</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17</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18</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19</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a:solidFill>
                            <a:schemeClr val="tx1"/>
                          </a:solidFill>
                          <a:effectLst/>
                          <a:latin typeface="Myriad Pro Semibold"/>
                        </a:rPr>
                        <a:t>20</a:t>
                      </a:r>
                      <a:endParaRPr lang="en-GB" sz="140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21</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22</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23</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b="0" dirty="0">
                          <a:solidFill>
                            <a:schemeClr val="tx1"/>
                          </a:solidFill>
                          <a:effectLst/>
                          <a:latin typeface="Myriad Pro Semibold"/>
                        </a:rPr>
                        <a:t>24</a:t>
                      </a:r>
                      <a:endParaRPr lang="en-GB" sz="1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chemeClr val="tx1"/>
                          </a:solidFill>
                          <a:effectLst/>
                          <a:latin typeface="Myriad Pro Semibold"/>
                        </a:rPr>
                        <a:t>25</a:t>
                      </a:r>
                      <a:endParaRPr lang="en-GB" sz="1400" dirty="0">
                        <a:solidFill>
                          <a:schemeClr val="tx1"/>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5315648"/>
                  </a:ext>
                </a:extLst>
              </a:tr>
              <a:tr h="493901">
                <a:tc>
                  <a:txBody>
                    <a:bodyPr/>
                    <a:lstStyle/>
                    <a:p>
                      <a:pPr>
                        <a:lnSpc>
                          <a:spcPct val="107000"/>
                        </a:lnSpc>
                        <a:spcAft>
                          <a:spcPts val="0"/>
                        </a:spcAft>
                      </a:pPr>
                      <a:r>
                        <a:rPr lang="en-GB" sz="1400" dirty="0">
                          <a:solidFill>
                            <a:schemeClr val="tx1"/>
                          </a:solidFill>
                          <a:effectLst/>
                          <a:latin typeface="Myriad Pro Semibold"/>
                        </a:rPr>
                        <a:t>Counting in 5s</a:t>
                      </a:r>
                      <a:endParaRPr lang="en-GB" sz="1400" dirty="0">
                        <a:solidFill>
                          <a:schemeClr val="tx1"/>
                        </a:solidFill>
                        <a:effectLst/>
                        <a:latin typeface="Myriad Pro Semibold"/>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E2E8"/>
                    </a:solidFill>
                  </a:tcPr>
                </a:tc>
                <a:tc>
                  <a:txBody>
                    <a:bodyPr/>
                    <a:lstStyle/>
                    <a:p>
                      <a:pPr algn="ctr">
                        <a:lnSpc>
                          <a:spcPct val="107000"/>
                        </a:lnSpc>
                        <a:spcAft>
                          <a:spcPts val="0"/>
                        </a:spcAft>
                      </a:pP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058088"/>
                  </a:ext>
                </a:extLst>
              </a:tr>
              <a:tr h="493901">
                <a:tc>
                  <a:txBody>
                    <a:bodyPr/>
                    <a:lstStyle/>
                    <a:p>
                      <a:pPr>
                        <a:lnSpc>
                          <a:spcPct val="107000"/>
                        </a:lnSpc>
                        <a:spcAft>
                          <a:spcPts val="0"/>
                        </a:spcAft>
                      </a:pPr>
                      <a:r>
                        <a:rPr lang="en-GB" sz="1400" dirty="0">
                          <a:solidFill>
                            <a:schemeClr val="tx1"/>
                          </a:solidFill>
                          <a:effectLst/>
                          <a:latin typeface="Myriad Pro Semibold"/>
                        </a:rPr>
                        <a:t>Counting in 10s</a:t>
                      </a:r>
                      <a:endParaRPr lang="en-GB" sz="1400" dirty="0">
                        <a:solidFill>
                          <a:schemeClr val="tx1"/>
                        </a:solidFill>
                        <a:effectLst/>
                        <a:latin typeface="Myriad Pro Semibold"/>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8E2E8"/>
                    </a:solidFill>
                  </a:tcPr>
                </a:tc>
                <a:tc>
                  <a:txBody>
                    <a:bodyPr/>
                    <a:lstStyle/>
                    <a:p>
                      <a:pPr algn="ctr">
                        <a:lnSpc>
                          <a:spcPct val="107000"/>
                        </a:lnSpc>
                        <a:spcAft>
                          <a:spcPts val="0"/>
                        </a:spcAft>
                      </a:pP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400" dirty="0">
                          <a:solidFill>
                            <a:srgbClr val="00B050"/>
                          </a:solidFill>
                          <a:effectLst/>
                          <a:latin typeface="Myriad Pro Semibold"/>
                        </a:rPr>
                        <a:t> </a:t>
                      </a:r>
                      <a:endParaRPr lang="en-GB" sz="1400" dirty="0">
                        <a:solidFill>
                          <a:srgbClr val="00B050"/>
                        </a:solidFill>
                        <a:effectLst/>
                        <a:latin typeface="Myriad Pro Semibold"/>
                        <a:ea typeface="Calibri" panose="020F0502020204030204" pitchFamily="34"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620835"/>
                  </a:ext>
                </a:extLst>
              </a:tr>
            </a:tbl>
          </a:graphicData>
        </a:graphic>
      </p:graphicFrame>
      <p:sp>
        <p:nvSpPr>
          <p:cNvPr id="43" name="TextBox 42">
            <a:extLst>
              <a:ext uri="{FF2B5EF4-FFF2-40B4-BE49-F238E27FC236}">
                <a16:creationId xmlns:a16="http://schemas.microsoft.com/office/drawing/2014/main" id="{8C76CDC0-DD72-4680-A750-A90661DF6560}"/>
              </a:ext>
            </a:extLst>
          </p:cNvPr>
          <p:cNvSpPr txBox="1"/>
          <p:nvPr/>
        </p:nvSpPr>
        <p:spPr bwMode="auto">
          <a:xfrm>
            <a:off x="2750222" y="3283303"/>
            <a:ext cx="325730" cy="307777"/>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1400" dirty="0">
                <a:latin typeface="Comic Sans MS" panose="030F0702030302020204" pitchFamily="66" charset="0"/>
                <a:ea typeface="Myriad Pro Semibold" charset="0"/>
                <a:cs typeface="Myriad Pro Semibold" charset="0"/>
                <a:sym typeface="Wingdings" panose="05000000000000000000" pitchFamily="2" charset="2"/>
              </a:rPr>
              <a:t></a:t>
            </a:r>
            <a:endParaRPr lang="en-GB" sz="1400" dirty="0">
              <a:latin typeface="Comic Sans MS" panose="030F0702030302020204" pitchFamily="66" charset="0"/>
              <a:ea typeface="Myriad Pro Semibold" charset="0"/>
              <a:cs typeface="Myriad Pro Semibold" charset="0"/>
            </a:endParaRPr>
          </a:p>
        </p:txBody>
      </p:sp>
      <p:sp>
        <p:nvSpPr>
          <p:cNvPr id="44" name="TextBox 43">
            <a:extLst>
              <a:ext uri="{FF2B5EF4-FFF2-40B4-BE49-F238E27FC236}">
                <a16:creationId xmlns:a16="http://schemas.microsoft.com/office/drawing/2014/main" id="{1A4B13A0-7147-449E-8C1E-CACAF2AC58B1}"/>
              </a:ext>
            </a:extLst>
          </p:cNvPr>
          <p:cNvSpPr txBox="1"/>
          <p:nvPr/>
        </p:nvSpPr>
        <p:spPr bwMode="auto">
          <a:xfrm>
            <a:off x="2752603" y="3773010"/>
            <a:ext cx="325730" cy="307777"/>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1400" dirty="0">
                <a:latin typeface="Comic Sans MS" panose="030F0702030302020204" pitchFamily="66" charset="0"/>
                <a:ea typeface="Myriad Pro Semibold" charset="0"/>
                <a:cs typeface="Myriad Pro Semibold" charset="0"/>
                <a:sym typeface="Wingdings" panose="05000000000000000000" pitchFamily="2" charset="2"/>
              </a:rPr>
              <a:t></a:t>
            </a:r>
            <a:endParaRPr lang="en-GB" sz="1400" dirty="0">
              <a:latin typeface="Comic Sans MS" panose="030F0702030302020204" pitchFamily="66" charset="0"/>
              <a:ea typeface="Myriad Pro Semibold" charset="0"/>
              <a:cs typeface="Myriad Pro Semibold" charset="0"/>
            </a:endParaRPr>
          </a:p>
        </p:txBody>
      </p:sp>
      <p:sp>
        <p:nvSpPr>
          <p:cNvPr id="45" name="TextBox 44">
            <a:extLst>
              <a:ext uri="{FF2B5EF4-FFF2-40B4-BE49-F238E27FC236}">
                <a16:creationId xmlns:a16="http://schemas.microsoft.com/office/drawing/2014/main" id="{C3A36976-CEBE-4F65-A322-1CEA05DE915C}"/>
              </a:ext>
            </a:extLst>
          </p:cNvPr>
          <p:cNvSpPr txBox="1"/>
          <p:nvPr/>
        </p:nvSpPr>
        <p:spPr bwMode="auto">
          <a:xfrm>
            <a:off x="4228025" y="3280922"/>
            <a:ext cx="325730" cy="307777"/>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1400" dirty="0">
                <a:latin typeface="Comic Sans MS" panose="030F0702030302020204" pitchFamily="66" charset="0"/>
                <a:ea typeface="Myriad Pro Semibold" charset="0"/>
                <a:cs typeface="Myriad Pro Semibold" charset="0"/>
                <a:sym typeface="Wingdings" panose="05000000000000000000" pitchFamily="2" charset="2"/>
              </a:rPr>
              <a:t></a:t>
            </a:r>
            <a:endParaRPr lang="en-GB" sz="1400" dirty="0">
              <a:latin typeface="Comic Sans MS" panose="030F0702030302020204" pitchFamily="66" charset="0"/>
              <a:ea typeface="Myriad Pro Semibold" charset="0"/>
              <a:cs typeface="Myriad Pro Semibold" charset="0"/>
            </a:endParaRPr>
          </a:p>
        </p:txBody>
      </p:sp>
      <p:sp>
        <p:nvSpPr>
          <p:cNvPr id="46" name="TextBox 45">
            <a:extLst>
              <a:ext uri="{FF2B5EF4-FFF2-40B4-BE49-F238E27FC236}">
                <a16:creationId xmlns:a16="http://schemas.microsoft.com/office/drawing/2014/main" id="{2FCEADB4-554B-4D92-8EEC-BCF10D1DE5B7}"/>
              </a:ext>
            </a:extLst>
          </p:cNvPr>
          <p:cNvSpPr txBox="1"/>
          <p:nvPr/>
        </p:nvSpPr>
        <p:spPr bwMode="auto">
          <a:xfrm>
            <a:off x="5704548" y="3283302"/>
            <a:ext cx="325730" cy="307777"/>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1400" dirty="0">
                <a:latin typeface="Comic Sans MS" panose="030F0702030302020204" pitchFamily="66" charset="0"/>
                <a:ea typeface="Myriad Pro Semibold" charset="0"/>
                <a:cs typeface="Myriad Pro Semibold" charset="0"/>
                <a:sym typeface="Wingdings" panose="05000000000000000000" pitchFamily="2" charset="2"/>
              </a:rPr>
              <a:t></a:t>
            </a:r>
            <a:endParaRPr lang="en-GB" sz="1400" dirty="0">
              <a:latin typeface="Comic Sans MS" panose="030F0702030302020204" pitchFamily="66" charset="0"/>
              <a:ea typeface="Myriad Pro Semibold" charset="0"/>
              <a:cs typeface="Myriad Pro Semibold" charset="0"/>
            </a:endParaRPr>
          </a:p>
        </p:txBody>
      </p:sp>
      <p:sp>
        <p:nvSpPr>
          <p:cNvPr id="47" name="TextBox 46">
            <a:extLst>
              <a:ext uri="{FF2B5EF4-FFF2-40B4-BE49-F238E27FC236}">
                <a16:creationId xmlns:a16="http://schemas.microsoft.com/office/drawing/2014/main" id="{6A38E0B1-ED6F-408A-9BC1-76D0D9BB80DA}"/>
              </a:ext>
            </a:extLst>
          </p:cNvPr>
          <p:cNvSpPr txBox="1"/>
          <p:nvPr/>
        </p:nvSpPr>
        <p:spPr bwMode="auto">
          <a:xfrm>
            <a:off x="5704548" y="3773602"/>
            <a:ext cx="325730" cy="307777"/>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1400" dirty="0">
                <a:latin typeface="Comic Sans MS" panose="030F0702030302020204" pitchFamily="66" charset="0"/>
                <a:ea typeface="Myriad Pro Semibold" charset="0"/>
                <a:cs typeface="Myriad Pro Semibold" charset="0"/>
                <a:sym typeface="Wingdings" panose="05000000000000000000" pitchFamily="2" charset="2"/>
              </a:rPr>
              <a:t></a:t>
            </a:r>
            <a:endParaRPr lang="en-GB" sz="1400" dirty="0">
              <a:latin typeface="Comic Sans MS" panose="030F0702030302020204" pitchFamily="66" charset="0"/>
              <a:ea typeface="Myriad Pro Semibold" charset="0"/>
              <a:cs typeface="Myriad Pro Semibold" charset="0"/>
            </a:endParaRPr>
          </a:p>
        </p:txBody>
      </p:sp>
      <p:sp>
        <p:nvSpPr>
          <p:cNvPr id="48" name="TextBox 47">
            <a:extLst>
              <a:ext uri="{FF2B5EF4-FFF2-40B4-BE49-F238E27FC236}">
                <a16:creationId xmlns:a16="http://schemas.microsoft.com/office/drawing/2014/main" id="{F6920224-AC6B-4A6D-BB19-C09C8769A274}"/>
              </a:ext>
            </a:extLst>
          </p:cNvPr>
          <p:cNvSpPr txBox="1"/>
          <p:nvPr/>
        </p:nvSpPr>
        <p:spPr bwMode="auto">
          <a:xfrm>
            <a:off x="7181129" y="3280922"/>
            <a:ext cx="325730" cy="307777"/>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1400" dirty="0">
                <a:latin typeface="Comic Sans MS" panose="030F0702030302020204" pitchFamily="66" charset="0"/>
                <a:ea typeface="Myriad Pro Semibold" charset="0"/>
                <a:cs typeface="Myriad Pro Semibold" charset="0"/>
                <a:sym typeface="Wingdings" panose="05000000000000000000" pitchFamily="2" charset="2"/>
              </a:rPr>
              <a:t></a:t>
            </a:r>
            <a:endParaRPr lang="en-GB" sz="1400" dirty="0">
              <a:latin typeface="Comic Sans MS" panose="030F0702030302020204" pitchFamily="66" charset="0"/>
              <a:ea typeface="Myriad Pro Semibold" charset="0"/>
              <a:cs typeface="Myriad Pro Semibold" charset="0"/>
            </a:endParaRPr>
          </a:p>
        </p:txBody>
      </p:sp>
      <p:sp>
        <p:nvSpPr>
          <p:cNvPr id="49" name="TextBox 48">
            <a:extLst>
              <a:ext uri="{FF2B5EF4-FFF2-40B4-BE49-F238E27FC236}">
                <a16:creationId xmlns:a16="http://schemas.microsoft.com/office/drawing/2014/main" id="{6AE5BE25-D813-4B0D-8BD6-3DD52705930F}"/>
              </a:ext>
            </a:extLst>
          </p:cNvPr>
          <p:cNvSpPr txBox="1"/>
          <p:nvPr/>
        </p:nvSpPr>
        <p:spPr bwMode="auto">
          <a:xfrm>
            <a:off x="8657438" y="3280922"/>
            <a:ext cx="325730" cy="307777"/>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1400" dirty="0">
                <a:latin typeface="Comic Sans MS" panose="030F0702030302020204" pitchFamily="66" charset="0"/>
                <a:ea typeface="Myriad Pro Semibold" charset="0"/>
                <a:cs typeface="Myriad Pro Semibold" charset="0"/>
                <a:sym typeface="Wingdings" panose="05000000000000000000" pitchFamily="2" charset="2"/>
              </a:rPr>
              <a:t></a:t>
            </a:r>
            <a:endParaRPr lang="en-GB" sz="1400" dirty="0">
              <a:latin typeface="Comic Sans MS" panose="030F0702030302020204" pitchFamily="66" charset="0"/>
              <a:ea typeface="Myriad Pro Semibold" charset="0"/>
              <a:cs typeface="Myriad Pro Semibold" charset="0"/>
            </a:endParaRPr>
          </a:p>
        </p:txBody>
      </p:sp>
      <p:sp>
        <p:nvSpPr>
          <p:cNvPr id="50" name="TextBox 49">
            <a:extLst>
              <a:ext uri="{FF2B5EF4-FFF2-40B4-BE49-F238E27FC236}">
                <a16:creationId xmlns:a16="http://schemas.microsoft.com/office/drawing/2014/main" id="{EE060DD8-554F-42B2-9401-8E37B7CF96F2}"/>
              </a:ext>
            </a:extLst>
          </p:cNvPr>
          <p:cNvSpPr txBox="1"/>
          <p:nvPr/>
        </p:nvSpPr>
        <p:spPr bwMode="auto">
          <a:xfrm>
            <a:off x="8657438" y="3774483"/>
            <a:ext cx="325730" cy="307777"/>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1400" dirty="0">
                <a:latin typeface="Comic Sans MS" panose="030F0702030302020204" pitchFamily="66" charset="0"/>
                <a:ea typeface="Myriad Pro Semibold" charset="0"/>
                <a:cs typeface="Myriad Pro Semibold" charset="0"/>
                <a:sym typeface="Wingdings" panose="05000000000000000000" pitchFamily="2" charset="2"/>
              </a:rPr>
              <a:t></a:t>
            </a:r>
            <a:endParaRPr lang="en-GB" sz="1400" dirty="0">
              <a:latin typeface="Comic Sans MS" panose="030F0702030302020204" pitchFamily="66" charset="0"/>
              <a:ea typeface="Myriad Pro Semibold" charset="0"/>
              <a:cs typeface="Myriad Pro Semibold" charset="0"/>
            </a:endParaRPr>
          </a:p>
        </p:txBody>
      </p:sp>
      <p:sp>
        <p:nvSpPr>
          <p:cNvPr id="51" name="TextBox 50">
            <a:extLst>
              <a:ext uri="{FF2B5EF4-FFF2-40B4-BE49-F238E27FC236}">
                <a16:creationId xmlns:a16="http://schemas.microsoft.com/office/drawing/2014/main" id="{8B5B3038-0969-4497-B072-3AF2BA59F919}"/>
              </a:ext>
            </a:extLst>
          </p:cNvPr>
          <p:cNvSpPr txBox="1"/>
          <p:nvPr/>
        </p:nvSpPr>
        <p:spPr bwMode="auto">
          <a:xfrm>
            <a:off x="10133743" y="3280922"/>
            <a:ext cx="325730" cy="307777"/>
          </a:xfrm>
          <a:prstGeom prst="rect">
            <a:avLst/>
          </a:prstGeom>
          <a:noFill/>
          <a:ln>
            <a:noFill/>
          </a:ln>
          <a:extLs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1400" dirty="0">
                <a:latin typeface="Comic Sans MS" panose="030F0702030302020204" pitchFamily="66" charset="0"/>
                <a:ea typeface="Myriad Pro Semibold" charset="0"/>
                <a:cs typeface="Myriad Pro Semibold" charset="0"/>
                <a:sym typeface="Wingdings" panose="05000000000000000000" pitchFamily="2" charset="2"/>
              </a:rPr>
              <a:t></a:t>
            </a:r>
            <a:endParaRPr lang="en-GB" sz="1400" dirty="0">
              <a:latin typeface="Comic Sans MS" panose="030F0702030302020204" pitchFamily="66" charset="0"/>
              <a:ea typeface="Myriad Pro Semibold" charset="0"/>
              <a:cs typeface="Myriad Pro Semibold" charset="0"/>
            </a:endParaRPr>
          </a:p>
        </p:txBody>
      </p:sp>
    </p:spTree>
    <p:extLst>
      <p:ext uri="{BB962C8B-B14F-4D97-AF65-F5344CB8AC3E}">
        <p14:creationId xmlns:p14="http://schemas.microsoft.com/office/powerpoint/2010/main" val="58200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500"/>
                                        <p:tgtEl>
                                          <p:spTgt spid="4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3" grpId="0"/>
      <p:bldP spid="44" grpId="0"/>
      <p:bldP spid="45" grpId="0"/>
      <p:bldP spid="46" grpId="0"/>
      <p:bldP spid="47" grpId="0"/>
      <p:bldP spid="48" grpId="0"/>
      <p:bldP spid="49" grpId="0"/>
      <p:bldP spid="50" grpId="0"/>
      <p:bldP spid="51"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3:2</a:t>
            </a:r>
          </a:p>
        </p:txBody>
      </p:sp>
      <p:grpSp>
        <p:nvGrpSpPr>
          <p:cNvPr id="3" name="Group 2">
            <a:extLst>
              <a:ext uri="{FF2B5EF4-FFF2-40B4-BE49-F238E27FC236}">
                <a16:creationId xmlns:a16="http://schemas.microsoft.com/office/drawing/2014/main" id="{ED5037CE-D964-4789-B931-610D2D2CEF16}"/>
              </a:ext>
            </a:extLst>
          </p:cNvPr>
          <p:cNvGrpSpPr/>
          <p:nvPr/>
        </p:nvGrpSpPr>
        <p:grpSpPr>
          <a:xfrm>
            <a:off x="1898698" y="2340649"/>
            <a:ext cx="1010046" cy="2176697"/>
            <a:chOff x="374698" y="2352035"/>
            <a:chExt cx="1010046" cy="2176697"/>
          </a:xfrm>
        </p:grpSpPr>
        <p:pic>
          <p:nvPicPr>
            <p:cNvPr id="14" name="Picture 13" descr="A close up of a sign&#10;&#10;Description automatically generated">
              <a:extLst>
                <a:ext uri="{FF2B5EF4-FFF2-40B4-BE49-F238E27FC236}">
                  <a16:creationId xmlns:a16="http://schemas.microsoft.com/office/drawing/2014/main" id="{CCC2AF91-61A8-4CD5-A4ED-286CCCACED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698" y="2352035"/>
              <a:ext cx="1010045" cy="516586"/>
            </a:xfrm>
            <a:prstGeom prst="rect">
              <a:avLst/>
            </a:prstGeom>
          </p:spPr>
        </p:pic>
        <p:pic>
          <p:nvPicPr>
            <p:cNvPr id="15" name="Picture 14" descr="A close up of a sign&#10;&#10;Description automatically generated">
              <a:extLst>
                <a:ext uri="{FF2B5EF4-FFF2-40B4-BE49-F238E27FC236}">
                  <a16:creationId xmlns:a16="http://schemas.microsoft.com/office/drawing/2014/main" id="{F8DCD8B1-FC6E-40CE-B11E-4C1DC30B61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4699" y="3125799"/>
              <a:ext cx="1010045" cy="606396"/>
            </a:xfrm>
            <a:prstGeom prst="rect">
              <a:avLst/>
            </a:prstGeom>
          </p:spPr>
        </p:pic>
        <p:pic>
          <p:nvPicPr>
            <p:cNvPr id="16" name="Picture 15" descr="A close up of a sign&#10;&#10;Description automatically generated">
              <a:extLst>
                <a:ext uri="{FF2B5EF4-FFF2-40B4-BE49-F238E27FC236}">
                  <a16:creationId xmlns:a16="http://schemas.microsoft.com/office/drawing/2014/main" id="{8740AFB9-2658-4978-A798-55C204202D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4699" y="3989373"/>
              <a:ext cx="1010045" cy="539359"/>
            </a:xfrm>
            <a:prstGeom prst="rect">
              <a:avLst/>
            </a:prstGeom>
          </p:spPr>
        </p:pic>
      </p:grpSp>
      <p:grpSp>
        <p:nvGrpSpPr>
          <p:cNvPr id="17" name="Group 16">
            <a:extLst>
              <a:ext uri="{FF2B5EF4-FFF2-40B4-BE49-F238E27FC236}">
                <a16:creationId xmlns:a16="http://schemas.microsoft.com/office/drawing/2014/main" id="{3031160F-1738-4BEB-A3F5-E1CD320F8196}"/>
              </a:ext>
            </a:extLst>
          </p:cNvPr>
          <p:cNvGrpSpPr/>
          <p:nvPr/>
        </p:nvGrpSpPr>
        <p:grpSpPr>
          <a:xfrm>
            <a:off x="3375608" y="2340649"/>
            <a:ext cx="1010046" cy="2176697"/>
            <a:chOff x="374698" y="2352035"/>
            <a:chExt cx="1010046" cy="2176697"/>
          </a:xfrm>
        </p:grpSpPr>
        <p:pic>
          <p:nvPicPr>
            <p:cNvPr id="18" name="Picture 17" descr="A close up of a sign&#10;&#10;Description automatically generated">
              <a:extLst>
                <a:ext uri="{FF2B5EF4-FFF2-40B4-BE49-F238E27FC236}">
                  <a16:creationId xmlns:a16="http://schemas.microsoft.com/office/drawing/2014/main" id="{7B35CAF7-5569-4751-B18D-C9021E692D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698" y="2352035"/>
              <a:ext cx="1010045" cy="516586"/>
            </a:xfrm>
            <a:prstGeom prst="rect">
              <a:avLst/>
            </a:prstGeom>
          </p:spPr>
        </p:pic>
        <p:pic>
          <p:nvPicPr>
            <p:cNvPr id="19" name="Picture 18" descr="A close up of a sign&#10;&#10;Description automatically generated">
              <a:extLst>
                <a:ext uri="{FF2B5EF4-FFF2-40B4-BE49-F238E27FC236}">
                  <a16:creationId xmlns:a16="http://schemas.microsoft.com/office/drawing/2014/main" id="{BFF1E00E-BB6C-4E2E-8363-1DB4C57663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4699" y="3125799"/>
              <a:ext cx="1010045" cy="606396"/>
            </a:xfrm>
            <a:prstGeom prst="rect">
              <a:avLst/>
            </a:prstGeom>
          </p:spPr>
        </p:pic>
        <p:pic>
          <p:nvPicPr>
            <p:cNvPr id="20" name="Picture 19" descr="A close up of a sign&#10;&#10;Description automatically generated">
              <a:extLst>
                <a:ext uri="{FF2B5EF4-FFF2-40B4-BE49-F238E27FC236}">
                  <a16:creationId xmlns:a16="http://schemas.microsoft.com/office/drawing/2014/main" id="{775A7D39-61E0-4FF0-BC51-3EF0EFB41D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4699" y="3989373"/>
              <a:ext cx="1010045" cy="539359"/>
            </a:xfrm>
            <a:prstGeom prst="rect">
              <a:avLst/>
            </a:prstGeom>
          </p:spPr>
        </p:pic>
      </p:grpSp>
      <p:grpSp>
        <p:nvGrpSpPr>
          <p:cNvPr id="21" name="Group 20">
            <a:extLst>
              <a:ext uri="{FF2B5EF4-FFF2-40B4-BE49-F238E27FC236}">
                <a16:creationId xmlns:a16="http://schemas.microsoft.com/office/drawing/2014/main" id="{60B3348A-9BDC-4820-A2D2-D0EF54725D7A}"/>
              </a:ext>
            </a:extLst>
          </p:cNvPr>
          <p:cNvGrpSpPr/>
          <p:nvPr/>
        </p:nvGrpSpPr>
        <p:grpSpPr>
          <a:xfrm>
            <a:off x="4852518" y="2340649"/>
            <a:ext cx="1010046" cy="2176697"/>
            <a:chOff x="374698" y="2352035"/>
            <a:chExt cx="1010046" cy="2176697"/>
          </a:xfrm>
        </p:grpSpPr>
        <p:pic>
          <p:nvPicPr>
            <p:cNvPr id="22" name="Picture 21" descr="A close up of a sign&#10;&#10;Description automatically generated">
              <a:extLst>
                <a:ext uri="{FF2B5EF4-FFF2-40B4-BE49-F238E27FC236}">
                  <a16:creationId xmlns:a16="http://schemas.microsoft.com/office/drawing/2014/main" id="{971DB8E6-58CC-4200-9C6B-21677AD72B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698" y="2352035"/>
              <a:ext cx="1010045" cy="516586"/>
            </a:xfrm>
            <a:prstGeom prst="rect">
              <a:avLst/>
            </a:prstGeom>
          </p:spPr>
        </p:pic>
        <p:pic>
          <p:nvPicPr>
            <p:cNvPr id="23" name="Picture 22" descr="A close up of a sign&#10;&#10;Description automatically generated">
              <a:extLst>
                <a:ext uri="{FF2B5EF4-FFF2-40B4-BE49-F238E27FC236}">
                  <a16:creationId xmlns:a16="http://schemas.microsoft.com/office/drawing/2014/main" id="{947D0F7D-4103-4028-9295-B36FC1D97D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4699" y="3125799"/>
              <a:ext cx="1010045" cy="606396"/>
            </a:xfrm>
            <a:prstGeom prst="rect">
              <a:avLst/>
            </a:prstGeom>
          </p:spPr>
        </p:pic>
        <p:pic>
          <p:nvPicPr>
            <p:cNvPr id="24" name="Picture 23" descr="A close up of a sign&#10;&#10;Description automatically generated">
              <a:extLst>
                <a:ext uri="{FF2B5EF4-FFF2-40B4-BE49-F238E27FC236}">
                  <a16:creationId xmlns:a16="http://schemas.microsoft.com/office/drawing/2014/main" id="{ADD1A40C-91C1-48E7-A5EC-5E57B5FD5D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4699" y="3989373"/>
              <a:ext cx="1010045" cy="539359"/>
            </a:xfrm>
            <a:prstGeom prst="rect">
              <a:avLst/>
            </a:prstGeom>
          </p:spPr>
        </p:pic>
      </p:grpSp>
      <p:grpSp>
        <p:nvGrpSpPr>
          <p:cNvPr id="25" name="Group 24">
            <a:extLst>
              <a:ext uri="{FF2B5EF4-FFF2-40B4-BE49-F238E27FC236}">
                <a16:creationId xmlns:a16="http://schemas.microsoft.com/office/drawing/2014/main" id="{A1EB25A1-7D08-4F84-91FD-63881FC7806A}"/>
              </a:ext>
            </a:extLst>
          </p:cNvPr>
          <p:cNvGrpSpPr/>
          <p:nvPr/>
        </p:nvGrpSpPr>
        <p:grpSpPr>
          <a:xfrm>
            <a:off x="6329428" y="2340649"/>
            <a:ext cx="1010046" cy="2176697"/>
            <a:chOff x="374698" y="2352035"/>
            <a:chExt cx="1010046" cy="2176697"/>
          </a:xfrm>
        </p:grpSpPr>
        <p:pic>
          <p:nvPicPr>
            <p:cNvPr id="26" name="Picture 25" descr="A close up of a sign&#10;&#10;Description automatically generated">
              <a:extLst>
                <a:ext uri="{FF2B5EF4-FFF2-40B4-BE49-F238E27FC236}">
                  <a16:creationId xmlns:a16="http://schemas.microsoft.com/office/drawing/2014/main" id="{33884D8E-26BE-46EF-B863-E3E563868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698" y="2352035"/>
              <a:ext cx="1010045" cy="516586"/>
            </a:xfrm>
            <a:prstGeom prst="rect">
              <a:avLst/>
            </a:prstGeom>
          </p:spPr>
        </p:pic>
        <p:pic>
          <p:nvPicPr>
            <p:cNvPr id="27" name="Picture 26" descr="A close up of a sign&#10;&#10;Description automatically generated">
              <a:extLst>
                <a:ext uri="{FF2B5EF4-FFF2-40B4-BE49-F238E27FC236}">
                  <a16:creationId xmlns:a16="http://schemas.microsoft.com/office/drawing/2014/main" id="{6B496278-8193-4236-BDF3-0F0C7C982A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4699" y="3125799"/>
              <a:ext cx="1010045" cy="606396"/>
            </a:xfrm>
            <a:prstGeom prst="rect">
              <a:avLst/>
            </a:prstGeom>
          </p:spPr>
        </p:pic>
        <p:pic>
          <p:nvPicPr>
            <p:cNvPr id="28" name="Picture 27" descr="A close up of a sign&#10;&#10;Description automatically generated">
              <a:extLst>
                <a:ext uri="{FF2B5EF4-FFF2-40B4-BE49-F238E27FC236}">
                  <a16:creationId xmlns:a16="http://schemas.microsoft.com/office/drawing/2014/main" id="{FE7D666C-4B9A-4266-AE0C-7A7834B67F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4699" y="3989373"/>
              <a:ext cx="1010045" cy="539359"/>
            </a:xfrm>
            <a:prstGeom prst="rect">
              <a:avLst/>
            </a:prstGeom>
          </p:spPr>
        </p:pic>
      </p:grpSp>
      <p:grpSp>
        <p:nvGrpSpPr>
          <p:cNvPr id="29" name="Group 28">
            <a:extLst>
              <a:ext uri="{FF2B5EF4-FFF2-40B4-BE49-F238E27FC236}">
                <a16:creationId xmlns:a16="http://schemas.microsoft.com/office/drawing/2014/main" id="{CA1B12A7-6A70-4602-B86E-381B9C76C7F7}"/>
              </a:ext>
            </a:extLst>
          </p:cNvPr>
          <p:cNvGrpSpPr/>
          <p:nvPr/>
        </p:nvGrpSpPr>
        <p:grpSpPr>
          <a:xfrm>
            <a:off x="7806338" y="2340649"/>
            <a:ext cx="1010046" cy="2176697"/>
            <a:chOff x="374698" y="2352035"/>
            <a:chExt cx="1010046" cy="2176697"/>
          </a:xfrm>
        </p:grpSpPr>
        <p:pic>
          <p:nvPicPr>
            <p:cNvPr id="30" name="Picture 29" descr="A close up of a sign&#10;&#10;Description automatically generated">
              <a:extLst>
                <a:ext uri="{FF2B5EF4-FFF2-40B4-BE49-F238E27FC236}">
                  <a16:creationId xmlns:a16="http://schemas.microsoft.com/office/drawing/2014/main" id="{AD2A5E13-921F-48E8-A2A3-CA12621FD6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698" y="2352035"/>
              <a:ext cx="1010045" cy="516586"/>
            </a:xfrm>
            <a:prstGeom prst="rect">
              <a:avLst/>
            </a:prstGeom>
          </p:spPr>
        </p:pic>
        <p:pic>
          <p:nvPicPr>
            <p:cNvPr id="31" name="Picture 30" descr="A close up of a sign&#10;&#10;Description automatically generated">
              <a:extLst>
                <a:ext uri="{FF2B5EF4-FFF2-40B4-BE49-F238E27FC236}">
                  <a16:creationId xmlns:a16="http://schemas.microsoft.com/office/drawing/2014/main" id="{A15341FA-A939-4965-8E47-89AA8542C8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4699" y="3125799"/>
              <a:ext cx="1010045" cy="606396"/>
            </a:xfrm>
            <a:prstGeom prst="rect">
              <a:avLst/>
            </a:prstGeom>
          </p:spPr>
        </p:pic>
        <p:pic>
          <p:nvPicPr>
            <p:cNvPr id="32" name="Picture 31" descr="A close up of a sign&#10;&#10;Description automatically generated">
              <a:extLst>
                <a:ext uri="{FF2B5EF4-FFF2-40B4-BE49-F238E27FC236}">
                  <a16:creationId xmlns:a16="http://schemas.microsoft.com/office/drawing/2014/main" id="{9FD57AB8-0F30-40BD-B13C-9024C4A456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4699" y="3989373"/>
              <a:ext cx="1010045" cy="539359"/>
            </a:xfrm>
            <a:prstGeom prst="rect">
              <a:avLst/>
            </a:prstGeom>
          </p:spPr>
        </p:pic>
      </p:grpSp>
      <p:grpSp>
        <p:nvGrpSpPr>
          <p:cNvPr id="33" name="Group 32">
            <a:extLst>
              <a:ext uri="{FF2B5EF4-FFF2-40B4-BE49-F238E27FC236}">
                <a16:creationId xmlns:a16="http://schemas.microsoft.com/office/drawing/2014/main" id="{2B619CB5-E3C4-4A27-A662-950A8C778BCF}"/>
              </a:ext>
            </a:extLst>
          </p:cNvPr>
          <p:cNvGrpSpPr/>
          <p:nvPr/>
        </p:nvGrpSpPr>
        <p:grpSpPr>
          <a:xfrm>
            <a:off x="9283249" y="2340649"/>
            <a:ext cx="1010046" cy="2176697"/>
            <a:chOff x="374698" y="2352035"/>
            <a:chExt cx="1010046" cy="2176697"/>
          </a:xfrm>
        </p:grpSpPr>
        <p:pic>
          <p:nvPicPr>
            <p:cNvPr id="34" name="Picture 33" descr="A close up of a sign&#10;&#10;Description automatically generated">
              <a:extLst>
                <a:ext uri="{FF2B5EF4-FFF2-40B4-BE49-F238E27FC236}">
                  <a16:creationId xmlns:a16="http://schemas.microsoft.com/office/drawing/2014/main" id="{4C933E12-4458-48F9-9A91-BD525397F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698" y="2352035"/>
              <a:ext cx="1010045" cy="516586"/>
            </a:xfrm>
            <a:prstGeom prst="rect">
              <a:avLst/>
            </a:prstGeom>
          </p:spPr>
        </p:pic>
        <p:pic>
          <p:nvPicPr>
            <p:cNvPr id="35" name="Picture 34" descr="A close up of a sign&#10;&#10;Description automatically generated">
              <a:extLst>
                <a:ext uri="{FF2B5EF4-FFF2-40B4-BE49-F238E27FC236}">
                  <a16:creationId xmlns:a16="http://schemas.microsoft.com/office/drawing/2014/main" id="{D42D44F3-F9D7-4D3B-BA82-44FAEBDCFA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4699" y="3125799"/>
              <a:ext cx="1010045" cy="606396"/>
            </a:xfrm>
            <a:prstGeom prst="rect">
              <a:avLst/>
            </a:prstGeom>
          </p:spPr>
        </p:pic>
        <p:pic>
          <p:nvPicPr>
            <p:cNvPr id="36" name="Picture 35" descr="A close up of a sign&#10;&#10;Description automatically generated">
              <a:extLst>
                <a:ext uri="{FF2B5EF4-FFF2-40B4-BE49-F238E27FC236}">
                  <a16:creationId xmlns:a16="http://schemas.microsoft.com/office/drawing/2014/main" id="{080DE8DF-9A2C-4D95-8039-2E9E9BD3D8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4699" y="3989373"/>
              <a:ext cx="1010045" cy="539359"/>
            </a:xfrm>
            <a:prstGeom prst="rect">
              <a:avLst/>
            </a:prstGeom>
          </p:spPr>
        </p:pic>
      </p:grpSp>
    </p:spTree>
    <p:extLst>
      <p:ext uri="{BB962C8B-B14F-4D97-AF65-F5344CB8AC3E}">
        <p14:creationId xmlns:p14="http://schemas.microsoft.com/office/powerpoint/2010/main" val="6765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3:3</a:t>
            </a:r>
          </a:p>
        </p:txBody>
      </p:sp>
      <p:grpSp>
        <p:nvGrpSpPr>
          <p:cNvPr id="37" name="Group 36">
            <a:extLst>
              <a:ext uri="{FF2B5EF4-FFF2-40B4-BE49-F238E27FC236}">
                <a16:creationId xmlns:a16="http://schemas.microsoft.com/office/drawing/2014/main" id="{39A320E3-3935-4DD2-9EE3-5CBE01985414}"/>
              </a:ext>
            </a:extLst>
          </p:cNvPr>
          <p:cNvGrpSpPr/>
          <p:nvPr/>
        </p:nvGrpSpPr>
        <p:grpSpPr>
          <a:xfrm>
            <a:off x="2108193" y="2717147"/>
            <a:ext cx="7975615" cy="947425"/>
            <a:chOff x="584192" y="2894946"/>
            <a:chExt cx="7975615" cy="947425"/>
          </a:xfrm>
        </p:grpSpPr>
        <p:pic>
          <p:nvPicPr>
            <p:cNvPr id="4" name="Picture 3">
              <a:extLst>
                <a:ext uri="{FF2B5EF4-FFF2-40B4-BE49-F238E27FC236}">
                  <a16:creationId xmlns:a16="http://schemas.microsoft.com/office/drawing/2014/main" id="{1343EFA1-B069-4606-BE0F-BE479E3439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4193" y="3566161"/>
              <a:ext cx="7975614" cy="276210"/>
            </a:xfrm>
            <a:prstGeom prst="rect">
              <a:avLst/>
            </a:prstGeom>
          </p:spPr>
        </p:pic>
        <p:cxnSp>
          <p:nvCxnSpPr>
            <p:cNvPr id="19" name="Straight Arrow Connector 18">
              <a:extLst>
                <a:ext uri="{FF2B5EF4-FFF2-40B4-BE49-F238E27FC236}">
                  <a16:creationId xmlns:a16="http://schemas.microsoft.com/office/drawing/2014/main" id="{4F39ACBA-5F9C-4584-AB77-A3E47D2A5C31}"/>
                </a:ext>
              </a:extLst>
            </p:cNvPr>
            <p:cNvCxnSpPr/>
            <p:nvPr/>
          </p:nvCxnSpPr>
          <p:spPr bwMode="auto">
            <a:xfrm>
              <a:off x="584192" y="3429000"/>
              <a:ext cx="2657843" cy="0"/>
            </a:xfrm>
            <a:prstGeom prst="straightConnector1">
              <a:avLst/>
            </a:prstGeom>
            <a:noFill/>
            <a:ln w="381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E42F6B80-B6D1-4C34-8D36-49BB5261EEBE}"/>
                </a:ext>
              </a:extLst>
            </p:cNvPr>
            <p:cNvCxnSpPr/>
            <p:nvPr/>
          </p:nvCxnSpPr>
          <p:spPr bwMode="auto">
            <a:xfrm>
              <a:off x="3243078" y="3429000"/>
              <a:ext cx="2657843" cy="0"/>
            </a:xfrm>
            <a:prstGeom prst="straightConnector1">
              <a:avLst/>
            </a:prstGeom>
            <a:noFill/>
            <a:ln w="381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028A7688-170D-4F1A-8D11-46ED6F2CE47C}"/>
                </a:ext>
              </a:extLst>
            </p:cNvPr>
            <p:cNvCxnSpPr/>
            <p:nvPr/>
          </p:nvCxnSpPr>
          <p:spPr bwMode="auto">
            <a:xfrm>
              <a:off x="5901964" y="3429000"/>
              <a:ext cx="2657843" cy="0"/>
            </a:xfrm>
            <a:prstGeom prst="straightConnector1">
              <a:avLst/>
            </a:prstGeom>
            <a:noFill/>
            <a:ln w="381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a:extLst>
                <a:ext uri="{FF2B5EF4-FFF2-40B4-BE49-F238E27FC236}">
                  <a16:creationId xmlns:a16="http://schemas.microsoft.com/office/drawing/2014/main" id="{53A38465-25C7-4A71-8B41-F3B9F3E34AF0}"/>
                </a:ext>
              </a:extLst>
            </p:cNvPr>
            <p:cNvSpPr txBox="1"/>
            <p:nvPr/>
          </p:nvSpPr>
          <p:spPr bwMode="auto">
            <a:xfrm>
              <a:off x="1429648" y="2894946"/>
              <a:ext cx="966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cm</a:t>
              </a:r>
              <a:endParaRPr lang="en-GB" sz="2400" dirty="0">
                <a:solidFill>
                  <a:srgbClr val="FF0000"/>
                </a:solidFill>
                <a:latin typeface="Myriad Pro Semibold" charset="0"/>
                <a:ea typeface="Myriad Pro Semibold" charset="0"/>
                <a:cs typeface="Myriad Pro Semibold" charset="0"/>
              </a:endParaRPr>
            </a:p>
          </p:txBody>
        </p:sp>
        <p:sp>
          <p:nvSpPr>
            <p:cNvPr id="29" name="TextBox 28">
              <a:extLst>
                <a:ext uri="{FF2B5EF4-FFF2-40B4-BE49-F238E27FC236}">
                  <a16:creationId xmlns:a16="http://schemas.microsoft.com/office/drawing/2014/main" id="{64CD554C-0956-4723-9A6B-DA78962211A6}"/>
                </a:ext>
              </a:extLst>
            </p:cNvPr>
            <p:cNvSpPr txBox="1"/>
            <p:nvPr/>
          </p:nvSpPr>
          <p:spPr bwMode="auto">
            <a:xfrm>
              <a:off x="4088534" y="2894946"/>
              <a:ext cx="966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cm</a:t>
              </a:r>
              <a:endParaRPr lang="en-GB" sz="2400" dirty="0">
                <a:solidFill>
                  <a:srgbClr val="FF0000"/>
                </a:solidFill>
                <a:latin typeface="Myriad Pro Semibold" charset="0"/>
                <a:ea typeface="Myriad Pro Semibold" charset="0"/>
                <a:cs typeface="Myriad Pro Semibold" charset="0"/>
              </a:endParaRPr>
            </a:p>
          </p:txBody>
        </p:sp>
        <p:sp>
          <p:nvSpPr>
            <p:cNvPr id="30" name="TextBox 29">
              <a:extLst>
                <a:ext uri="{FF2B5EF4-FFF2-40B4-BE49-F238E27FC236}">
                  <a16:creationId xmlns:a16="http://schemas.microsoft.com/office/drawing/2014/main" id="{1127C95B-9305-4F45-8970-50B1DEC058A8}"/>
                </a:ext>
              </a:extLst>
            </p:cNvPr>
            <p:cNvSpPr txBox="1"/>
            <p:nvPr/>
          </p:nvSpPr>
          <p:spPr bwMode="auto">
            <a:xfrm>
              <a:off x="6747420" y="2894946"/>
              <a:ext cx="9669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cm</a:t>
              </a:r>
              <a:endParaRPr lang="en-GB" sz="2400" dirty="0">
                <a:solidFill>
                  <a:srgbClr val="FF0000"/>
                </a:solidFill>
                <a:latin typeface="Myriad Pro Semibold" charset="0"/>
                <a:ea typeface="Myriad Pro Semibold" charset="0"/>
                <a:cs typeface="Myriad Pro Semibold" charset="0"/>
              </a:endParaRPr>
            </a:p>
          </p:txBody>
        </p:sp>
      </p:grpSp>
      <p:grpSp>
        <p:nvGrpSpPr>
          <p:cNvPr id="3" name="Group 2">
            <a:extLst>
              <a:ext uri="{FF2B5EF4-FFF2-40B4-BE49-F238E27FC236}">
                <a16:creationId xmlns:a16="http://schemas.microsoft.com/office/drawing/2014/main" id="{8614FB70-726E-4D0D-8BA2-405EE433946C}"/>
              </a:ext>
            </a:extLst>
          </p:cNvPr>
          <p:cNvGrpSpPr/>
          <p:nvPr/>
        </p:nvGrpSpPr>
        <p:grpSpPr>
          <a:xfrm>
            <a:off x="2108193" y="3283327"/>
            <a:ext cx="7975615" cy="1177307"/>
            <a:chOff x="584192" y="3461126"/>
            <a:chExt cx="7975615" cy="1177307"/>
          </a:xfrm>
        </p:grpSpPr>
        <p:sp>
          <p:nvSpPr>
            <p:cNvPr id="6" name="Rectangle 5">
              <a:extLst>
                <a:ext uri="{FF2B5EF4-FFF2-40B4-BE49-F238E27FC236}">
                  <a16:creationId xmlns:a16="http://schemas.microsoft.com/office/drawing/2014/main" id="{DA973707-D57B-46B1-BBD9-643042AF0B80}"/>
                </a:ext>
              </a:extLst>
            </p:cNvPr>
            <p:cNvSpPr/>
            <p:nvPr/>
          </p:nvSpPr>
          <p:spPr>
            <a:xfrm>
              <a:off x="584192" y="3461126"/>
              <a:ext cx="1328400" cy="523220"/>
            </a:xfrm>
            <a:prstGeom prst="rect">
              <a:avLst/>
            </a:prstGeom>
            <a:ln w="19050">
              <a:solidFill>
                <a:schemeClr val="tx1"/>
              </a:solidFill>
            </a:ln>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3" name="Rectangle 12">
              <a:extLst>
                <a:ext uri="{FF2B5EF4-FFF2-40B4-BE49-F238E27FC236}">
                  <a16:creationId xmlns:a16="http://schemas.microsoft.com/office/drawing/2014/main" id="{F046AE15-720C-494E-B856-6186C9C06966}"/>
                </a:ext>
              </a:extLst>
            </p:cNvPr>
            <p:cNvSpPr/>
            <p:nvPr/>
          </p:nvSpPr>
          <p:spPr>
            <a:xfrm>
              <a:off x="1913635" y="3461126"/>
              <a:ext cx="1328400" cy="523220"/>
            </a:xfrm>
            <a:prstGeom prst="rect">
              <a:avLst/>
            </a:prstGeom>
            <a:ln w="19050">
              <a:solidFill>
                <a:schemeClr val="tx1"/>
              </a:solidFill>
            </a:ln>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4" name="Rectangle 13">
              <a:extLst>
                <a:ext uri="{FF2B5EF4-FFF2-40B4-BE49-F238E27FC236}">
                  <a16:creationId xmlns:a16="http://schemas.microsoft.com/office/drawing/2014/main" id="{F48FB5BF-C877-45BB-8E7E-AED363DA2489}"/>
                </a:ext>
              </a:extLst>
            </p:cNvPr>
            <p:cNvSpPr/>
            <p:nvPr/>
          </p:nvSpPr>
          <p:spPr>
            <a:xfrm>
              <a:off x="3243078" y="3461126"/>
              <a:ext cx="1328400" cy="523220"/>
            </a:xfrm>
            <a:prstGeom prst="rect">
              <a:avLst/>
            </a:prstGeom>
            <a:ln w="19050">
              <a:solidFill>
                <a:schemeClr val="tx1"/>
              </a:solidFill>
            </a:ln>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5" name="Rectangle 14">
              <a:extLst>
                <a:ext uri="{FF2B5EF4-FFF2-40B4-BE49-F238E27FC236}">
                  <a16:creationId xmlns:a16="http://schemas.microsoft.com/office/drawing/2014/main" id="{53D31A78-7A32-4518-B829-31B07958C4C4}"/>
                </a:ext>
              </a:extLst>
            </p:cNvPr>
            <p:cNvSpPr/>
            <p:nvPr/>
          </p:nvSpPr>
          <p:spPr>
            <a:xfrm>
              <a:off x="4572521" y="3461126"/>
              <a:ext cx="1328400" cy="523220"/>
            </a:xfrm>
            <a:prstGeom prst="rect">
              <a:avLst/>
            </a:prstGeom>
            <a:ln w="19050">
              <a:solidFill>
                <a:schemeClr val="tx1"/>
              </a:solidFill>
            </a:ln>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6" name="Rectangle 15">
              <a:extLst>
                <a:ext uri="{FF2B5EF4-FFF2-40B4-BE49-F238E27FC236}">
                  <a16:creationId xmlns:a16="http://schemas.microsoft.com/office/drawing/2014/main" id="{AEA84710-39B3-4C27-B665-98823B4D1526}"/>
                </a:ext>
              </a:extLst>
            </p:cNvPr>
            <p:cNvSpPr/>
            <p:nvPr/>
          </p:nvSpPr>
          <p:spPr>
            <a:xfrm>
              <a:off x="5901964" y="3461126"/>
              <a:ext cx="1328400" cy="523220"/>
            </a:xfrm>
            <a:prstGeom prst="rect">
              <a:avLst/>
            </a:prstGeom>
            <a:ln w="19050">
              <a:solidFill>
                <a:schemeClr val="tx1"/>
              </a:solidFill>
            </a:ln>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sp>
          <p:nvSpPr>
            <p:cNvPr id="17" name="Rectangle 16">
              <a:extLst>
                <a:ext uri="{FF2B5EF4-FFF2-40B4-BE49-F238E27FC236}">
                  <a16:creationId xmlns:a16="http://schemas.microsoft.com/office/drawing/2014/main" id="{0E468EF7-2E17-4641-A05A-A315C9A1F8A9}"/>
                </a:ext>
              </a:extLst>
            </p:cNvPr>
            <p:cNvSpPr/>
            <p:nvPr/>
          </p:nvSpPr>
          <p:spPr>
            <a:xfrm>
              <a:off x="7231407" y="3461126"/>
              <a:ext cx="1314000" cy="523220"/>
            </a:xfrm>
            <a:prstGeom prst="rect">
              <a:avLst/>
            </a:prstGeom>
            <a:ln w="19050">
              <a:solidFill>
                <a:schemeClr val="tx1"/>
              </a:solidFill>
            </a:ln>
          </p:spPr>
          <p:txBody>
            <a:bodyPr wrap="square" rtlCol="0" anchor="ctr">
              <a:spAutoFit/>
            </a:bodyPr>
            <a:lstStyle/>
            <a:p>
              <a:pPr algn="ctr" fontAlgn="base">
                <a:spcBef>
                  <a:spcPct val="20000"/>
                </a:spcBef>
                <a:spcAft>
                  <a:spcPct val="0"/>
                </a:spcAft>
                <a:buClr>
                  <a:srgbClr val="82CBDD"/>
                </a:buClr>
              </a:pPr>
              <a:endParaRPr lang="en-GB" sz="2800" dirty="0">
                <a:solidFill>
                  <a:srgbClr val="000000"/>
                </a:solidFill>
                <a:latin typeface="Myriad Pro Semibold"/>
                <a:ea typeface="Myriad Pro Semibold" charset="0"/>
                <a:cs typeface="Myriad Pro Semibold" charset="0"/>
              </a:endParaRPr>
            </a:p>
          </p:txBody>
        </p:sp>
        <p:cxnSp>
          <p:nvCxnSpPr>
            <p:cNvPr id="22" name="Straight Arrow Connector 21">
              <a:extLst>
                <a:ext uri="{FF2B5EF4-FFF2-40B4-BE49-F238E27FC236}">
                  <a16:creationId xmlns:a16="http://schemas.microsoft.com/office/drawing/2014/main" id="{531FE5EA-4DCF-45BB-8263-380C20E422C4}"/>
                </a:ext>
              </a:extLst>
            </p:cNvPr>
            <p:cNvCxnSpPr/>
            <p:nvPr/>
          </p:nvCxnSpPr>
          <p:spPr bwMode="auto">
            <a:xfrm>
              <a:off x="584192" y="4081146"/>
              <a:ext cx="1328400" cy="0"/>
            </a:xfrm>
            <a:prstGeom prst="straightConnector1">
              <a:avLst/>
            </a:prstGeom>
            <a:noFill/>
            <a:ln w="381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F9DE5133-3512-4238-AE20-5E6C15C85E0D}"/>
                </a:ext>
              </a:extLst>
            </p:cNvPr>
            <p:cNvCxnSpPr/>
            <p:nvPr/>
          </p:nvCxnSpPr>
          <p:spPr bwMode="auto">
            <a:xfrm>
              <a:off x="1913635" y="4081146"/>
              <a:ext cx="1328400" cy="0"/>
            </a:xfrm>
            <a:prstGeom prst="straightConnector1">
              <a:avLst/>
            </a:prstGeom>
            <a:noFill/>
            <a:ln w="381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F9FFB27F-DBD3-4030-94E5-B9CC096905F6}"/>
                </a:ext>
              </a:extLst>
            </p:cNvPr>
            <p:cNvCxnSpPr/>
            <p:nvPr/>
          </p:nvCxnSpPr>
          <p:spPr bwMode="auto">
            <a:xfrm>
              <a:off x="3243078" y="4081146"/>
              <a:ext cx="1328400" cy="0"/>
            </a:xfrm>
            <a:prstGeom prst="straightConnector1">
              <a:avLst/>
            </a:prstGeom>
            <a:noFill/>
            <a:ln w="381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DCE0CEE4-E93F-4762-8E14-158154B90655}"/>
                </a:ext>
              </a:extLst>
            </p:cNvPr>
            <p:cNvCxnSpPr/>
            <p:nvPr/>
          </p:nvCxnSpPr>
          <p:spPr bwMode="auto">
            <a:xfrm>
              <a:off x="4572521" y="4081146"/>
              <a:ext cx="1328400" cy="0"/>
            </a:xfrm>
            <a:prstGeom prst="straightConnector1">
              <a:avLst/>
            </a:prstGeom>
            <a:noFill/>
            <a:ln w="381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2BBF1EB9-7BBC-4562-BC33-77D309C118D3}"/>
                </a:ext>
              </a:extLst>
            </p:cNvPr>
            <p:cNvCxnSpPr/>
            <p:nvPr/>
          </p:nvCxnSpPr>
          <p:spPr bwMode="auto">
            <a:xfrm>
              <a:off x="5901964" y="4081146"/>
              <a:ext cx="1328400" cy="0"/>
            </a:xfrm>
            <a:prstGeom prst="straightConnector1">
              <a:avLst/>
            </a:prstGeom>
            <a:noFill/>
            <a:ln w="381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2C4E92E-596E-4719-A093-70DDDAB75070}"/>
                </a:ext>
              </a:extLst>
            </p:cNvPr>
            <p:cNvCxnSpPr/>
            <p:nvPr/>
          </p:nvCxnSpPr>
          <p:spPr bwMode="auto">
            <a:xfrm>
              <a:off x="7231407" y="4081146"/>
              <a:ext cx="1328400" cy="0"/>
            </a:xfrm>
            <a:prstGeom prst="straightConnector1">
              <a:avLst/>
            </a:prstGeom>
            <a:noFill/>
            <a:ln w="38100" cap="flat" cmpd="sng" algn="ctr">
              <a:solidFill>
                <a:schemeClr val="tx1"/>
              </a:solidFill>
              <a:prstDash val="solid"/>
              <a:round/>
              <a:headEnd type="triangle" w="lg" len="lg"/>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a:extLst>
                <a:ext uri="{FF2B5EF4-FFF2-40B4-BE49-F238E27FC236}">
                  <a16:creationId xmlns:a16="http://schemas.microsoft.com/office/drawing/2014/main" id="{CD9B7277-7A48-4CAD-A1FC-5E35A21BEC9F}"/>
                </a:ext>
              </a:extLst>
            </p:cNvPr>
            <p:cNvSpPr txBox="1"/>
            <p:nvPr/>
          </p:nvSpPr>
          <p:spPr bwMode="auto">
            <a:xfrm>
              <a:off x="848283" y="4176768"/>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cm</a:t>
              </a:r>
              <a:endParaRPr lang="en-GB" sz="2400" dirty="0">
                <a:solidFill>
                  <a:srgbClr val="FF0000"/>
                </a:solidFill>
                <a:latin typeface="Myriad Pro Semibold" charset="0"/>
                <a:ea typeface="Myriad Pro Semibold" charset="0"/>
                <a:cs typeface="Myriad Pro Semibold" charset="0"/>
              </a:endParaRPr>
            </a:p>
          </p:txBody>
        </p:sp>
        <p:sp>
          <p:nvSpPr>
            <p:cNvPr id="32" name="TextBox 31">
              <a:extLst>
                <a:ext uri="{FF2B5EF4-FFF2-40B4-BE49-F238E27FC236}">
                  <a16:creationId xmlns:a16="http://schemas.microsoft.com/office/drawing/2014/main" id="{3E8E5E41-AE6A-45F3-B97B-3F1D7BB57C2A}"/>
                </a:ext>
              </a:extLst>
            </p:cNvPr>
            <p:cNvSpPr txBox="1"/>
            <p:nvPr/>
          </p:nvSpPr>
          <p:spPr bwMode="auto">
            <a:xfrm>
              <a:off x="2177726" y="4176768"/>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cm</a:t>
              </a:r>
              <a:endParaRPr lang="en-GB" sz="2400" dirty="0">
                <a:solidFill>
                  <a:srgbClr val="FF0000"/>
                </a:solidFill>
                <a:latin typeface="Myriad Pro Semibold" charset="0"/>
                <a:ea typeface="Myriad Pro Semibold" charset="0"/>
                <a:cs typeface="Myriad Pro Semibold" charset="0"/>
              </a:endParaRPr>
            </a:p>
          </p:txBody>
        </p:sp>
        <p:sp>
          <p:nvSpPr>
            <p:cNvPr id="33" name="TextBox 32">
              <a:extLst>
                <a:ext uri="{FF2B5EF4-FFF2-40B4-BE49-F238E27FC236}">
                  <a16:creationId xmlns:a16="http://schemas.microsoft.com/office/drawing/2014/main" id="{C66A18A3-9331-4263-94D4-73FB00C9B12E}"/>
                </a:ext>
              </a:extLst>
            </p:cNvPr>
            <p:cNvSpPr txBox="1"/>
            <p:nvPr/>
          </p:nvSpPr>
          <p:spPr bwMode="auto">
            <a:xfrm>
              <a:off x="3507169" y="4176768"/>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cm</a:t>
              </a:r>
              <a:endParaRPr lang="en-GB" sz="2400" dirty="0">
                <a:solidFill>
                  <a:srgbClr val="FF0000"/>
                </a:solidFill>
                <a:latin typeface="Myriad Pro Semibold" charset="0"/>
                <a:ea typeface="Myriad Pro Semibold" charset="0"/>
                <a:cs typeface="Myriad Pro Semibold" charset="0"/>
              </a:endParaRPr>
            </a:p>
          </p:txBody>
        </p:sp>
        <p:sp>
          <p:nvSpPr>
            <p:cNvPr id="34" name="TextBox 33">
              <a:extLst>
                <a:ext uri="{FF2B5EF4-FFF2-40B4-BE49-F238E27FC236}">
                  <a16:creationId xmlns:a16="http://schemas.microsoft.com/office/drawing/2014/main" id="{57E4676B-854A-4D16-9FB6-77E0C9851774}"/>
                </a:ext>
              </a:extLst>
            </p:cNvPr>
            <p:cNvSpPr txBox="1"/>
            <p:nvPr/>
          </p:nvSpPr>
          <p:spPr bwMode="auto">
            <a:xfrm>
              <a:off x="4836612" y="4176768"/>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cm</a:t>
              </a:r>
              <a:endParaRPr lang="en-GB" sz="2400" dirty="0">
                <a:solidFill>
                  <a:srgbClr val="FF0000"/>
                </a:solidFill>
                <a:latin typeface="Myriad Pro Semibold" charset="0"/>
                <a:ea typeface="Myriad Pro Semibold" charset="0"/>
                <a:cs typeface="Myriad Pro Semibold" charset="0"/>
              </a:endParaRPr>
            </a:p>
          </p:txBody>
        </p:sp>
        <p:sp>
          <p:nvSpPr>
            <p:cNvPr id="35" name="TextBox 34">
              <a:extLst>
                <a:ext uri="{FF2B5EF4-FFF2-40B4-BE49-F238E27FC236}">
                  <a16:creationId xmlns:a16="http://schemas.microsoft.com/office/drawing/2014/main" id="{C0CFDD56-58CE-4928-B8D0-2E1458CAC39B}"/>
                </a:ext>
              </a:extLst>
            </p:cNvPr>
            <p:cNvSpPr txBox="1"/>
            <p:nvPr/>
          </p:nvSpPr>
          <p:spPr bwMode="auto">
            <a:xfrm>
              <a:off x="6166055" y="4176768"/>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cm</a:t>
              </a:r>
              <a:endParaRPr lang="en-GB" sz="2400" dirty="0">
                <a:solidFill>
                  <a:srgbClr val="FF0000"/>
                </a:solidFill>
                <a:latin typeface="Myriad Pro Semibold" charset="0"/>
                <a:ea typeface="Myriad Pro Semibold" charset="0"/>
                <a:cs typeface="Myriad Pro Semibold" charset="0"/>
              </a:endParaRPr>
            </a:p>
          </p:txBody>
        </p:sp>
        <p:sp>
          <p:nvSpPr>
            <p:cNvPr id="36" name="TextBox 35">
              <a:extLst>
                <a:ext uri="{FF2B5EF4-FFF2-40B4-BE49-F238E27FC236}">
                  <a16:creationId xmlns:a16="http://schemas.microsoft.com/office/drawing/2014/main" id="{BEDD6BAE-0174-4B6A-B35A-D0E79EF9CD01}"/>
                </a:ext>
              </a:extLst>
            </p:cNvPr>
            <p:cNvSpPr txBox="1"/>
            <p:nvPr/>
          </p:nvSpPr>
          <p:spPr bwMode="auto">
            <a:xfrm>
              <a:off x="7495498" y="4176768"/>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cm</a:t>
              </a:r>
              <a:endParaRPr lang="en-GB" sz="2400" dirty="0">
                <a:solidFill>
                  <a:srgbClr val="FF0000"/>
                </a:solidFill>
                <a:latin typeface="Myriad Pro Semibold" charset="0"/>
                <a:ea typeface="Myriad Pro Semibold" charset="0"/>
                <a:cs typeface="Myriad Pro Semibold" charset="0"/>
              </a:endParaRPr>
            </a:p>
          </p:txBody>
        </p:sp>
      </p:grpSp>
    </p:spTree>
    <p:extLst>
      <p:ext uri="{BB962C8B-B14F-4D97-AF65-F5344CB8AC3E}">
        <p14:creationId xmlns:p14="http://schemas.microsoft.com/office/powerpoint/2010/main" val="259062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3:3</a:t>
            </a:r>
          </a:p>
        </p:txBody>
      </p:sp>
      <p:sp>
        <p:nvSpPr>
          <p:cNvPr id="5" name="TextBox 4">
            <a:extLst>
              <a:ext uri="{FF2B5EF4-FFF2-40B4-BE49-F238E27FC236}">
                <a16:creationId xmlns:a16="http://schemas.microsoft.com/office/drawing/2014/main" id="{F24A163F-5F1B-4B77-B4B3-3F555F136FA1}"/>
              </a:ext>
            </a:extLst>
          </p:cNvPr>
          <p:cNvSpPr txBox="1"/>
          <p:nvPr/>
        </p:nvSpPr>
        <p:spPr bwMode="auto">
          <a:xfrm>
            <a:off x="7445361" y="530547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6" name="Rectangle 5">
            <a:extLst>
              <a:ext uri="{FF2B5EF4-FFF2-40B4-BE49-F238E27FC236}">
                <a16:creationId xmlns:a16="http://schemas.microsoft.com/office/drawing/2014/main" id="{4B603486-D84E-473E-B418-65380BB689D4}"/>
              </a:ext>
            </a:extLst>
          </p:cNvPr>
          <p:cNvSpPr/>
          <p:nvPr/>
        </p:nvSpPr>
        <p:spPr bwMode="auto">
          <a:xfrm>
            <a:off x="7392149" y="5305472"/>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 name="TextBox 6">
            <a:extLst>
              <a:ext uri="{FF2B5EF4-FFF2-40B4-BE49-F238E27FC236}">
                <a16:creationId xmlns:a16="http://schemas.microsoft.com/office/drawing/2014/main" id="{78A1D433-A15C-4EF4-9C26-01C13F26E462}"/>
              </a:ext>
            </a:extLst>
          </p:cNvPr>
          <p:cNvSpPr txBox="1"/>
          <p:nvPr/>
        </p:nvSpPr>
        <p:spPr bwMode="auto">
          <a:xfrm>
            <a:off x="7928120" y="5305472"/>
            <a:ext cx="1164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10</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endParaRPr lang="en-GB" sz="2400" dirty="0">
              <a:solidFill>
                <a:srgbClr val="C00000"/>
              </a:solidFill>
              <a:latin typeface="Myriad Pro Semibold" charset="0"/>
              <a:ea typeface="Myriad Pro Semibold" charset="0"/>
              <a:cs typeface="Myriad Pro Semibold" charset="0"/>
            </a:endParaRPr>
          </a:p>
        </p:txBody>
      </p:sp>
      <p:grpSp>
        <p:nvGrpSpPr>
          <p:cNvPr id="19" name="Group 18">
            <a:extLst>
              <a:ext uri="{FF2B5EF4-FFF2-40B4-BE49-F238E27FC236}">
                <a16:creationId xmlns:a16="http://schemas.microsoft.com/office/drawing/2014/main" id="{140D68AF-E3D8-4E2B-B5E1-CC1D5E061CEE}"/>
              </a:ext>
            </a:extLst>
          </p:cNvPr>
          <p:cNvGrpSpPr/>
          <p:nvPr/>
        </p:nvGrpSpPr>
        <p:grpSpPr>
          <a:xfrm>
            <a:off x="2108193" y="1916552"/>
            <a:ext cx="7975614" cy="3063804"/>
            <a:chOff x="584193" y="1916552"/>
            <a:chExt cx="7975614" cy="3063804"/>
          </a:xfrm>
        </p:grpSpPr>
        <p:pic>
          <p:nvPicPr>
            <p:cNvPr id="9" name="Picture 8" descr="A screenshot of a cell phone&#10;&#10;Description automatically generated">
              <a:extLst>
                <a:ext uri="{FF2B5EF4-FFF2-40B4-BE49-F238E27FC236}">
                  <a16:creationId xmlns:a16="http://schemas.microsoft.com/office/drawing/2014/main" id="{69FB0CDE-DBC2-4EC0-8CD6-FEC393921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93" y="1916552"/>
              <a:ext cx="7975614" cy="3063804"/>
            </a:xfrm>
            <a:prstGeom prst="rect">
              <a:avLst/>
            </a:prstGeom>
          </p:spPr>
        </p:pic>
        <p:pic>
          <p:nvPicPr>
            <p:cNvPr id="11" name="Picture 10" descr="A close up of a logo&#10;&#10;Description automatically generated">
              <a:extLst>
                <a:ext uri="{FF2B5EF4-FFF2-40B4-BE49-F238E27FC236}">
                  <a16:creationId xmlns:a16="http://schemas.microsoft.com/office/drawing/2014/main" id="{650048B5-86C9-458A-ADDF-9FC578C7B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562" y="2902103"/>
              <a:ext cx="817013" cy="817013"/>
            </a:xfrm>
            <a:prstGeom prst="rect">
              <a:avLst/>
            </a:prstGeom>
          </p:spPr>
        </p:pic>
        <p:pic>
          <p:nvPicPr>
            <p:cNvPr id="13" name="Picture 12" descr="A close up of a sign&#10;&#10;Description automatically generated">
              <a:extLst>
                <a:ext uri="{FF2B5EF4-FFF2-40B4-BE49-F238E27FC236}">
                  <a16:creationId xmlns:a16="http://schemas.microsoft.com/office/drawing/2014/main" id="{107FA798-F7D9-4609-80E7-8837E07A5B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6946" y="2668805"/>
              <a:ext cx="826741" cy="817013"/>
            </a:xfrm>
            <a:prstGeom prst="rect">
              <a:avLst/>
            </a:prstGeom>
          </p:spPr>
        </p:pic>
        <p:pic>
          <p:nvPicPr>
            <p:cNvPr id="14" name="Picture 13" descr="A close up of a sign&#10;&#10;Description automatically generated">
              <a:extLst>
                <a:ext uri="{FF2B5EF4-FFF2-40B4-BE49-F238E27FC236}">
                  <a16:creationId xmlns:a16="http://schemas.microsoft.com/office/drawing/2014/main" id="{D77F83B4-8A3D-4650-B627-EB23D834E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678" y="3688161"/>
              <a:ext cx="826741" cy="817013"/>
            </a:xfrm>
            <a:prstGeom prst="rect">
              <a:avLst/>
            </a:prstGeom>
          </p:spPr>
        </p:pic>
        <p:pic>
          <p:nvPicPr>
            <p:cNvPr id="15" name="Picture 14" descr="A close up of a logo&#10;&#10;Description automatically generated">
              <a:extLst>
                <a:ext uri="{FF2B5EF4-FFF2-40B4-BE49-F238E27FC236}">
                  <a16:creationId xmlns:a16="http://schemas.microsoft.com/office/drawing/2014/main" id="{4BADA8E7-9851-43BD-905F-BBFFFDDAD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475" y="3719116"/>
              <a:ext cx="817013" cy="817013"/>
            </a:xfrm>
            <a:prstGeom prst="rect">
              <a:avLst/>
            </a:prstGeom>
          </p:spPr>
        </p:pic>
      </p:grpSp>
      <p:sp>
        <p:nvSpPr>
          <p:cNvPr id="16" name="TextBox 15">
            <a:extLst>
              <a:ext uri="{FF2B5EF4-FFF2-40B4-BE49-F238E27FC236}">
                <a16:creationId xmlns:a16="http://schemas.microsoft.com/office/drawing/2014/main" id="{BCD9418B-DE3D-406B-A65E-D6C9E3F99BAA}"/>
              </a:ext>
            </a:extLst>
          </p:cNvPr>
          <p:cNvSpPr txBox="1"/>
          <p:nvPr/>
        </p:nvSpPr>
        <p:spPr bwMode="auto">
          <a:xfrm>
            <a:off x="3320374" y="5305472"/>
            <a:ext cx="12907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endParaRPr lang="en-GB" sz="2400" dirty="0">
              <a:solidFill>
                <a:srgbClr val="C00000"/>
              </a:solidFill>
              <a:latin typeface="Myriad Pro Semibold" charset="0"/>
              <a:ea typeface="Myriad Pro Semibold" charset="0"/>
              <a:cs typeface="Myriad Pro Semibold" charset="0"/>
            </a:endParaRPr>
          </a:p>
        </p:txBody>
      </p:sp>
      <p:pic>
        <p:nvPicPr>
          <p:cNvPr id="17" name="Picture 16">
            <a:extLst>
              <a:ext uri="{FF2B5EF4-FFF2-40B4-BE49-F238E27FC236}">
                <a16:creationId xmlns:a16="http://schemas.microsoft.com/office/drawing/2014/main" id="{4D28416A-E09C-404C-84EE-790659279A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1148" y="2806161"/>
            <a:ext cx="1112400" cy="1112400"/>
          </a:xfrm>
          <a:prstGeom prst="rect">
            <a:avLst/>
          </a:prstGeom>
        </p:spPr>
      </p:pic>
      <p:pic>
        <p:nvPicPr>
          <p:cNvPr id="18" name="Picture 17">
            <a:extLst>
              <a:ext uri="{FF2B5EF4-FFF2-40B4-BE49-F238E27FC236}">
                <a16:creationId xmlns:a16="http://schemas.microsoft.com/office/drawing/2014/main" id="{78532A74-0E40-404D-8C36-BBEAB03983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5504" y="3395709"/>
            <a:ext cx="1112400" cy="1112400"/>
          </a:xfrm>
          <a:prstGeom prst="rect">
            <a:avLst/>
          </a:prstGeom>
        </p:spPr>
      </p:pic>
    </p:spTree>
    <p:extLst>
      <p:ext uri="{BB962C8B-B14F-4D97-AF65-F5344CB8AC3E}">
        <p14:creationId xmlns:p14="http://schemas.microsoft.com/office/powerpoint/2010/main" val="299209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20</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2125525939"/>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20</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the relationship between multiples of five and ten</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4184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20</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t>Curriculum Prioritisation for Primary Maths</a:t>
            </a:r>
            <a:endParaRPr kumimoji="0" lang="en-GB" sz="11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2.4 Times tables: groups of 10 and of 5, and factors of 0 and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729532474"/>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3:4 - 3:6</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28-29</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9" name="Picture Placeholder 8">
            <a:extLst>
              <a:ext uri="{FF2B5EF4-FFF2-40B4-BE49-F238E27FC236}">
                <a16:creationId xmlns:a16="http://schemas.microsoft.com/office/drawing/2014/main" id="{0C0D84E1-6839-450E-83CC-91A083B6FC7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1527233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3:4</a:t>
            </a:r>
          </a:p>
        </p:txBody>
      </p:sp>
      <p:sp>
        <p:nvSpPr>
          <p:cNvPr id="5" name="TextBox 4">
            <a:extLst>
              <a:ext uri="{FF2B5EF4-FFF2-40B4-BE49-F238E27FC236}">
                <a16:creationId xmlns:a16="http://schemas.microsoft.com/office/drawing/2014/main" id="{44105CE4-F389-4E63-ABF9-FB88AFF5EFE5}"/>
              </a:ext>
            </a:extLst>
          </p:cNvPr>
          <p:cNvSpPr txBox="1"/>
          <p:nvPr/>
        </p:nvSpPr>
        <p:spPr bwMode="auto">
          <a:xfrm>
            <a:off x="5290332" y="4618852"/>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5 = 30</a:t>
            </a:r>
          </a:p>
        </p:txBody>
      </p:sp>
      <p:sp>
        <p:nvSpPr>
          <p:cNvPr id="6" name="TextBox 5">
            <a:extLst>
              <a:ext uri="{FF2B5EF4-FFF2-40B4-BE49-F238E27FC236}">
                <a16:creationId xmlns:a16="http://schemas.microsoft.com/office/drawing/2014/main" id="{D9C767E7-18B3-4438-B0B3-1E1C211DAA22}"/>
              </a:ext>
            </a:extLst>
          </p:cNvPr>
          <p:cNvSpPr txBox="1"/>
          <p:nvPr/>
        </p:nvSpPr>
        <p:spPr bwMode="auto">
          <a:xfrm>
            <a:off x="5206974" y="5372952"/>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10 = 30</a:t>
            </a:r>
          </a:p>
        </p:txBody>
      </p:sp>
      <p:grpSp>
        <p:nvGrpSpPr>
          <p:cNvPr id="3" name="Group 2">
            <a:extLst>
              <a:ext uri="{FF2B5EF4-FFF2-40B4-BE49-F238E27FC236}">
                <a16:creationId xmlns:a16="http://schemas.microsoft.com/office/drawing/2014/main" id="{6B4A8B00-F579-4BD6-BD16-4E1D7E69E9BA}"/>
              </a:ext>
            </a:extLst>
          </p:cNvPr>
          <p:cNvGrpSpPr/>
          <p:nvPr/>
        </p:nvGrpSpPr>
        <p:grpSpPr>
          <a:xfrm>
            <a:off x="3460751" y="1788038"/>
            <a:ext cx="5270501" cy="2505225"/>
            <a:chOff x="1916112" y="1788037"/>
            <a:chExt cx="5270501" cy="2505225"/>
          </a:xfrm>
        </p:grpSpPr>
        <p:pic>
          <p:nvPicPr>
            <p:cNvPr id="11" name="Picture 10" descr="A picture containing object&#10;&#10;Description automatically generated">
              <a:extLst>
                <a:ext uri="{FF2B5EF4-FFF2-40B4-BE49-F238E27FC236}">
                  <a16:creationId xmlns:a16="http://schemas.microsoft.com/office/drawing/2014/main" id="{6510EE5A-0A93-4285-895E-D4ED0D0BAF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16112" y="1788037"/>
              <a:ext cx="5267326" cy="677555"/>
            </a:xfrm>
            <a:prstGeom prst="rect">
              <a:avLst/>
            </a:prstGeom>
          </p:spPr>
        </p:pic>
        <p:pic>
          <p:nvPicPr>
            <p:cNvPr id="14" name="Picture 13" descr="A picture containing object&#10;&#10;Description automatically generated">
              <a:extLst>
                <a:ext uri="{FF2B5EF4-FFF2-40B4-BE49-F238E27FC236}">
                  <a16:creationId xmlns:a16="http://schemas.microsoft.com/office/drawing/2014/main" id="{5F1D6473-01D1-4E7B-80AF-08B0BDBA82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19287" y="2702303"/>
              <a:ext cx="5267326" cy="806363"/>
            </a:xfrm>
            <a:prstGeom prst="rect">
              <a:avLst/>
            </a:prstGeom>
          </p:spPr>
        </p:pic>
        <p:pic>
          <p:nvPicPr>
            <p:cNvPr id="15" name="Picture 14" descr="A picture containing object&#10;&#10;Description automatically generated">
              <a:extLst>
                <a:ext uri="{FF2B5EF4-FFF2-40B4-BE49-F238E27FC236}">
                  <a16:creationId xmlns:a16="http://schemas.microsoft.com/office/drawing/2014/main" id="{0417B6BD-B4DF-44CC-A5AE-9A7F5A6472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16112" y="3596215"/>
              <a:ext cx="5267326" cy="697047"/>
            </a:xfrm>
            <a:prstGeom prst="rect">
              <a:avLst/>
            </a:prstGeom>
          </p:spPr>
        </p:pic>
      </p:grpSp>
    </p:spTree>
    <p:extLst>
      <p:ext uri="{BB962C8B-B14F-4D97-AF65-F5344CB8AC3E}">
        <p14:creationId xmlns:p14="http://schemas.microsoft.com/office/powerpoint/2010/main" val="21352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1">
            <a:extLst>
              <a:ext uri="{FF2B5EF4-FFF2-40B4-BE49-F238E27FC236}">
                <a16:creationId xmlns:a16="http://schemas.microsoft.com/office/drawing/2014/main" id="{A3258D79-9BAF-4821-A1AF-A06EA4039D88}"/>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1:3</a:t>
            </a:r>
          </a:p>
        </p:txBody>
      </p:sp>
      <p:pic>
        <p:nvPicPr>
          <p:cNvPr id="29699" name="Picture 3">
            <a:extLst>
              <a:ext uri="{FF2B5EF4-FFF2-40B4-BE49-F238E27FC236}">
                <a16:creationId xmlns:a16="http://schemas.microsoft.com/office/drawing/2014/main" id="{546F95F3-862C-462B-8F3C-2A0F50BBD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614" y="2636839"/>
            <a:ext cx="783907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8504135-B389-4BB7-A0E6-4890057A89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751" y="2624139"/>
            <a:ext cx="128746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3:4</a:t>
            </a:r>
          </a:p>
        </p:txBody>
      </p:sp>
      <p:graphicFrame>
        <p:nvGraphicFramePr>
          <p:cNvPr id="3" name="Table 2">
            <a:extLst>
              <a:ext uri="{FF2B5EF4-FFF2-40B4-BE49-F238E27FC236}">
                <a16:creationId xmlns:a16="http://schemas.microsoft.com/office/drawing/2014/main" id="{F78F9352-1DBE-4DBE-97FA-5D34E436E108}"/>
              </a:ext>
            </a:extLst>
          </p:cNvPr>
          <p:cNvGraphicFramePr>
            <a:graphicFrameLocks noGrp="1"/>
          </p:cNvGraphicFramePr>
          <p:nvPr/>
        </p:nvGraphicFramePr>
        <p:xfrm>
          <a:off x="3924300" y="909429"/>
          <a:ext cx="4343400" cy="5218044"/>
        </p:xfrm>
        <a:graphic>
          <a:graphicData uri="http://schemas.openxmlformats.org/drawingml/2006/table">
            <a:tbl>
              <a:tblPr firstRow="1" firstCol="1" bandRow="1">
                <a:tableStyleId>{5C22544A-7EE6-4342-B048-85BDC9FD1C3A}</a:tableStyleId>
              </a:tblPr>
              <a:tblGrid>
                <a:gridCol w="2171700">
                  <a:extLst>
                    <a:ext uri="{9D8B030D-6E8A-4147-A177-3AD203B41FA5}">
                      <a16:colId xmlns:a16="http://schemas.microsoft.com/office/drawing/2014/main" val="3609790180"/>
                    </a:ext>
                  </a:extLst>
                </a:gridCol>
                <a:gridCol w="2171700">
                  <a:extLst>
                    <a:ext uri="{9D8B030D-6E8A-4147-A177-3AD203B41FA5}">
                      <a16:colId xmlns:a16="http://schemas.microsoft.com/office/drawing/2014/main" val="1472307065"/>
                    </a:ext>
                  </a:extLst>
                </a:gridCol>
              </a:tblGrid>
              <a:tr h="401388">
                <a:tc>
                  <a:txBody>
                    <a:bodyPr/>
                    <a:lstStyle/>
                    <a:p>
                      <a:pPr>
                        <a:lnSpc>
                          <a:spcPct val="107000"/>
                        </a:lnSpc>
                        <a:spcAft>
                          <a:spcPts val="0"/>
                        </a:spcAft>
                      </a:pPr>
                      <a:r>
                        <a:rPr lang="en-GB" sz="2400" b="0" dirty="0">
                          <a:solidFill>
                            <a:schemeClr val="tx1"/>
                          </a:solidFill>
                          <a:effectLst/>
                          <a:latin typeface="Myriad Pro Semibold"/>
                        </a:rPr>
                        <a:t>0 × 5 = 0 </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a:txBody>
                    <a:bodyPr/>
                    <a:lstStyle/>
                    <a:p>
                      <a:pPr>
                        <a:lnSpc>
                          <a:spcPct val="107000"/>
                        </a:lnSpc>
                        <a:spcAft>
                          <a:spcPts val="0"/>
                        </a:spcAft>
                      </a:pPr>
                      <a:r>
                        <a:rPr lang="en-GB" sz="2400" b="0" dirty="0">
                          <a:solidFill>
                            <a:schemeClr val="tx1"/>
                          </a:solidFill>
                          <a:effectLst/>
                          <a:latin typeface="Myriad Pro Semibold"/>
                        </a:rPr>
                        <a:t>0 × 10 = 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1181699638"/>
                  </a:ext>
                </a:extLst>
              </a:tr>
              <a:tr h="401388">
                <a:tc>
                  <a:txBody>
                    <a:bodyPr/>
                    <a:lstStyle/>
                    <a:p>
                      <a:pPr>
                        <a:lnSpc>
                          <a:spcPct val="107000"/>
                        </a:lnSpc>
                        <a:spcAft>
                          <a:spcPts val="0"/>
                        </a:spcAft>
                      </a:pPr>
                      <a:r>
                        <a:rPr lang="en-GB" sz="2400" b="0" dirty="0">
                          <a:solidFill>
                            <a:schemeClr val="tx1"/>
                          </a:solidFill>
                          <a:effectLst/>
                          <a:latin typeface="Myriad Pro Semibold"/>
                        </a:rPr>
                        <a:t>1 × 5 = 5</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400" b="0" dirty="0">
                          <a:solidFill>
                            <a:schemeClr val="tx1"/>
                          </a:solidFill>
                          <a:effectLst/>
                          <a:latin typeface="Myriad Pro Semibold"/>
                        </a:rPr>
                        <a:t>1 × 10 = 10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520711125"/>
                  </a:ext>
                </a:extLst>
              </a:tr>
              <a:tr h="401388">
                <a:tc>
                  <a:txBody>
                    <a:bodyPr/>
                    <a:lstStyle/>
                    <a:p>
                      <a:pPr>
                        <a:lnSpc>
                          <a:spcPct val="107000"/>
                        </a:lnSpc>
                        <a:spcAft>
                          <a:spcPts val="0"/>
                        </a:spcAft>
                      </a:pPr>
                      <a:r>
                        <a:rPr lang="en-GB" sz="2400" b="0" dirty="0">
                          <a:solidFill>
                            <a:schemeClr val="tx1"/>
                          </a:solidFill>
                          <a:effectLst/>
                          <a:latin typeface="Myriad Pro Semibold"/>
                        </a:rPr>
                        <a:t>2 × 5 = 10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a:txBody>
                    <a:bodyPr/>
                    <a:lstStyle/>
                    <a:p>
                      <a:pPr>
                        <a:lnSpc>
                          <a:spcPct val="107000"/>
                        </a:lnSpc>
                        <a:spcAft>
                          <a:spcPts val="0"/>
                        </a:spcAft>
                      </a:pPr>
                      <a:r>
                        <a:rPr lang="en-GB" sz="2400" b="0" dirty="0">
                          <a:solidFill>
                            <a:schemeClr val="tx1"/>
                          </a:solidFill>
                          <a:effectLst/>
                          <a:latin typeface="Myriad Pro Semibold"/>
                        </a:rPr>
                        <a:t>2 × 10 = 20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1035513739"/>
                  </a:ext>
                </a:extLst>
              </a:tr>
              <a:tr h="401388">
                <a:tc>
                  <a:txBody>
                    <a:bodyPr/>
                    <a:lstStyle/>
                    <a:p>
                      <a:pPr>
                        <a:lnSpc>
                          <a:spcPct val="107000"/>
                        </a:lnSpc>
                        <a:spcAft>
                          <a:spcPts val="0"/>
                        </a:spcAft>
                      </a:pPr>
                      <a:r>
                        <a:rPr lang="en-GB" sz="2400" b="0" dirty="0">
                          <a:solidFill>
                            <a:schemeClr val="tx1"/>
                          </a:solidFill>
                          <a:effectLst/>
                          <a:latin typeface="Myriad Pro Semibold"/>
                        </a:rPr>
                        <a:t>3 × 5 = 15</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400" b="0" dirty="0">
                          <a:solidFill>
                            <a:schemeClr val="tx1"/>
                          </a:solidFill>
                          <a:effectLst/>
                          <a:latin typeface="Myriad Pro Semibold"/>
                        </a:rPr>
                        <a:t>3 × 10 = 30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516255303"/>
                  </a:ext>
                </a:extLst>
              </a:tr>
              <a:tr h="401388">
                <a:tc>
                  <a:txBody>
                    <a:bodyPr/>
                    <a:lstStyle/>
                    <a:p>
                      <a:pPr>
                        <a:lnSpc>
                          <a:spcPct val="107000"/>
                        </a:lnSpc>
                        <a:spcAft>
                          <a:spcPts val="0"/>
                        </a:spcAft>
                      </a:pPr>
                      <a:r>
                        <a:rPr lang="en-GB" sz="2400" b="0" dirty="0">
                          <a:solidFill>
                            <a:schemeClr val="tx1"/>
                          </a:solidFill>
                          <a:effectLst/>
                          <a:latin typeface="Myriad Pro Semibold"/>
                        </a:rPr>
                        <a:t>4 × 5 = 20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a:txBody>
                    <a:bodyPr/>
                    <a:lstStyle/>
                    <a:p>
                      <a:pPr>
                        <a:lnSpc>
                          <a:spcPct val="107000"/>
                        </a:lnSpc>
                        <a:spcAft>
                          <a:spcPts val="0"/>
                        </a:spcAft>
                      </a:pPr>
                      <a:r>
                        <a:rPr lang="en-GB" sz="2400" b="0" dirty="0">
                          <a:solidFill>
                            <a:schemeClr val="tx1"/>
                          </a:solidFill>
                          <a:effectLst/>
                          <a:latin typeface="Myriad Pro Semibold"/>
                        </a:rPr>
                        <a:t>4 × 10 = 40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4006380959"/>
                  </a:ext>
                </a:extLst>
              </a:tr>
              <a:tr h="401388">
                <a:tc>
                  <a:txBody>
                    <a:bodyPr/>
                    <a:lstStyle/>
                    <a:p>
                      <a:pPr>
                        <a:lnSpc>
                          <a:spcPct val="107000"/>
                        </a:lnSpc>
                        <a:spcAft>
                          <a:spcPts val="0"/>
                        </a:spcAft>
                      </a:pPr>
                      <a:r>
                        <a:rPr lang="en-GB" sz="2400" b="0" dirty="0">
                          <a:solidFill>
                            <a:schemeClr val="tx1"/>
                          </a:solidFill>
                          <a:effectLst/>
                          <a:latin typeface="Myriad Pro Semibold"/>
                        </a:rPr>
                        <a:t>5 × 5 = 25</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400" b="0" dirty="0">
                          <a:solidFill>
                            <a:schemeClr val="tx1"/>
                          </a:solidFill>
                          <a:effectLst/>
                          <a:latin typeface="Myriad Pro Semibold"/>
                        </a:rPr>
                        <a:t>5 × 10 = 50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3421647747"/>
                  </a:ext>
                </a:extLst>
              </a:tr>
              <a:tr h="401388">
                <a:tc>
                  <a:txBody>
                    <a:bodyPr/>
                    <a:lstStyle/>
                    <a:p>
                      <a:pPr>
                        <a:lnSpc>
                          <a:spcPct val="107000"/>
                        </a:lnSpc>
                        <a:spcAft>
                          <a:spcPts val="0"/>
                        </a:spcAft>
                      </a:pPr>
                      <a:r>
                        <a:rPr lang="en-GB" sz="2400" b="0" dirty="0">
                          <a:solidFill>
                            <a:schemeClr val="tx1"/>
                          </a:solidFill>
                          <a:effectLst/>
                          <a:latin typeface="Myriad Pro Semibold"/>
                        </a:rPr>
                        <a:t>6 × 5 = 30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a:txBody>
                    <a:bodyPr/>
                    <a:lstStyle/>
                    <a:p>
                      <a:pPr>
                        <a:lnSpc>
                          <a:spcPct val="107000"/>
                        </a:lnSpc>
                        <a:spcAft>
                          <a:spcPts val="0"/>
                        </a:spcAft>
                      </a:pPr>
                      <a:r>
                        <a:rPr lang="en-GB" sz="2400" b="0" dirty="0">
                          <a:solidFill>
                            <a:schemeClr val="tx1"/>
                          </a:solidFill>
                          <a:effectLst/>
                          <a:latin typeface="Myriad Pro Semibold"/>
                        </a:rPr>
                        <a:t>6 × 10 = 60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3753543336"/>
                  </a:ext>
                </a:extLst>
              </a:tr>
              <a:tr h="401388">
                <a:tc>
                  <a:txBody>
                    <a:bodyPr/>
                    <a:lstStyle/>
                    <a:p>
                      <a:pPr>
                        <a:lnSpc>
                          <a:spcPct val="107000"/>
                        </a:lnSpc>
                        <a:spcAft>
                          <a:spcPts val="0"/>
                        </a:spcAft>
                      </a:pPr>
                      <a:r>
                        <a:rPr lang="en-GB" sz="2400" b="0" dirty="0">
                          <a:solidFill>
                            <a:schemeClr val="tx1"/>
                          </a:solidFill>
                          <a:effectLst/>
                          <a:latin typeface="Myriad Pro Semibold"/>
                        </a:rPr>
                        <a:t>7 × 5 = 35</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400" b="0" dirty="0">
                          <a:solidFill>
                            <a:schemeClr val="tx1"/>
                          </a:solidFill>
                          <a:effectLst/>
                          <a:latin typeface="Myriad Pro Semibold"/>
                        </a:rPr>
                        <a:t>7 × 10 = 70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3946231802"/>
                  </a:ext>
                </a:extLst>
              </a:tr>
              <a:tr h="401388">
                <a:tc>
                  <a:txBody>
                    <a:bodyPr/>
                    <a:lstStyle/>
                    <a:p>
                      <a:pPr>
                        <a:lnSpc>
                          <a:spcPct val="107000"/>
                        </a:lnSpc>
                        <a:spcAft>
                          <a:spcPts val="0"/>
                        </a:spcAft>
                      </a:pPr>
                      <a:r>
                        <a:rPr lang="en-GB" sz="2400" b="0" dirty="0">
                          <a:solidFill>
                            <a:schemeClr val="tx1"/>
                          </a:solidFill>
                          <a:effectLst/>
                          <a:latin typeface="Myriad Pro Semibold"/>
                        </a:rPr>
                        <a:t>8 × 5 = 40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a:txBody>
                    <a:bodyPr/>
                    <a:lstStyle/>
                    <a:p>
                      <a:pPr>
                        <a:lnSpc>
                          <a:spcPct val="107000"/>
                        </a:lnSpc>
                        <a:spcAft>
                          <a:spcPts val="0"/>
                        </a:spcAft>
                      </a:pPr>
                      <a:r>
                        <a:rPr lang="en-GB" sz="2400" b="0" dirty="0">
                          <a:solidFill>
                            <a:schemeClr val="tx1"/>
                          </a:solidFill>
                          <a:effectLst/>
                          <a:latin typeface="Myriad Pro Semibold"/>
                        </a:rPr>
                        <a:t>8 × 10 = 80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1356535591"/>
                  </a:ext>
                </a:extLst>
              </a:tr>
              <a:tr h="401388">
                <a:tc>
                  <a:txBody>
                    <a:bodyPr/>
                    <a:lstStyle/>
                    <a:p>
                      <a:pPr>
                        <a:lnSpc>
                          <a:spcPct val="107000"/>
                        </a:lnSpc>
                        <a:spcAft>
                          <a:spcPts val="0"/>
                        </a:spcAft>
                      </a:pPr>
                      <a:r>
                        <a:rPr lang="en-GB" sz="2400" b="0" dirty="0">
                          <a:solidFill>
                            <a:schemeClr val="tx1"/>
                          </a:solidFill>
                          <a:effectLst/>
                          <a:latin typeface="Myriad Pro Semibold"/>
                        </a:rPr>
                        <a:t>9 × 5 = 45</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400" b="0" dirty="0">
                          <a:solidFill>
                            <a:schemeClr val="tx1"/>
                          </a:solidFill>
                          <a:effectLst/>
                          <a:latin typeface="Myriad Pro Semibold"/>
                        </a:rPr>
                        <a:t>9 × 10 = 90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3729008520"/>
                  </a:ext>
                </a:extLst>
              </a:tr>
              <a:tr h="401388">
                <a:tc>
                  <a:txBody>
                    <a:bodyPr/>
                    <a:lstStyle/>
                    <a:p>
                      <a:pPr>
                        <a:lnSpc>
                          <a:spcPct val="107000"/>
                        </a:lnSpc>
                        <a:spcAft>
                          <a:spcPts val="0"/>
                        </a:spcAft>
                      </a:pPr>
                      <a:r>
                        <a:rPr lang="en-GB" sz="2400" b="0" dirty="0">
                          <a:solidFill>
                            <a:schemeClr val="tx1"/>
                          </a:solidFill>
                          <a:effectLst/>
                          <a:latin typeface="Myriad Pro Semibold"/>
                        </a:rPr>
                        <a:t>10 × 5 = 50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a:txBody>
                    <a:bodyPr/>
                    <a:lstStyle/>
                    <a:p>
                      <a:pPr>
                        <a:lnSpc>
                          <a:spcPct val="107000"/>
                        </a:lnSpc>
                        <a:spcAft>
                          <a:spcPts val="0"/>
                        </a:spcAft>
                      </a:pPr>
                      <a:r>
                        <a:rPr lang="en-GB" sz="2400" b="0" dirty="0">
                          <a:solidFill>
                            <a:schemeClr val="tx1"/>
                          </a:solidFill>
                          <a:effectLst/>
                          <a:latin typeface="Myriad Pro Semibold"/>
                        </a:rPr>
                        <a:t>10 × 10 = 100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2517272308"/>
                  </a:ext>
                </a:extLst>
              </a:tr>
              <a:tr h="401388">
                <a:tc>
                  <a:txBody>
                    <a:bodyPr/>
                    <a:lstStyle/>
                    <a:p>
                      <a:pPr>
                        <a:lnSpc>
                          <a:spcPct val="107000"/>
                        </a:lnSpc>
                        <a:spcAft>
                          <a:spcPts val="0"/>
                        </a:spcAft>
                      </a:pPr>
                      <a:r>
                        <a:rPr lang="en-GB" sz="2400" b="0" dirty="0">
                          <a:solidFill>
                            <a:schemeClr val="tx1"/>
                          </a:solidFill>
                          <a:effectLst/>
                          <a:latin typeface="Myriad Pro Semibold"/>
                        </a:rPr>
                        <a:t>11 × 5 = 55</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400" b="0" dirty="0">
                          <a:solidFill>
                            <a:schemeClr val="tx1"/>
                          </a:solidFill>
                          <a:effectLst/>
                          <a:latin typeface="Myriad Pro Semibold"/>
                        </a:rPr>
                        <a:t>11 × 10 = 110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557455717"/>
                  </a:ext>
                </a:extLst>
              </a:tr>
              <a:tr h="401388">
                <a:tc>
                  <a:txBody>
                    <a:bodyPr/>
                    <a:lstStyle/>
                    <a:p>
                      <a:pPr>
                        <a:lnSpc>
                          <a:spcPct val="107000"/>
                        </a:lnSpc>
                        <a:spcAft>
                          <a:spcPts val="0"/>
                        </a:spcAft>
                      </a:pPr>
                      <a:r>
                        <a:rPr lang="en-GB" sz="2400" b="0" dirty="0">
                          <a:solidFill>
                            <a:schemeClr val="tx1"/>
                          </a:solidFill>
                          <a:effectLst/>
                          <a:latin typeface="Myriad Pro Semibold"/>
                        </a:rPr>
                        <a:t>12 × 5 = 60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a:txBody>
                    <a:bodyPr/>
                    <a:lstStyle/>
                    <a:p>
                      <a:pPr>
                        <a:lnSpc>
                          <a:spcPct val="107000"/>
                        </a:lnSpc>
                        <a:spcAft>
                          <a:spcPts val="0"/>
                        </a:spcAft>
                      </a:pPr>
                      <a:r>
                        <a:rPr lang="en-GB" sz="2400" b="0" dirty="0">
                          <a:solidFill>
                            <a:schemeClr val="tx1"/>
                          </a:solidFill>
                          <a:effectLst/>
                          <a:latin typeface="Myriad Pro Semibold"/>
                        </a:rPr>
                        <a:t>12 × 10 = 120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extLst>
                  <a:ext uri="{0D108BD9-81ED-4DB2-BD59-A6C34878D82A}">
                    <a16:rowId xmlns:a16="http://schemas.microsoft.com/office/drawing/2014/main" val="906398593"/>
                  </a:ext>
                </a:extLst>
              </a:tr>
            </a:tbl>
          </a:graphicData>
        </a:graphic>
      </p:graphicFrame>
    </p:spTree>
    <p:extLst>
      <p:ext uri="{BB962C8B-B14F-4D97-AF65-F5344CB8AC3E}">
        <p14:creationId xmlns:p14="http://schemas.microsoft.com/office/powerpoint/2010/main" val="320534148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3:5</a:t>
            </a:r>
          </a:p>
        </p:txBody>
      </p:sp>
      <p:pic>
        <p:nvPicPr>
          <p:cNvPr id="4" name="Picture 3">
            <a:extLst>
              <a:ext uri="{FF2B5EF4-FFF2-40B4-BE49-F238E27FC236}">
                <a16:creationId xmlns:a16="http://schemas.microsoft.com/office/drawing/2014/main" id="{11772E67-EF39-4F47-B04F-7681558E2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93" y="1881442"/>
            <a:ext cx="7975614" cy="4337958"/>
          </a:xfrm>
          <a:prstGeom prst="rect">
            <a:avLst/>
          </a:prstGeom>
        </p:spPr>
      </p:pic>
      <p:sp>
        <p:nvSpPr>
          <p:cNvPr id="5" name="TextBox 4">
            <a:extLst>
              <a:ext uri="{FF2B5EF4-FFF2-40B4-BE49-F238E27FC236}">
                <a16:creationId xmlns:a16="http://schemas.microsoft.com/office/drawing/2014/main" id="{05BB8537-DEA0-4805-9060-A308AA15DAA6}"/>
              </a:ext>
            </a:extLst>
          </p:cNvPr>
          <p:cNvSpPr txBox="1"/>
          <p:nvPr/>
        </p:nvSpPr>
        <p:spPr bwMode="auto">
          <a:xfrm>
            <a:off x="2592944" y="1012345"/>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6" name="TextBox 5">
            <a:extLst>
              <a:ext uri="{FF2B5EF4-FFF2-40B4-BE49-F238E27FC236}">
                <a16:creationId xmlns:a16="http://schemas.microsoft.com/office/drawing/2014/main" id="{424B3D10-1B9C-43C7-8D0B-D924F9FCE63A}"/>
              </a:ext>
            </a:extLst>
          </p:cNvPr>
          <p:cNvSpPr txBox="1"/>
          <p:nvPr/>
        </p:nvSpPr>
        <p:spPr bwMode="auto">
          <a:xfrm>
            <a:off x="3258073" y="1012345"/>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7" name="TextBox 6">
            <a:extLst>
              <a:ext uri="{FF2B5EF4-FFF2-40B4-BE49-F238E27FC236}">
                <a16:creationId xmlns:a16="http://schemas.microsoft.com/office/drawing/2014/main" id="{AF6B088A-5754-4419-8A24-F8B5846CD940}"/>
              </a:ext>
            </a:extLst>
          </p:cNvPr>
          <p:cNvSpPr txBox="1"/>
          <p:nvPr/>
        </p:nvSpPr>
        <p:spPr bwMode="auto">
          <a:xfrm>
            <a:off x="3923201" y="1012345"/>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8" name="TextBox 7">
            <a:extLst>
              <a:ext uri="{FF2B5EF4-FFF2-40B4-BE49-F238E27FC236}">
                <a16:creationId xmlns:a16="http://schemas.microsoft.com/office/drawing/2014/main" id="{3108CAA8-58C1-458D-8BA6-2EBC24A4F25D}"/>
              </a:ext>
            </a:extLst>
          </p:cNvPr>
          <p:cNvSpPr txBox="1"/>
          <p:nvPr/>
        </p:nvSpPr>
        <p:spPr bwMode="auto">
          <a:xfrm>
            <a:off x="4755043" y="1012345"/>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27</a:t>
            </a:r>
          </a:p>
        </p:txBody>
      </p:sp>
      <p:sp>
        <p:nvSpPr>
          <p:cNvPr id="9" name="TextBox 8">
            <a:extLst>
              <a:ext uri="{FF2B5EF4-FFF2-40B4-BE49-F238E27FC236}">
                <a16:creationId xmlns:a16="http://schemas.microsoft.com/office/drawing/2014/main" id="{B3FA3DC1-04D1-4696-AB0B-877E180E94D9}"/>
              </a:ext>
            </a:extLst>
          </p:cNvPr>
          <p:cNvSpPr txBox="1"/>
          <p:nvPr/>
        </p:nvSpPr>
        <p:spPr bwMode="auto">
          <a:xfrm>
            <a:off x="5586885" y="1012345"/>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35</a:t>
            </a:r>
          </a:p>
        </p:txBody>
      </p:sp>
      <p:sp>
        <p:nvSpPr>
          <p:cNvPr id="10" name="TextBox 9">
            <a:extLst>
              <a:ext uri="{FF2B5EF4-FFF2-40B4-BE49-F238E27FC236}">
                <a16:creationId xmlns:a16="http://schemas.microsoft.com/office/drawing/2014/main" id="{DE58ABF8-C011-4903-8BC1-8B8B3345DF84}"/>
              </a:ext>
            </a:extLst>
          </p:cNvPr>
          <p:cNvSpPr txBox="1"/>
          <p:nvPr/>
        </p:nvSpPr>
        <p:spPr bwMode="auto">
          <a:xfrm>
            <a:off x="6418727" y="1012345"/>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31</a:t>
            </a:r>
          </a:p>
        </p:txBody>
      </p:sp>
      <p:sp>
        <p:nvSpPr>
          <p:cNvPr id="11" name="TextBox 10">
            <a:extLst>
              <a:ext uri="{FF2B5EF4-FFF2-40B4-BE49-F238E27FC236}">
                <a16:creationId xmlns:a16="http://schemas.microsoft.com/office/drawing/2014/main" id="{13858370-F2B8-4EBA-AC3F-3E8F5F5E703F}"/>
              </a:ext>
            </a:extLst>
          </p:cNvPr>
          <p:cNvSpPr txBox="1"/>
          <p:nvPr/>
        </p:nvSpPr>
        <p:spPr bwMode="auto">
          <a:xfrm>
            <a:off x="7250570" y="1012345"/>
            <a:ext cx="518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12" name="TextBox 11">
            <a:extLst>
              <a:ext uri="{FF2B5EF4-FFF2-40B4-BE49-F238E27FC236}">
                <a16:creationId xmlns:a16="http://schemas.microsoft.com/office/drawing/2014/main" id="{99D9CAEB-1E16-4734-9296-EDB3D437FC2B}"/>
              </a:ext>
            </a:extLst>
          </p:cNvPr>
          <p:cNvSpPr txBox="1"/>
          <p:nvPr/>
        </p:nvSpPr>
        <p:spPr bwMode="auto">
          <a:xfrm>
            <a:off x="8082410" y="1012345"/>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15</a:t>
            </a:r>
          </a:p>
        </p:txBody>
      </p:sp>
      <p:sp>
        <p:nvSpPr>
          <p:cNvPr id="13" name="TextBox 12">
            <a:extLst>
              <a:ext uri="{FF2B5EF4-FFF2-40B4-BE49-F238E27FC236}">
                <a16:creationId xmlns:a16="http://schemas.microsoft.com/office/drawing/2014/main" id="{624BF6DF-89A5-4C91-B5F4-9F1B31BCF693}"/>
              </a:ext>
            </a:extLst>
          </p:cNvPr>
          <p:cNvSpPr txBox="1"/>
          <p:nvPr/>
        </p:nvSpPr>
        <p:spPr bwMode="auto">
          <a:xfrm>
            <a:off x="8914255" y="1012345"/>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100</a:t>
            </a:r>
          </a:p>
        </p:txBody>
      </p:sp>
    </p:spTree>
    <p:extLst>
      <p:ext uri="{BB962C8B-B14F-4D97-AF65-F5344CB8AC3E}">
        <p14:creationId xmlns:p14="http://schemas.microsoft.com/office/powerpoint/2010/main" val="84203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33333E-6 L 0.25547 0.30255 " pathEditMode="relative" rAng="0" ptsTypes="AA">
                                      <p:cBhvr>
                                        <p:cTn id="6" dur="1500" fill="hold"/>
                                        <p:tgtEl>
                                          <p:spTgt spid="5"/>
                                        </p:tgtEl>
                                        <p:attrNameLst>
                                          <p:attrName>ppt_x</p:attrName>
                                          <p:attrName>ppt_y</p:attrName>
                                        </p:attrNameLst>
                                      </p:cBhvr>
                                      <p:rCtr x="12786" y="1502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16667E-6 2.77556E-17 L 0.08681 0.28542 " pathEditMode="relative" rAng="0" ptsTypes="AA">
                                      <p:cBhvr>
                                        <p:cTn id="10" dur="1500" fill="hold"/>
                                        <p:tgtEl>
                                          <p:spTgt spid="6"/>
                                        </p:tgtEl>
                                        <p:attrNameLst>
                                          <p:attrName>ppt_x</p:attrName>
                                          <p:attrName>ppt_y</p:attrName>
                                        </p:attrNameLst>
                                      </p:cBhvr>
                                      <p:rCtr x="4340" y="1425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E-6 2.77556E-17 L 0.15365 0.44491 " pathEditMode="relative" rAng="0" ptsTypes="AA">
                                      <p:cBhvr>
                                        <p:cTn id="14" dur="1500" fill="hold"/>
                                        <p:tgtEl>
                                          <p:spTgt spid="7"/>
                                        </p:tgtEl>
                                        <p:attrNameLst>
                                          <p:attrName>ppt_x</p:attrName>
                                          <p:attrName>ppt_y</p:attrName>
                                        </p:attrNameLst>
                                      </p:cBhvr>
                                      <p:rCtr x="7674" y="22245"/>
                                    </p:animMotion>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par>
                          <p:cTn id="20" fill="hold">
                            <p:stCondLst>
                              <p:cond delay="500"/>
                            </p:stCondLst>
                            <p:childTnLst>
                              <p:par>
                                <p:cTn id="21" presetID="3" presetClass="emph" presetSubtype="2" fill="hold" grpId="1" nodeType="afterEffect">
                                  <p:stCondLst>
                                    <p:cond delay="0"/>
                                  </p:stCondLst>
                                  <p:childTnLst>
                                    <p:animClr clrSpc="rgb" dir="cw">
                                      <p:cBhvr override="childStyle">
                                        <p:cTn id="22" dur="1000" fill="hold"/>
                                        <p:tgtEl>
                                          <p:spTgt spid="8"/>
                                        </p:tgtEl>
                                        <p:attrNameLst>
                                          <p:attrName>style.color</p:attrName>
                                        </p:attrNameLst>
                                      </p:cBhvr>
                                      <p:to>
                                        <a:srgbClr val="C0C0C0"/>
                                      </p:to>
                                    </p:animClr>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29167E-6 -2.59259E-6 L -0.25586 0.4375 " pathEditMode="relative" rAng="0" ptsTypes="AA">
                                      <p:cBhvr>
                                        <p:cTn id="26" dur="1500" fill="hold"/>
                                        <p:tgtEl>
                                          <p:spTgt spid="9"/>
                                        </p:tgtEl>
                                        <p:attrNameLst>
                                          <p:attrName>ppt_x</p:attrName>
                                          <p:attrName>ppt_y</p:attrName>
                                        </p:attrNameLst>
                                      </p:cBhvr>
                                      <p:rCtr x="-12500" y="21921"/>
                                    </p:animMotion>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0"/>
                                        </p:tgtEl>
                                      </p:cBhvr>
                                    </p:animEffect>
                                    <p:animScale>
                                      <p:cBhvr>
                                        <p:cTn id="31" dur="250" autoRev="1" fill="hold"/>
                                        <p:tgtEl>
                                          <p:spTgt spid="10"/>
                                        </p:tgtEl>
                                      </p:cBhvr>
                                      <p:by x="105000" y="105000"/>
                                    </p:animScale>
                                  </p:childTnLst>
                                </p:cTn>
                              </p:par>
                            </p:childTnLst>
                          </p:cTn>
                        </p:par>
                        <p:par>
                          <p:cTn id="32" fill="hold">
                            <p:stCondLst>
                              <p:cond delay="500"/>
                            </p:stCondLst>
                            <p:childTnLst>
                              <p:par>
                                <p:cTn id="33" presetID="3" presetClass="emph" presetSubtype="2" fill="hold" grpId="1" nodeType="afterEffect">
                                  <p:stCondLst>
                                    <p:cond delay="0"/>
                                  </p:stCondLst>
                                  <p:childTnLst>
                                    <p:animClr clrSpc="rgb" dir="cw">
                                      <p:cBhvr override="childStyle">
                                        <p:cTn id="34" dur="1000" fill="hold"/>
                                        <p:tgtEl>
                                          <p:spTgt spid="10"/>
                                        </p:tgtEl>
                                        <p:attrNameLst>
                                          <p:attrName>style.color</p:attrName>
                                        </p:attrNameLst>
                                      </p:cBhvr>
                                      <p:to>
                                        <a:srgbClr val="C0C0C0"/>
                                      </p:to>
                                    </p:animClr>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2.91667E-6 -3.7037E-7 L -0.09909 0.55231 " pathEditMode="relative" rAng="0" ptsTypes="AA">
                                      <p:cBhvr>
                                        <p:cTn id="38" dur="1500" fill="hold"/>
                                        <p:tgtEl>
                                          <p:spTgt spid="11"/>
                                        </p:tgtEl>
                                        <p:attrNameLst>
                                          <p:attrName>ppt_x</p:attrName>
                                          <p:attrName>ppt_y</p:attrName>
                                        </p:attrNameLst>
                                      </p:cBhvr>
                                      <p:rCtr x="-5013" y="27847"/>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1.04167E-6 -2.59259E-6 L -0.38684 0.60579 " pathEditMode="relative" rAng="0" ptsTypes="AA">
                                      <p:cBhvr>
                                        <p:cTn id="42" dur="1500" fill="hold"/>
                                        <p:tgtEl>
                                          <p:spTgt spid="12"/>
                                        </p:tgtEl>
                                        <p:attrNameLst>
                                          <p:attrName>ppt_x</p:attrName>
                                          <p:attrName>ppt_y</p:attrName>
                                        </p:attrNameLst>
                                      </p:cBhvr>
                                      <p:rCtr x="-19167" y="30347"/>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2.08333E-6 -3.33333E-6 L -0.31302 0.54468 " pathEditMode="relative" rAng="0" ptsTypes="AA">
                                      <p:cBhvr>
                                        <p:cTn id="46" dur="1500" fill="hold"/>
                                        <p:tgtEl>
                                          <p:spTgt spid="13"/>
                                        </p:tgtEl>
                                        <p:attrNameLst>
                                          <p:attrName>ppt_x</p:attrName>
                                          <p:attrName>ppt_y</p:attrName>
                                        </p:attrNameLst>
                                      </p:cBhvr>
                                      <p:rCtr x="-15755" y="27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8" grpId="1"/>
      <p:bldP spid="9" grpId="0"/>
      <p:bldP spid="10" grpId="0"/>
      <p:bldP spid="10" grpId="1"/>
      <p:bldP spid="11" grpId="0"/>
      <p:bldP spid="12" grpId="0"/>
      <p:bldP spid="13"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3:6</a:t>
            </a:r>
          </a:p>
        </p:txBody>
      </p:sp>
      <p:graphicFrame>
        <p:nvGraphicFramePr>
          <p:cNvPr id="3" name="Table 2">
            <a:extLst>
              <a:ext uri="{FF2B5EF4-FFF2-40B4-BE49-F238E27FC236}">
                <a16:creationId xmlns:a16="http://schemas.microsoft.com/office/drawing/2014/main" id="{974949C4-FF67-426A-A1A4-33A5677CAE55}"/>
              </a:ext>
            </a:extLst>
          </p:cNvPr>
          <p:cNvGraphicFramePr>
            <a:graphicFrameLocks noGrp="1"/>
          </p:cNvGraphicFramePr>
          <p:nvPr/>
        </p:nvGraphicFramePr>
        <p:xfrm>
          <a:off x="3645621" y="1524293"/>
          <a:ext cx="4900758" cy="3809414"/>
        </p:xfrm>
        <a:graphic>
          <a:graphicData uri="http://schemas.openxmlformats.org/drawingml/2006/table">
            <a:tbl>
              <a:tblPr firstRow="1" firstCol="1" bandRow="1">
                <a:tableStyleId>{5C22544A-7EE6-4342-B048-85BDC9FD1C3A}</a:tableStyleId>
              </a:tblPr>
              <a:tblGrid>
                <a:gridCol w="792000">
                  <a:extLst>
                    <a:ext uri="{9D8B030D-6E8A-4147-A177-3AD203B41FA5}">
                      <a16:colId xmlns:a16="http://schemas.microsoft.com/office/drawing/2014/main" val="1367397571"/>
                    </a:ext>
                  </a:extLst>
                </a:gridCol>
                <a:gridCol w="1262379">
                  <a:extLst>
                    <a:ext uri="{9D8B030D-6E8A-4147-A177-3AD203B41FA5}">
                      <a16:colId xmlns:a16="http://schemas.microsoft.com/office/drawing/2014/main" val="1517206138"/>
                    </a:ext>
                  </a:extLst>
                </a:gridCol>
                <a:gridCol w="792000">
                  <a:extLst>
                    <a:ext uri="{9D8B030D-6E8A-4147-A177-3AD203B41FA5}">
                      <a16:colId xmlns:a16="http://schemas.microsoft.com/office/drawing/2014/main" val="3459100619"/>
                    </a:ext>
                  </a:extLst>
                </a:gridCol>
                <a:gridCol w="1262379">
                  <a:extLst>
                    <a:ext uri="{9D8B030D-6E8A-4147-A177-3AD203B41FA5}">
                      <a16:colId xmlns:a16="http://schemas.microsoft.com/office/drawing/2014/main" val="2150138472"/>
                    </a:ext>
                  </a:extLst>
                </a:gridCol>
                <a:gridCol w="792000">
                  <a:extLst>
                    <a:ext uri="{9D8B030D-6E8A-4147-A177-3AD203B41FA5}">
                      <a16:colId xmlns:a16="http://schemas.microsoft.com/office/drawing/2014/main" val="2640814217"/>
                    </a:ext>
                  </a:extLst>
                </a:gridCol>
              </a:tblGrid>
              <a:tr h="544202">
                <a:tc>
                  <a:txBody>
                    <a:bodyPr/>
                    <a:lstStyle/>
                    <a:p>
                      <a:pPr algn="ctr">
                        <a:lnSpc>
                          <a:spcPct val="107000"/>
                        </a:lnSpc>
                        <a:spcAft>
                          <a:spcPts val="0"/>
                        </a:spcAft>
                      </a:pPr>
                      <a:r>
                        <a:rPr lang="en-GB" sz="2400" b="0" dirty="0">
                          <a:solidFill>
                            <a:schemeClr val="tx1"/>
                          </a:solidFill>
                          <a:effectLst/>
                          <a:latin typeface="Myriad Pro Semibold"/>
                        </a:rPr>
                        <a:t>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algn="ctr">
                        <a:lnSpc>
                          <a:spcPct val="107000"/>
                        </a:lnSpc>
                        <a:spcAft>
                          <a:spcPts val="0"/>
                        </a:spcAft>
                      </a:pPr>
                      <a:r>
                        <a:rPr lang="en-GB" sz="2400" b="0" dirty="0">
                          <a:solidFill>
                            <a:schemeClr val="tx1"/>
                          </a:solidFill>
                          <a:effectLst/>
                          <a:latin typeface="Myriad Pro Semibold"/>
                        </a:rPr>
                        <a:t>× 5 =</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400" b="0" dirty="0">
                          <a:solidFill>
                            <a:schemeClr val="tx1"/>
                          </a:solidFill>
                          <a:effectLst/>
                          <a:latin typeface="Myriad Pro Semibold"/>
                        </a:rPr>
                        <a:t>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a:txBody>
                    <a:bodyPr/>
                    <a:lstStyle/>
                    <a:p>
                      <a:pPr algn="ctr">
                        <a:lnSpc>
                          <a:spcPct val="107000"/>
                        </a:lnSpc>
                        <a:spcAft>
                          <a:spcPts val="0"/>
                        </a:spcAft>
                      </a:pPr>
                      <a:r>
                        <a:rPr lang="en-GB" sz="2400" b="0" dirty="0">
                          <a:solidFill>
                            <a:schemeClr val="tx1"/>
                          </a:solidFill>
                          <a:effectLst/>
                          <a:latin typeface="Myriad Pro Semibold"/>
                        </a:rPr>
                        <a:t>= 10 ×</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2400" b="0" dirty="0">
                          <a:solidFill>
                            <a:schemeClr val="tx1"/>
                          </a:solidFill>
                          <a:effectLst/>
                          <a:latin typeface="Myriad Pro Semibold"/>
                        </a:rPr>
                        <a:t>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8444230"/>
                  </a:ext>
                </a:extLst>
              </a:tr>
              <a:tr h="544202">
                <a:tc>
                  <a:txBody>
                    <a:bodyPr/>
                    <a:lstStyle/>
                    <a:p>
                      <a:pPr algn="ctr">
                        <a:lnSpc>
                          <a:spcPct val="107000"/>
                        </a:lnSpc>
                        <a:spcAft>
                          <a:spcPts val="0"/>
                        </a:spcAft>
                      </a:pPr>
                      <a:r>
                        <a:rPr lang="en-GB" sz="2400" b="0" dirty="0">
                          <a:solidFill>
                            <a:schemeClr val="tx1"/>
                          </a:solidFill>
                          <a:effectLst/>
                          <a:latin typeface="Myriad Pro Semibold"/>
                        </a:rPr>
                        <a:t>2</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r>
                        <a:rPr lang="en-GB" sz="2400" b="0" dirty="0">
                          <a:solidFill>
                            <a:schemeClr val="tx1"/>
                          </a:solidFill>
                          <a:effectLst/>
                          <a:latin typeface="Myriad Pro Semibold"/>
                        </a:rPr>
                        <a:t>10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r>
                        <a:rPr lang="en-GB" sz="2400" b="0" dirty="0">
                          <a:solidFill>
                            <a:schemeClr val="tx1"/>
                          </a:solidFill>
                          <a:effectLst/>
                          <a:latin typeface="Myriad Pro Semibold"/>
                        </a:rPr>
                        <a:t>1</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6023127"/>
                  </a:ext>
                </a:extLst>
              </a:tr>
              <a:tr h="544202">
                <a:tc>
                  <a:txBody>
                    <a:bodyPr/>
                    <a:lstStyle/>
                    <a:p>
                      <a:pPr algn="ctr">
                        <a:lnSpc>
                          <a:spcPct val="107000"/>
                        </a:lnSpc>
                        <a:spcAft>
                          <a:spcPts val="0"/>
                        </a:spcAft>
                      </a:pPr>
                      <a:r>
                        <a:rPr lang="en-GB" sz="2400" b="0" dirty="0">
                          <a:solidFill>
                            <a:schemeClr val="tx1"/>
                          </a:solidFill>
                          <a:effectLst/>
                          <a:latin typeface="Myriad Pro Semibold"/>
                        </a:rPr>
                        <a:t>4</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endParaRPr lang="en-GB" sz="24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r>
                        <a:rPr lang="en-GB" sz="2400" b="0" dirty="0">
                          <a:solidFill>
                            <a:schemeClr val="tx1"/>
                          </a:solidFill>
                          <a:effectLst/>
                          <a:latin typeface="Myriad Pro Semibold"/>
                        </a:rPr>
                        <a:t>2</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9533254"/>
                  </a:ext>
                </a:extLst>
              </a:tr>
              <a:tr h="544202">
                <a:tc>
                  <a:txBody>
                    <a:bodyPr/>
                    <a:lstStyle/>
                    <a:p>
                      <a:pPr algn="ctr">
                        <a:lnSpc>
                          <a:spcPct val="107000"/>
                        </a:lnSpc>
                        <a:spcAft>
                          <a:spcPts val="0"/>
                        </a:spcAft>
                      </a:pPr>
                      <a:r>
                        <a:rPr lang="en-GB" sz="2400" b="0" dirty="0">
                          <a:solidFill>
                            <a:schemeClr val="tx1"/>
                          </a:solidFill>
                          <a:effectLst/>
                          <a:latin typeface="Myriad Pro Semibold"/>
                        </a:rPr>
                        <a:t>6</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endParaRPr lang="en-GB" sz="24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r>
                        <a:rPr lang="en-GB" sz="2400" b="0" dirty="0">
                          <a:solidFill>
                            <a:schemeClr val="tx1"/>
                          </a:solidFill>
                          <a:effectLst/>
                          <a:latin typeface="Myriad Pro Semibold"/>
                        </a:rPr>
                        <a:t>3</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3324112"/>
                  </a:ext>
                </a:extLst>
              </a:tr>
              <a:tr h="544202">
                <a:tc>
                  <a:txBody>
                    <a:bodyPr/>
                    <a:lstStyle/>
                    <a:p>
                      <a:pPr algn="ctr">
                        <a:lnSpc>
                          <a:spcPct val="107000"/>
                        </a:lnSpc>
                        <a:spcAft>
                          <a:spcPts val="0"/>
                        </a:spcAft>
                      </a:pPr>
                      <a:r>
                        <a:rPr lang="en-GB" sz="2400" b="0" dirty="0">
                          <a:solidFill>
                            <a:schemeClr val="tx1"/>
                          </a:solidFill>
                          <a:effectLst/>
                          <a:latin typeface="Myriad Pro Semibold"/>
                        </a:rPr>
                        <a:t>8</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endParaRPr lang="en-GB" sz="24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r>
                        <a:rPr lang="en-GB" sz="2400" b="0" dirty="0">
                          <a:solidFill>
                            <a:schemeClr val="tx1"/>
                          </a:solidFill>
                          <a:effectLst/>
                          <a:latin typeface="Myriad Pro Semibold"/>
                        </a:rPr>
                        <a:t>4</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5620595"/>
                  </a:ext>
                </a:extLst>
              </a:tr>
              <a:tr h="544202">
                <a:tc>
                  <a:txBody>
                    <a:bodyPr/>
                    <a:lstStyle/>
                    <a:p>
                      <a:pPr algn="ctr">
                        <a:lnSpc>
                          <a:spcPct val="107000"/>
                        </a:lnSpc>
                        <a:spcAft>
                          <a:spcPts val="0"/>
                        </a:spcAft>
                      </a:pPr>
                      <a:r>
                        <a:rPr lang="en-GB" sz="2400" b="0" dirty="0">
                          <a:solidFill>
                            <a:schemeClr val="tx1"/>
                          </a:solidFill>
                          <a:effectLst/>
                          <a:latin typeface="Myriad Pro Semibold"/>
                        </a:rPr>
                        <a:t>10</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endParaRPr lang="en-GB" sz="24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r>
                        <a:rPr lang="en-GB" sz="2400" b="0" dirty="0">
                          <a:solidFill>
                            <a:schemeClr val="tx1"/>
                          </a:solidFill>
                          <a:effectLst/>
                          <a:latin typeface="Myriad Pro Semibold"/>
                        </a:rPr>
                        <a:t>5</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9064145"/>
                  </a:ext>
                </a:extLst>
              </a:tr>
              <a:tr h="544202">
                <a:tc>
                  <a:txBody>
                    <a:bodyPr/>
                    <a:lstStyle/>
                    <a:p>
                      <a:pPr algn="ctr">
                        <a:lnSpc>
                          <a:spcPct val="107000"/>
                        </a:lnSpc>
                        <a:spcAft>
                          <a:spcPts val="0"/>
                        </a:spcAft>
                      </a:pPr>
                      <a:r>
                        <a:rPr lang="en-GB" sz="2400" b="0" dirty="0">
                          <a:solidFill>
                            <a:schemeClr val="tx1"/>
                          </a:solidFill>
                          <a:effectLst/>
                          <a:latin typeface="Myriad Pro Semibold"/>
                        </a:rPr>
                        <a:t>12</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endParaRPr lang="en-GB" sz="2400" b="0" dirty="0">
                        <a:solidFill>
                          <a:srgbClr val="FF0000"/>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c>
                  <a:txBody>
                    <a:bodyPr/>
                    <a:lstStyle/>
                    <a:p>
                      <a:pPr algn="ctr">
                        <a:lnSpc>
                          <a:spcPct val="107000"/>
                        </a:lnSpc>
                        <a:spcAft>
                          <a:spcPts val="0"/>
                        </a:spcAft>
                      </a:pPr>
                      <a:r>
                        <a:rPr lang="en-GB" sz="2400" b="0" dirty="0">
                          <a:solidFill>
                            <a:schemeClr val="tx1"/>
                          </a:solidFill>
                          <a:effectLst/>
                          <a:latin typeface="Myriad Pro Semibold"/>
                        </a:rPr>
                        <a:t>6</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4971413"/>
                  </a:ext>
                </a:extLst>
              </a:tr>
            </a:tbl>
          </a:graphicData>
        </a:graphic>
      </p:graphicFrame>
      <p:sp>
        <p:nvSpPr>
          <p:cNvPr id="4" name="TextBox 3">
            <a:extLst>
              <a:ext uri="{FF2B5EF4-FFF2-40B4-BE49-F238E27FC236}">
                <a16:creationId xmlns:a16="http://schemas.microsoft.com/office/drawing/2014/main" id="{51D4B60E-5CBD-489B-A828-F84EDF759416}"/>
              </a:ext>
            </a:extLst>
          </p:cNvPr>
          <p:cNvSpPr txBox="1"/>
          <p:nvPr/>
        </p:nvSpPr>
        <p:spPr bwMode="auto">
          <a:xfrm>
            <a:off x="5836954" y="2651887"/>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7" name="TextBox 6">
            <a:extLst>
              <a:ext uri="{FF2B5EF4-FFF2-40B4-BE49-F238E27FC236}">
                <a16:creationId xmlns:a16="http://schemas.microsoft.com/office/drawing/2014/main" id="{39F259A9-5EF5-4097-8431-1A7DEE7122B2}"/>
              </a:ext>
            </a:extLst>
          </p:cNvPr>
          <p:cNvSpPr txBox="1"/>
          <p:nvPr/>
        </p:nvSpPr>
        <p:spPr bwMode="auto">
          <a:xfrm>
            <a:off x="5836954" y="319816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p:txBody>
      </p:sp>
      <p:sp>
        <p:nvSpPr>
          <p:cNvPr id="8" name="TextBox 7">
            <a:extLst>
              <a:ext uri="{FF2B5EF4-FFF2-40B4-BE49-F238E27FC236}">
                <a16:creationId xmlns:a16="http://schemas.microsoft.com/office/drawing/2014/main" id="{C1715F6E-A887-405D-8288-500B73CE8425}"/>
              </a:ext>
            </a:extLst>
          </p:cNvPr>
          <p:cNvSpPr txBox="1"/>
          <p:nvPr/>
        </p:nvSpPr>
        <p:spPr bwMode="auto">
          <a:xfrm>
            <a:off x="5836954" y="373950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9" name="TextBox 8">
            <a:extLst>
              <a:ext uri="{FF2B5EF4-FFF2-40B4-BE49-F238E27FC236}">
                <a16:creationId xmlns:a16="http://schemas.microsoft.com/office/drawing/2014/main" id="{0DB09125-3EA9-44D1-9DA8-FBB74E9BA395}"/>
              </a:ext>
            </a:extLst>
          </p:cNvPr>
          <p:cNvSpPr txBox="1"/>
          <p:nvPr/>
        </p:nvSpPr>
        <p:spPr bwMode="auto">
          <a:xfrm>
            <a:off x="5836954" y="428757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a:t>
            </a:r>
          </a:p>
        </p:txBody>
      </p:sp>
      <p:sp>
        <p:nvSpPr>
          <p:cNvPr id="10" name="TextBox 9">
            <a:extLst>
              <a:ext uri="{FF2B5EF4-FFF2-40B4-BE49-F238E27FC236}">
                <a16:creationId xmlns:a16="http://schemas.microsoft.com/office/drawing/2014/main" id="{5EA11AC3-5A62-4A5C-AB2E-A8C95E8174CB}"/>
              </a:ext>
            </a:extLst>
          </p:cNvPr>
          <p:cNvSpPr txBox="1"/>
          <p:nvPr/>
        </p:nvSpPr>
        <p:spPr bwMode="auto">
          <a:xfrm>
            <a:off x="5836954" y="4829606"/>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60</a:t>
            </a:r>
          </a:p>
        </p:txBody>
      </p:sp>
    </p:spTree>
    <p:extLst>
      <p:ext uri="{BB962C8B-B14F-4D97-AF65-F5344CB8AC3E}">
        <p14:creationId xmlns:p14="http://schemas.microsoft.com/office/powerpoint/2010/main" val="28281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 supports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21</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1649325519"/>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21</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use knowledge of the relationships between the five and ten times tables to solve problems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1010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21</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2.4 Times tables: groups of 10 and of 5, and factors of 0 and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1622567295"/>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3:7</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29-30</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0C0D84E1-6839-450E-83CC-91A083B6FC7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2474523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22</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09705449"/>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22</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how a factor of zero or one affect the product</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837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22</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2.4 Times tables: groups of 10 and of 5, and factors of 0 and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166882696"/>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4:1 - 4:6</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31-35</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Placeholder 8">
            <a:extLst>
              <a:ext uri="{FF2B5EF4-FFF2-40B4-BE49-F238E27FC236}">
                <a16:creationId xmlns:a16="http://schemas.microsoft.com/office/drawing/2014/main" id="{0C0D84E1-6839-450E-83CC-91A083B6FC7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1896188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4:1</a:t>
            </a:r>
          </a:p>
        </p:txBody>
      </p:sp>
      <p:graphicFrame>
        <p:nvGraphicFramePr>
          <p:cNvPr id="5" name="Table 4">
            <a:extLst>
              <a:ext uri="{FF2B5EF4-FFF2-40B4-BE49-F238E27FC236}">
                <a16:creationId xmlns:a16="http://schemas.microsoft.com/office/drawing/2014/main" id="{430683F4-5FB8-42FC-A837-7EA06A5E5C13}"/>
              </a:ext>
            </a:extLst>
          </p:cNvPr>
          <p:cNvGraphicFramePr>
            <a:graphicFrameLocks noGrp="1"/>
          </p:cNvGraphicFramePr>
          <p:nvPr/>
        </p:nvGraphicFramePr>
        <p:xfrm>
          <a:off x="1807264" y="2500838"/>
          <a:ext cx="8577472" cy="1856324"/>
        </p:xfrm>
        <a:graphic>
          <a:graphicData uri="http://schemas.openxmlformats.org/drawingml/2006/table">
            <a:tbl>
              <a:tblPr firstRow="1" firstCol="1" bandRow="1">
                <a:tableStyleId>{5C22544A-7EE6-4342-B048-85BDC9FD1C3A}</a:tableStyleId>
              </a:tblPr>
              <a:tblGrid>
                <a:gridCol w="1429283">
                  <a:extLst>
                    <a:ext uri="{9D8B030D-6E8A-4147-A177-3AD203B41FA5}">
                      <a16:colId xmlns:a16="http://schemas.microsoft.com/office/drawing/2014/main" val="793331358"/>
                    </a:ext>
                  </a:extLst>
                </a:gridCol>
                <a:gridCol w="1429283">
                  <a:extLst>
                    <a:ext uri="{9D8B030D-6E8A-4147-A177-3AD203B41FA5}">
                      <a16:colId xmlns:a16="http://schemas.microsoft.com/office/drawing/2014/main" val="2923173059"/>
                    </a:ext>
                  </a:extLst>
                </a:gridCol>
                <a:gridCol w="1429283">
                  <a:extLst>
                    <a:ext uri="{9D8B030D-6E8A-4147-A177-3AD203B41FA5}">
                      <a16:colId xmlns:a16="http://schemas.microsoft.com/office/drawing/2014/main" val="1029609980"/>
                    </a:ext>
                  </a:extLst>
                </a:gridCol>
                <a:gridCol w="1429283">
                  <a:extLst>
                    <a:ext uri="{9D8B030D-6E8A-4147-A177-3AD203B41FA5}">
                      <a16:colId xmlns:a16="http://schemas.microsoft.com/office/drawing/2014/main" val="2492568304"/>
                    </a:ext>
                  </a:extLst>
                </a:gridCol>
                <a:gridCol w="1430170">
                  <a:extLst>
                    <a:ext uri="{9D8B030D-6E8A-4147-A177-3AD203B41FA5}">
                      <a16:colId xmlns:a16="http://schemas.microsoft.com/office/drawing/2014/main" val="1280977477"/>
                    </a:ext>
                  </a:extLst>
                </a:gridCol>
                <a:gridCol w="1430170">
                  <a:extLst>
                    <a:ext uri="{9D8B030D-6E8A-4147-A177-3AD203B41FA5}">
                      <a16:colId xmlns:a16="http://schemas.microsoft.com/office/drawing/2014/main" val="2400065107"/>
                    </a:ext>
                  </a:extLst>
                </a:gridCol>
              </a:tblGrid>
              <a:tr h="464081">
                <a:tc gridSpan="2">
                  <a:txBody>
                    <a:bodyPr/>
                    <a:lstStyle/>
                    <a:p>
                      <a:pPr algn="ctr">
                        <a:lnSpc>
                          <a:spcPct val="107000"/>
                        </a:lnSpc>
                        <a:spcAft>
                          <a:spcPts val="0"/>
                        </a:spcAft>
                      </a:pPr>
                      <a:r>
                        <a:rPr lang="en-GB" sz="1800" dirty="0">
                          <a:solidFill>
                            <a:schemeClr val="tx1"/>
                          </a:solidFill>
                          <a:effectLst/>
                          <a:latin typeface="Myriad Pro Semibold"/>
                        </a:rPr>
                        <a:t>2 times table</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hMerge="1">
                  <a:txBody>
                    <a:bodyPr/>
                    <a:lstStyle/>
                    <a:p>
                      <a:endParaRPr lang="en-GB"/>
                    </a:p>
                  </a:txBody>
                  <a:tcPr/>
                </a:tc>
                <a:tc gridSpan="2">
                  <a:txBody>
                    <a:bodyPr/>
                    <a:lstStyle/>
                    <a:p>
                      <a:pPr algn="ctr">
                        <a:lnSpc>
                          <a:spcPct val="107000"/>
                        </a:lnSpc>
                        <a:spcAft>
                          <a:spcPts val="0"/>
                        </a:spcAft>
                      </a:pPr>
                      <a:r>
                        <a:rPr lang="en-GB" sz="1800" dirty="0">
                          <a:solidFill>
                            <a:schemeClr val="tx1"/>
                          </a:solidFill>
                          <a:effectLst/>
                          <a:latin typeface="Myriad Pro Semibold"/>
                        </a:rPr>
                        <a:t>5 times table</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hMerge="1">
                  <a:txBody>
                    <a:bodyPr/>
                    <a:lstStyle/>
                    <a:p>
                      <a:endParaRPr lang="en-GB"/>
                    </a:p>
                  </a:txBody>
                  <a:tcPr/>
                </a:tc>
                <a:tc gridSpan="2">
                  <a:txBody>
                    <a:bodyPr/>
                    <a:lstStyle/>
                    <a:p>
                      <a:pPr algn="ctr">
                        <a:lnSpc>
                          <a:spcPct val="107000"/>
                        </a:lnSpc>
                        <a:spcAft>
                          <a:spcPts val="0"/>
                        </a:spcAft>
                      </a:pPr>
                      <a:r>
                        <a:rPr lang="en-GB" sz="1800" dirty="0">
                          <a:solidFill>
                            <a:schemeClr val="tx1"/>
                          </a:solidFill>
                          <a:effectLst/>
                          <a:latin typeface="Myriad Pro Semibold"/>
                        </a:rPr>
                        <a:t>10 times table</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hMerge="1">
                  <a:txBody>
                    <a:bodyPr/>
                    <a:lstStyle/>
                    <a:p>
                      <a:endParaRPr lang="en-GB"/>
                    </a:p>
                  </a:txBody>
                  <a:tcPr/>
                </a:tc>
                <a:extLst>
                  <a:ext uri="{0D108BD9-81ED-4DB2-BD59-A6C34878D82A}">
                    <a16:rowId xmlns:a16="http://schemas.microsoft.com/office/drawing/2014/main" val="4072817411"/>
                  </a:ext>
                </a:extLst>
              </a:tr>
              <a:tr h="464081">
                <a:tc>
                  <a:txBody>
                    <a:bodyPr/>
                    <a:lstStyle/>
                    <a:p>
                      <a:pPr>
                        <a:lnSpc>
                          <a:spcPct val="107000"/>
                        </a:lnSpc>
                        <a:spcAft>
                          <a:spcPts val="0"/>
                        </a:spcAft>
                      </a:pPr>
                      <a:r>
                        <a:rPr lang="en-GB" sz="1800" b="1" dirty="0">
                          <a:solidFill>
                            <a:schemeClr val="tx1"/>
                          </a:solidFill>
                          <a:effectLst/>
                          <a:latin typeface="Myriad Pro Semibold"/>
                        </a:rPr>
                        <a:t>0 × 2 = 0</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nSpc>
                          <a:spcPct val="107000"/>
                        </a:lnSpc>
                        <a:spcAft>
                          <a:spcPts val="0"/>
                        </a:spcAft>
                      </a:pPr>
                      <a:r>
                        <a:rPr lang="en-GB" sz="1800" b="1" dirty="0">
                          <a:solidFill>
                            <a:schemeClr val="tx1"/>
                          </a:solidFill>
                          <a:effectLst/>
                          <a:latin typeface="Myriad Pro Semibold"/>
                        </a:rPr>
                        <a:t>2 × 0 = 0</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nSpc>
                          <a:spcPct val="107000"/>
                        </a:lnSpc>
                        <a:spcAft>
                          <a:spcPts val="0"/>
                        </a:spcAft>
                      </a:pPr>
                      <a:r>
                        <a:rPr lang="en-GB" sz="1800" b="1" dirty="0">
                          <a:solidFill>
                            <a:schemeClr val="tx1"/>
                          </a:solidFill>
                          <a:effectLst/>
                          <a:latin typeface="Myriad Pro Semibold"/>
                        </a:rPr>
                        <a:t>0 × 5 = 0</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nSpc>
                          <a:spcPct val="107000"/>
                        </a:lnSpc>
                        <a:spcAft>
                          <a:spcPts val="0"/>
                        </a:spcAft>
                      </a:pPr>
                      <a:r>
                        <a:rPr lang="en-GB" sz="1800" b="1" dirty="0">
                          <a:solidFill>
                            <a:schemeClr val="tx1"/>
                          </a:solidFill>
                          <a:effectLst/>
                          <a:latin typeface="Myriad Pro Semibold"/>
                        </a:rPr>
                        <a:t>5 × 0 = 0</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nSpc>
                          <a:spcPct val="107000"/>
                        </a:lnSpc>
                        <a:spcAft>
                          <a:spcPts val="0"/>
                        </a:spcAft>
                      </a:pPr>
                      <a:r>
                        <a:rPr lang="en-GB" sz="1800" b="1" dirty="0">
                          <a:solidFill>
                            <a:schemeClr val="tx1"/>
                          </a:solidFill>
                          <a:effectLst/>
                          <a:latin typeface="Myriad Pro Semibold"/>
                        </a:rPr>
                        <a:t>0 × 10 = 0</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nSpc>
                          <a:spcPct val="107000"/>
                        </a:lnSpc>
                        <a:spcAft>
                          <a:spcPts val="0"/>
                        </a:spcAft>
                      </a:pPr>
                      <a:r>
                        <a:rPr lang="en-GB" sz="1800" b="1" dirty="0">
                          <a:solidFill>
                            <a:schemeClr val="tx1"/>
                          </a:solidFill>
                          <a:effectLst/>
                          <a:latin typeface="Myriad Pro Semibold"/>
                        </a:rPr>
                        <a:t>0 × 10 = 0</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3963636367"/>
                  </a:ext>
                </a:extLst>
              </a:tr>
              <a:tr h="464081">
                <a:tc>
                  <a:txBody>
                    <a:bodyPr/>
                    <a:lstStyle/>
                    <a:p>
                      <a:pPr>
                        <a:lnSpc>
                          <a:spcPct val="107000"/>
                        </a:lnSpc>
                        <a:spcAft>
                          <a:spcPts val="0"/>
                        </a:spcAft>
                      </a:pPr>
                      <a:r>
                        <a:rPr lang="en-GB" sz="1800" b="0" dirty="0">
                          <a:solidFill>
                            <a:schemeClr val="tx1"/>
                          </a:solidFill>
                          <a:effectLst/>
                          <a:latin typeface="Myriad Pro Semibold"/>
                        </a:rPr>
                        <a:t>1 × 2 = 2</a:t>
                      </a:r>
                      <a:endParaRPr lang="en-GB" sz="18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2 </a:t>
                      </a:r>
                      <a:r>
                        <a:rPr lang="en-GB" sz="1800" b="0" dirty="0">
                          <a:solidFill>
                            <a:schemeClr val="tx1"/>
                          </a:solidFill>
                          <a:effectLst/>
                          <a:latin typeface="Myriad Pro Semibold"/>
                        </a:rPr>
                        <a:t>×</a:t>
                      </a:r>
                      <a:r>
                        <a:rPr lang="en-GB" sz="1800" dirty="0">
                          <a:solidFill>
                            <a:schemeClr val="tx1"/>
                          </a:solidFill>
                          <a:effectLst/>
                          <a:latin typeface="Myriad Pro Semibold"/>
                        </a:rPr>
                        <a:t> 1 = 2</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1 × 5 = 5</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5 × 1 = 5</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1 × 10 = 10</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1 × 10 = 10</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4269930"/>
                  </a:ext>
                </a:extLst>
              </a:tr>
              <a:tr h="464081">
                <a:tc>
                  <a:txBody>
                    <a:bodyPr/>
                    <a:lstStyle/>
                    <a:p>
                      <a:pPr>
                        <a:lnSpc>
                          <a:spcPct val="107000"/>
                        </a:lnSpc>
                        <a:spcAft>
                          <a:spcPts val="0"/>
                        </a:spcAft>
                      </a:pPr>
                      <a:r>
                        <a:rPr lang="en-GB" sz="1800" b="0" dirty="0">
                          <a:solidFill>
                            <a:schemeClr val="tx1"/>
                          </a:solidFill>
                          <a:effectLst/>
                          <a:latin typeface="Myriad Pro Semibold"/>
                        </a:rPr>
                        <a:t>2 × 2 = 4</a:t>
                      </a:r>
                      <a:endParaRPr lang="en-GB" sz="18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2 </a:t>
                      </a:r>
                      <a:r>
                        <a:rPr lang="en-GB" sz="1800" b="0" dirty="0">
                          <a:solidFill>
                            <a:schemeClr val="tx1"/>
                          </a:solidFill>
                          <a:effectLst/>
                          <a:latin typeface="Myriad Pro Semibold"/>
                        </a:rPr>
                        <a:t>×</a:t>
                      </a:r>
                      <a:r>
                        <a:rPr lang="en-GB" sz="1800" dirty="0">
                          <a:solidFill>
                            <a:schemeClr val="tx1"/>
                          </a:solidFill>
                          <a:effectLst/>
                          <a:latin typeface="Myriad Pro Semibold"/>
                        </a:rPr>
                        <a:t> 2 = 4</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chemeClr val="tx1"/>
                          </a:solidFill>
                          <a:effectLst/>
                          <a:latin typeface="Myriad Pro Semibold"/>
                        </a:rPr>
                        <a:t>2 × 5 = 10</a:t>
                      </a:r>
                      <a:endParaRPr lang="en-GB" sz="180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chemeClr val="tx1"/>
                          </a:solidFill>
                          <a:effectLst/>
                          <a:latin typeface="Myriad Pro Semibold"/>
                        </a:rPr>
                        <a:t>5 × 2 = 10</a:t>
                      </a:r>
                      <a:endParaRPr lang="en-GB" sz="180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2 × 10 = 20</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2 × 10 = 20</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7770709"/>
                  </a:ext>
                </a:extLst>
              </a:tr>
            </a:tbl>
          </a:graphicData>
        </a:graphic>
      </p:graphicFrame>
    </p:spTree>
    <p:extLst>
      <p:ext uri="{BB962C8B-B14F-4D97-AF65-F5344CB8AC3E}">
        <p14:creationId xmlns:p14="http://schemas.microsoft.com/office/powerpoint/2010/main" val="102009807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4:2</a:t>
            </a:r>
          </a:p>
        </p:txBody>
      </p:sp>
      <p:pic>
        <p:nvPicPr>
          <p:cNvPr id="45" name="Picture 44" descr="A close up of a logo&#10;&#10;Description automatically generated">
            <a:extLst>
              <a:ext uri="{FF2B5EF4-FFF2-40B4-BE49-F238E27FC236}">
                <a16:creationId xmlns:a16="http://schemas.microsoft.com/office/drawing/2014/main" id="{6DE752BE-A284-4782-9CA9-91D0F830B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272" y="968040"/>
            <a:ext cx="6090432" cy="4999153"/>
          </a:xfrm>
          <a:prstGeom prst="rect">
            <a:avLst/>
          </a:prstGeom>
        </p:spPr>
      </p:pic>
      <p:pic>
        <p:nvPicPr>
          <p:cNvPr id="48" name="Picture 47" descr="A close up of a logo&#10;&#10;Description automatically generated">
            <a:extLst>
              <a:ext uri="{FF2B5EF4-FFF2-40B4-BE49-F238E27FC236}">
                <a16:creationId xmlns:a16="http://schemas.microsoft.com/office/drawing/2014/main" id="{B3566950-C82F-4E6B-BA52-EAE58A8AF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923" y="979781"/>
            <a:ext cx="3560373" cy="646232"/>
          </a:xfrm>
          <a:prstGeom prst="rect">
            <a:avLst/>
          </a:prstGeom>
        </p:spPr>
      </p:pic>
      <p:pic>
        <p:nvPicPr>
          <p:cNvPr id="57" name="Picture 56" descr="A close up of a logo&#10;&#10;Description automatically generated">
            <a:extLst>
              <a:ext uri="{FF2B5EF4-FFF2-40B4-BE49-F238E27FC236}">
                <a16:creationId xmlns:a16="http://schemas.microsoft.com/office/drawing/2014/main" id="{D3E2F52D-E64B-4C6D-8A56-20737096D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923" y="1343387"/>
            <a:ext cx="3560373" cy="646232"/>
          </a:xfrm>
          <a:prstGeom prst="rect">
            <a:avLst/>
          </a:prstGeom>
        </p:spPr>
      </p:pic>
      <p:pic>
        <p:nvPicPr>
          <p:cNvPr id="58" name="Picture 57" descr="A close up of a logo&#10;&#10;Description automatically generated">
            <a:extLst>
              <a:ext uri="{FF2B5EF4-FFF2-40B4-BE49-F238E27FC236}">
                <a16:creationId xmlns:a16="http://schemas.microsoft.com/office/drawing/2014/main" id="{B7792DFD-F7EC-4405-A883-6BBE0088F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923" y="1703425"/>
            <a:ext cx="3560373" cy="646232"/>
          </a:xfrm>
          <a:prstGeom prst="rect">
            <a:avLst/>
          </a:prstGeom>
        </p:spPr>
      </p:pic>
      <p:pic>
        <p:nvPicPr>
          <p:cNvPr id="59" name="Picture 58" descr="A close up of a logo&#10;&#10;Description automatically generated">
            <a:extLst>
              <a:ext uri="{FF2B5EF4-FFF2-40B4-BE49-F238E27FC236}">
                <a16:creationId xmlns:a16="http://schemas.microsoft.com/office/drawing/2014/main" id="{3B05F998-4121-4148-A4A2-ADDB037B1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923" y="2063778"/>
            <a:ext cx="3560373" cy="646232"/>
          </a:xfrm>
          <a:prstGeom prst="rect">
            <a:avLst/>
          </a:prstGeom>
        </p:spPr>
      </p:pic>
      <p:pic>
        <p:nvPicPr>
          <p:cNvPr id="60" name="Picture 59" descr="A close up of a logo&#10;&#10;Description automatically generated">
            <a:extLst>
              <a:ext uri="{FF2B5EF4-FFF2-40B4-BE49-F238E27FC236}">
                <a16:creationId xmlns:a16="http://schemas.microsoft.com/office/drawing/2014/main" id="{123628AE-5084-497E-98B7-9A9C898F9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923" y="2425716"/>
            <a:ext cx="3560373" cy="646232"/>
          </a:xfrm>
          <a:prstGeom prst="rect">
            <a:avLst/>
          </a:prstGeom>
        </p:spPr>
      </p:pic>
      <p:pic>
        <p:nvPicPr>
          <p:cNvPr id="61" name="Picture 60" descr="A close up of a logo&#10;&#10;Description automatically generated">
            <a:extLst>
              <a:ext uri="{FF2B5EF4-FFF2-40B4-BE49-F238E27FC236}">
                <a16:creationId xmlns:a16="http://schemas.microsoft.com/office/drawing/2014/main" id="{3B65AC6A-905A-41CB-B3AF-6A07E367B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923" y="2793039"/>
            <a:ext cx="3560373" cy="646232"/>
          </a:xfrm>
          <a:prstGeom prst="rect">
            <a:avLst/>
          </a:prstGeom>
        </p:spPr>
      </p:pic>
      <p:pic>
        <p:nvPicPr>
          <p:cNvPr id="62" name="Picture 61" descr="A close up of a logo&#10;&#10;Description automatically generated">
            <a:extLst>
              <a:ext uri="{FF2B5EF4-FFF2-40B4-BE49-F238E27FC236}">
                <a16:creationId xmlns:a16="http://schemas.microsoft.com/office/drawing/2014/main" id="{A1EBB01A-EB0E-4474-BF63-096822883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923" y="3152288"/>
            <a:ext cx="3560373" cy="646232"/>
          </a:xfrm>
          <a:prstGeom prst="rect">
            <a:avLst/>
          </a:prstGeom>
        </p:spPr>
      </p:pic>
      <p:pic>
        <p:nvPicPr>
          <p:cNvPr id="63" name="Picture 62" descr="A close up of a logo&#10;&#10;Description automatically generated">
            <a:extLst>
              <a:ext uri="{FF2B5EF4-FFF2-40B4-BE49-F238E27FC236}">
                <a16:creationId xmlns:a16="http://schemas.microsoft.com/office/drawing/2014/main" id="{C50AA138-6870-4CAA-A05F-10A590C0F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923" y="3514566"/>
            <a:ext cx="3560373" cy="646232"/>
          </a:xfrm>
          <a:prstGeom prst="rect">
            <a:avLst/>
          </a:prstGeom>
        </p:spPr>
      </p:pic>
      <p:pic>
        <p:nvPicPr>
          <p:cNvPr id="64" name="Picture 63" descr="A close up of a logo&#10;&#10;Description automatically generated">
            <a:extLst>
              <a:ext uri="{FF2B5EF4-FFF2-40B4-BE49-F238E27FC236}">
                <a16:creationId xmlns:a16="http://schemas.microsoft.com/office/drawing/2014/main" id="{BB138882-BAC7-43EC-848E-154DB3B90C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923" y="3877513"/>
            <a:ext cx="3560373" cy="646232"/>
          </a:xfrm>
          <a:prstGeom prst="rect">
            <a:avLst/>
          </a:prstGeom>
        </p:spPr>
      </p:pic>
      <p:pic>
        <p:nvPicPr>
          <p:cNvPr id="65" name="Picture 64" descr="A close up of a logo&#10;&#10;Description automatically generated">
            <a:extLst>
              <a:ext uri="{FF2B5EF4-FFF2-40B4-BE49-F238E27FC236}">
                <a16:creationId xmlns:a16="http://schemas.microsoft.com/office/drawing/2014/main" id="{01C56B46-67F8-407A-A95B-F2079479B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923" y="4241378"/>
            <a:ext cx="3560373" cy="646232"/>
          </a:xfrm>
          <a:prstGeom prst="rect">
            <a:avLst/>
          </a:prstGeom>
        </p:spPr>
      </p:pic>
      <p:pic>
        <p:nvPicPr>
          <p:cNvPr id="66" name="Picture 65" descr="A close up of a logo&#10;&#10;Description automatically generated">
            <a:extLst>
              <a:ext uri="{FF2B5EF4-FFF2-40B4-BE49-F238E27FC236}">
                <a16:creationId xmlns:a16="http://schemas.microsoft.com/office/drawing/2014/main" id="{27BC3AA3-337E-421C-A1A8-1B25F184B7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135" y="4603491"/>
            <a:ext cx="3560373" cy="646232"/>
          </a:xfrm>
          <a:prstGeom prst="rect">
            <a:avLst/>
          </a:prstGeom>
        </p:spPr>
      </p:pic>
      <p:pic>
        <p:nvPicPr>
          <p:cNvPr id="67" name="Picture 66" descr="A close up of a logo&#10;&#10;Description automatically generated">
            <a:extLst>
              <a:ext uri="{FF2B5EF4-FFF2-40B4-BE49-F238E27FC236}">
                <a16:creationId xmlns:a16="http://schemas.microsoft.com/office/drawing/2014/main" id="{98EDBA92-90DB-4CEE-94DF-44535279F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135" y="4965595"/>
            <a:ext cx="3560373" cy="646232"/>
          </a:xfrm>
          <a:prstGeom prst="rect">
            <a:avLst/>
          </a:prstGeom>
        </p:spPr>
      </p:pic>
      <p:pic>
        <p:nvPicPr>
          <p:cNvPr id="68" name="Picture 67" descr="A close up of a logo&#10;&#10;Description automatically generated">
            <a:extLst>
              <a:ext uri="{FF2B5EF4-FFF2-40B4-BE49-F238E27FC236}">
                <a16:creationId xmlns:a16="http://schemas.microsoft.com/office/drawing/2014/main" id="{5838CECB-C402-417C-80A1-22157F167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135" y="5328451"/>
            <a:ext cx="3560373" cy="646232"/>
          </a:xfrm>
          <a:prstGeom prst="rect">
            <a:avLst/>
          </a:prstGeom>
        </p:spPr>
      </p:pic>
    </p:spTree>
    <p:extLst>
      <p:ext uri="{BB962C8B-B14F-4D97-AF65-F5344CB8AC3E}">
        <p14:creationId xmlns:p14="http://schemas.microsoft.com/office/powerpoint/2010/main" val="11244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fade">
                                      <p:cBhvr>
                                        <p:cTn id="52" dur="500"/>
                                        <p:tgtEl>
                                          <p:spTgt spid="6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fade">
                                      <p:cBhvr>
                                        <p:cTn id="6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4:4</a:t>
            </a:r>
          </a:p>
        </p:txBody>
      </p:sp>
      <p:graphicFrame>
        <p:nvGraphicFramePr>
          <p:cNvPr id="3" name="Table 2">
            <a:extLst>
              <a:ext uri="{FF2B5EF4-FFF2-40B4-BE49-F238E27FC236}">
                <a16:creationId xmlns:a16="http://schemas.microsoft.com/office/drawing/2014/main" id="{8133D33D-BE3C-477D-9EB2-064349D670B9}"/>
              </a:ext>
            </a:extLst>
          </p:cNvPr>
          <p:cNvGraphicFramePr>
            <a:graphicFrameLocks noGrp="1"/>
          </p:cNvGraphicFramePr>
          <p:nvPr/>
        </p:nvGraphicFramePr>
        <p:xfrm>
          <a:off x="1807264" y="2500838"/>
          <a:ext cx="8577472" cy="1856324"/>
        </p:xfrm>
        <a:graphic>
          <a:graphicData uri="http://schemas.openxmlformats.org/drawingml/2006/table">
            <a:tbl>
              <a:tblPr firstRow="1" firstCol="1" bandRow="1">
                <a:tableStyleId>{5C22544A-7EE6-4342-B048-85BDC9FD1C3A}</a:tableStyleId>
              </a:tblPr>
              <a:tblGrid>
                <a:gridCol w="1429283">
                  <a:extLst>
                    <a:ext uri="{9D8B030D-6E8A-4147-A177-3AD203B41FA5}">
                      <a16:colId xmlns:a16="http://schemas.microsoft.com/office/drawing/2014/main" val="793331358"/>
                    </a:ext>
                  </a:extLst>
                </a:gridCol>
                <a:gridCol w="1429283">
                  <a:extLst>
                    <a:ext uri="{9D8B030D-6E8A-4147-A177-3AD203B41FA5}">
                      <a16:colId xmlns:a16="http://schemas.microsoft.com/office/drawing/2014/main" val="2923173059"/>
                    </a:ext>
                  </a:extLst>
                </a:gridCol>
                <a:gridCol w="1429283">
                  <a:extLst>
                    <a:ext uri="{9D8B030D-6E8A-4147-A177-3AD203B41FA5}">
                      <a16:colId xmlns:a16="http://schemas.microsoft.com/office/drawing/2014/main" val="1029609980"/>
                    </a:ext>
                  </a:extLst>
                </a:gridCol>
                <a:gridCol w="1429283">
                  <a:extLst>
                    <a:ext uri="{9D8B030D-6E8A-4147-A177-3AD203B41FA5}">
                      <a16:colId xmlns:a16="http://schemas.microsoft.com/office/drawing/2014/main" val="2492568304"/>
                    </a:ext>
                  </a:extLst>
                </a:gridCol>
                <a:gridCol w="1430170">
                  <a:extLst>
                    <a:ext uri="{9D8B030D-6E8A-4147-A177-3AD203B41FA5}">
                      <a16:colId xmlns:a16="http://schemas.microsoft.com/office/drawing/2014/main" val="1280977477"/>
                    </a:ext>
                  </a:extLst>
                </a:gridCol>
                <a:gridCol w="1430170">
                  <a:extLst>
                    <a:ext uri="{9D8B030D-6E8A-4147-A177-3AD203B41FA5}">
                      <a16:colId xmlns:a16="http://schemas.microsoft.com/office/drawing/2014/main" val="2400065107"/>
                    </a:ext>
                  </a:extLst>
                </a:gridCol>
              </a:tblGrid>
              <a:tr h="464081">
                <a:tc gridSpan="2">
                  <a:txBody>
                    <a:bodyPr/>
                    <a:lstStyle/>
                    <a:p>
                      <a:pPr algn="ctr">
                        <a:lnSpc>
                          <a:spcPct val="107000"/>
                        </a:lnSpc>
                        <a:spcAft>
                          <a:spcPts val="0"/>
                        </a:spcAft>
                      </a:pPr>
                      <a:r>
                        <a:rPr lang="en-GB" sz="1800" dirty="0">
                          <a:solidFill>
                            <a:schemeClr val="tx1"/>
                          </a:solidFill>
                          <a:effectLst/>
                          <a:latin typeface="Myriad Pro Semibold"/>
                        </a:rPr>
                        <a:t>2 times table</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hMerge="1">
                  <a:txBody>
                    <a:bodyPr/>
                    <a:lstStyle/>
                    <a:p>
                      <a:endParaRPr lang="en-GB"/>
                    </a:p>
                  </a:txBody>
                  <a:tcPr/>
                </a:tc>
                <a:tc gridSpan="2">
                  <a:txBody>
                    <a:bodyPr/>
                    <a:lstStyle/>
                    <a:p>
                      <a:pPr algn="ctr">
                        <a:lnSpc>
                          <a:spcPct val="107000"/>
                        </a:lnSpc>
                        <a:spcAft>
                          <a:spcPts val="0"/>
                        </a:spcAft>
                      </a:pPr>
                      <a:r>
                        <a:rPr lang="en-GB" sz="1800" dirty="0">
                          <a:solidFill>
                            <a:schemeClr val="tx1"/>
                          </a:solidFill>
                          <a:effectLst/>
                          <a:latin typeface="Myriad Pro Semibold"/>
                        </a:rPr>
                        <a:t>5 times table</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hMerge="1">
                  <a:txBody>
                    <a:bodyPr/>
                    <a:lstStyle/>
                    <a:p>
                      <a:endParaRPr lang="en-GB"/>
                    </a:p>
                  </a:txBody>
                  <a:tcPr/>
                </a:tc>
                <a:tc gridSpan="2">
                  <a:txBody>
                    <a:bodyPr/>
                    <a:lstStyle/>
                    <a:p>
                      <a:pPr algn="ctr">
                        <a:lnSpc>
                          <a:spcPct val="107000"/>
                        </a:lnSpc>
                        <a:spcAft>
                          <a:spcPts val="0"/>
                        </a:spcAft>
                      </a:pPr>
                      <a:r>
                        <a:rPr lang="en-GB" sz="1800" dirty="0">
                          <a:solidFill>
                            <a:schemeClr val="tx1"/>
                          </a:solidFill>
                          <a:effectLst/>
                          <a:latin typeface="Myriad Pro Semibold"/>
                        </a:rPr>
                        <a:t>10 times table</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hMerge="1">
                  <a:txBody>
                    <a:bodyPr/>
                    <a:lstStyle/>
                    <a:p>
                      <a:endParaRPr lang="en-GB"/>
                    </a:p>
                  </a:txBody>
                  <a:tcPr/>
                </a:tc>
                <a:extLst>
                  <a:ext uri="{0D108BD9-81ED-4DB2-BD59-A6C34878D82A}">
                    <a16:rowId xmlns:a16="http://schemas.microsoft.com/office/drawing/2014/main" val="4072817411"/>
                  </a:ext>
                </a:extLst>
              </a:tr>
              <a:tr h="464081">
                <a:tc>
                  <a:txBody>
                    <a:bodyPr/>
                    <a:lstStyle/>
                    <a:p>
                      <a:pPr>
                        <a:lnSpc>
                          <a:spcPct val="107000"/>
                        </a:lnSpc>
                        <a:spcAft>
                          <a:spcPts val="0"/>
                        </a:spcAft>
                      </a:pPr>
                      <a:r>
                        <a:rPr lang="en-GB" sz="1800" b="0" dirty="0">
                          <a:solidFill>
                            <a:schemeClr val="tx1"/>
                          </a:solidFill>
                          <a:effectLst/>
                          <a:latin typeface="Myriad Pro Semibold"/>
                        </a:rPr>
                        <a:t>0 × 2 = 0</a:t>
                      </a:r>
                      <a:endParaRPr lang="en-GB" sz="18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b="0" dirty="0">
                          <a:solidFill>
                            <a:schemeClr val="tx1"/>
                          </a:solidFill>
                          <a:effectLst/>
                          <a:latin typeface="Myriad Pro Semibold"/>
                        </a:rPr>
                        <a:t>2 × 0 = 0</a:t>
                      </a:r>
                      <a:endParaRPr lang="en-GB" sz="18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b="0" dirty="0">
                          <a:solidFill>
                            <a:schemeClr val="tx1"/>
                          </a:solidFill>
                          <a:effectLst/>
                          <a:latin typeface="Myriad Pro Semibold"/>
                        </a:rPr>
                        <a:t>0 × 5 = 0</a:t>
                      </a:r>
                      <a:endParaRPr lang="en-GB" sz="18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b="0" dirty="0">
                          <a:solidFill>
                            <a:schemeClr val="tx1"/>
                          </a:solidFill>
                          <a:effectLst/>
                          <a:latin typeface="Myriad Pro Semibold"/>
                        </a:rPr>
                        <a:t>5 × 0 = 0</a:t>
                      </a:r>
                      <a:endParaRPr lang="en-GB" sz="18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b="0" dirty="0">
                          <a:solidFill>
                            <a:schemeClr val="tx1"/>
                          </a:solidFill>
                          <a:effectLst/>
                          <a:latin typeface="Myriad Pro Semibold"/>
                        </a:rPr>
                        <a:t>0 × 10 = 0</a:t>
                      </a:r>
                      <a:endParaRPr lang="en-GB" sz="18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b="0" dirty="0">
                          <a:solidFill>
                            <a:schemeClr val="tx1"/>
                          </a:solidFill>
                          <a:effectLst/>
                          <a:latin typeface="Myriad Pro Semibold"/>
                        </a:rPr>
                        <a:t>0 × 10 = 0</a:t>
                      </a:r>
                      <a:endParaRPr lang="en-GB" sz="18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3636367"/>
                  </a:ext>
                </a:extLst>
              </a:tr>
              <a:tr h="464081">
                <a:tc>
                  <a:txBody>
                    <a:bodyPr/>
                    <a:lstStyle/>
                    <a:p>
                      <a:pPr>
                        <a:lnSpc>
                          <a:spcPct val="107000"/>
                        </a:lnSpc>
                        <a:spcAft>
                          <a:spcPts val="0"/>
                        </a:spcAft>
                      </a:pPr>
                      <a:r>
                        <a:rPr lang="en-GB" sz="1800" b="1" dirty="0">
                          <a:solidFill>
                            <a:schemeClr val="tx1"/>
                          </a:solidFill>
                          <a:effectLst/>
                          <a:latin typeface="Myriad Pro Semibold"/>
                        </a:rPr>
                        <a:t>1 × 2 = 2</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nSpc>
                          <a:spcPct val="107000"/>
                        </a:lnSpc>
                        <a:spcAft>
                          <a:spcPts val="0"/>
                        </a:spcAft>
                      </a:pPr>
                      <a:r>
                        <a:rPr lang="en-GB" sz="1800" b="1" dirty="0">
                          <a:solidFill>
                            <a:schemeClr val="tx1"/>
                          </a:solidFill>
                          <a:effectLst/>
                          <a:latin typeface="Myriad Pro Semibold"/>
                        </a:rPr>
                        <a:t>2 × 1 = 2</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nSpc>
                          <a:spcPct val="107000"/>
                        </a:lnSpc>
                        <a:spcAft>
                          <a:spcPts val="0"/>
                        </a:spcAft>
                      </a:pPr>
                      <a:r>
                        <a:rPr lang="en-GB" sz="1800" b="1" dirty="0">
                          <a:solidFill>
                            <a:schemeClr val="tx1"/>
                          </a:solidFill>
                          <a:effectLst/>
                          <a:latin typeface="Myriad Pro Semibold"/>
                        </a:rPr>
                        <a:t>1 × 5 = 5</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nSpc>
                          <a:spcPct val="107000"/>
                        </a:lnSpc>
                        <a:spcAft>
                          <a:spcPts val="0"/>
                        </a:spcAft>
                      </a:pPr>
                      <a:r>
                        <a:rPr lang="en-GB" sz="1800" b="1" dirty="0">
                          <a:solidFill>
                            <a:schemeClr val="tx1"/>
                          </a:solidFill>
                          <a:effectLst/>
                          <a:latin typeface="Myriad Pro Semibold"/>
                        </a:rPr>
                        <a:t>5 × 1 = 5</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nSpc>
                          <a:spcPct val="107000"/>
                        </a:lnSpc>
                        <a:spcAft>
                          <a:spcPts val="0"/>
                        </a:spcAft>
                      </a:pPr>
                      <a:r>
                        <a:rPr lang="en-GB" sz="1800" b="1" dirty="0">
                          <a:solidFill>
                            <a:schemeClr val="tx1"/>
                          </a:solidFill>
                          <a:effectLst/>
                          <a:latin typeface="Myriad Pro Semibold"/>
                        </a:rPr>
                        <a:t>1 × 10 = 10</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pPr>
                        <a:lnSpc>
                          <a:spcPct val="107000"/>
                        </a:lnSpc>
                        <a:spcAft>
                          <a:spcPts val="0"/>
                        </a:spcAft>
                      </a:pPr>
                      <a:r>
                        <a:rPr lang="en-GB" sz="1800" b="1" dirty="0">
                          <a:solidFill>
                            <a:schemeClr val="tx1"/>
                          </a:solidFill>
                          <a:effectLst/>
                          <a:latin typeface="Myriad Pro Semibold"/>
                        </a:rPr>
                        <a:t>1 × 10 = 10</a:t>
                      </a:r>
                      <a:endParaRPr lang="en-GB" sz="1800" b="1"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774269930"/>
                  </a:ext>
                </a:extLst>
              </a:tr>
              <a:tr h="464081">
                <a:tc>
                  <a:txBody>
                    <a:bodyPr/>
                    <a:lstStyle/>
                    <a:p>
                      <a:pPr>
                        <a:lnSpc>
                          <a:spcPct val="107000"/>
                        </a:lnSpc>
                        <a:spcAft>
                          <a:spcPts val="0"/>
                        </a:spcAft>
                      </a:pPr>
                      <a:r>
                        <a:rPr lang="en-GB" sz="1800" b="0" dirty="0">
                          <a:solidFill>
                            <a:schemeClr val="tx1"/>
                          </a:solidFill>
                          <a:effectLst/>
                          <a:latin typeface="Myriad Pro Semibold"/>
                        </a:rPr>
                        <a:t>2 × 2 = 4</a:t>
                      </a:r>
                      <a:endParaRPr lang="en-GB" sz="18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2 </a:t>
                      </a:r>
                      <a:r>
                        <a:rPr lang="en-GB" sz="1800" b="0" dirty="0">
                          <a:solidFill>
                            <a:schemeClr val="tx1"/>
                          </a:solidFill>
                          <a:effectLst/>
                          <a:latin typeface="Myriad Pro Semibold"/>
                        </a:rPr>
                        <a:t>×</a:t>
                      </a:r>
                      <a:r>
                        <a:rPr lang="en-GB" sz="1800" dirty="0">
                          <a:solidFill>
                            <a:schemeClr val="tx1"/>
                          </a:solidFill>
                          <a:effectLst/>
                          <a:latin typeface="Myriad Pro Semibold"/>
                        </a:rPr>
                        <a:t> 2 = 4</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a:solidFill>
                            <a:schemeClr val="tx1"/>
                          </a:solidFill>
                          <a:effectLst/>
                          <a:latin typeface="Myriad Pro Semibold"/>
                        </a:rPr>
                        <a:t>2 × 5 = 10</a:t>
                      </a:r>
                      <a:endParaRPr lang="en-GB" sz="180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5 × 2 = 10</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2 × 10 = 20</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1800" dirty="0">
                          <a:solidFill>
                            <a:schemeClr val="tx1"/>
                          </a:solidFill>
                          <a:effectLst/>
                          <a:latin typeface="Myriad Pro Semibold"/>
                        </a:rPr>
                        <a:t>2 × 10 = 20</a:t>
                      </a:r>
                      <a:endParaRPr lang="en-GB" sz="180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7770709"/>
                  </a:ext>
                </a:extLst>
              </a:tr>
            </a:tbl>
          </a:graphicData>
        </a:graphic>
      </p:graphicFrame>
    </p:spTree>
    <p:extLst>
      <p:ext uri="{BB962C8B-B14F-4D97-AF65-F5344CB8AC3E}">
        <p14:creationId xmlns:p14="http://schemas.microsoft.com/office/powerpoint/2010/main" val="678838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35EED2-6700-47F9-AF8C-BD779EDCB6E8}"/>
              </a:ext>
            </a:extLst>
          </p:cNvPr>
          <p:cNvSpPr>
            <a:spLocks noGrp="1"/>
          </p:cNvSpPr>
          <p:nvPr>
            <p:ph type="ftr" sz="quarter" idx="11"/>
          </p:nvPr>
        </p:nvSpPr>
        <p:spPr/>
        <p:txBody>
          <a:bodyPr/>
          <a:lstStyle/>
          <a:p>
            <a:pPr>
              <a:defRPr/>
            </a:pPr>
            <a:r>
              <a:rPr lang="en-GB" dirty="0"/>
              <a:t>Curriculum Prioritisation for Primary Maths</a:t>
            </a:r>
          </a:p>
        </p:txBody>
      </p:sp>
      <p:sp>
        <p:nvSpPr>
          <p:cNvPr id="4" name="TextBox 3">
            <a:extLst>
              <a:ext uri="{FF2B5EF4-FFF2-40B4-BE49-F238E27FC236}">
                <a16:creationId xmlns:a16="http://schemas.microsoft.com/office/drawing/2014/main" id="{88117ADD-FE8D-49F8-A8F6-14017A4C1B29}"/>
              </a:ext>
            </a:extLst>
          </p:cNvPr>
          <p:cNvSpPr txBox="1"/>
          <p:nvPr/>
        </p:nvSpPr>
        <p:spPr>
          <a:xfrm>
            <a:off x="594008" y="1202211"/>
            <a:ext cx="11262632" cy="4085734"/>
          </a:xfrm>
          <a:prstGeom prst="rect">
            <a:avLst/>
          </a:prstGeom>
          <a:noFill/>
        </p:spPr>
        <p:txBody>
          <a:bodyPr wrap="square">
            <a:spAutoFit/>
          </a:bodyPr>
          <a:lstStyle/>
          <a:p>
            <a:pPr>
              <a:spcBef>
                <a:spcPts val="1200"/>
              </a:spcBef>
              <a:spcAft>
                <a:spcPts val="300"/>
              </a:spcAft>
            </a:pPr>
            <a:r>
              <a:rPr lang="en-GB" sz="2000" dirty="0">
                <a:solidFill>
                  <a:schemeClr val="tx1">
                    <a:lumMod val="65000"/>
                    <a:lumOff val="35000"/>
                  </a:schemeClr>
                </a:solidFill>
                <a:effectLst/>
                <a:latin typeface="Arial" panose="020B0604020202020204" pitchFamily="34" charset="0"/>
                <a:cs typeface="Arial" panose="020B0604020202020204" pitchFamily="34" charset="0"/>
              </a:rPr>
              <a:t>These materials heavily reflect the prioritisation approach of the ready-to-progress criteria in the </a:t>
            </a:r>
            <a:r>
              <a:rPr lang="en-GB" sz="2000" dirty="0">
                <a:solidFill>
                  <a:schemeClr val="tx1">
                    <a:lumMod val="65000"/>
                    <a:lumOff val="35000"/>
                  </a:schemeClr>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DfE Primary Mathematics Guidance 2020</a:t>
            </a:r>
            <a:r>
              <a:rPr lang="en-GB" sz="2000" dirty="0">
                <a:solidFill>
                  <a:schemeClr val="tx1">
                    <a:lumMod val="65000"/>
                    <a:lumOff val="35000"/>
                  </a:schemeClr>
                </a:solidFill>
                <a:effectLst/>
                <a:latin typeface="Arial" panose="020B0604020202020204" pitchFamily="34" charset="0"/>
                <a:cs typeface="Arial" panose="020B0604020202020204" pitchFamily="34" charset="0"/>
              </a:rPr>
              <a:t> and on the </a:t>
            </a:r>
            <a:r>
              <a:rPr lang="en-GB" sz="2000" dirty="0">
                <a:solidFill>
                  <a:schemeClr val="tx1">
                    <a:lumMod val="65000"/>
                    <a:lumOff val="35000"/>
                  </a:schemeClr>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PPTs that exemplify them</a:t>
            </a:r>
            <a:r>
              <a:rPr lang="en-GB" sz="2000" dirty="0">
                <a:solidFill>
                  <a:schemeClr val="tx1">
                    <a:lumMod val="65000"/>
                    <a:lumOff val="35000"/>
                  </a:schemeClr>
                </a:solidFill>
                <a:effectLst/>
                <a:latin typeface="Arial" panose="020B0604020202020204" pitchFamily="34" charset="0"/>
                <a:cs typeface="Arial" panose="020B0604020202020204" pitchFamily="34" charset="0"/>
              </a:rPr>
              <a:t> on the NCETM website. They also include other relevant National Curriculum content. Related sections of the</a:t>
            </a:r>
            <a:r>
              <a:rPr lang="en-GB" sz="2000" dirty="0">
                <a:solidFill>
                  <a:schemeClr val="tx1">
                    <a:lumMod val="65000"/>
                    <a:lumOff val="3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NCETM Primary Mastery Professional Development Materials</a:t>
            </a:r>
            <a:r>
              <a:rPr lang="en-GB" sz="2000" dirty="0">
                <a:solidFill>
                  <a:schemeClr val="tx1">
                    <a:lumMod val="65000"/>
                    <a:lumOff val="35000"/>
                  </a:schemeClr>
                </a:solidFill>
                <a:effectLst/>
                <a:latin typeface="Arial" panose="020B0604020202020204" pitchFamily="34" charset="0"/>
                <a:cs typeface="Arial" panose="020B0604020202020204" pitchFamily="34" charset="0"/>
              </a:rPr>
              <a:t> provide small-step teaching guidance.</a:t>
            </a:r>
          </a:p>
          <a:p>
            <a:pPr>
              <a:spcBef>
                <a:spcPts val="1200"/>
              </a:spcBef>
              <a:spcAft>
                <a:spcPts val="300"/>
              </a:spcAft>
            </a:pPr>
            <a:r>
              <a:rPr lang="en-GB" b="1" dirty="0">
                <a:solidFill>
                  <a:schemeClr val="tx1">
                    <a:lumMod val="65000"/>
                    <a:lumOff val="35000"/>
                  </a:schemeClr>
                </a:solidFill>
                <a:latin typeface="Arial" panose="020B0604020202020204" pitchFamily="34" charset="0"/>
                <a:cs typeface="Arial" panose="020B0604020202020204" pitchFamily="34" charset="0"/>
              </a:rPr>
              <a:t>Ready-to-progress criteria addressed by this unit</a:t>
            </a:r>
          </a:p>
          <a:p>
            <a:r>
              <a:rPr lang="en-GB"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Teaching of this unit supports the following criteria from the ‘DfE Mathematics Guidance: key stages 1 &amp; 2’ (the 335-page document available as a download)</a:t>
            </a:r>
          </a:p>
          <a:p>
            <a:pPr marL="285750" lvl="0" indent="-285750">
              <a:buFont typeface="Arial" panose="020B0604020202020204" pitchFamily="34" charset="0"/>
              <a:buChar char="•"/>
              <a:tabLst>
                <a:tab pos="228600" algn="l"/>
                <a:tab pos="457200" algn="l"/>
              </a:tabLst>
            </a:pPr>
            <a:r>
              <a:rPr lang="en-GB" sz="16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hlinkClick r:id="rId6"/>
              </a:rPr>
              <a:t>2MD</a:t>
            </a:r>
            <a:r>
              <a:rPr lang="en-GB"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hlinkClick r:id="rId6"/>
              </a:rPr>
              <a:t>-1 Page </a:t>
            </a:r>
            <a:r>
              <a:rPr lang="en-GB" sz="16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hlinkClick r:id="rId6"/>
              </a:rPr>
              <a:t>69</a:t>
            </a:r>
            <a:endParaRPr lang="en-GB" sz="16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a:p>
            <a:pPr>
              <a:spcBef>
                <a:spcPts val="1200"/>
              </a:spcBef>
              <a:spcAft>
                <a:spcPts val="300"/>
              </a:spcAft>
            </a:pPr>
            <a:r>
              <a:rPr lang="en-GB" b="1" dirty="0">
                <a:solidFill>
                  <a:schemeClr val="tx1">
                    <a:lumMod val="65000"/>
                    <a:lumOff val="35000"/>
                  </a:schemeClr>
                </a:solidFill>
                <a:effectLst/>
                <a:latin typeface="Arial" panose="020B0604020202020204" pitchFamily="34" charset="0"/>
                <a:cs typeface="Arial" panose="020B0604020202020204" pitchFamily="34" charset="0"/>
              </a:rPr>
              <a:t>Prior learning</a:t>
            </a:r>
            <a:r>
              <a:rPr lang="en-GB" b="0" dirty="0">
                <a:solidFill>
                  <a:schemeClr val="tx1">
                    <a:lumMod val="65000"/>
                    <a:lumOff val="35000"/>
                  </a:schemeClr>
                </a:solidFill>
                <a:effectLst/>
                <a:latin typeface="Arial" panose="020B0604020202020204" pitchFamily="34" charset="0"/>
                <a:cs typeface="Arial" panose="020B0604020202020204" pitchFamily="34" charset="0"/>
              </a:rPr>
              <a:t> </a:t>
            </a:r>
            <a:endParaRPr lang="en-GB" b="1" dirty="0">
              <a:solidFill>
                <a:schemeClr val="tx1">
                  <a:lumMod val="65000"/>
                  <a:lumOff val="35000"/>
                </a:schemeClr>
              </a:solidFill>
              <a:effectLst/>
              <a:latin typeface="Arial" panose="020B0604020202020204" pitchFamily="34" charset="0"/>
              <a:cs typeface="Arial" panose="020B0604020202020204" pitchFamily="34" charset="0"/>
            </a:endParaRPr>
          </a:p>
          <a:p>
            <a:r>
              <a:rPr lang="en-GB" sz="1600" dirty="0">
                <a:solidFill>
                  <a:srgbClr val="595959"/>
                </a:solidFill>
                <a:effectLst/>
                <a:latin typeface="Arial" panose="020B0604020202020204" pitchFamily="34" charset="0"/>
                <a:ea typeface="Calibri" panose="020F0502020204030204" pitchFamily="34" charset="0"/>
              </a:rPr>
              <a:t>Recognise repeated addition contexts and represent them with multiplication equations. Relate grouping problems where the number of groups is unknown to multiplication equations with a missing factor, and to division equations (quotitive division). </a:t>
            </a:r>
            <a:endParaRPr lang="en-GB" sz="12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Title 1">
            <a:extLst>
              <a:ext uri="{FF2B5EF4-FFF2-40B4-BE49-F238E27FC236}">
                <a16:creationId xmlns:a16="http://schemas.microsoft.com/office/drawing/2014/main" id="{08D72010-6BB7-4450-87EA-D90CA78A311D}"/>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p>
        </p:txBody>
      </p:sp>
    </p:spTree>
    <p:extLst>
      <p:ext uri="{BB962C8B-B14F-4D97-AF65-F5344CB8AC3E}">
        <p14:creationId xmlns:p14="http://schemas.microsoft.com/office/powerpoint/2010/main" val="3591541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1">
            <a:extLst>
              <a:ext uri="{FF2B5EF4-FFF2-40B4-BE49-F238E27FC236}">
                <a16:creationId xmlns:a16="http://schemas.microsoft.com/office/drawing/2014/main" id="{4ABDC64C-DCC6-45F8-AE0D-3A3298651CA6}"/>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1:3</a:t>
            </a:r>
          </a:p>
        </p:txBody>
      </p:sp>
      <p:pic>
        <p:nvPicPr>
          <p:cNvPr id="31747" name="Picture 3">
            <a:extLst>
              <a:ext uri="{FF2B5EF4-FFF2-40B4-BE49-F238E27FC236}">
                <a16:creationId xmlns:a16="http://schemas.microsoft.com/office/drawing/2014/main" id="{D69DDCB4-1166-41A7-94E1-2DF1D6A99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314" y="2663826"/>
            <a:ext cx="783907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B68DECC-9BC8-427B-B2F0-6F674B342B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2200" y="2663826"/>
            <a:ext cx="128905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4:5</a:t>
            </a:r>
          </a:p>
        </p:txBody>
      </p:sp>
      <p:pic>
        <p:nvPicPr>
          <p:cNvPr id="43" name="Picture 42" descr="A close up of a logo&#10;&#10;Description automatically generated">
            <a:extLst>
              <a:ext uri="{FF2B5EF4-FFF2-40B4-BE49-F238E27FC236}">
                <a16:creationId xmlns:a16="http://schemas.microsoft.com/office/drawing/2014/main" id="{581C3C68-1A5F-41EA-BD8A-25976084F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3874" y="1326958"/>
            <a:ext cx="3560373" cy="646232"/>
          </a:xfrm>
          <a:prstGeom prst="rect">
            <a:avLst/>
          </a:prstGeom>
        </p:spPr>
      </p:pic>
      <p:pic>
        <p:nvPicPr>
          <p:cNvPr id="57" name="Picture 56" descr="A close up of a logo&#10;&#10;Description automatically generated">
            <a:extLst>
              <a:ext uri="{FF2B5EF4-FFF2-40B4-BE49-F238E27FC236}">
                <a16:creationId xmlns:a16="http://schemas.microsoft.com/office/drawing/2014/main" id="{78B8EE10-3235-456A-96AA-B72D04BD3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3874" y="1702501"/>
            <a:ext cx="3560373" cy="646232"/>
          </a:xfrm>
          <a:prstGeom prst="rect">
            <a:avLst/>
          </a:prstGeom>
        </p:spPr>
      </p:pic>
      <p:pic>
        <p:nvPicPr>
          <p:cNvPr id="58" name="Picture 57" descr="A close up of a logo&#10;&#10;Description automatically generated">
            <a:extLst>
              <a:ext uri="{FF2B5EF4-FFF2-40B4-BE49-F238E27FC236}">
                <a16:creationId xmlns:a16="http://schemas.microsoft.com/office/drawing/2014/main" id="{549970ED-AA30-44C5-8DB3-123FD72C3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3874" y="2058889"/>
            <a:ext cx="3560373" cy="646232"/>
          </a:xfrm>
          <a:prstGeom prst="rect">
            <a:avLst/>
          </a:prstGeom>
        </p:spPr>
      </p:pic>
      <p:pic>
        <p:nvPicPr>
          <p:cNvPr id="59" name="Picture 58" descr="A close up of a logo&#10;&#10;Description automatically generated">
            <a:extLst>
              <a:ext uri="{FF2B5EF4-FFF2-40B4-BE49-F238E27FC236}">
                <a16:creationId xmlns:a16="http://schemas.microsoft.com/office/drawing/2014/main" id="{9A53884D-405C-4F6B-8117-629D618363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3874" y="2424802"/>
            <a:ext cx="3560373" cy="646232"/>
          </a:xfrm>
          <a:prstGeom prst="rect">
            <a:avLst/>
          </a:prstGeom>
        </p:spPr>
      </p:pic>
      <p:pic>
        <p:nvPicPr>
          <p:cNvPr id="60" name="Picture 59" descr="A close up of a logo&#10;&#10;Description automatically generated">
            <a:extLst>
              <a:ext uri="{FF2B5EF4-FFF2-40B4-BE49-F238E27FC236}">
                <a16:creationId xmlns:a16="http://schemas.microsoft.com/office/drawing/2014/main" id="{9718EFB4-3FD2-4660-9BB4-49885125FD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3874" y="2781576"/>
            <a:ext cx="3560373" cy="646232"/>
          </a:xfrm>
          <a:prstGeom prst="rect">
            <a:avLst/>
          </a:prstGeom>
        </p:spPr>
      </p:pic>
      <p:pic>
        <p:nvPicPr>
          <p:cNvPr id="61" name="Picture 60" descr="A close up of a logo&#10;&#10;Description automatically generated">
            <a:extLst>
              <a:ext uri="{FF2B5EF4-FFF2-40B4-BE49-F238E27FC236}">
                <a16:creationId xmlns:a16="http://schemas.microsoft.com/office/drawing/2014/main" id="{E41DDFE3-02A9-4D62-B19E-77FF7BB8D0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874" y="3519175"/>
            <a:ext cx="3560373" cy="646232"/>
          </a:xfrm>
          <a:prstGeom prst="rect">
            <a:avLst/>
          </a:prstGeom>
        </p:spPr>
      </p:pic>
      <p:pic>
        <p:nvPicPr>
          <p:cNvPr id="62" name="Picture 61" descr="A close up of a logo&#10;&#10;Description automatically generated">
            <a:extLst>
              <a:ext uri="{FF2B5EF4-FFF2-40B4-BE49-F238E27FC236}">
                <a16:creationId xmlns:a16="http://schemas.microsoft.com/office/drawing/2014/main" id="{4AFEC40B-D166-4F17-A089-7C0FE139EC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3874" y="3869824"/>
            <a:ext cx="3560373" cy="646232"/>
          </a:xfrm>
          <a:prstGeom prst="rect">
            <a:avLst/>
          </a:prstGeom>
        </p:spPr>
      </p:pic>
      <p:pic>
        <p:nvPicPr>
          <p:cNvPr id="63" name="Picture 62" descr="A close up of a logo&#10;&#10;Description automatically generated">
            <a:extLst>
              <a:ext uri="{FF2B5EF4-FFF2-40B4-BE49-F238E27FC236}">
                <a16:creationId xmlns:a16="http://schemas.microsoft.com/office/drawing/2014/main" id="{64FD5FBC-A4CB-40E2-8EF5-BFAD7E2B81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3874" y="4239928"/>
            <a:ext cx="3560373" cy="646232"/>
          </a:xfrm>
          <a:prstGeom prst="rect">
            <a:avLst/>
          </a:prstGeom>
        </p:spPr>
      </p:pic>
      <p:pic>
        <p:nvPicPr>
          <p:cNvPr id="64" name="Picture 63" descr="A close up of a logo&#10;&#10;Description automatically generated">
            <a:extLst>
              <a:ext uri="{FF2B5EF4-FFF2-40B4-BE49-F238E27FC236}">
                <a16:creationId xmlns:a16="http://schemas.microsoft.com/office/drawing/2014/main" id="{7EEE4A3A-E627-4F7A-810C-BF7B004D88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98136" y="4597249"/>
            <a:ext cx="3633531" cy="646232"/>
          </a:xfrm>
          <a:prstGeom prst="rect">
            <a:avLst/>
          </a:prstGeom>
        </p:spPr>
      </p:pic>
      <p:pic>
        <p:nvPicPr>
          <p:cNvPr id="65" name="Picture 64" descr="A close up of a logo&#10;&#10;Description automatically generated">
            <a:extLst>
              <a:ext uri="{FF2B5EF4-FFF2-40B4-BE49-F238E27FC236}">
                <a16:creationId xmlns:a16="http://schemas.microsoft.com/office/drawing/2014/main" id="{DF39CBE2-3BDB-4395-B31F-38223C0CBC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8136" y="4962592"/>
            <a:ext cx="3724979" cy="646232"/>
          </a:xfrm>
          <a:prstGeom prst="rect">
            <a:avLst/>
          </a:prstGeom>
        </p:spPr>
      </p:pic>
      <p:pic>
        <p:nvPicPr>
          <p:cNvPr id="66" name="Picture 65" descr="A close up of a logo&#10;&#10;Description automatically generated">
            <a:extLst>
              <a:ext uri="{FF2B5EF4-FFF2-40B4-BE49-F238E27FC236}">
                <a16:creationId xmlns:a16="http://schemas.microsoft.com/office/drawing/2014/main" id="{8C73E6C1-CF24-43BD-8665-5B42E493C5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8136" y="5322150"/>
            <a:ext cx="3724979" cy="646232"/>
          </a:xfrm>
          <a:prstGeom prst="rect">
            <a:avLst/>
          </a:prstGeom>
        </p:spPr>
      </p:pic>
      <p:pic>
        <p:nvPicPr>
          <p:cNvPr id="67" name="Picture 66" descr="A close up of a logo&#10;&#10;Description automatically generated">
            <a:extLst>
              <a:ext uri="{FF2B5EF4-FFF2-40B4-BE49-F238E27FC236}">
                <a16:creationId xmlns:a16="http://schemas.microsoft.com/office/drawing/2014/main" id="{BE2650A4-3630-46CB-90AA-85ABDFA35A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3874" y="977625"/>
            <a:ext cx="3560373" cy="646232"/>
          </a:xfrm>
          <a:prstGeom prst="rect">
            <a:avLst/>
          </a:prstGeom>
        </p:spPr>
      </p:pic>
      <p:pic>
        <p:nvPicPr>
          <p:cNvPr id="68" name="Picture 67" descr="A close up of a logo&#10;&#10;Description automatically generated">
            <a:extLst>
              <a:ext uri="{FF2B5EF4-FFF2-40B4-BE49-F238E27FC236}">
                <a16:creationId xmlns:a16="http://schemas.microsoft.com/office/drawing/2014/main" id="{BDFF3182-84CE-448F-899E-3772A5CAAB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3874" y="3141887"/>
            <a:ext cx="3560373" cy="646232"/>
          </a:xfrm>
          <a:prstGeom prst="rect">
            <a:avLst/>
          </a:prstGeom>
        </p:spPr>
      </p:pic>
      <p:pic>
        <p:nvPicPr>
          <p:cNvPr id="69" name="Picture 68" descr="A close up of a logo&#10;&#10;Description automatically generated">
            <a:extLst>
              <a:ext uri="{FF2B5EF4-FFF2-40B4-BE49-F238E27FC236}">
                <a16:creationId xmlns:a16="http://schemas.microsoft.com/office/drawing/2014/main" id="{C4C32027-4113-4D91-938D-07D530EA14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60308" y="969908"/>
            <a:ext cx="6090432" cy="4999153"/>
          </a:xfrm>
          <a:prstGeom prst="rect">
            <a:avLst/>
          </a:prstGeom>
        </p:spPr>
      </p:pic>
    </p:spTree>
    <p:extLst>
      <p:ext uri="{BB962C8B-B14F-4D97-AF65-F5344CB8AC3E}">
        <p14:creationId xmlns:p14="http://schemas.microsoft.com/office/powerpoint/2010/main" val="330304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8"/>
                                        </p:tgtEl>
                                        <p:attrNameLst>
                                          <p:attrName>style.visibility</p:attrName>
                                        </p:attrNameLst>
                                      </p:cBhvr>
                                      <p:to>
                                        <p:strVal val="visible"/>
                                      </p:to>
                                    </p:set>
                                    <p:animEffect transition="in" filter="fade">
                                      <p:cBhvr>
                                        <p:cTn id="37" dur="500"/>
                                        <p:tgtEl>
                                          <p:spTgt spid="6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fade">
                                      <p:cBhvr>
                                        <p:cTn id="57" dur="500"/>
                                        <p:tgtEl>
                                          <p:spTgt spid="6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fade">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fade">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2.4 The 10 and 5 time tables</a:t>
            </a:r>
            <a:r>
              <a:rPr lang="en-GB" dirty="0"/>
              <a:t>	</a:t>
            </a:r>
            <a:r>
              <a:rPr lang="en-US" dirty="0">
                <a:solidFill>
                  <a:srgbClr val="00628C"/>
                </a:solidFill>
              </a:rPr>
              <a:t>Step 4:6</a:t>
            </a:r>
          </a:p>
        </p:txBody>
      </p:sp>
      <p:graphicFrame>
        <p:nvGraphicFramePr>
          <p:cNvPr id="3" name="Table 2">
            <a:extLst>
              <a:ext uri="{FF2B5EF4-FFF2-40B4-BE49-F238E27FC236}">
                <a16:creationId xmlns:a16="http://schemas.microsoft.com/office/drawing/2014/main" id="{A874BFCB-F158-4D30-A8D5-2498F3D17A6E}"/>
              </a:ext>
            </a:extLst>
          </p:cNvPr>
          <p:cNvGraphicFramePr>
            <a:graphicFrameLocks noGrp="1"/>
          </p:cNvGraphicFramePr>
          <p:nvPr/>
        </p:nvGraphicFramePr>
        <p:xfrm>
          <a:off x="3432000" y="959310"/>
          <a:ext cx="5328000" cy="5328000"/>
        </p:xfrm>
        <a:graphic>
          <a:graphicData uri="http://schemas.openxmlformats.org/drawingml/2006/table">
            <a:tbl>
              <a:tblPr firstRow="1" bandRow="1">
                <a:tableStyleId>{5C22544A-7EE6-4342-B048-85BDC9FD1C3A}</a:tableStyleId>
              </a:tblPr>
              <a:tblGrid>
                <a:gridCol w="1332000">
                  <a:extLst>
                    <a:ext uri="{9D8B030D-6E8A-4147-A177-3AD203B41FA5}">
                      <a16:colId xmlns:a16="http://schemas.microsoft.com/office/drawing/2014/main" val="81816185"/>
                    </a:ext>
                  </a:extLst>
                </a:gridCol>
                <a:gridCol w="1332000">
                  <a:extLst>
                    <a:ext uri="{9D8B030D-6E8A-4147-A177-3AD203B41FA5}">
                      <a16:colId xmlns:a16="http://schemas.microsoft.com/office/drawing/2014/main" val="3963530225"/>
                    </a:ext>
                  </a:extLst>
                </a:gridCol>
                <a:gridCol w="1332000">
                  <a:extLst>
                    <a:ext uri="{9D8B030D-6E8A-4147-A177-3AD203B41FA5}">
                      <a16:colId xmlns:a16="http://schemas.microsoft.com/office/drawing/2014/main" val="2007256124"/>
                    </a:ext>
                  </a:extLst>
                </a:gridCol>
                <a:gridCol w="1332000">
                  <a:extLst>
                    <a:ext uri="{9D8B030D-6E8A-4147-A177-3AD203B41FA5}">
                      <a16:colId xmlns:a16="http://schemas.microsoft.com/office/drawing/2014/main" val="3250531719"/>
                    </a:ext>
                  </a:extLst>
                </a:gridCol>
              </a:tblGrid>
              <a:tr h="1332000">
                <a:tc>
                  <a:txBody>
                    <a:bodyPr/>
                    <a:lstStyle/>
                    <a:p>
                      <a:pPr algn="ctr"/>
                      <a:endParaRPr lang="en-GB" sz="2400" dirty="0">
                        <a:solidFill>
                          <a:schemeClr val="tx1"/>
                        </a:solidFill>
                        <a:latin typeface="Myriad Pro Semibold"/>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Myriad Pro Semibold"/>
                        </a:rPr>
                        <a:t>factor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a:txBody>
                    <a:bodyPr/>
                    <a:lstStyle/>
                    <a:p>
                      <a:pPr algn="ctr"/>
                      <a:r>
                        <a:rPr lang="en-GB" sz="2400" dirty="0">
                          <a:solidFill>
                            <a:schemeClr val="tx1"/>
                          </a:solidFill>
                          <a:latin typeface="Myriad Pro Semibold"/>
                        </a:rPr>
                        <a:t>factor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a:txBody>
                    <a:bodyPr/>
                    <a:lstStyle/>
                    <a:p>
                      <a:pPr algn="ctr"/>
                      <a:r>
                        <a:rPr lang="en-GB" sz="2400" dirty="0">
                          <a:solidFill>
                            <a:schemeClr val="tx1"/>
                          </a:solidFill>
                          <a:latin typeface="Myriad Pro Semibold"/>
                        </a:rPr>
                        <a:t>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extLst>
                  <a:ext uri="{0D108BD9-81ED-4DB2-BD59-A6C34878D82A}">
                    <a16:rowId xmlns:a16="http://schemas.microsoft.com/office/drawing/2014/main" val="4258910124"/>
                  </a:ext>
                </a:extLst>
              </a:tr>
              <a:tr h="1332000">
                <a:tc>
                  <a:txBody>
                    <a:bodyPr/>
                    <a:lstStyle/>
                    <a:p>
                      <a:pPr algn="ctr"/>
                      <a:r>
                        <a:rPr lang="en-GB" sz="2400" b="1" dirty="0">
                          <a:solidFill>
                            <a:schemeClr val="tx1"/>
                          </a:solidFill>
                          <a:latin typeface="Myriad Pro Semibold"/>
                        </a:rPr>
                        <a:t>factor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a:txBody>
                    <a:bodyPr/>
                    <a:lstStyle/>
                    <a:p>
                      <a:pPr algn="ctr"/>
                      <a:endParaRPr lang="en-GB" sz="2400" dirty="0">
                        <a:solidFill>
                          <a:srgbClr val="FF0000"/>
                        </a:solidFill>
                        <a:latin typeface="Myriad Pro Semibold"/>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dirty="0">
                        <a:solidFill>
                          <a:srgbClr val="FF0000"/>
                        </a:solidFill>
                        <a:latin typeface="Myriad Pro Semibold"/>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Myriad Pro Semibold"/>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92543736"/>
                  </a:ext>
                </a:extLst>
              </a:tr>
              <a:tr h="1332000">
                <a:tc>
                  <a:txBody>
                    <a:bodyPr/>
                    <a:lstStyle/>
                    <a:p>
                      <a:pPr algn="ctr"/>
                      <a:r>
                        <a:rPr lang="en-GB" sz="2400" b="1" dirty="0">
                          <a:solidFill>
                            <a:schemeClr val="tx1"/>
                          </a:solidFill>
                          <a:latin typeface="Myriad Pro Semibold"/>
                        </a:rPr>
                        <a:t>factor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2E8"/>
                    </a:solidFill>
                  </a:tcPr>
                </a:tc>
                <a:tc>
                  <a:txBody>
                    <a:bodyPr/>
                    <a:lstStyle/>
                    <a:p>
                      <a:pPr algn="ctr"/>
                      <a:endParaRPr lang="en-GB" sz="2400" dirty="0">
                        <a:solidFill>
                          <a:srgbClr val="FF0000"/>
                        </a:solidFill>
                        <a:latin typeface="Myriad Pro Semibold"/>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dirty="0">
                        <a:solidFill>
                          <a:srgbClr val="FF0000"/>
                        </a:solidFill>
                        <a:latin typeface="Myriad Pro Semibold"/>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Myriad Pro Semibold"/>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1266863"/>
                  </a:ext>
                </a:extLst>
              </a:tr>
              <a:tr h="1332000">
                <a:tc>
                  <a:txBody>
                    <a:bodyPr/>
                    <a:lstStyle/>
                    <a:p>
                      <a:pPr algn="ctr"/>
                      <a:r>
                        <a:rPr lang="en-GB" sz="2400" b="1" dirty="0">
                          <a:solidFill>
                            <a:schemeClr val="tx1"/>
                          </a:solidFill>
                          <a:latin typeface="Myriad Pro Semibold"/>
                        </a:rPr>
                        <a:t>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EFD9"/>
                    </a:solidFill>
                  </a:tcPr>
                </a:tc>
                <a:tc>
                  <a:txBody>
                    <a:bodyPr/>
                    <a:lstStyle/>
                    <a:p>
                      <a:pPr algn="ctr"/>
                      <a:r>
                        <a:rPr lang="en-GB" sz="2400" dirty="0">
                          <a:solidFill>
                            <a:schemeClr val="tx1"/>
                          </a:solidFill>
                          <a:latin typeface="Myriad Pro Semibold"/>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chemeClr val="tx1"/>
                          </a:solidFill>
                          <a:latin typeface="Myriad Pro Semibold"/>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400" dirty="0">
                        <a:solidFill>
                          <a:schemeClr val="tx1"/>
                        </a:solidFill>
                        <a:latin typeface="Myriad Pro Semibold"/>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230230446"/>
                  </a:ext>
                </a:extLst>
              </a:tr>
            </a:tbl>
          </a:graphicData>
        </a:graphic>
      </p:graphicFrame>
      <p:sp>
        <p:nvSpPr>
          <p:cNvPr id="4" name="TextBox 3">
            <a:extLst>
              <a:ext uri="{FF2B5EF4-FFF2-40B4-BE49-F238E27FC236}">
                <a16:creationId xmlns:a16="http://schemas.microsoft.com/office/drawing/2014/main" id="{A8A4B529-3A9F-4CB5-8D79-E06A8E067481}"/>
              </a:ext>
            </a:extLst>
          </p:cNvPr>
          <p:cNvSpPr txBox="1"/>
          <p:nvPr/>
        </p:nvSpPr>
        <p:spPr bwMode="auto">
          <a:xfrm>
            <a:off x="5252906" y="272902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5" name="TextBox 4">
            <a:extLst>
              <a:ext uri="{FF2B5EF4-FFF2-40B4-BE49-F238E27FC236}">
                <a16:creationId xmlns:a16="http://schemas.microsoft.com/office/drawing/2014/main" id="{FDC54189-E37D-41D2-BB7D-4A2ECEEC3C18}"/>
              </a:ext>
            </a:extLst>
          </p:cNvPr>
          <p:cNvSpPr txBox="1"/>
          <p:nvPr/>
        </p:nvSpPr>
        <p:spPr bwMode="auto">
          <a:xfrm>
            <a:off x="6501980" y="272902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6" name="TextBox 5">
            <a:extLst>
              <a:ext uri="{FF2B5EF4-FFF2-40B4-BE49-F238E27FC236}">
                <a16:creationId xmlns:a16="http://schemas.microsoft.com/office/drawing/2014/main" id="{56BC0C4C-7EA6-4848-90D5-B066816A38A7}"/>
              </a:ext>
            </a:extLst>
          </p:cNvPr>
          <p:cNvSpPr txBox="1"/>
          <p:nvPr/>
        </p:nvSpPr>
        <p:spPr bwMode="auto">
          <a:xfrm>
            <a:off x="5252906" y="406003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7" name="TextBox 6">
            <a:extLst>
              <a:ext uri="{FF2B5EF4-FFF2-40B4-BE49-F238E27FC236}">
                <a16:creationId xmlns:a16="http://schemas.microsoft.com/office/drawing/2014/main" id="{36DDE90B-A7F0-4735-86FD-9D651577E4EC}"/>
              </a:ext>
            </a:extLst>
          </p:cNvPr>
          <p:cNvSpPr txBox="1"/>
          <p:nvPr/>
        </p:nvSpPr>
        <p:spPr bwMode="auto">
          <a:xfrm>
            <a:off x="6587518" y="4056725"/>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p>
        </p:txBody>
      </p:sp>
    </p:spTree>
    <p:extLst>
      <p:ext uri="{BB962C8B-B14F-4D97-AF65-F5344CB8AC3E}">
        <p14:creationId xmlns:p14="http://schemas.microsoft.com/office/powerpoint/2010/main" val="237611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23</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159191340"/>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23</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represent multiplication equations in different ways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190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23</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231464752"/>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1:1 - 1:4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3-9</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1675775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a:t>
            </a:r>
          </a:p>
        </p:txBody>
      </p:sp>
      <p:sp>
        <p:nvSpPr>
          <p:cNvPr id="7" name="TextBox 6">
            <a:extLst>
              <a:ext uri="{FF2B5EF4-FFF2-40B4-BE49-F238E27FC236}">
                <a16:creationId xmlns:a16="http://schemas.microsoft.com/office/drawing/2014/main" id="{06A67FEB-596C-4715-A678-A272FB1D17C5}"/>
              </a:ext>
            </a:extLst>
          </p:cNvPr>
          <p:cNvSpPr txBox="1"/>
          <p:nvPr/>
        </p:nvSpPr>
        <p:spPr bwMode="auto">
          <a:xfrm>
            <a:off x="5290330" y="4509113"/>
            <a:ext cx="16113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2 = 10</a:t>
            </a:r>
          </a:p>
        </p:txBody>
      </p:sp>
      <p:sp>
        <p:nvSpPr>
          <p:cNvPr id="8" name="TextBox 7">
            <a:extLst>
              <a:ext uri="{FF2B5EF4-FFF2-40B4-BE49-F238E27FC236}">
                <a16:creationId xmlns:a16="http://schemas.microsoft.com/office/drawing/2014/main" id="{38D6405A-E116-4BF6-8BCA-1288A25B75A7}"/>
              </a:ext>
            </a:extLst>
          </p:cNvPr>
          <p:cNvSpPr txBox="1"/>
          <p:nvPr/>
        </p:nvSpPr>
        <p:spPr bwMode="auto">
          <a:xfrm>
            <a:off x="5097972" y="5103700"/>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groups of 2</a:t>
            </a:r>
          </a:p>
        </p:txBody>
      </p:sp>
      <p:sp>
        <p:nvSpPr>
          <p:cNvPr id="9" name="TextBox 8">
            <a:extLst>
              <a:ext uri="{FF2B5EF4-FFF2-40B4-BE49-F238E27FC236}">
                <a16:creationId xmlns:a16="http://schemas.microsoft.com/office/drawing/2014/main" id="{F1610EC7-0EBF-482A-A727-F6BBB7F44F5A}"/>
              </a:ext>
            </a:extLst>
          </p:cNvPr>
          <p:cNvSpPr txBox="1"/>
          <p:nvPr/>
        </p:nvSpPr>
        <p:spPr bwMode="auto">
          <a:xfrm>
            <a:off x="5195850" y="5698288"/>
            <a:ext cx="1800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five times</a:t>
            </a:r>
          </a:p>
        </p:txBody>
      </p:sp>
      <p:pic>
        <p:nvPicPr>
          <p:cNvPr id="12" name="Picture 11" descr="A picture containing brass knucks, weapon, wheel&#10;&#10;Description automatically generated">
            <a:extLst>
              <a:ext uri="{FF2B5EF4-FFF2-40B4-BE49-F238E27FC236}">
                <a16:creationId xmlns:a16="http://schemas.microsoft.com/office/drawing/2014/main" id="{4530BA5E-2734-44D3-B2DD-53F2A715D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036" y="1316423"/>
            <a:ext cx="953931" cy="2737098"/>
          </a:xfrm>
          <a:prstGeom prst="rect">
            <a:avLst/>
          </a:prstGeom>
        </p:spPr>
      </p:pic>
      <p:grpSp>
        <p:nvGrpSpPr>
          <p:cNvPr id="19" name="Group 18">
            <a:extLst>
              <a:ext uri="{FF2B5EF4-FFF2-40B4-BE49-F238E27FC236}">
                <a16:creationId xmlns:a16="http://schemas.microsoft.com/office/drawing/2014/main" id="{BA1B7890-D0F4-4324-9C0A-824851D61D57}"/>
              </a:ext>
            </a:extLst>
          </p:cNvPr>
          <p:cNvGrpSpPr/>
          <p:nvPr/>
        </p:nvGrpSpPr>
        <p:grpSpPr>
          <a:xfrm>
            <a:off x="5562921" y="1254074"/>
            <a:ext cx="1066158" cy="2859128"/>
            <a:chOff x="4038921" y="1254074"/>
            <a:chExt cx="1066158" cy="2859128"/>
          </a:xfrm>
        </p:grpSpPr>
        <p:pic>
          <p:nvPicPr>
            <p:cNvPr id="14" name="Picture 13">
              <a:extLst>
                <a:ext uri="{FF2B5EF4-FFF2-40B4-BE49-F238E27FC236}">
                  <a16:creationId xmlns:a16="http://schemas.microsoft.com/office/drawing/2014/main" id="{1103E68B-D2F5-4F4F-9FF3-5389BA9E3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1254074"/>
              <a:ext cx="1066158" cy="480083"/>
            </a:xfrm>
            <a:prstGeom prst="rect">
              <a:avLst/>
            </a:prstGeom>
          </p:spPr>
        </p:pic>
        <p:pic>
          <p:nvPicPr>
            <p:cNvPr id="15" name="Picture 14">
              <a:extLst>
                <a:ext uri="{FF2B5EF4-FFF2-40B4-BE49-F238E27FC236}">
                  <a16:creationId xmlns:a16="http://schemas.microsoft.com/office/drawing/2014/main" id="{2DEDB92A-1879-49A3-A609-3A8D901C6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1847205"/>
              <a:ext cx="1066158" cy="480083"/>
            </a:xfrm>
            <a:prstGeom prst="rect">
              <a:avLst/>
            </a:prstGeom>
          </p:spPr>
        </p:pic>
        <p:pic>
          <p:nvPicPr>
            <p:cNvPr id="16" name="Picture 15">
              <a:extLst>
                <a:ext uri="{FF2B5EF4-FFF2-40B4-BE49-F238E27FC236}">
                  <a16:creationId xmlns:a16="http://schemas.microsoft.com/office/drawing/2014/main" id="{41BD0CEF-DA68-4CC4-B9A6-796A5B57A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2445279"/>
              <a:ext cx="1066158" cy="480083"/>
            </a:xfrm>
            <a:prstGeom prst="rect">
              <a:avLst/>
            </a:prstGeom>
          </p:spPr>
        </p:pic>
        <p:pic>
          <p:nvPicPr>
            <p:cNvPr id="17" name="Picture 16">
              <a:extLst>
                <a:ext uri="{FF2B5EF4-FFF2-40B4-BE49-F238E27FC236}">
                  <a16:creationId xmlns:a16="http://schemas.microsoft.com/office/drawing/2014/main" id="{4A2A954E-7276-4438-8E1F-05F6F28CC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3036739"/>
              <a:ext cx="1066158" cy="480083"/>
            </a:xfrm>
            <a:prstGeom prst="rect">
              <a:avLst/>
            </a:prstGeom>
          </p:spPr>
        </p:pic>
        <p:pic>
          <p:nvPicPr>
            <p:cNvPr id="18" name="Picture 17">
              <a:extLst>
                <a:ext uri="{FF2B5EF4-FFF2-40B4-BE49-F238E27FC236}">
                  <a16:creationId xmlns:a16="http://schemas.microsoft.com/office/drawing/2014/main" id="{F0BCF123-3A0A-4A7A-ABDC-2B466237D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3633119"/>
              <a:ext cx="1066158" cy="480083"/>
            </a:xfrm>
            <a:prstGeom prst="rect">
              <a:avLst/>
            </a:prstGeom>
          </p:spPr>
        </p:pic>
      </p:grpSp>
    </p:spTree>
    <p:extLst>
      <p:ext uri="{BB962C8B-B14F-4D97-AF65-F5344CB8AC3E}">
        <p14:creationId xmlns:p14="http://schemas.microsoft.com/office/powerpoint/2010/main" val="65159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a:t>
            </a:r>
          </a:p>
        </p:txBody>
      </p:sp>
      <p:sp>
        <p:nvSpPr>
          <p:cNvPr id="8" name="TextBox 7">
            <a:extLst>
              <a:ext uri="{FF2B5EF4-FFF2-40B4-BE49-F238E27FC236}">
                <a16:creationId xmlns:a16="http://schemas.microsoft.com/office/drawing/2014/main" id="{A2B67636-BC9B-42FD-B04B-838EFAF82953}"/>
              </a:ext>
            </a:extLst>
          </p:cNvPr>
          <p:cNvSpPr txBox="1"/>
          <p:nvPr/>
        </p:nvSpPr>
        <p:spPr bwMode="auto">
          <a:xfrm>
            <a:off x="5290330" y="4509113"/>
            <a:ext cx="16113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2 = 10</a:t>
            </a:r>
          </a:p>
        </p:txBody>
      </p:sp>
      <p:sp>
        <p:nvSpPr>
          <p:cNvPr id="9" name="TextBox 8">
            <a:extLst>
              <a:ext uri="{FF2B5EF4-FFF2-40B4-BE49-F238E27FC236}">
                <a16:creationId xmlns:a16="http://schemas.microsoft.com/office/drawing/2014/main" id="{44DE90B9-FEE0-4F14-99E7-5C45BE0A6270}"/>
              </a:ext>
            </a:extLst>
          </p:cNvPr>
          <p:cNvSpPr txBox="1"/>
          <p:nvPr/>
        </p:nvSpPr>
        <p:spPr bwMode="auto">
          <a:xfrm>
            <a:off x="5097972" y="5103700"/>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groups of 5</a:t>
            </a:r>
          </a:p>
        </p:txBody>
      </p:sp>
      <p:sp>
        <p:nvSpPr>
          <p:cNvPr id="10" name="TextBox 9">
            <a:extLst>
              <a:ext uri="{FF2B5EF4-FFF2-40B4-BE49-F238E27FC236}">
                <a16:creationId xmlns:a16="http://schemas.microsoft.com/office/drawing/2014/main" id="{7F77736C-B570-4B30-8EC4-9FCECD309F66}"/>
              </a:ext>
            </a:extLst>
          </p:cNvPr>
          <p:cNvSpPr txBox="1"/>
          <p:nvPr/>
        </p:nvSpPr>
        <p:spPr bwMode="auto">
          <a:xfrm>
            <a:off x="5180975" y="5698288"/>
            <a:ext cx="1830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two times</a:t>
            </a:r>
          </a:p>
        </p:txBody>
      </p:sp>
      <p:pic>
        <p:nvPicPr>
          <p:cNvPr id="11" name="Picture 10" descr="A picture containing brass knucks, weapon, wheel&#10;&#10;Description automatically generated">
            <a:extLst>
              <a:ext uri="{FF2B5EF4-FFF2-40B4-BE49-F238E27FC236}">
                <a16:creationId xmlns:a16="http://schemas.microsoft.com/office/drawing/2014/main" id="{BCE1DD76-4FBB-495B-AE7E-651EC9921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036" y="1316423"/>
            <a:ext cx="953931" cy="2737098"/>
          </a:xfrm>
          <a:prstGeom prst="rect">
            <a:avLst/>
          </a:prstGeom>
        </p:spPr>
      </p:pic>
      <p:grpSp>
        <p:nvGrpSpPr>
          <p:cNvPr id="23" name="Group 22">
            <a:extLst>
              <a:ext uri="{FF2B5EF4-FFF2-40B4-BE49-F238E27FC236}">
                <a16:creationId xmlns:a16="http://schemas.microsoft.com/office/drawing/2014/main" id="{634B6922-A7BA-4C32-9D91-3B6E3B75AA0C}"/>
              </a:ext>
            </a:extLst>
          </p:cNvPr>
          <p:cNvGrpSpPr/>
          <p:nvPr/>
        </p:nvGrpSpPr>
        <p:grpSpPr>
          <a:xfrm>
            <a:off x="5562922" y="1251408"/>
            <a:ext cx="1071531" cy="2861795"/>
            <a:chOff x="4038921" y="1251407"/>
            <a:chExt cx="1071531" cy="2861795"/>
          </a:xfrm>
        </p:grpSpPr>
        <p:pic>
          <p:nvPicPr>
            <p:cNvPr id="21" name="Picture 20">
              <a:extLst>
                <a:ext uri="{FF2B5EF4-FFF2-40B4-BE49-F238E27FC236}">
                  <a16:creationId xmlns:a16="http://schemas.microsoft.com/office/drawing/2014/main" id="{A62AA2F7-293B-4C15-8825-944FDC715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1251407"/>
              <a:ext cx="480083" cy="2861795"/>
            </a:xfrm>
            <a:prstGeom prst="rect">
              <a:avLst/>
            </a:prstGeom>
          </p:spPr>
        </p:pic>
        <p:pic>
          <p:nvPicPr>
            <p:cNvPr id="22" name="Picture 21">
              <a:extLst>
                <a:ext uri="{FF2B5EF4-FFF2-40B4-BE49-F238E27FC236}">
                  <a16:creationId xmlns:a16="http://schemas.microsoft.com/office/drawing/2014/main" id="{4671F1C5-FD61-4964-86F0-6A7536EF7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369" y="1251407"/>
              <a:ext cx="480083" cy="2861795"/>
            </a:xfrm>
            <a:prstGeom prst="rect">
              <a:avLst/>
            </a:prstGeom>
          </p:spPr>
        </p:pic>
      </p:grpSp>
    </p:spTree>
    <p:extLst>
      <p:ext uri="{BB962C8B-B14F-4D97-AF65-F5344CB8AC3E}">
        <p14:creationId xmlns:p14="http://schemas.microsoft.com/office/powerpoint/2010/main" val="207503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a:t>
            </a:r>
          </a:p>
        </p:txBody>
      </p:sp>
      <p:pic>
        <p:nvPicPr>
          <p:cNvPr id="4" name="Picture 3">
            <a:extLst>
              <a:ext uri="{FF2B5EF4-FFF2-40B4-BE49-F238E27FC236}">
                <a16:creationId xmlns:a16="http://schemas.microsoft.com/office/drawing/2014/main" id="{5DAABBAB-550B-4BC7-84B5-DB32FF6B1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715" y="1994987"/>
            <a:ext cx="5112573" cy="2868029"/>
          </a:xfrm>
          <a:prstGeom prst="rect">
            <a:avLst/>
          </a:prstGeom>
        </p:spPr>
      </p:pic>
    </p:spTree>
    <p:extLst>
      <p:ext uri="{BB962C8B-B14F-4D97-AF65-F5344CB8AC3E}">
        <p14:creationId xmlns:p14="http://schemas.microsoft.com/office/powerpoint/2010/main" val="388682274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1:2</a:t>
            </a:r>
          </a:p>
        </p:txBody>
      </p:sp>
      <p:sp>
        <p:nvSpPr>
          <p:cNvPr id="3" name="TextBox 2">
            <a:extLst>
              <a:ext uri="{FF2B5EF4-FFF2-40B4-BE49-F238E27FC236}">
                <a16:creationId xmlns:a16="http://schemas.microsoft.com/office/drawing/2014/main" id="{333D392F-DC3F-4E31-87DA-CC441707F21D}"/>
              </a:ext>
            </a:extLst>
          </p:cNvPr>
          <p:cNvSpPr txBox="1"/>
          <p:nvPr/>
        </p:nvSpPr>
        <p:spPr bwMode="auto">
          <a:xfrm>
            <a:off x="5290332" y="4509113"/>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5 = 10</a:t>
            </a:r>
          </a:p>
        </p:txBody>
      </p:sp>
      <p:sp>
        <p:nvSpPr>
          <p:cNvPr id="4" name="TextBox 3">
            <a:extLst>
              <a:ext uri="{FF2B5EF4-FFF2-40B4-BE49-F238E27FC236}">
                <a16:creationId xmlns:a16="http://schemas.microsoft.com/office/drawing/2014/main" id="{F09E4741-E2CE-4E66-A994-72A2F3BAC8E2}"/>
              </a:ext>
            </a:extLst>
          </p:cNvPr>
          <p:cNvSpPr txBox="1"/>
          <p:nvPr/>
        </p:nvSpPr>
        <p:spPr bwMode="auto">
          <a:xfrm>
            <a:off x="5097972" y="5103700"/>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groups of 5</a:t>
            </a:r>
          </a:p>
        </p:txBody>
      </p:sp>
      <p:sp>
        <p:nvSpPr>
          <p:cNvPr id="5" name="TextBox 4">
            <a:extLst>
              <a:ext uri="{FF2B5EF4-FFF2-40B4-BE49-F238E27FC236}">
                <a16:creationId xmlns:a16="http://schemas.microsoft.com/office/drawing/2014/main" id="{40A8951B-BCAB-4BE3-967C-20000577CD38}"/>
              </a:ext>
            </a:extLst>
          </p:cNvPr>
          <p:cNvSpPr txBox="1"/>
          <p:nvPr/>
        </p:nvSpPr>
        <p:spPr bwMode="auto">
          <a:xfrm>
            <a:off x="5180975" y="5698288"/>
            <a:ext cx="1830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two times</a:t>
            </a:r>
          </a:p>
        </p:txBody>
      </p:sp>
      <p:pic>
        <p:nvPicPr>
          <p:cNvPr id="6" name="Picture 5" descr="A picture containing brass knucks, weapon, wheel&#10;&#10;Description automatically generated">
            <a:extLst>
              <a:ext uri="{FF2B5EF4-FFF2-40B4-BE49-F238E27FC236}">
                <a16:creationId xmlns:a16="http://schemas.microsoft.com/office/drawing/2014/main" id="{9E66DF63-3898-443F-8E31-0230328C3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036" y="1316423"/>
            <a:ext cx="953931" cy="2737098"/>
          </a:xfrm>
          <a:prstGeom prst="rect">
            <a:avLst/>
          </a:prstGeom>
        </p:spPr>
      </p:pic>
      <p:grpSp>
        <p:nvGrpSpPr>
          <p:cNvPr id="7" name="Group 6">
            <a:extLst>
              <a:ext uri="{FF2B5EF4-FFF2-40B4-BE49-F238E27FC236}">
                <a16:creationId xmlns:a16="http://schemas.microsoft.com/office/drawing/2014/main" id="{1103A8D7-C40D-49D3-ABE1-7753896E3F7D}"/>
              </a:ext>
            </a:extLst>
          </p:cNvPr>
          <p:cNvGrpSpPr/>
          <p:nvPr/>
        </p:nvGrpSpPr>
        <p:grpSpPr>
          <a:xfrm>
            <a:off x="5562922" y="1251408"/>
            <a:ext cx="1071531" cy="2861795"/>
            <a:chOff x="4038921" y="1251407"/>
            <a:chExt cx="1071531" cy="2861795"/>
          </a:xfrm>
        </p:grpSpPr>
        <p:pic>
          <p:nvPicPr>
            <p:cNvPr id="8" name="Picture 7">
              <a:extLst>
                <a:ext uri="{FF2B5EF4-FFF2-40B4-BE49-F238E27FC236}">
                  <a16:creationId xmlns:a16="http://schemas.microsoft.com/office/drawing/2014/main" id="{6E9D1FD9-B44B-48F0-9267-29A3AB604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1251407"/>
              <a:ext cx="480083" cy="2861795"/>
            </a:xfrm>
            <a:prstGeom prst="rect">
              <a:avLst/>
            </a:prstGeom>
          </p:spPr>
        </p:pic>
        <p:pic>
          <p:nvPicPr>
            <p:cNvPr id="9" name="Picture 8">
              <a:extLst>
                <a:ext uri="{FF2B5EF4-FFF2-40B4-BE49-F238E27FC236}">
                  <a16:creationId xmlns:a16="http://schemas.microsoft.com/office/drawing/2014/main" id="{33F3FA01-C3FF-4C3C-9D37-95473B8CC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369" y="1251407"/>
              <a:ext cx="480083" cy="2861795"/>
            </a:xfrm>
            <a:prstGeom prst="rect">
              <a:avLst/>
            </a:prstGeom>
          </p:spPr>
        </p:pic>
      </p:grpSp>
    </p:spTree>
    <p:extLst>
      <p:ext uri="{BB962C8B-B14F-4D97-AF65-F5344CB8AC3E}">
        <p14:creationId xmlns:p14="http://schemas.microsoft.com/office/powerpoint/2010/main" val="290254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1:2</a:t>
            </a:r>
          </a:p>
        </p:txBody>
      </p:sp>
      <p:sp>
        <p:nvSpPr>
          <p:cNvPr id="3" name="TextBox 2">
            <a:extLst>
              <a:ext uri="{FF2B5EF4-FFF2-40B4-BE49-F238E27FC236}">
                <a16:creationId xmlns:a16="http://schemas.microsoft.com/office/drawing/2014/main" id="{0EBEC1CB-1486-47C9-AF82-9D426999CCE8}"/>
              </a:ext>
            </a:extLst>
          </p:cNvPr>
          <p:cNvSpPr txBox="1"/>
          <p:nvPr/>
        </p:nvSpPr>
        <p:spPr bwMode="auto">
          <a:xfrm>
            <a:off x="5290332" y="4509113"/>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5 = 10</a:t>
            </a:r>
          </a:p>
        </p:txBody>
      </p:sp>
      <p:sp>
        <p:nvSpPr>
          <p:cNvPr id="4" name="TextBox 3">
            <a:extLst>
              <a:ext uri="{FF2B5EF4-FFF2-40B4-BE49-F238E27FC236}">
                <a16:creationId xmlns:a16="http://schemas.microsoft.com/office/drawing/2014/main" id="{BA0B7623-3C17-4AF1-9FEF-62149E4D7E84}"/>
              </a:ext>
            </a:extLst>
          </p:cNvPr>
          <p:cNvSpPr txBox="1"/>
          <p:nvPr/>
        </p:nvSpPr>
        <p:spPr bwMode="auto">
          <a:xfrm>
            <a:off x="5097972" y="5103700"/>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groups of 2</a:t>
            </a:r>
          </a:p>
        </p:txBody>
      </p:sp>
      <p:sp>
        <p:nvSpPr>
          <p:cNvPr id="5" name="TextBox 4">
            <a:extLst>
              <a:ext uri="{FF2B5EF4-FFF2-40B4-BE49-F238E27FC236}">
                <a16:creationId xmlns:a16="http://schemas.microsoft.com/office/drawing/2014/main" id="{1EB81AF0-DD50-4934-98C1-32D74682EA66}"/>
              </a:ext>
            </a:extLst>
          </p:cNvPr>
          <p:cNvSpPr txBox="1"/>
          <p:nvPr/>
        </p:nvSpPr>
        <p:spPr bwMode="auto">
          <a:xfrm>
            <a:off x="5195850" y="5698288"/>
            <a:ext cx="1800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five times</a:t>
            </a:r>
          </a:p>
        </p:txBody>
      </p:sp>
      <p:pic>
        <p:nvPicPr>
          <p:cNvPr id="6" name="Picture 5" descr="A picture containing brass knucks, weapon, wheel&#10;&#10;Description automatically generated">
            <a:extLst>
              <a:ext uri="{FF2B5EF4-FFF2-40B4-BE49-F238E27FC236}">
                <a16:creationId xmlns:a16="http://schemas.microsoft.com/office/drawing/2014/main" id="{AB8BB245-4F5E-415C-A588-34978A91A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036" y="1316423"/>
            <a:ext cx="953931" cy="2737098"/>
          </a:xfrm>
          <a:prstGeom prst="rect">
            <a:avLst/>
          </a:prstGeom>
        </p:spPr>
      </p:pic>
      <p:grpSp>
        <p:nvGrpSpPr>
          <p:cNvPr id="7" name="Group 6">
            <a:extLst>
              <a:ext uri="{FF2B5EF4-FFF2-40B4-BE49-F238E27FC236}">
                <a16:creationId xmlns:a16="http://schemas.microsoft.com/office/drawing/2014/main" id="{A4A399CF-896B-4620-818F-866692780A26}"/>
              </a:ext>
            </a:extLst>
          </p:cNvPr>
          <p:cNvGrpSpPr/>
          <p:nvPr/>
        </p:nvGrpSpPr>
        <p:grpSpPr>
          <a:xfrm>
            <a:off x="5562921" y="1254074"/>
            <a:ext cx="1066158" cy="2859128"/>
            <a:chOff x="4038921" y="1254074"/>
            <a:chExt cx="1066158" cy="2859128"/>
          </a:xfrm>
        </p:grpSpPr>
        <p:pic>
          <p:nvPicPr>
            <p:cNvPr id="8" name="Picture 7">
              <a:extLst>
                <a:ext uri="{FF2B5EF4-FFF2-40B4-BE49-F238E27FC236}">
                  <a16:creationId xmlns:a16="http://schemas.microsoft.com/office/drawing/2014/main" id="{782F835F-6C99-4847-944C-5BE47C2E7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1254074"/>
              <a:ext cx="1066158" cy="480083"/>
            </a:xfrm>
            <a:prstGeom prst="rect">
              <a:avLst/>
            </a:prstGeom>
          </p:spPr>
        </p:pic>
        <p:pic>
          <p:nvPicPr>
            <p:cNvPr id="9" name="Picture 8">
              <a:extLst>
                <a:ext uri="{FF2B5EF4-FFF2-40B4-BE49-F238E27FC236}">
                  <a16:creationId xmlns:a16="http://schemas.microsoft.com/office/drawing/2014/main" id="{6338F94F-D1ED-4C91-BA95-4F65E3389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1847205"/>
              <a:ext cx="1066158" cy="480083"/>
            </a:xfrm>
            <a:prstGeom prst="rect">
              <a:avLst/>
            </a:prstGeom>
          </p:spPr>
        </p:pic>
        <p:pic>
          <p:nvPicPr>
            <p:cNvPr id="10" name="Picture 9">
              <a:extLst>
                <a:ext uri="{FF2B5EF4-FFF2-40B4-BE49-F238E27FC236}">
                  <a16:creationId xmlns:a16="http://schemas.microsoft.com/office/drawing/2014/main" id="{E5D98061-C470-4A70-96E8-4B264BE62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2445279"/>
              <a:ext cx="1066158" cy="480083"/>
            </a:xfrm>
            <a:prstGeom prst="rect">
              <a:avLst/>
            </a:prstGeom>
          </p:spPr>
        </p:pic>
        <p:pic>
          <p:nvPicPr>
            <p:cNvPr id="11" name="Picture 10">
              <a:extLst>
                <a:ext uri="{FF2B5EF4-FFF2-40B4-BE49-F238E27FC236}">
                  <a16:creationId xmlns:a16="http://schemas.microsoft.com/office/drawing/2014/main" id="{830581CE-2B94-4889-B77E-0642A6D13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3036739"/>
              <a:ext cx="1066158" cy="480083"/>
            </a:xfrm>
            <a:prstGeom prst="rect">
              <a:avLst/>
            </a:prstGeom>
          </p:spPr>
        </p:pic>
        <p:pic>
          <p:nvPicPr>
            <p:cNvPr id="12" name="Picture 11">
              <a:extLst>
                <a:ext uri="{FF2B5EF4-FFF2-40B4-BE49-F238E27FC236}">
                  <a16:creationId xmlns:a16="http://schemas.microsoft.com/office/drawing/2014/main" id="{6185DE71-7A12-4177-B154-1C47E984B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921" y="3633119"/>
              <a:ext cx="1066158" cy="480083"/>
            </a:xfrm>
            <a:prstGeom prst="rect">
              <a:avLst/>
            </a:prstGeom>
          </p:spPr>
        </p:pic>
      </p:grpSp>
    </p:spTree>
    <p:extLst>
      <p:ext uri="{BB962C8B-B14F-4D97-AF65-F5344CB8AC3E}">
        <p14:creationId xmlns:p14="http://schemas.microsoft.com/office/powerpoint/2010/main" val="3849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4AE99FB-EF21-4368-B8B9-FF01CC6BA22E}"/>
              </a:ext>
            </a:extLst>
          </p:cNvPr>
          <p:cNvGrpSpPr/>
          <p:nvPr/>
        </p:nvGrpSpPr>
        <p:grpSpPr>
          <a:xfrm>
            <a:off x="7591574" y="1254074"/>
            <a:ext cx="1078392" cy="3454104"/>
            <a:chOff x="5750933" y="1272778"/>
            <a:chExt cx="1078392" cy="3454104"/>
          </a:xfrm>
        </p:grpSpPr>
        <p:pic>
          <p:nvPicPr>
            <p:cNvPr id="23" name="Picture 22" descr="A close up of a logo&#10;&#10;Description automatically generated">
              <a:extLst>
                <a:ext uri="{FF2B5EF4-FFF2-40B4-BE49-F238E27FC236}">
                  <a16:creationId xmlns:a16="http://schemas.microsoft.com/office/drawing/2014/main" id="{607026F1-62E6-4880-B51E-3C97607DE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933" y="1272778"/>
              <a:ext cx="480083" cy="3454104"/>
            </a:xfrm>
            <a:prstGeom prst="rect">
              <a:avLst/>
            </a:prstGeom>
          </p:spPr>
        </p:pic>
        <p:pic>
          <p:nvPicPr>
            <p:cNvPr id="25" name="Picture 24" descr="A close up of a logo&#10;&#10;Description automatically generated">
              <a:extLst>
                <a:ext uri="{FF2B5EF4-FFF2-40B4-BE49-F238E27FC236}">
                  <a16:creationId xmlns:a16="http://schemas.microsoft.com/office/drawing/2014/main" id="{ACBB1B00-D2F6-4FB9-930B-7F6721E86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242" y="1272778"/>
              <a:ext cx="480083" cy="3454104"/>
            </a:xfrm>
            <a:prstGeom prst="rect">
              <a:avLst/>
            </a:prstGeom>
          </p:spPr>
        </p:pic>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1:3</a:t>
            </a:r>
          </a:p>
        </p:txBody>
      </p:sp>
      <p:sp>
        <p:nvSpPr>
          <p:cNvPr id="3" name="TextBox 2">
            <a:extLst>
              <a:ext uri="{FF2B5EF4-FFF2-40B4-BE49-F238E27FC236}">
                <a16:creationId xmlns:a16="http://schemas.microsoft.com/office/drawing/2014/main" id="{CDE41C6D-A0BE-43FF-93DE-542DFFD187B3}"/>
              </a:ext>
            </a:extLst>
          </p:cNvPr>
          <p:cNvSpPr txBox="1"/>
          <p:nvPr/>
        </p:nvSpPr>
        <p:spPr bwMode="auto">
          <a:xfrm>
            <a:off x="5329884" y="5419543"/>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2 = 12</a:t>
            </a:r>
          </a:p>
        </p:txBody>
      </p:sp>
      <p:sp>
        <p:nvSpPr>
          <p:cNvPr id="4" name="TextBox 3">
            <a:extLst>
              <a:ext uri="{FF2B5EF4-FFF2-40B4-BE49-F238E27FC236}">
                <a16:creationId xmlns:a16="http://schemas.microsoft.com/office/drawing/2014/main" id="{75932BF6-4DD4-4BC7-8D67-B0DB887B4180}"/>
              </a:ext>
            </a:extLst>
          </p:cNvPr>
          <p:cNvSpPr txBox="1"/>
          <p:nvPr/>
        </p:nvSpPr>
        <p:spPr bwMode="auto">
          <a:xfrm>
            <a:off x="2978801" y="5419543"/>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groups of 2</a:t>
            </a:r>
          </a:p>
        </p:txBody>
      </p:sp>
      <p:sp>
        <p:nvSpPr>
          <p:cNvPr id="5" name="TextBox 4">
            <a:extLst>
              <a:ext uri="{FF2B5EF4-FFF2-40B4-BE49-F238E27FC236}">
                <a16:creationId xmlns:a16="http://schemas.microsoft.com/office/drawing/2014/main" id="{A412C29C-23BA-4EB5-BC62-C2E86EF0136F}"/>
              </a:ext>
            </a:extLst>
          </p:cNvPr>
          <p:cNvSpPr txBox="1"/>
          <p:nvPr/>
        </p:nvSpPr>
        <p:spPr bwMode="auto">
          <a:xfrm>
            <a:off x="7215743" y="5419543"/>
            <a:ext cx="1830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two times</a:t>
            </a:r>
          </a:p>
        </p:txBody>
      </p:sp>
      <p:pic>
        <p:nvPicPr>
          <p:cNvPr id="21" name="Picture 20" descr="A picture containing brass knucks, weapon, wheel&#10;&#10;Description automatically generated">
            <a:extLst>
              <a:ext uri="{FF2B5EF4-FFF2-40B4-BE49-F238E27FC236}">
                <a16:creationId xmlns:a16="http://schemas.microsoft.com/office/drawing/2014/main" id="{372801C8-0F63-4632-A751-B76ACB3C1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9552" y="1316423"/>
            <a:ext cx="953931" cy="3329408"/>
          </a:xfrm>
          <a:prstGeom prst="rect">
            <a:avLst/>
          </a:prstGeom>
        </p:spPr>
      </p:pic>
      <p:pic>
        <p:nvPicPr>
          <p:cNvPr id="24" name="Picture 23" descr="A picture containing brass knucks, weapon, wheel&#10;&#10;Description automatically generated">
            <a:extLst>
              <a:ext uri="{FF2B5EF4-FFF2-40B4-BE49-F238E27FC236}">
                <a16:creationId xmlns:a16="http://schemas.microsoft.com/office/drawing/2014/main" id="{535BB64A-850B-4450-95BD-365F6DA13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865" y="1316423"/>
            <a:ext cx="953931" cy="3329408"/>
          </a:xfrm>
          <a:prstGeom prst="rect">
            <a:avLst/>
          </a:prstGeom>
        </p:spPr>
      </p:pic>
      <p:grpSp>
        <p:nvGrpSpPr>
          <p:cNvPr id="45" name="Group 44">
            <a:extLst>
              <a:ext uri="{FF2B5EF4-FFF2-40B4-BE49-F238E27FC236}">
                <a16:creationId xmlns:a16="http://schemas.microsoft.com/office/drawing/2014/main" id="{B09C40AF-350F-46DB-9F34-EB0A3636F537}"/>
              </a:ext>
            </a:extLst>
          </p:cNvPr>
          <p:cNvGrpSpPr/>
          <p:nvPr/>
        </p:nvGrpSpPr>
        <p:grpSpPr>
          <a:xfrm>
            <a:off x="3443750" y="1254075"/>
            <a:ext cx="1066158" cy="3454105"/>
            <a:chOff x="1919750" y="1254074"/>
            <a:chExt cx="1066158" cy="3454105"/>
          </a:xfrm>
        </p:grpSpPr>
        <p:pic>
          <p:nvPicPr>
            <p:cNvPr id="15" name="Picture 14">
              <a:extLst>
                <a:ext uri="{FF2B5EF4-FFF2-40B4-BE49-F238E27FC236}">
                  <a16:creationId xmlns:a16="http://schemas.microsoft.com/office/drawing/2014/main" id="{983CC3F6-D028-4EFD-93FD-F18E7E99A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750" y="1254074"/>
              <a:ext cx="1066158" cy="480083"/>
            </a:xfrm>
            <a:prstGeom prst="rect">
              <a:avLst/>
            </a:prstGeom>
          </p:spPr>
        </p:pic>
        <p:pic>
          <p:nvPicPr>
            <p:cNvPr id="16" name="Picture 15">
              <a:extLst>
                <a:ext uri="{FF2B5EF4-FFF2-40B4-BE49-F238E27FC236}">
                  <a16:creationId xmlns:a16="http://schemas.microsoft.com/office/drawing/2014/main" id="{D233A92B-3F89-4868-92FE-A5082756A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750" y="1847205"/>
              <a:ext cx="1066158" cy="480083"/>
            </a:xfrm>
            <a:prstGeom prst="rect">
              <a:avLst/>
            </a:prstGeom>
          </p:spPr>
        </p:pic>
        <p:pic>
          <p:nvPicPr>
            <p:cNvPr id="17" name="Picture 16">
              <a:extLst>
                <a:ext uri="{FF2B5EF4-FFF2-40B4-BE49-F238E27FC236}">
                  <a16:creationId xmlns:a16="http://schemas.microsoft.com/office/drawing/2014/main" id="{00F19901-135E-4CA7-B352-DBEBE0A19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750" y="2445279"/>
              <a:ext cx="1066158" cy="480083"/>
            </a:xfrm>
            <a:prstGeom prst="rect">
              <a:avLst/>
            </a:prstGeom>
          </p:spPr>
        </p:pic>
        <p:pic>
          <p:nvPicPr>
            <p:cNvPr id="18" name="Picture 17">
              <a:extLst>
                <a:ext uri="{FF2B5EF4-FFF2-40B4-BE49-F238E27FC236}">
                  <a16:creationId xmlns:a16="http://schemas.microsoft.com/office/drawing/2014/main" id="{33548FE3-1266-4B82-8BF3-DB85DC608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750" y="3036739"/>
              <a:ext cx="1066158" cy="480083"/>
            </a:xfrm>
            <a:prstGeom prst="rect">
              <a:avLst/>
            </a:prstGeom>
          </p:spPr>
        </p:pic>
        <p:pic>
          <p:nvPicPr>
            <p:cNvPr id="19" name="Picture 18">
              <a:extLst>
                <a:ext uri="{FF2B5EF4-FFF2-40B4-BE49-F238E27FC236}">
                  <a16:creationId xmlns:a16="http://schemas.microsoft.com/office/drawing/2014/main" id="{A763F950-8FFD-4C36-AE1B-A0624A1D9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750" y="3633119"/>
              <a:ext cx="1066158" cy="480083"/>
            </a:xfrm>
            <a:prstGeom prst="rect">
              <a:avLst/>
            </a:prstGeom>
          </p:spPr>
        </p:pic>
        <p:pic>
          <p:nvPicPr>
            <p:cNvPr id="26" name="Picture 25">
              <a:extLst>
                <a:ext uri="{FF2B5EF4-FFF2-40B4-BE49-F238E27FC236}">
                  <a16:creationId xmlns:a16="http://schemas.microsoft.com/office/drawing/2014/main" id="{60D819D8-1B5A-4409-8C2A-6DA02F662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750" y="4228096"/>
              <a:ext cx="1066158" cy="480083"/>
            </a:xfrm>
            <a:prstGeom prst="rect">
              <a:avLst/>
            </a:prstGeom>
          </p:spPr>
        </p:pic>
      </p:grpSp>
    </p:spTree>
    <p:extLst>
      <p:ext uri="{BB962C8B-B14F-4D97-AF65-F5344CB8AC3E}">
        <p14:creationId xmlns:p14="http://schemas.microsoft.com/office/powerpoint/2010/main" val="32861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1">
            <a:extLst>
              <a:ext uri="{FF2B5EF4-FFF2-40B4-BE49-F238E27FC236}">
                <a16:creationId xmlns:a16="http://schemas.microsoft.com/office/drawing/2014/main" id="{B496ECAD-D4B1-4378-B395-78D78F748453}"/>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1:3</a:t>
            </a:r>
          </a:p>
        </p:txBody>
      </p:sp>
      <p:pic>
        <p:nvPicPr>
          <p:cNvPr id="33795" name="Picture 3">
            <a:extLst>
              <a:ext uri="{FF2B5EF4-FFF2-40B4-BE49-F238E27FC236}">
                <a16:creationId xmlns:a16="http://schemas.microsoft.com/office/drawing/2014/main" id="{891A45A8-BAFB-4ACC-8C84-015721AB5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4" y="1517650"/>
            <a:ext cx="783907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4706237-39CA-4629-84EA-2D888C38F28A}"/>
              </a:ext>
            </a:extLst>
          </p:cNvPr>
          <p:cNvGrpSpPr/>
          <p:nvPr/>
        </p:nvGrpSpPr>
        <p:grpSpPr>
          <a:xfrm>
            <a:off x="7574299" y="1254074"/>
            <a:ext cx="1113959" cy="3887720"/>
            <a:chOff x="6050298" y="1254074"/>
            <a:chExt cx="1113959" cy="3887720"/>
          </a:xfrm>
        </p:grpSpPr>
        <p:pic>
          <p:nvPicPr>
            <p:cNvPr id="36" name="Picture 35">
              <a:extLst>
                <a:ext uri="{FF2B5EF4-FFF2-40B4-BE49-F238E27FC236}">
                  <a16:creationId xmlns:a16="http://schemas.microsoft.com/office/drawing/2014/main" id="{547F0356-4592-451C-B47F-97D588A11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98" y="1254074"/>
              <a:ext cx="1113959" cy="320055"/>
            </a:xfrm>
            <a:prstGeom prst="rect">
              <a:avLst/>
            </a:prstGeom>
          </p:spPr>
        </p:pic>
        <p:pic>
          <p:nvPicPr>
            <p:cNvPr id="41" name="Picture 40">
              <a:extLst>
                <a:ext uri="{FF2B5EF4-FFF2-40B4-BE49-F238E27FC236}">
                  <a16:creationId xmlns:a16="http://schemas.microsoft.com/office/drawing/2014/main" id="{4D404177-F8A5-40D6-AB0D-9AA63C33B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98" y="1650481"/>
              <a:ext cx="1113959" cy="320055"/>
            </a:xfrm>
            <a:prstGeom prst="rect">
              <a:avLst/>
            </a:prstGeom>
          </p:spPr>
        </p:pic>
        <p:pic>
          <p:nvPicPr>
            <p:cNvPr id="42" name="Picture 41">
              <a:extLst>
                <a:ext uri="{FF2B5EF4-FFF2-40B4-BE49-F238E27FC236}">
                  <a16:creationId xmlns:a16="http://schemas.microsoft.com/office/drawing/2014/main" id="{885B9C35-00A5-4E22-8958-269C4C97C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98" y="2046888"/>
              <a:ext cx="1113959" cy="320055"/>
            </a:xfrm>
            <a:prstGeom prst="rect">
              <a:avLst/>
            </a:prstGeom>
          </p:spPr>
        </p:pic>
        <p:pic>
          <p:nvPicPr>
            <p:cNvPr id="43" name="Picture 42">
              <a:extLst>
                <a:ext uri="{FF2B5EF4-FFF2-40B4-BE49-F238E27FC236}">
                  <a16:creationId xmlns:a16="http://schemas.microsoft.com/office/drawing/2014/main" id="{129C48E3-E546-4D17-9DC9-296079C876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98" y="2443295"/>
              <a:ext cx="1113959" cy="320055"/>
            </a:xfrm>
            <a:prstGeom prst="rect">
              <a:avLst/>
            </a:prstGeom>
          </p:spPr>
        </p:pic>
        <p:pic>
          <p:nvPicPr>
            <p:cNvPr id="44" name="Picture 43">
              <a:extLst>
                <a:ext uri="{FF2B5EF4-FFF2-40B4-BE49-F238E27FC236}">
                  <a16:creationId xmlns:a16="http://schemas.microsoft.com/office/drawing/2014/main" id="{FE48BCB2-5648-408C-973C-7F2C9EA08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98" y="2839702"/>
              <a:ext cx="1113959" cy="320055"/>
            </a:xfrm>
            <a:prstGeom prst="rect">
              <a:avLst/>
            </a:prstGeom>
          </p:spPr>
        </p:pic>
        <p:pic>
          <p:nvPicPr>
            <p:cNvPr id="45" name="Picture 44">
              <a:extLst>
                <a:ext uri="{FF2B5EF4-FFF2-40B4-BE49-F238E27FC236}">
                  <a16:creationId xmlns:a16="http://schemas.microsoft.com/office/drawing/2014/main" id="{8DAC33AB-FDAF-4245-A0D8-2069D8F5A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98" y="3236109"/>
              <a:ext cx="1113959" cy="320055"/>
            </a:xfrm>
            <a:prstGeom prst="rect">
              <a:avLst/>
            </a:prstGeom>
          </p:spPr>
        </p:pic>
        <p:pic>
          <p:nvPicPr>
            <p:cNvPr id="46" name="Picture 45">
              <a:extLst>
                <a:ext uri="{FF2B5EF4-FFF2-40B4-BE49-F238E27FC236}">
                  <a16:creationId xmlns:a16="http://schemas.microsoft.com/office/drawing/2014/main" id="{A5936D17-FA13-4F6A-8B25-0391BD2D2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98" y="3632516"/>
              <a:ext cx="1113959" cy="320055"/>
            </a:xfrm>
            <a:prstGeom prst="rect">
              <a:avLst/>
            </a:prstGeom>
          </p:spPr>
        </p:pic>
        <p:pic>
          <p:nvPicPr>
            <p:cNvPr id="47" name="Picture 46">
              <a:extLst>
                <a:ext uri="{FF2B5EF4-FFF2-40B4-BE49-F238E27FC236}">
                  <a16:creationId xmlns:a16="http://schemas.microsoft.com/office/drawing/2014/main" id="{8DB4035E-22EF-4C88-8D70-5C66618C8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98" y="4028923"/>
              <a:ext cx="1113959" cy="320055"/>
            </a:xfrm>
            <a:prstGeom prst="rect">
              <a:avLst/>
            </a:prstGeom>
          </p:spPr>
        </p:pic>
        <p:pic>
          <p:nvPicPr>
            <p:cNvPr id="48" name="Picture 47">
              <a:extLst>
                <a:ext uri="{FF2B5EF4-FFF2-40B4-BE49-F238E27FC236}">
                  <a16:creationId xmlns:a16="http://schemas.microsoft.com/office/drawing/2014/main" id="{2A85ABA8-7F34-4696-8586-3A2D3B5D0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98" y="4821739"/>
              <a:ext cx="1113959" cy="320055"/>
            </a:xfrm>
            <a:prstGeom prst="rect">
              <a:avLst/>
            </a:prstGeom>
          </p:spPr>
        </p:pic>
        <p:pic>
          <p:nvPicPr>
            <p:cNvPr id="49" name="Picture 48">
              <a:extLst>
                <a:ext uri="{FF2B5EF4-FFF2-40B4-BE49-F238E27FC236}">
                  <a16:creationId xmlns:a16="http://schemas.microsoft.com/office/drawing/2014/main" id="{450085AF-2C49-4E43-8092-AB30D7AA5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98" y="4425330"/>
              <a:ext cx="1113959" cy="320055"/>
            </a:xfrm>
            <a:prstGeom prst="rect">
              <a:avLst/>
            </a:prstGeom>
          </p:spPr>
        </p:pic>
      </p:grpSp>
      <p:grpSp>
        <p:nvGrpSpPr>
          <p:cNvPr id="50" name="Group 49">
            <a:extLst>
              <a:ext uri="{FF2B5EF4-FFF2-40B4-BE49-F238E27FC236}">
                <a16:creationId xmlns:a16="http://schemas.microsoft.com/office/drawing/2014/main" id="{C1F2A379-F446-4D06-BB75-C109C468F62B}"/>
              </a:ext>
            </a:extLst>
          </p:cNvPr>
          <p:cNvGrpSpPr/>
          <p:nvPr/>
        </p:nvGrpSpPr>
        <p:grpSpPr>
          <a:xfrm>
            <a:off x="3428662" y="1254074"/>
            <a:ext cx="1109608" cy="3890544"/>
            <a:chOff x="1904662" y="1254074"/>
            <a:chExt cx="1109608" cy="3890544"/>
          </a:xfrm>
        </p:grpSpPr>
        <p:pic>
          <p:nvPicPr>
            <p:cNvPr id="37" name="Picture 36">
              <a:extLst>
                <a:ext uri="{FF2B5EF4-FFF2-40B4-BE49-F238E27FC236}">
                  <a16:creationId xmlns:a16="http://schemas.microsoft.com/office/drawing/2014/main" id="{CC3F3958-1B86-4736-B54A-BB55D1557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662" y="1254074"/>
              <a:ext cx="320055" cy="3890544"/>
            </a:xfrm>
            <a:prstGeom prst="rect">
              <a:avLst/>
            </a:prstGeom>
          </p:spPr>
        </p:pic>
        <p:pic>
          <p:nvPicPr>
            <p:cNvPr id="38" name="Picture 37">
              <a:extLst>
                <a:ext uri="{FF2B5EF4-FFF2-40B4-BE49-F238E27FC236}">
                  <a16:creationId xmlns:a16="http://schemas.microsoft.com/office/drawing/2014/main" id="{2A8E1608-DF5D-41C4-9FC4-61182F1CD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439" y="1254074"/>
              <a:ext cx="320055" cy="3890544"/>
            </a:xfrm>
            <a:prstGeom prst="rect">
              <a:avLst/>
            </a:prstGeom>
          </p:spPr>
        </p:pic>
        <p:pic>
          <p:nvPicPr>
            <p:cNvPr id="39" name="Picture 38">
              <a:extLst>
                <a:ext uri="{FF2B5EF4-FFF2-40B4-BE49-F238E27FC236}">
                  <a16:creationId xmlns:a16="http://schemas.microsoft.com/office/drawing/2014/main" id="{98B2A4B4-9EEC-4F30-B148-04957E039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215" y="1254074"/>
              <a:ext cx="320055" cy="3890544"/>
            </a:xfrm>
            <a:prstGeom prst="rect">
              <a:avLst/>
            </a:prstGeom>
          </p:spPr>
        </p:pic>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1:3</a:t>
            </a:r>
          </a:p>
        </p:txBody>
      </p:sp>
      <p:sp>
        <p:nvSpPr>
          <p:cNvPr id="15" name="TextBox 14">
            <a:extLst>
              <a:ext uri="{FF2B5EF4-FFF2-40B4-BE49-F238E27FC236}">
                <a16:creationId xmlns:a16="http://schemas.microsoft.com/office/drawing/2014/main" id="{24F0F8CC-83ED-4C28-9665-2178D3FD3841}"/>
              </a:ext>
            </a:extLst>
          </p:cNvPr>
          <p:cNvSpPr txBox="1"/>
          <p:nvPr/>
        </p:nvSpPr>
        <p:spPr bwMode="auto">
          <a:xfrm>
            <a:off x="5246529" y="5419543"/>
            <a:ext cx="1778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10 = 30</a:t>
            </a:r>
          </a:p>
        </p:txBody>
      </p:sp>
      <p:sp>
        <p:nvSpPr>
          <p:cNvPr id="16" name="TextBox 15">
            <a:extLst>
              <a:ext uri="{FF2B5EF4-FFF2-40B4-BE49-F238E27FC236}">
                <a16:creationId xmlns:a16="http://schemas.microsoft.com/office/drawing/2014/main" id="{7953C395-1A89-47D4-AD98-7C80590A5543}"/>
              </a:ext>
            </a:extLst>
          </p:cNvPr>
          <p:cNvSpPr txBox="1"/>
          <p:nvPr/>
        </p:nvSpPr>
        <p:spPr bwMode="auto">
          <a:xfrm>
            <a:off x="2895444" y="5419543"/>
            <a:ext cx="2162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groups of 10</a:t>
            </a:r>
          </a:p>
        </p:txBody>
      </p:sp>
      <p:sp>
        <p:nvSpPr>
          <p:cNvPr id="17" name="TextBox 16">
            <a:extLst>
              <a:ext uri="{FF2B5EF4-FFF2-40B4-BE49-F238E27FC236}">
                <a16:creationId xmlns:a16="http://schemas.microsoft.com/office/drawing/2014/main" id="{119A4B59-5BB0-4E6A-964C-F6B8CCB7E177}"/>
              </a:ext>
            </a:extLst>
          </p:cNvPr>
          <p:cNvSpPr txBox="1"/>
          <p:nvPr/>
        </p:nvSpPr>
        <p:spPr bwMode="auto">
          <a:xfrm>
            <a:off x="7250978" y="5419543"/>
            <a:ext cx="1759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ten times</a:t>
            </a:r>
          </a:p>
        </p:txBody>
      </p:sp>
      <p:pic>
        <p:nvPicPr>
          <p:cNvPr id="32" name="Picture 31" descr="A picture containing weapon, brass knucks&#10;&#10;Description automatically generated">
            <a:extLst>
              <a:ext uri="{FF2B5EF4-FFF2-40B4-BE49-F238E27FC236}">
                <a16:creationId xmlns:a16="http://schemas.microsoft.com/office/drawing/2014/main" id="{B7CFE327-B619-4672-AD94-078ACFD0E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266" y="1295641"/>
            <a:ext cx="1030828" cy="3807413"/>
          </a:xfrm>
          <a:prstGeom prst="rect">
            <a:avLst/>
          </a:prstGeom>
        </p:spPr>
      </p:pic>
      <p:pic>
        <p:nvPicPr>
          <p:cNvPr id="40" name="Picture 39" descr="A picture containing weapon, brass knucks&#10;&#10;Description automatically generated">
            <a:extLst>
              <a:ext uri="{FF2B5EF4-FFF2-40B4-BE49-F238E27FC236}">
                <a16:creationId xmlns:a16="http://schemas.microsoft.com/office/drawing/2014/main" id="{9668F752-06F9-4B5F-B49E-0740B5327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8245" y="1292367"/>
            <a:ext cx="1030828" cy="3807413"/>
          </a:xfrm>
          <a:prstGeom prst="rect">
            <a:avLst/>
          </a:prstGeom>
        </p:spPr>
      </p:pic>
    </p:spTree>
    <p:extLst>
      <p:ext uri="{BB962C8B-B14F-4D97-AF65-F5344CB8AC3E}">
        <p14:creationId xmlns:p14="http://schemas.microsoft.com/office/powerpoint/2010/main" val="13690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1:4</a:t>
            </a:r>
          </a:p>
        </p:txBody>
      </p:sp>
      <p:sp>
        <p:nvSpPr>
          <p:cNvPr id="9" name="TextBox 8">
            <a:extLst>
              <a:ext uri="{FF2B5EF4-FFF2-40B4-BE49-F238E27FC236}">
                <a16:creationId xmlns:a16="http://schemas.microsoft.com/office/drawing/2014/main" id="{514D9DF6-2421-47AB-BF02-B0394443FD8D}"/>
              </a:ext>
            </a:extLst>
          </p:cNvPr>
          <p:cNvSpPr txBox="1"/>
          <p:nvPr/>
        </p:nvSpPr>
        <p:spPr bwMode="auto">
          <a:xfrm>
            <a:off x="2486486" y="1069207"/>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 × 2 = 14</a:t>
            </a:r>
          </a:p>
        </p:txBody>
      </p:sp>
      <p:pic>
        <p:nvPicPr>
          <p:cNvPr id="5" name="Picture 4">
            <a:extLst>
              <a:ext uri="{FF2B5EF4-FFF2-40B4-BE49-F238E27FC236}">
                <a16:creationId xmlns:a16="http://schemas.microsoft.com/office/drawing/2014/main" id="{EC26A60B-FDD1-4163-8FAB-F127D028B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228" y="1964225"/>
            <a:ext cx="596951" cy="3259870"/>
          </a:xfrm>
          <a:prstGeom prst="rect">
            <a:avLst/>
          </a:prstGeom>
        </p:spPr>
      </p:pic>
      <p:pic>
        <p:nvPicPr>
          <p:cNvPr id="16" name="Picture 15">
            <a:extLst>
              <a:ext uri="{FF2B5EF4-FFF2-40B4-BE49-F238E27FC236}">
                <a16:creationId xmlns:a16="http://schemas.microsoft.com/office/drawing/2014/main" id="{4AC2EDA6-CF91-4EF7-89EB-C7DB033428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309" y="1908155"/>
            <a:ext cx="888465" cy="3372013"/>
          </a:xfrm>
          <a:prstGeom prst="rect">
            <a:avLst/>
          </a:prstGeom>
        </p:spPr>
      </p:pic>
      <p:pic>
        <p:nvPicPr>
          <p:cNvPr id="18" name="Picture 17" descr="A picture containing object&#10;&#10;Description automatically generated">
            <a:extLst>
              <a:ext uri="{FF2B5EF4-FFF2-40B4-BE49-F238E27FC236}">
                <a16:creationId xmlns:a16="http://schemas.microsoft.com/office/drawing/2014/main" id="{97682A48-A831-4241-ABF1-711B4D006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542" y="1939328"/>
            <a:ext cx="342916" cy="3309664"/>
          </a:xfrm>
          <a:prstGeom prst="rect">
            <a:avLst/>
          </a:prstGeom>
        </p:spPr>
      </p:pic>
      <p:sp>
        <p:nvSpPr>
          <p:cNvPr id="8" name="TextBox 7">
            <a:extLst>
              <a:ext uri="{FF2B5EF4-FFF2-40B4-BE49-F238E27FC236}">
                <a16:creationId xmlns:a16="http://schemas.microsoft.com/office/drawing/2014/main" id="{5D5F76F2-1583-48E4-BDE1-0684628299D1}"/>
              </a:ext>
            </a:extLst>
          </p:cNvPr>
          <p:cNvSpPr txBox="1"/>
          <p:nvPr/>
        </p:nvSpPr>
        <p:spPr bwMode="auto">
          <a:xfrm>
            <a:off x="5097972" y="1069207"/>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 groups of 2</a:t>
            </a:r>
          </a:p>
        </p:txBody>
      </p:sp>
      <p:sp>
        <p:nvSpPr>
          <p:cNvPr id="11" name="TextBox 10">
            <a:extLst>
              <a:ext uri="{FF2B5EF4-FFF2-40B4-BE49-F238E27FC236}">
                <a16:creationId xmlns:a16="http://schemas.microsoft.com/office/drawing/2014/main" id="{AD52843B-FF0D-4B84-BD9F-C77B36DA139D}"/>
              </a:ext>
            </a:extLst>
          </p:cNvPr>
          <p:cNvSpPr txBox="1"/>
          <p:nvPr/>
        </p:nvSpPr>
        <p:spPr bwMode="auto">
          <a:xfrm>
            <a:off x="7743665" y="1069207"/>
            <a:ext cx="20936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seven times</a:t>
            </a:r>
          </a:p>
        </p:txBody>
      </p:sp>
    </p:spTree>
    <p:extLst>
      <p:ext uri="{BB962C8B-B14F-4D97-AF65-F5344CB8AC3E}">
        <p14:creationId xmlns:p14="http://schemas.microsoft.com/office/powerpoint/2010/main" val="249672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1:4</a:t>
            </a:r>
          </a:p>
        </p:txBody>
      </p:sp>
      <p:sp>
        <p:nvSpPr>
          <p:cNvPr id="3" name="TextBox 2">
            <a:extLst>
              <a:ext uri="{FF2B5EF4-FFF2-40B4-BE49-F238E27FC236}">
                <a16:creationId xmlns:a16="http://schemas.microsoft.com/office/drawing/2014/main" id="{C71FF32B-4C71-4BBA-8D96-7FD1A7158EC7}"/>
              </a:ext>
            </a:extLst>
          </p:cNvPr>
          <p:cNvSpPr txBox="1"/>
          <p:nvPr/>
        </p:nvSpPr>
        <p:spPr bwMode="auto">
          <a:xfrm>
            <a:off x="2486486" y="1069207"/>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 × 2 = 14</a:t>
            </a:r>
          </a:p>
        </p:txBody>
      </p:sp>
      <p:sp>
        <p:nvSpPr>
          <p:cNvPr id="4" name="TextBox 3">
            <a:extLst>
              <a:ext uri="{FF2B5EF4-FFF2-40B4-BE49-F238E27FC236}">
                <a16:creationId xmlns:a16="http://schemas.microsoft.com/office/drawing/2014/main" id="{E1C1C045-39BD-4B63-A9E7-94AD193CD507}"/>
              </a:ext>
            </a:extLst>
          </p:cNvPr>
          <p:cNvSpPr txBox="1"/>
          <p:nvPr/>
        </p:nvSpPr>
        <p:spPr bwMode="auto">
          <a:xfrm>
            <a:off x="5097972" y="1069207"/>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groups of 7</a:t>
            </a:r>
          </a:p>
        </p:txBody>
      </p:sp>
      <p:sp>
        <p:nvSpPr>
          <p:cNvPr id="5" name="TextBox 4">
            <a:extLst>
              <a:ext uri="{FF2B5EF4-FFF2-40B4-BE49-F238E27FC236}">
                <a16:creationId xmlns:a16="http://schemas.microsoft.com/office/drawing/2014/main" id="{FC46B0B0-6E8F-47F7-8CF5-E2FF3EF2F03D}"/>
              </a:ext>
            </a:extLst>
          </p:cNvPr>
          <p:cNvSpPr txBox="1"/>
          <p:nvPr/>
        </p:nvSpPr>
        <p:spPr bwMode="auto">
          <a:xfrm>
            <a:off x="7875463" y="1069207"/>
            <a:ext cx="1830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 two times</a:t>
            </a:r>
          </a:p>
        </p:txBody>
      </p:sp>
      <p:pic>
        <p:nvPicPr>
          <p:cNvPr id="8" name="Picture 7" descr="A close up of a light&#10;&#10;Description automatically generated">
            <a:extLst>
              <a:ext uri="{FF2B5EF4-FFF2-40B4-BE49-F238E27FC236}">
                <a16:creationId xmlns:a16="http://schemas.microsoft.com/office/drawing/2014/main" id="{639891D5-F50E-4E0E-A1DE-7DCCDC1A00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628668" y="1682462"/>
            <a:ext cx="934664" cy="3397991"/>
          </a:xfrm>
          <a:prstGeom prst="rect">
            <a:avLst/>
          </a:prstGeom>
        </p:spPr>
      </p:pic>
      <p:pic>
        <p:nvPicPr>
          <p:cNvPr id="10" name="Picture 9">
            <a:extLst>
              <a:ext uri="{FF2B5EF4-FFF2-40B4-BE49-F238E27FC236}">
                <a16:creationId xmlns:a16="http://schemas.microsoft.com/office/drawing/2014/main" id="{9439D3A5-E137-48A7-B878-8F8DE8DB07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51506" y="5262865"/>
            <a:ext cx="888991" cy="384723"/>
          </a:xfrm>
          <a:prstGeom prst="rect">
            <a:avLst/>
          </a:prstGeom>
        </p:spPr>
      </p:pic>
      <p:pic>
        <p:nvPicPr>
          <p:cNvPr id="12" name="Picture 11" descr="A picture containing window, building&#10;&#10;Description automatically generated">
            <a:extLst>
              <a:ext uri="{FF2B5EF4-FFF2-40B4-BE49-F238E27FC236}">
                <a16:creationId xmlns:a16="http://schemas.microsoft.com/office/drawing/2014/main" id="{AB8C09EE-9794-40B6-9413-74F74C80D1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71905" y="5830000"/>
            <a:ext cx="1248193" cy="414731"/>
          </a:xfrm>
          <a:prstGeom prst="rect">
            <a:avLst/>
          </a:prstGeom>
        </p:spPr>
      </p:pic>
    </p:spTree>
    <p:extLst>
      <p:ext uri="{BB962C8B-B14F-4D97-AF65-F5344CB8AC3E}">
        <p14:creationId xmlns:p14="http://schemas.microsoft.com/office/powerpoint/2010/main" val="11169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1:4</a:t>
            </a:r>
          </a:p>
        </p:txBody>
      </p:sp>
      <p:sp>
        <p:nvSpPr>
          <p:cNvPr id="10" name="TextBox 9">
            <a:extLst>
              <a:ext uri="{FF2B5EF4-FFF2-40B4-BE49-F238E27FC236}">
                <a16:creationId xmlns:a16="http://schemas.microsoft.com/office/drawing/2014/main" id="{C5C2F846-722E-475B-8D93-6ADA3DE689DD}"/>
              </a:ext>
            </a:extLst>
          </p:cNvPr>
          <p:cNvSpPr txBox="1"/>
          <p:nvPr/>
        </p:nvSpPr>
        <p:spPr bwMode="auto">
          <a:xfrm>
            <a:off x="5290332" y="1069207"/>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 × 2 = 14</a:t>
            </a:r>
          </a:p>
        </p:txBody>
      </p:sp>
      <p:grpSp>
        <p:nvGrpSpPr>
          <p:cNvPr id="7" name="Group 6">
            <a:extLst>
              <a:ext uri="{FF2B5EF4-FFF2-40B4-BE49-F238E27FC236}">
                <a16:creationId xmlns:a16="http://schemas.microsoft.com/office/drawing/2014/main" id="{CF94FE13-8F0C-434C-BF04-79F7F76DF63A}"/>
              </a:ext>
            </a:extLst>
          </p:cNvPr>
          <p:cNvGrpSpPr/>
          <p:nvPr/>
        </p:nvGrpSpPr>
        <p:grpSpPr>
          <a:xfrm>
            <a:off x="2498404" y="1707862"/>
            <a:ext cx="2623192" cy="3372013"/>
            <a:chOff x="801800" y="1707861"/>
            <a:chExt cx="2623192" cy="3372013"/>
          </a:xfrm>
        </p:grpSpPr>
        <p:pic>
          <p:nvPicPr>
            <p:cNvPr id="17" name="Picture 16">
              <a:extLst>
                <a:ext uri="{FF2B5EF4-FFF2-40B4-BE49-F238E27FC236}">
                  <a16:creationId xmlns:a16="http://schemas.microsoft.com/office/drawing/2014/main" id="{8D2BCF07-F191-4A76-BA7E-B1E3859FB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041" y="1732758"/>
              <a:ext cx="596951" cy="3259870"/>
            </a:xfrm>
            <a:prstGeom prst="rect">
              <a:avLst/>
            </a:prstGeom>
          </p:spPr>
        </p:pic>
        <p:pic>
          <p:nvPicPr>
            <p:cNvPr id="18" name="Picture 17">
              <a:extLst>
                <a:ext uri="{FF2B5EF4-FFF2-40B4-BE49-F238E27FC236}">
                  <a16:creationId xmlns:a16="http://schemas.microsoft.com/office/drawing/2014/main" id="{E080AE71-6DC3-4A2D-AE88-525D2FCDE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00" y="1707861"/>
              <a:ext cx="888465" cy="3372013"/>
            </a:xfrm>
            <a:prstGeom prst="rect">
              <a:avLst/>
            </a:prstGeom>
          </p:spPr>
        </p:pic>
        <p:pic>
          <p:nvPicPr>
            <p:cNvPr id="19" name="Picture 18" descr="A picture containing object&#10;&#10;Description automatically generated">
              <a:extLst>
                <a:ext uri="{FF2B5EF4-FFF2-40B4-BE49-F238E27FC236}">
                  <a16:creationId xmlns:a16="http://schemas.microsoft.com/office/drawing/2014/main" id="{00C09204-2E87-4D9C-B315-38DCD3B80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695" y="1707861"/>
              <a:ext cx="342916" cy="3309664"/>
            </a:xfrm>
            <a:prstGeom prst="rect">
              <a:avLst/>
            </a:prstGeom>
          </p:spPr>
        </p:pic>
      </p:grpSp>
      <p:grpSp>
        <p:nvGrpSpPr>
          <p:cNvPr id="8" name="Group 7">
            <a:extLst>
              <a:ext uri="{FF2B5EF4-FFF2-40B4-BE49-F238E27FC236}">
                <a16:creationId xmlns:a16="http://schemas.microsoft.com/office/drawing/2014/main" id="{91A5AD55-FF8F-4409-9FCE-C3E4CD375367}"/>
              </a:ext>
            </a:extLst>
          </p:cNvPr>
          <p:cNvGrpSpPr/>
          <p:nvPr/>
        </p:nvGrpSpPr>
        <p:grpSpPr>
          <a:xfrm>
            <a:off x="7757904" y="1707862"/>
            <a:ext cx="1248193" cy="4562269"/>
            <a:chOff x="6382970" y="1707861"/>
            <a:chExt cx="1248193" cy="4562269"/>
          </a:xfrm>
        </p:grpSpPr>
        <p:pic>
          <p:nvPicPr>
            <p:cNvPr id="20" name="Picture 19" descr="A close up of a light&#10;&#10;Description automatically generated">
              <a:extLst>
                <a:ext uri="{FF2B5EF4-FFF2-40B4-BE49-F238E27FC236}">
                  <a16:creationId xmlns:a16="http://schemas.microsoft.com/office/drawing/2014/main" id="{ACCA13BB-0F79-4998-A200-9B0E9CB16F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539734" y="1707861"/>
              <a:ext cx="934664" cy="3397991"/>
            </a:xfrm>
            <a:prstGeom prst="rect">
              <a:avLst/>
            </a:prstGeom>
          </p:spPr>
        </p:pic>
        <p:pic>
          <p:nvPicPr>
            <p:cNvPr id="21" name="Picture 20">
              <a:extLst>
                <a:ext uri="{FF2B5EF4-FFF2-40B4-BE49-F238E27FC236}">
                  <a16:creationId xmlns:a16="http://schemas.microsoft.com/office/drawing/2014/main" id="{AA9FA4FC-4D40-4F3B-A121-51FCBA5FA9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562571" y="5288264"/>
              <a:ext cx="888991" cy="384723"/>
            </a:xfrm>
            <a:prstGeom prst="rect">
              <a:avLst/>
            </a:prstGeom>
          </p:spPr>
        </p:pic>
        <p:pic>
          <p:nvPicPr>
            <p:cNvPr id="22" name="Picture 21" descr="A picture containing window, building&#10;&#10;Description automatically generated">
              <a:extLst>
                <a:ext uri="{FF2B5EF4-FFF2-40B4-BE49-F238E27FC236}">
                  <a16:creationId xmlns:a16="http://schemas.microsoft.com/office/drawing/2014/main" id="{1B46076C-7426-484E-AA33-A458211B56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382970" y="5855399"/>
              <a:ext cx="1248193" cy="414731"/>
            </a:xfrm>
            <a:prstGeom prst="rect">
              <a:avLst/>
            </a:prstGeom>
          </p:spPr>
        </p:pic>
      </p:grpSp>
      <p:cxnSp>
        <p:nvCxnSpPr>
          <p:cNvPr id="5" name="Straight Connector 4">
            <a:extLst>
              <a:ext uri="{FF2B5EF4-FFF2-40B4-BE49-F238E27FC236}">
                <a16:creationId xmlns:a16="http://schemas.microsoft.com/office/drawing/2014/main" id="{6F628112-5931-4D13-A692-8594A288968D}"/>
              </a:ext>
            </a:extLst>
          </p:cNvPr>
          <p:cNvCxnSpPr>
            <a:cxnSpLocks/>
          </p:cNvCxnSpPr>
          <p:nvPr/>
        </p:nvCxnSpPr>
        <p:spPr bwMode="auto">
          <a:xfrm>
            <a:off x="6096000" y="1707862"/>
            <a:ext cx="0" cy="4562269"/>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4666052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1:4</a:t>
            </a:r>
          </a:p>
        </p:txBody>
      </p:sp>
      <p:sp>
        <p:nvSpPr>
          <p:cNvPr id="17" name="TextBox 16">
            <a:extLst>
              <a:ext uri="{FF2B5EF4-FFF2-40B4-BE49-F238E27FC236}">
                <a16:creationId xmlns:a16="http://schemas.microsoft.com/office/drawing/2014/main" id="{9A2143E5-EE3C-4C08-96CC-DE411C618290}"/>
              </a:ext>
            </a:extLst>
          </p:cNvPr>
          <p:cNvSpPr txBox="1"/>
          <p:nvPr/>
        </p:nvSpPr>
        <p:spPr bwMode="auto">
          <a:xfrm>
            <a:off x="2486486" y="1069207"/>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5 = 10</a:t>
            </a:r>
          </a:p>
        </p:txBody>
      </p:sp>
      <p:sp>
        <p:nvSpPr>
          <p:cNvPr id="18" name="TextBox 17">
            <a:extLst>
              <a:ext uri="{FF2B5EF4-FFF2-40B4-BE49-F238E27FC236}">
                <a16:creationId xmlns:a16="http://schemas.microsoft.com/office/drawing/2014/main" id="{EAB6ACE1-1008-4E70-B547-33405EC0DED4}"/>
              </a:ext>
            </a:extLst>
          </p:cNvPr>
          <p:cNvSpPr txBox="1"/>
          <p:nvPr/>
        </p:nvSpPr>
        <p:spPr bwMode="auto">
          <a:xfrm>
            <a:off x="5097972" y="1069207"/>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groups of 5</a:t>
            </a:r>
          </a:p>
        </p:txBody>
      </p:sp>
      <p:pic>
        <p:nvPicPr>
          <p:cNvPr id="19" name="Picture 18">
            <a:extLst>
              <a:ext uri="{FF2B5EF4-FFF2-40B4-BE49-F238E27FC236}">
                <a16:creationId xmlns:a16="http://schemas.microsoft.com/office/drawing/2014/main" id="{35B44AF5-9EDA-4161-A48A-8AFFC1F4FB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400676" y="1711924"/>
            <a:ext cx="1390651" cy="3434153"/>
          </a:xfrm>
          <a:prstGeom prst="rect">
            <a:avLst/>
          </a:prstGeom>
        </p:spPr>
      </p:pic>
      <p:grpSp>
        <p:nvGrpSpPr>
          <p:cNvPr id="24" name="Group 23">
            <a:extLst>
              <a:ext uri="{FF2B5EF4-FFF2-40B4-BE49-F238E27FC236}">
                <a16:creationId xmlns:a16="http://schemas.microsoft.com/office/drawing/2014/main" id="{25DC11B1-5248-42ED-BF05-C46F40154236}"/>
              </a:ext>
            </a:extLst>
          </p:cNvPr>
          <p:cNvGrpSpPr>
            <a:grpSpLocks noChangeAspect="1"/>
          </p:cNvGrpSpPr>
          <p:nvPr/>
        </p:nvGrpSpPr>
        <p:grpSpPr>
          <a:xfrm>
            <a:off x="5460318" y="5285582"/>
            <a:ext cx="1271365" cy="522000"/>
            <a:chOff x="5433507" y="3196978"/>
            <a:chExt cx="1578246" cy="648000"/>
          </a:xfrm>
        </p:grpSpPr>
        <p:pic>
          <p:nvPicPr>
            <p:cNvPr id="25" name="Picture 24" descr="A close up of a sign&#10;&#10;Description automatically generated">
              <a:extLst>
                <a:ext uri="{FF2B5EF4-FFF2-40B4-BE49-F238E27FC236}">
                  <a16:creationId xmlns:a16="http://schemas.microsoft.com/office/drawing/2014/main" id="{92592389-4D45-41DB-8CC6-47E0D0BC2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3507" y="3196978"/>
              <a:ext cx="653734" cy="648000"/>
            </a:xfrm>
            <a:prstGeom prst="rect">
              <a:avLst/>
            </a:prstGeom>
          </p:spPr>
        </p:pic>
        <p:pic>
          <p:nvPicPr>
            <p:cNvPr id="26" name="Picture 25" descr="A close up of a sign&#10;&#10;Description automatically generated">
              <a:extLst>
                <a:ext uri="{FF2B5EF4-FFF2-40B4-BE49-F238E27FC236}">
                  <a16:creationId xmlns:a16="http://schemas.microsoft.com/office/drawing/2014/main" id="{02E04E57-A55F-4012-A185-DF4F539BB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019" y="3196978"/>
              <a:ext cx="653734" cy="648000"/>
            </a:xfrm>
            <a:prstGeom prst="rect">
              <a:avLst/>
            </a:prstGeom>
          </p:spPr>
        </p:pic>
      </p:grpSp>
      <p:sp>
        <p:nvSpPr>
          <p:cNvPr id="9" name="TextBox 8">
            <a:extLst>
              <a:ext uri="{FF2B5EF4-FFF2-40B4-BE49-F238E27FC236}">
                <a16:creationId xmlns:a16="http://schemas.microsoft.com/office/drawing/2014/main" id="{A547F0F0-ADB5-4E40-8D04-826B994481EE}"/>
              </a:ext>
            </a:extLst>
          </p:cNvPr>
          <p:cNvSpPr txBox="1"/>
          <p:nvPr/>
        </p:nvSpPr>
        <p:spPr bwMode="auto">
          <a:xfrm>
            <a:off x="7875463" y="1069207"/>
            <a:ext cx="1830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two times</a:t>
            </a:r>
          </a:p>
        </p:txBody>
      </p:sp>
      <p:grpSp>
        <p:nvGrpSpPr>
          <p:cNvPr id="3" name="Group 2">
            <a:extLst>
              <a:ext uri="{FF2B5EF4-FFF2-40B4-BE49-F238E27FC236}">
                <a16:creationId xmlns:a16="http://schemas.microsoft.com/office/drawing/2014/main" id="{31BBD0DF-4628-48CF-9713-C4723DBB8565}"/>
              </a:ext>
            </a:extLst>
          </p:cNvPr>
          <p:cNvGrpSpPr/>
          <p:nvPr/>
        </p:nvGrpSpPr>
        <p:grpSpPr>
          <a:xfrm>
            <a:off x="5436529" y="5853242"/>
            <a:ext cx="1318941" cy="461665"/>
            <a:chOff x="3912528" y="5853241"/>
            <a:chExt cx="1318941" cy="461665"/>
          </a:xfrm>
        </p:grpSpPr>
        <p:sp>
          <p:nvSpPr>
            <p:cNvPr id="13" name="TextBox 12">
              <a:extLst>
                <a:ext uri="{FF2B5EF4-FFF2-40B4-BE49-F238E27FC236}">
                  <a16:creationId xmlns:a16="http://schemas.microsoft.com/office/drawing/2014/main" id="{2C6EDD00-2F81-4D22-BBD0-1FC54EB1A187}"/>
                </a:ext>
              </a:extLst>
            </p:cNvPr>
            <p:cNvSpPr txBox="1"/>
            <p:nvPr/>
          </p:nvSpPr>
          <p:spPr bwMode="auto">
            <a:xfrm>
              <a:off x="3912528" y="5853241"/>
              <a:ext cx="5741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14" name="TextBox 13">
              <a:extLst>
                <a:ext uri="{FF2B5EF4-FFF2-40B4-BE49-F238E27FC236}">
                  <a16:creationId xmlns:a16="http://schemas.microsoft.com/office/drawing/2014/main" id="{9CF74D82-2797-450D-9A7D-F2C006739547}"/>
                </a:ext>
              </a:extLst>
            </p:cNvPr>
            <p:cNvSpPr txBox="1"/>
            <p:nvPr/>
          </p:nvSpPr>
          <p:spPr bwMode="auto">
            <a:xfrm>
              <a:off x="4657274" y="5853241"/>
              <a:ext cx="5741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grpSp>
    </p:spTree>
    <p:extLst>
      <p:ext uri="{BB962C8B-B14F-4D97-AF65-F5344CB8AC3E}">
        <p14:creationId xmlns:p14="http://schemas.microsoft.com/office/powerpoint/2010/main" val="22582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E4A768F-821A-4254-B719-CD2E50DB4B5B}"/>
              </a:ext>
            </a:extLst>
          </p:cNvPr>
          <p:cNvGrpSpPr/>
          <p:nvPr/>
        </p:nvGrpSpPr>
        <p:grpSpPr>
          <a:xfrm>
            <a:off x="6991129" y="1978481"/>
            <a:ext cx="756000" cy="3858258"/>
            <a:chOff x="5467129" y="1978481"/>
            <a:chExt cx="756000" cy="3858258"/>
          </a:xfrm>
        </p:grpSpPr>
        <p:pic>
          <p:nvPicPr>
            <p:cNvPr id="17" name="Picture 16" descr="A close up of a coin&#10;&#10;Description automatically generated">
              <a:extLst>
                <a:ext uri="{FF2B5EF4-FFF2-40B4-BE49-F238E27FC236}">
                  <a16:creationId xmlns:a16="http://schemas.microsoft.com/office/drawing/2014/main" id="{911EA56E-9E03-460E-8E35-B8D0AE174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129" y="1978481"/>
              <a:ext cx="756000" cy="756000"/>
            </a:xfrm>
            <a:prstGeom prst="rect">
              <a:avLst/>
            </a:prstGeom>
          </p:spPr>
        </p:pic>
        <p:pic>
          <p:nvPicPr>
            <p:cNvPr id="18" name="Picture 17" descr="A close up of a coin&#10;&#10;Description automatically generated">
              <a:extLst>
                <a:ext uri="{FF2B5EF4-FFF2-40B4-BE49-F238E27FC236}">
                  <a16:creationId xmlns:a16="http://schemas.microsoft.com/office/drawing/2014/main" id="{BB425AE3-548E-477D-8EA3-D917F45F5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129" y="2754046"/>
              <a:ext cx="756000" cy="756000"/>
            </a:xfrm>
            <a:prstGeom prst="rect">
              <a:avLst/>
            </a:prstGeom>
          </p:spPr>
        </p:pic>
        <p:pic>
          <p:nvPicPr>
            <p:cNvPr id="19" name="Picture 18" descr="A close up of a coin&#10;&#10;Description automatically generated">
              <a:extLst>
                <a:ext uri="{FF2B5EF4-FFF2-40B4-BE49-F238E27FC236}">
                  <a16:creationId xmlns:a16="http://schemas.microsoft.com/office/drawing/2014/main" id="{BAFB4F24-D3ED-453E-9720-E01D0B5F3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129" y="3529611"/>
              <a:ext cx="756000" cy="756000"/>
            </a:xfrm>
            <a:prstGeom prst="rect">
              <a:avLst/>
            </a:prstGeom>
          </p:spPr>
        </p:pic>
        <p:pic>
          <p:nvPicPr>
            <p:cNvPr id="20" name="Picture 19" descr="A close up of a coin&#10;&#10;Description automatically generated">
              <a:extLst>
                <a:ext uri="{FF2B5EF4-FFF2-40B4-BE49-F238E27FC236}">
                  <a16:creationId xmlns:a16="http://schemas.microsoft.com/office/drawing/2014/main" id="{72E10E09-E3B8-4446-929C-C7DBBC822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129" y="4305175"/>
              <a:ext cx="756000" cy="756000"/>
            </a:xfrm>
            <a:prstGeom prst="rect">
              <a:avLst/>
            </a:prstGeom>
          </p:spPr>
        </p:pic>
        <p:pic>
          <p:nvPicPr>
            <p:cNvPr id="21" name="Picture 20" descr="A close up of a coin&#10;&#10;Description automatically generated">
              <a:extLst>
                <a:ext uri="{FF2B5EF4-FFF2-40B4-BE49-F238E27FC236}">
                  <a16:creationId xmlns:a16="http://schemas.microsoft.com/office/drawing/2014/main" id="{1671E605-91DD-4734-9088-08D5A5CFC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7129" y="5080739"/>
              <a:ext cx="756000" cy="756000"/>
            </a:xfrm>
            <a:prstGeom prst="rect">
              <a:avLst/>
            </a:prstGeom>
          </p:spPr>
        </p:pic>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1:4</a:t>
            </a:r>
          </a:p>
        </p:txBody>
      </p:sp>
      <p:sp>
        <p:nvSpPr>
          <p:cNvPr id="9" name="TextBox 8">
            <a:extLst>
              <a:ext uri="{FF2B5EF4-FFF2-40B4-BE49-F238E27FC236}">
                <a16:creationId xmlns:a16="http://schemas.microsoft.com/office/drawing/2014/main" id="{D2B10A85-1113-44C2-932A-0C6752FAA96D}"/>
              </a:ext>
            </a:extLst>
          </p:cNvPr>
          <p:cNvSpPr txBox="1"/>
          <p:nvPr/>
        </p:nvSpPr>
        <p:spPr bwMode="auto">
          <a:xfrm>
            <a:off x="2486486" y="1069207"/>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5 = 10</a:t>
            </a:r>
          </a:p>
        </p:txBody>
      </p:sp>
      <p:sp>
        <p:nvSpPr>
          <p:cNvPr id="10" name="TextBox 9">
            <a:extLst>
              <a:ext uri="{FF2B5EF4-FFF2-40B4-BE49-F238E27FC236}">
                <a16:creationId xmlns:a16="http://schemas.microsoft.com/office/drawing/2014/main" id="{AF9B3FA9-F45A-46D0-9C86-79D7EA351E57}"/>
              </a:ext>
            </a:extLst>
          </p:cNvPr>
          <p:cNvSpPr txBox="1"/>
          <p:nvPr/>
        </p:nvSpPr>
        <p:spPr bwMode="auto">
          <a:xfrm>
            <a:off x="5097972" y="1069207"/>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groups of 2</a:t>
            </a:r>
          </a:p>
        </p:txBody>
      </p:sp>
      <p:sp>
        <p:nvSpPr>
          <p:cNvPr id="11" name="TextBox 10">
            <a:extLst>
              <a:ext uri="{FF2B5EF4-FFF2-40B4-BE49-F238E27FC236}">
                <a16:creationId xmlns:a16="http://schemas.microsoft.com/office/drawing/2014/main" id="{92AB084C-2E44-4A92-8399-906822E337C2}"/>
              </a:ext>
            </a:extLst>
          </p:cNvPr>
          <p:cNvSpPr txBox="1"/>
          <p:nvPr/>
        </p:nvSpPr>
        <p:spPr bwMode="auto">
          <a:xfrm>
            <a:off x="7905215" y="1069207"/>
            <a:ext cx="18003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five times</a:t>
            </a:r>
          </a:p>
        </p:txBody>
      </p:sp>
      <p:pic>
        <p:nvPicPr>
          <p:cNvPr id="13" name="Picture 12" descr="A close up of a logo&#10;&#10;Description automatically generated">
            <a:extLst>
              <a:ext uri="{FF2B5EF4-FFF2-40B4-BE49-F238E27FC236}">
                <a16:creationId xmlns:a16="http://schemas.microsoft.com/office/drawing/2014/main" id="{C5BC2C27-575A-4DD2-9957-FD817D7663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14280" y="2145642"/>
            <a:ext cx="1311626" cy="3523936"/>
          </a:xfrm>
          <a:prstGeom prst="rect">
            <a:avLst/>
          </a:prstGeom>
        </p:spPr>
      </p:pic>
      <p:grpSp>
        <p:nvGrpSpPr>
          <p:cNvPr id="3" name="Group 2">
            <a:extLst>
              <a:ext uri="{FF2B5EF4-FFF2-40B4-BE49-F238E27FC236}">
                <a16:creationId xmlns:a16="http://schemas.microsoft.com/office/drawing/2014/main" id="{89A14F3A-4995-41BB-BD26-16CE64C1EBAC}"/>
              </a:ext>
            </a:extLst>
          </p:cNvPr>
          <p:cNvGrpSpPr/>
          <p:nvPr/>
        </p:nvGrpSpPr>
        <p:grpSpPr>
          <a:xfrm>
            <a:off x="7867230" y="2093975"/>
            <a:ext cx="574196" cy="3595596"/>
            <a:chOff x="6343230" y="2093975"/>
            <a:chExt cx="574196" cy="3595596"/>
          </a:xfrm>
        </p:grpSpPr>
        <p:sp>
          <p:nvSpPr>
            <p:cNvPr id="23" name="TextBox 22">
              <a:extLst>
                <a:ext uri="{FF2B5EF4-FFF2-40B4-BE49-F238E27FC236}">
                  <a16:creationId xmlns:a16="http://schemas.microsoft.com/office/drawing/2014/main" id="{12FA79A2-0057-40FE-9A1B-C9F7B24E68FA}"/>
                </a:ext>
              </a:extLst>
            </p:cNvPr>
            <p:cNvSpPr txBox="1"/>
            <p:nvPr/>
          </p:nvSpPr>
          <p:spPr bwMode="auto">
            <a:xfrm>
              <a:off x="6343230" y="2093975"/>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5" name="TextBox 24">
              <a:extLst>
                <a:ext uri="{FF2B5EF4-FFF2-40B4-BE49-F238E27FC236}">
                  <a16:creationId xmlns:a16="http://schemas.microsoft.com/office/drawing/2014/main" id="{D23A81DD-EF00-4D8E-875F-A78582485E91}"/>
                </a:ext>
              </a:extLst>
            </p:cNvPr>
            <p:cNvSpPr txBox="1"/>
            <p:nvPr/>
          </p:nvSpPr>
          <p:spPr bwMode="auto">
            <a:xfrm>
              <a:off x="6343230" y="2877458"/>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6" name="TextBox 25">
              <a:extLst>
                <a:ext uri="{FF2B5EF4-FFF2-40B4-BE49-F238E27FC236}">
                  <a16:creationId xmlns:a16="http://schemas.microsoft.com/office/drawing/2014/main" id="{1E3AE49D-8AAB-45A3-8FD2-2B595F73A06D}"/>
                </a:ext>
              </a:extLst>
            </p:cNvPr>
            <p:cNvSpPr txBox="1"/>
            <p:nvPr/>
          </p:nvSpPr>
          <p:spPr bwMode="auto">
            <a:xfrm>
              <a:off x="6343230" y="3660941"/>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7" name="TextBox 26">
              <a:extLst>
                <a:ext uri="{FF2B5EF4-FFF2-40B4-BE49-F238E27FC236}">
                  <a16:creationId xmlns:a16="http://schemas.microsoft.com/office/drawing/2014/main" id="{F6176704-9496-40C1-89D5-DBBCE59FBE24}"/>
                </a:ext>
              </a:extLst>
            </p:cNvPr>
            <p:cNvSpPr txBox="1"/>
            <p:nvPr/>
          </p:nvSpPr>
          <p:spPr bwMode="auto">
            <a:xfrm>
              <a:off x="6343230" y="4444424"/>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8" name="TextBox 27">
              <a:extLst>
                <a:ext uri="{FF2B5EF4-FFF2-40B4-BE49-F238E27FC236}">
                  <a16:creationId xmlns:a16="http://schemas.microsoft.com/office/drawing/2014/main" id="{218D65EE-23AA-47CA-9CDD-E386435CBB7A}"/>
                </a:ext>
              </a:extLst>
            </p:cNvPr>
            <p:cNvSpPr txBox="1"/>
            <p:nvPr/>
          </p:nvSpPr>
          <p:spPr bwMode="auto">
            <a:xfrm>
              <a:off x="6343230" y="5227906"/>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grpSp>
    </p:spTree>
    <p:extLst>
      <p:ext uri="{BB962C8B-B14F-4D97-AF65-F5344CB8AC3E}">
        <p14:creationId xmlns:p14="http://schemas.microsoft.com/office/powerpoint/2010/main" val="93662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1:4</a:t>
            </a:r>
          </a:p>
        </p:txBody>
      </p:sp>
      <p:sp>
        <p:nvSpPr>
          <p:cNvPr id="3" name="TextBox 2">
            <a:extLst>
              <a:ext uri="{FF2B5EF4-FFF2-40B4-BE49-F238E27FC236}">
                <a16:creationId xmlns:a16="http://schemas.microsoft.com/office/drawing/2014/main" id="{4C837064-1631-470F-90DE-6C403D3D69F6}"/>
              </a:ext>
            </a:extLst>
          </p:cNvPr>
          <p:cNvSpPr txBox="1"/>
          <p:nvPr/>
        </p:nvSpPr>
        <p:spPr bwMode="auto">
          <a:xfrm>
            <a:off x="5290332" y="1069207"/>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5 = 10</a:t>
            </a:r>
          </a:p>
        </p:txBody>
      </p:sp>
      <p:grpSp>
        <p:nvGrpSpPr>
          <p:cNvPr id="9" name="Group 8">
            <a:extLst>
              <a:ext uri="{FF2B5EF4-FFF2-40B4-BE49-F238E27FC236}">
                <a16:creationId xmlns:a16="http://schemas.microsoft.com/office/drawing/2014/main" id="{7340F5B1-CE23-4B2E-B9E9-5E96CC7E44B2}"/>
              </a:ext>
            </a:extLst>
          </p:cNvPr>
          <p:cNvGrpSpPr/>
          <p:nvPr/>
        </p:nvGrpSpPr>
        <p:grpSpPr>
          <a:xfrm>
            <a:off x="3114676" y="1745377"/>
            <a:ext cx="1390651" cy="4602983"/>
            <a:chOff x="3876675" y="1711923"/>
            <a:chExt cx="1390651" cy="4602983"/>
          </a:xfrm>
        </p:grpSpPr>
        <p:pic>
          <p:nvPicPr>
            <p:cNvPr id="15" name="Picture 14">
              <a:extLst>
                <a:ext uri="{FF2B5EF4-FFF2-40B4-BE49-F238E27FC236}">
                  <a16:creationId xmlns:a16="http://schemas.microsoft.com/office/drawing/2014/main" id="{FAC561DB-ED89-438A-A7D5-84A6A4E8FB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76675" y="1711923"/>
              <a:ext cx="1390651" cy="3434153"/>
            </a:xfrm>
            <a:prstGeom prst="rect">
              <a:avLst/>
            </a:prstGeom>
          </p:spPr>
        </p:pic>
        <p:grpSp>
          <p:nvGrpSpPr>
            <p:cNvPr id="22" name="Group 21">
              <a:extLst>
                <a:ext uri="{FF2B5EF4-FFF2-40B4-BE49-F238E27FC236}">
                  <a16:creationId xmlns:a16="http://schemas.microsoft.com/office/drawing/2014/main" id="{ED7F70B9-FF36-4D52-A900-1D0973684FAB}"/>
                </a:ext>
              </a:extLst>
            </p:cNvPr>
            <p:cNvGrpSpPr>
              <a:grpSpLocks noChangeAspect="1"/>
            </p:cNvGrpSpPr>
            <p:nvPr/>
          </p:nvGrpSpPr>
          <p:grpSpPr>
            <a:xfrm>
              <a:off x="3936317" y="5285582"/>
              <a:ext cx="1271365" cy="522000"/>
              <a:chOff x="5433507" y="3196978"/>
              <a:chExt cx="1578246" cy="648000"/>
            </a:xfrm>
          </p:grpSpPr>
          <p:pic>
            <p:nvPicPr>
              <p:cNvPr id="23" name="Picture 22" descr="A close up of a sign&#10;&#10;Description automatically generated">
                <a:extLst>
                  <a:ext uri="{FF2B5EF4-FFF2-40B4-BE49-F238E27FC236}">
                    <a16:creationId xmlns:a16="http://schemas.microsoft.com/office/drawing/2014/main" id="{70CF83D4-7394-46AC-86D7-6EE83808E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3507" y="3196978"/>
                <a:ext cx="653734" cy="648000"/>
              </a:xfrm>
              <a:prstGeom prst="rect">
                <a:avLst/>
              </a:prstGeom>
            </p:spPr>
          </p:pic>
          <p:pic>
            <p:nvPicPr>
              <p:cNvPr id="24" name="Picture 23" descr="A close up of a sign&#10;&#10;Description automatically generated">
                <a:extLst>
                  <a:ext uri="{FF2B5EF4-FFF2-40B4-BE49-F238E27FC236}">
                    <a16:creationId xmlns:a16="http://schemas.microsoft.com/office/drawing/2014/main" id="{439A49D7-1D5E-4111-BCE2-32464141B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019" y="3196978"/>
                <a:ext cx="653734" cy="648000"/>
              </a:xfrm>
              <a:prstGeom prst="rect">
                <a:avLst/>
              </a:prstGeom>
            </p:spPr>
          </p:pic>
        </p:grpSp>
        <p:grpSp>
          <p:nvGrpSpPr>
            <p:cNvPr id="25" name="Group 24">
              <a:extLst>
                <a:ext uri="{FF2B5EF4-FFF2-40B4-BE49-F238E27FC236}">
                  <a16:creationId xmlns:a16="http://schemas.microsoft.com/office/drawing/2014/main" id="{EA04F849-1470-406A-A038-7D0A3C2137F3}"/>
                </a:ext>
              </a:extLst>
            </p:cNvPr>
            <p:cNvGrpSpPr/>
            <p:nvPr/>
          </p:nvGrpSpPr>
          <p:grpSpPr>
            <a:xfrm>
              <a:off x="3912528" y="5853241"/>
              <a:ext cx="1318941" cy="461665"/>
              <a:chOff x="3912528" y="5853241"/>
              <a:chExt cx="1318941" cy="461665"/>
            </a:xfrm>
          </p:grpSpPr>
          <p:sp>
            <p:nvSpPr>
              <p:cNvPr id="26" name="TextBox 25">
                <a:extLst>
                  <a:ext uri="{FF2B5EF4-FFF2-40B4-BE49-F238E27FC236}">
                    <a16:creationId xmlns:a16="http://schemas.microsoft.com/office/drawing/2014/main" id="{14FD9D4D-D1E1-46D9-B277-3CE0C5F9B5A3}"/>
                  </a:ext>
                </a:extLst>
              </p:cNvPr>
              <p:cNvSpPr txBox="1"/>
              <p:nvPr/>
            </p:nvSpPr>
            <p:spPr bwMode="auto">
              <a:xfrm>
                <a:off x="3912528" y="5853241"/>
                <a:ext cx="5741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7" name="TextBox 26">
                <a:extLst>
                  <a:ext uri="{FF2B5EF4-FFF2-40B4-BE49-F238E27FC236}">
                    <a16:creationId xmlns:a16="http://schemas.microsoft.com/office/drawing/2014/main" id="{58A70740-DC4A-40BA-AB73-CF7A526BC2C3}"/>
                  </a:ext>
                </a:extLst>
              </p:cNvPr>
              <p:cNvSpPr txBox="1"/>
              <p:nvPr/>
            </p:nvSpPr>
            <p:spPr bwMode="auto">
              <a:xfrm>
                <a:off x="4657274" y="5853241"/>
                <a:ext cx="5741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grpSp>
      </p:grpSp>
      <p:grpSp>
        <p:nvGrpSpPr>
          <p:cNvPr id="11" name="Group 10">
            <a:extLst>
              <a:ext uri="{FF2B5EF4-FFF2-40B4-BE49-F238E27FC236}">
                <a16:creationId xmlns:a16="http://schemas.microsoft.com/office/drawing/2014/main" id="{57F6D26B-E98E-43E1-8E1C-6F1273D5E9A7}"/>
              </a:ext>
            </a:extLst>
          </p:cNvPr>
          <p:cNvGrpSpPr/>
          <p:nvPr/>
        </p:nvGrpSpPr>
        <p:grpSpPr>
          <a:xfrm>
            <a:off x="6808395" y="1577024"/>
            <a:ext cx="3147210" cy="3858258"/>
            <a:chOff x="5377670" y="1978481"/>
            <a:chExt cx="3147210" cy="3858258"/>
          </a:xfrm>
        </p:grpSpPr>
        <p:pic>
          <p:nvPicPr>
            <p:cNvPr id="8" name="Picture 7" descr="A close up of a logo&#10;&#10;Description automatically generated">
              <a:extLst>
                <a:ext uri="{FF2B5EF4-FFF2-40B4-BE49-F238E27FC236}">
                  <a16:creationId xmlns:a16="http://schemas.microsoft.com/office/drawing/2014/main" id="{2E6DE81B-6001-450C-ACE2-98329DAE0F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377670" y="2145642"/>
              <a:ext cx="1311626" cy="3523936"/>
            </a:xfrm>
            <a:prstGeom prst="rect">
              <a:avLst/>
            </a:prstGeom>
          </p:spPr>
        </p:pic>
        <p:grpSp>
          <p:nvGrpSpPr>
            <p:cNvPr id="10" name="Group 9">
              <a:extLst>
                <a:ext uri="{FF2B5EF4-FFF2-40B4-BE49-F238E27FC236}">
                  <a16:creationId xmlns:a16="http://schemas.microsoft.com/office/drawing/2014/main" id="{FCF952AA-C008-497A-BF27-B76B2256F442}"/>
                </a:ext>
              </a:extLst>
            </p:cNvPr>
            <p:cNvGrpSpPr/>
            <p:nvPr/>
          </p:nvGrpSpPr>
          <p:grpSpPr>
            <a:xfrm>
              <a:off x="7074583" y="1978481"/>
              <a:ext cx="1450297" cy="3858258"/>
              <a:chOff x="7074583" y="1978481"/>
              <a:chExt cx="1450297" cy="3858258"/>
            </a:xfrm>
          </p:grpSpPr>
          <p:grpSp>
            <p:nvGrpSpPr>
              <p:cNvPr id="40" name="Group 39">
                <a:extLst>
                  <a:ext uri="{FF2B5EF4-FFF2-40B4-BE49-F238E27FC236}">
                    <a16:creationId xmlns:a16="http://schemas.microsoft.com/office/drawing/2014/main" id="{FBB9CFCA-D2DF-4EC6-87ED-B4DDEDBA9F7C}"/>
                  </a:ext>
                </a:extLst>
              </p:cNvPr>
              <p:cNvGrpSpPr/>
              <p:nvPr/>
            </p:nvGrpSpPr>
            <p:grpSpPr>
              <a:xfrm>
                <a:off x="7074583" y="1978481"/>
                <a:ext cx="756000" cy="3858258"/>
                <a:chOff x="5467129" y="1978481"/>
                <a:chExt cx="756000" cy="3858258"/>
              </a:xfrm>
            </p:grpSpPr>
            <p:pic>
              <p:nvPicPr>
                <p:cNvPr id="41" name="Picture 40" descr="A close up of a coin&#10;&#10;Description automatically generated">
                  <a:extLst>
                    <a:ext uri="{FF2B5EF4-FFF2-40B4-BE49-F238E27FC236}">
                      <a16:creationId xmlns:a16="http://schemas.microsoft.com/office/drawing/2014/main" id="{E5D0A715-367C-425A-8F63-B4CC6863BF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129" y="1978481"/>
                  <a:ext cx="756000" cy="756000"/>
                </a:xfrm>
                <a:prstGeom prst="rect">
                  <a:avLst/>
                </a:prstGeom>
              </p:spPr>
            </p:pic>
            <p:pic>
              <p:nvPicPr>
                <p:cNvPr id="42" name="Picture 41" descr="A close up of a coin&#10;&#10;Description automatically generated">
                  <a:extLst>
                    <a:ext uri="{FF2B5EF4-FFF2-40B4-BE49-F238E27FC236}">
                      <a16:creationId xmlns:a16="http://schemas.microsoft.com/office/drawing/2014/main" id="{2FBF8577-344C-41C6-A512-00CA50D497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129" y="2754046"/>
                  <a:ext cx="756000" cy="756000"/>
                </a:xfrm>
                <a:prstGeom prst="rect">
                  <a:avLst/>
                </a:prstGeom>
              </p:spPr>
            </p:pic>
            <p:pic>
              <p:nvPicPr>
                <p:cNvPr id="43" name="Picture 42" descr="A close up of a coin&#10;&#10;Description automatically generated">
                  <a:extLst>
                    <a:ext uri="{FF2B5EF4-FFF2-40B4-BE49-F238E27FC236}">
                      <a16:creationId xmlns:a16="http://schemas.microsoft.com/office/drawing/2014/main" id="{6D185D17-57AF-43A8-9244-231FBFAC14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129" y="3529611"/>
                  <a:ext cx="756000" cy="756000"/>
                </a:xfrm>
                <a:prstGeom prst="rect">
                  <a:avLst/>
                </a:prstGeom>
              </p:spPr>
            </p:pic>
            <p:pic>
              <p:nvPicPr>
                <p:cNvPr id="44" name="Picture 43" descr="A close up of a coin&#10;&#10;Description automatically generated">
                  <a:extLst>
                    <a:ext uri="{FF2B5EF4-FFF2-40B4-BE49-F238E27FC236}">
                      <a16:creationId xmlns:a16="http://schemas.microsoft.com/office/drawing/2014/main" id="{1253BA36-95C6-4782-915B-F102B4F9B9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129" y="4305175"/>
                  <a:ext cx="756000" cy="756000"/>
                </a:xfrm>
                <a:prstGeom prst="rect">
                  <a:avLst/>
                </a:prstGeom>
              </p:spPr>
            </p:pic>
            <p:pic>
              <p:nvPicPr>
                <p:cNvPr id="45" name="Picture 44" descr="A close up of a coin&#10;&#10;Description automatically generated">
                  <a:extLst>
                    <a:ext uri="{FF2B5EF4-FFF2-40B4-BE49-F238E27FC236}">
                      <a16:creationId xmlns:a16="http://schemas.microsoft.com/office/drawing/2014/main" id="{2D7AD8B0-F76A-4F8B-9C96-843E9927E1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7129" y="5080739"/>
                  <a:ext cx="756000" cy="756000"/>
                </a:xfrm>
                <a:prstGeom prst="rect">
                  <a:avLst/>
                </a:prstGeom>
              </p:spPr>
            </p:pic>
          </p:grpSp>
          <p:grpSp>
            <p:nvGrpSpPr>
              <p:cNvPr id="46" name="Group 45">
                <a:extLst>
                  <a:ext uri="{FF2B5EF4-FFF2-40B4-BE49-F238E27FC236}">
                    <a16:creationId xmlns:a16="http://schemas.microsoft.com/office/drawing/2014/main" id="{4510AAD1-F623-41A3-B563-523E303F24D6}"/>
                  </a:ext>
                </a:extLst>
              </p:cNvPr>
              <p:cNvGrpSpPr/>
              <p:nvPr/>
            </p:nvGrpSpPr>
            <p:grpSpPr>
              <a:xfrm>
                <a:off x="7950684" y="2093975"/>
                <a:ext cx="574196" cy="3595596"/>
                <a:chOff x="6343230" y="2093975"/>
                <a:chExt cx="574196" cy="3595596"/>
              </a:xfrm>
            </p:grpSpPr>
            <p:sp>
              <p:nvSpPr>
                <p:cNvPr id="47" name="TextBox 46">
                  <a:extLst>
                    <a:ext uri="{FF2B5EF4-FFF2-40B4-BE49-F238E27FC236}">
                      <a16:creationId xmlns:a16="http://schemas.microsoft.com/office/drawing/2014/main" id="{1DBC8ECB-3766-4CBD-8E6B-B955DD8DE84A}"/>
                    </a:ext>
                  </a:extLst>
                </p:cNvPr>
                <p:cNvSpPr txBox="1"/>
                <p:nvPr/>
              </p:nvSpPr>
              <p:spPr bwMode="auto">
                <a:xfrm>
                  <a:off x="6343230" y="2093975"/>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48" name="TextBox 47">
                  <a:extLst>
                    <a:ext uri="{FF2B5EF4-FFF2-40B4-BE49-F238E27FC236}">
                      <a16:creationId xmlns:a16="http://schemas.microsoft.com/office/drawing/2014/main" id="{7EB76F61-FD6D-4D16-BA4B-8952987BCE2A}"/>
                    </a:ext>
                  </a:extLst>
                </p:cNvPr>
                <p:cNvSpPr txBox="1"/>
                <p:nvPr/>
              </p:nvSpPr>
              <p:spPr bwMode="auto">
                <a:xfrm>
                  <a:off x="6343230" y="2877458"/>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49" name="TextBox 48">
                  <a:extLst>
                    <a:ext uri="{FF2B5EF4-FFF2-40B4-BE49-F238E27FC236}">
                      <a16:creationId xmlns:a16="http://schemas.microsoft.com/office/drawing/2014/main" id="{13CC0F7F-9B36-4481-B49A-67A9C7A8AE9B}"/>
                    </a:ext>
                  </a:extLst>
                </p:cNvPr>
                <p:cNvSpPr txBox="1"/>
                <p:nvPr/>
              </p:nvSpPr>
              <p:spPr bwMode="auto">
                <a:xfrm>
                  <a:off x="6343230" y="3660941"/>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50" name="TextBox 49">
                  <a:extLst>
                    <a:ext uri="{FF2B5EF4-FFF2-40B4-BE49-F238E27FC236}">
                      <a16:creationId xmlns:a16="http://schemas.microsoft.com/office/drawing/2014/main" id="{CE8399BF-0480-4505-8254-8D4F34B8780A}"/>
                    </a:ext>
                  </a:extLst>
                </p:cNvPr>
                <p:cNvSpPr txBox="1"/>
                <p:nvPr/>
              </p:nvSpPr>
              <p:spPr bwMode="auto">
                <a:xfrm>
                  <a:off x="6343230" y="4444424"/>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51" name="TextBox 50">
                  <a:extLst>
                    <a:ext uri="{FF2B5EF4-FFF2-40B4-BE49-F238E27FC236}">
                      <a16:creationId xmlns:a16="http://schemas.microsoft.com/office/drawing/2014/main" id="{AB1BF380-38B2-4769-8FDE-1F8169748B16}"/>
                    </a:ext>
                  </a:extLst>
                </p:cNvPr>
                <p:cNvSpPr txBox="1"/>
                <p:nvPr/>
              </p:nvSpPr>
              <p:spPr bwMode="auto">
                <a:xfrm>
                  <a:off x="6343230" y="5227906"/>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grpSp>
        </p:grpSp>
      </p:grpSp>
      <p:cxnSp>
        <p:nvCxnSpPr>
          <p:cNvPr id="52" name="Straight Connector 51">
            <a:extLst>
              <a:ext uri="{FF2B5EF4-FFF2-40B4-BE49-F238E27FC236}">
                <a16:creationId xmlns:a16="http://schemas.microsoft.com/office/drawing/2014/main" id="{57834129-ADCF-4BB9-A567-E1EB271BEFAF}"/>
              </a:ext>
            </a:extLst>
          </p:cNvPr>
          <p:cNvCxnSpPr>
            <a:cxnSpLocks/>
          </p:cNvCxnSpPr>
          <p:nvPr/>
        </p:nvCxnSpPr>
        <p:spPr bwMode="auto">
          <a:xfrm>
            <a:off x="6096000" y="1707862"/>
            <a:ext cx="0" cy="4562269"/>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3680840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24</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950631814"/>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24</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use knowledge of the two, five and ten times tables to solve problems (1)</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518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24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785922016"/>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1:5 - 1:8</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10-13</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1739858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brass knucks, weapon, wheel&#10;&#10;Description automatically generated">
            <a:extLst>
              <a:ext uri="{FF2B5EF4-FFF2-40B4-BE49-F238E27FC236}">
                <a16:creationId xmlns:a16="http://schemas.microsoft.com/office/drawing/2014/main" id="{53295FF4-CCD1-49A9-98F3-AC8E10D06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9661" y="1890070"/>
            <a:ext cx="953931" cy="2144787"/>
          </a:xfrm>
          <a:prstGeom prst="rect">
            <a:avLst/>
          </a:prstGeom>
        </p:spPr>
      </p:pic>
      <p:grpSp>
        <p:nvGrpSpPr>
          <p:cNvPr id="34" name="Group 33">
            <a:extLst>
              <a:ext uri="{FF2B5EF4-FFF2-40B4-BE49-F238E27FC236}">
                <a16:creationId xmlns:a16="http://schemas.microsoft.com/office/drawing/2014/main" id="{87E718AC-33F5-4AB0-92BD-1D5719346DF2}"/>
              </a:ext>
            </a:extLst>
          </p:cNvPr>
          <p:cNvGrpSpPr/>
          <p:nvPr/>
        </p:nvGrpSpPr>
        <p:grpSpPr>
          <a:xfrm>
            <a:off x="7670687" y="1828115"/>
            <a:ext cx="1051879" cy="2273273"/>
            <a:chOff x="6146686" y="1828114"/>
            <a:chExt cx="1051879" cy="2273273"/>
          </a:xfrm>
        </p:grpSpPr>
        <p:pic>
          <p:nvPicPr>
            <p:cNvPr id="30" name="Picture 29" descr="A close up of a logo&#10;&#10;Description automatically generated">
              <a:extLst>
                <a:ext uri="{FF2B5EF4-FFF2-40B4-BE49-F238E27FC236}">
                  <a16:creationId xmlns:a16="http://schemas.microsoft.com/office/drawing/2014/main" id="{77BD3725-4C14-4AD9-80D9-7A5E8487A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6686" y="1831903"/>
              <a:ext cx="480083" cy="2269484"/>
            </a:xfrm>
            <a:prstGeom prst="rect">
              <a:avLst/>
            </a:prstGeom>
          </p:spPr>
        </p:pic>
        <p:pic>
          <p:nvPicPr>
            <p:cNvPr id="33" name="Picture 32" descr="A close up of a logo&#10;&#10;Description automatically generated">
              <a:extLst>
                <a:ext uri="{FF2B5EF4-FFF2-40B4-BE49-F238E27FC236}">
                  <a16:creationId xmlns:a16="http://schemas.microsoft.com/office/drawing/2014/main" id="{BB1DFA2B-2463-4C43-BCB0-FF59CE1CA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482" y="1828114"/>
              <a:ext cx="480083" cy="2269484"/>
            </a:xfrm>
            <a:prstGeom prst="rect">
              <a:avLst/>
            </a:prstGeom>
          </p:spPr>
        </p:pic>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1:5</a:t>
            </a:r>
          </a:p>
        </p:txBody>
      </p:sp>
      <p:sp>
        <p:nvSpPr>
          <p:cNvPr id="13" name="TextBox 12">
            <a:extLst>
              <a:ext uri="{FF2B5EF4-FFF2-40B4-BE49-F238E27FC236}">
                <a16:creationId xmlns:a16="http://schemas.microsoft.com/office/drawing/2014/main" id="{2F8F0FFA-7C41-4A5B-8A88-3CCF0D67773A}"/>
              </a:ext>
            </a:extLst>
          </p:cNvPr>
          <p:cNvSpPr txBox="1"/>
          <p:nvPr/>
        </p:nvSpPr>
        <p:spPr bwMode="auto">
          <a:xfrm>
            <a:off x="3105089" y="1069207"/>
            <a:ext cx="59818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boxes, 4 cakes in each. How many cakes?</a:t>
            </a:r>
          </a:p>
        </p:txBody>
      </p:sp>
      <p:sp>
        <p:nvSpPr>
          <p:cNvPr id="14" name="TextBox 13">
            <a:extLst>
              <a:ext uri="{FF2B5EF4-FFF2-40B4-BE49-F238E27FC236}">
                <a16:creationId xmlns:a16="http://schemas.microsoft.com/office/drawing/2014/main" id="{6EA27122-3F0C-4AB5-A147-A77EBC8D34E3}"/>
              </a:ext>
            </a:extLst>
          </p:cNvPr>
          <p:cNvSpPr txBox="1"/>
          <p:nvPr/>
        </p:nvSpPr>
        <p:spPr bwMode="auto">
          <a:xfrm>
            <a:off x="3712842" y="3650492"/>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4  =</a:t>
            </a:r>
            <a:endParaRPr lang="en-GB" sz="2400" dirty="0">
              <a:solidFill>
                <a:srgbClr val="C00000"/>
              </a:solidFill>
              <a:latin typeface="Myriad Pro Semibold" charset="0"/>
              <a:ea typeface="Myriad Pro Semibold" charset="0"/>
              <a:cs typeface="Myriad Pro Semibold" charset="0"/>
            </a:endParaRPr>
          </a:p>
        </p:txBody>
      </p:sp>
      <p:sp>
        <p:nvSpPr>
          <p:cNvPr id="15" name="Rectangle 14">
            <a:extLst>
              <a:ext uri="{FF2B5EF4-FFF2-40B4-BE49-F238E27FC236}">
                <a16:creationId xmlns:a16="http://schemas.microsoft.com/office/drawing/2014/main" id="{977C102C-F2BA-4749-8528-AE64F1113C80}"/>
              </a:ext>
            </a:extLst>
          </p:cNvPr>
          <p:cNvSpPr/>
          <p:nvPr/>
        </p:nvSpPr>
        <p:spPr bwMode="auto">
          <a:xfrm>
            <a:off x="5253912" y="3650492"/>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6" name="TextBox 15">
            <a:extLst>
              <a:ext uri="{FF2B5EF4-FFF2-40B4-BE49-F238E27FC236}">
                <a16:creationId xmlns:a16="http://schemas.microsoft.com/office/drawing/2014/main" id="{8D8A5590-2DBC-47E6-AA64-D7C5BF5412BE}"/>
              </a:ext>
            </a:extLst>
          </p:cNvPr>
          <p:cNvSpPr txBox="1"/>
          <p:nvPr/>
        </p:nvSpPr>
        <p:spPr bwMode="auto">
          <a:xfrm>
            <a:off x="5309055" y="3650491"/>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sp>
        <p:nvSpPr>
          <p:cNvPr id="21" name="TextBox 20">
            <a:extLst>
              <a:ext uri="{FF2B5EF4-FFF2-40B4-BE49-F238E27FC236}">
                <a16:creationId xmlns:a16="http://schemas.microsoft.com/office/drawing/2014/main" id="{CAEECF01-8FD0-4542-B95D-B65B35CBD998}"/>
              </a:ext>
            </a:extLst>
          </p:cNvPr>
          <p:cNvSpPr txBox="1"/>
          <p:nvPr/>
        </p:nvSpPr>
        <p:spPr bwMode="auto">
          <a:xfrm>
            <a:off x="3466579" y="4570573"/>
            <a:ext cx="52701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groups of 4 is equal to 2, four times</a:t>
            </a:r>
          </a:p>
        </p:txBody>
      </p:sp>
      <p:sp>
        <p:nvSpPr>
          <p:cNvPr id="22" name="TextBox 21">
            <a:extLst>
              <a:ext uri="{FF2B5EF4-FFF2-40B4-BE49-F238E27FC236}">
                <a16:creationId xmlns:a16="http://schemas.microsoft.com/office/drawing/2014/main" id="{789716AC-277F-4633-B556-9E6E23479298}"/>
              </a:ext>
            </a:extLst>
          </p:cNvPr>
          <p:cNvSpPr txBox="1"/>
          <p:nvPr/>
        </p:nvSpPr>
        <p:spPr bwMode="auto">
          <a:xfrm>
            <a:off x="3196475" y="5299689"/>
            <a:ext cx="581037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I know that 2, four times, is equal to 8,</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so I know that 2 groups of 4 is equal to 8.</a:t>
            </a:r>
          </a:p>
        </p:txBody>
      </p:sp>
      <p:grpSp>
        <p:nvGrpSpPr>
          <p:cNvPr id="38" name="Group 37">
            <a:extLst>
              <a:ext uri="{FF2B5EF4-FFF2-40B4-BE49-F238E27FC236}">
                <a16:creationId xmlns:a16="http://schemas.microsoft.com/office/drawing/2014/main" id="{B5F83977-2D56-4F6C-A741-C295311FD8D0}"/>
              </a:ext>
            </a:extLst>
          </p:cNvPr>
          <p:cNvGrpSpPr/>
          <p:nvPr/>
        </p:nvGrpSpPr>
        <p:grpSpPr>
          <a:xfrm>
            <a:off x="7663550" y="1828114"/>
            <a:ext cx="1066158" cy="2263250"/>
            <a:chOff x="7312821" y="1828114"/>
            <a:chExt cx="1066158" cy="2263250"/>
          </a:xfrm>
        </p:grpSpPr>
        <p:pic>
          <p:nvPicPr>
            <p:cNvPr id="32" name="Picture 31">
              <a:extLst>
                <a:ext uri="{FF2B5EF4-FFF2-40B4-BE49-F238E27FC236}">
                  <a16:creationId xmlns:a16="http://schemas.microsoft.com/office/drawing/2014/main" id="{A35EA5D3-0B19-497A-B2E4-729F25A1FD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2821" y="1828114"/>
              <a:ext cx="1066158" cy="480083"/>
            </a:xfrm>
            <a:prstGeom prst="rect">
              <a:avLst/>
            </a:prstGeom>
          </p:spPr>
        </p:pic>
        <p:pic>
          <p:nvPicPr>
            <p:cNvPr id="35" name="Picture 34">
              <a:extLst>
                <a:ext uri="{FF2B5EF4-FFF2-40B4-BE49-F238E27FC236}">
                  <a16:creationId xmlns:a16="http://schemas.microsoft.com/office/drawing/2014/main" id="{1017C06B-482E-4D49-8473-EC8A51AB0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2821" y="2422503"/>
              <a:ext cx="1066158" cy="480083"/>
            </a:xfrm>
            <a:prstGeom prst="rect">
              <a:avLst/>
            </a:prstGeom>
          </p:spPr>
        </p:pic>
        <p:pic>
          <p:nvPicPr>
            <p:cNvPr id="36" name="Picture 35">
              <a:extLst>
                <a:ext uri="{FF2B5EF4-FFF2-40B4-BE49-F238E27FC236}">
                  <a16:creationId xmlns:a16="http://schemas.microsoft.com/office/drawing/2014/main" id="{5557DD9B-6705-4FD2-AB47-E4347D59F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2821" y="3016892"/>
              <a:ext cx="1066158" cy="480083"/>
            </a:xfrm>
            <a:prstGeom prst="rect">
              <a:avLst/>
            </a:prstGeom>
          </p:spPr>
        </p:pic>
        <p:pic>
          <p:nvPicPr>
            <p:cNvPr id="37" name="Picture 36">
              <a:extLst>
                <a:ext uri="{FF2B5EF4-FFF2-40B4-BE49-F238E27FC236}">
                  <a16:creationId xmlns:a16="http://schemas.microsoft.com/office/drawing/2014/main" id="{ED567DEE-CC8F-4A99-AC99-61D552186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2821" y="3611281"/>
              <a:ext cx="1066158" cy="480083"/>
            </a:xfrm>
            <a:prstGeom prst="rect">
              <a:avLst/>
            </a:prstGeom>
          </p:spPr>
        </p:pic>
      </p:grpSp>
      <p:grpSp>
        <p:nvGrpSpPr>
          <p:cNvPr id="3" name="Group 2">
            <a:extLst>
              <a:ext uri="{FF2B5EF4-FFF2-40B4-BE49-F238E27FC236}">
                <a16:creationId xmlns:a16="http://schemas.microsoft.com/office/drawing/2014/main" id="{25C6C265-6181-44F6-8574-C2B8361F9850}"/>
              </a:ext>
            </a:extLst>
          </p:cNvPr>
          <p:cNvGrpSpPr/>
          <p:nvPr/>
        </p:nvGrpSpPr>
        <p:grpSpPr>
          <a:xfrm>
            <a:off x="3446892" y="1828116"/>
            <a:ext cx="2519362" cy="1582771"/>
            <a:chOff x="1922892" y="1828115"/>
            <a:chExt cx="2519362" cy="1582771"/>
          </a:xfrm>
        </p:grpSpPr>
        <p:pic>
          <p:nvPicPr>
            <p:cNvPr id="8" name="Picture 7" descr="A close up of a logo&#10;&#10;Description automatically generated">
              <a:extLst>
                <a:ext uri="{FF2B5EF4-FFF2-40B4-BE49-F238E27FC236}">
                  <a16:creationId xmlns:a16="http://schemas.microsoft.com/office/drawing/2014/main" id="{FC40A9C0-9ACD-4D02-BA71-931541425A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922892" y="1828115"/>
              <a:ext cx="2519362" cy="1188778"/>
            </a:xfrm>
            <a:prstGeom prst="rect">
              <a:avLst/>
            </a:prstGeom>
          </p:spPr>
        </p:pic>
        <p:pic>
          <p:nvPicPr>
            <p:cNvPr id="19" name="Picture 18" descr="A close up of a logo&#10;&#10;Description automatically generated">
              <a:extLst>
                <a:ext uri="{FF2B5EF4-FFF2-40B4-BE49-F238E27FC236}">
                  <a16:creationId xmlns:a16="http://schemas.microsoft.com/office/drawing/2014/main" id="{745FBE33-F717-4E01-AAC2-EAF58C5E49E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331337" y="3058676"/>
              <a:ext cx="361715" cy="352210"/>
            </a:xfrm>
            <a:prstGeom prst="rect">
              <a:avLst/>
            </a:prstGeom>
          </p:spPr>
        </p:pic>
        <p:pic>
          <p:nvPicPr>
            <p:cNvPr id="20" name="Picture 19" descr="A close up of a logo&#10;&#10;Description automatically generated">
              <a:extLst>
                <a:ext uri="{FF2B5EF4-FFF2-40B4-BE49-F238E27FC236}">
                  <a16:creationId xmlns:a16="http://schemas.microsoft.com/office/drawing/2014/main" id="{DF0CF1A0-B9E7-4342-B776-787004C153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662528" y="3058676"/>
              <a:ext cx="361715" cy="352210"/>
            </a:xfrm>
            <a:prstGeom prst="rect">
              <a:avLst/>
            </a:prstGeom>
          </p:spPr>
        </p:pic>
      </p:grpSp>
    </p:spTree>
    <p:extLst>
      <p:ext uri="{BB962C8B-B14F-4D97-AF65-F5344CB8AC3E}">
        <p14:creationId xmlns:p14="http://schemas.microsoft.com/office/powerpoint/2010/main" val="420266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4"/>
                                        </p:tgtEl>
                                      </p:cBhvr>
                                    </p:animEffect>
                                    <p:set>
                                      <p:cBhvr>
                                        <p:cTn id="23" dur="1" fill="hold">
                                          <p:stCondLst>
                                            <p:cond delay="499"/>
                                          </p:stCondLst>
                                        </p:cTn>
                                        <p:tgtEl>
                                          <p:spTgt spid="34"/>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1">
            <a:extLst>
              <a:ext uri="{FF2B5EF4-FFF2-40B4-BE49-F238E27FC236}">
                <a16:creationId xmlns:a16="http://schemas.microsoft.com/office/drawing/2014/main" id="{0F996E2F-2CAA-4AD4-914B-064384FC7639}"/>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1:4</a:t>
            </a:r>
          </a:p>
        </p:txBody>
      </p:sp>
      <p:pic>
        <p:nvPicPr>
          <p:cNvPr id="35843" name="Picture 3">
            <a:extLst>
              <a:ext uri="{FF2B5EF4-FFF2-40B4-BE49-F238E27FC236}">
                <a16:creationId xmlns:a16="http://schemas.microsoft.com/office/drawing/2014/main" id="{F0FE28A8-22F7-49EA-A7BF-BD016BCD25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1" y="1697038"/>
            <a:ext cx="85201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15E388F7-FBF5-42F6-8A2B-A85181CE9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4365625"/>
            <a:ext cx="7175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path" presetSubtype="0" accel="50000" decel="50000" fill="hold" nodeType="clickEffect">
                                  <p:stCondLst>
                                    <p:cond delay="0"/>
                                  </p:stCondLst>
                                  <p:childTnLst>
                                    <p:animMotion origin="layout" path="M -2.08333E-6 3.33333E-6 L -0.05 3.33333E-6 C -0.07239 3.33333E-6 -0.10768 0.00625 -0.10768 -0.01412 C -0.10768 -0.02871 -0.11094 -0.1007 -0.11094 -0.11366 " pathEditMode="relative" rAng="0" ptsTypes="AAAA">
                                      <p:cBhvr>
                                        <p:cTn id="6" dur="2000" fill="hold"/>
                                        <p:tgtEl>
                                          <p:spTgt spid="12"/>
                                        </p:tgtEl>
                                        <p:attrNameLst>
                                          <p:attrName>ppt_x</p:attrName>
                                          <p:attrName>ppt_y</p:attrName>
                                        </p:attrNameLst>
                                      </p:cBhvr>
                                      <p:rCtr x="-5547" y="-5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1:6</a:t>
            </a:r>
          </a:p>
        </p:txBody>
      </p:sp>
      <p:sp>
        <p:nvSpPr>
          <p:cNvPr id="7" name="TextBox 6">
            <a:extLst>
              <a:ext uri="{FF2B5EF4-FFF2-40B4-BE49-F238E27FC236}">
                <a16:creationId xmlns:a16="http://schemas.microsoft.com/office/drawing/2014/main" id="{84226521-431B-4770-8565-B24D7D5D8E70}"/>
              </a:ext>
            </a:extLst>
          </p:cNvPr>
          <p:cNvSpPr txBox="1"/>
          <p:nvPr/>
        </p:nvSpPr>
        <p:spPr bwMode="auto">
          <a:xfrm>
            <a:off x="2034682" y="1069207"/>
            <a:ext cx="81226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sheets of stickers, 6 stickers on each. How many stickers?</a:t>
            </a:r>
          </a:p>
        </p:txBody>
      </p:sp>
      <p:sp>
        <p:nvSpPr>
          <p:cNvPr id="9" name="TextBox 8">
            <a:extLst>
              <a:ext uri="{FF2B5EF4-FFF2-40B4-BE49-F238E27FC236}">
                <a16:creationId xmlns:a16="http://schemas.microsoft.com/office/drawing/2014/main" id="{5B9CDBFA-A488-47F4-839D-25022E825B6C}"/>
              </a:ext>
            </a:extLst>
          </p:cNvPr>
          <p:cNvSpPr txBox="1"/>
          <p:nvPr/>
        </p:nvSpPr>
        <p:spPr bwMode="auto">
          <a:xfrm>
            <a:off x="3712842" y="3650492"/>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6  =</a:t>
            </a:r>
            <a:endParaRPr lang="en-GB" sz="2400" dirty="0">
              <a:solidFill>
                <a:srgbClr val="C00000"/>
              </a:solidFill>
              <a:latin typeface="Myriad Pro Semibold" charset="0"/>
              <a:ea typeface="Myriad Pro Semibold" charset="0"/>
              <a:cs typeface="Myriad Pro Semibold" charset="0"/>
            </a:endParaRPr>
          </a:p>
        </p:txBody>
      </p:sp>
      <p:sp>
        <p:nvSpPr>
          <p:cNvPr id="10" name="Rectangle 9">
            <a:extLst>
              <a:ext uri="{FF2B5EF4-FFF2-40B4-BE49-F238E27FC236}">
                <a16:creationId xmlns:a16="http://schemas.microsoft.com/office/drawing/2014/main" id="{DB13B6D3-83C4-40DD-A819-0AAEBDE8613D}"/>
              </a:ext>
            </a:extLst>
          </p:cNvPr>
          <p:cNvSpPr/>
          <p:nvPr/>
        </p:nvSpPr>
        <p:spPr bwMode="auto">
          <a:xfrm>
            <a:off x="5253912" y="3650492"/>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1" name="TextBox 10">
            <a:extLst>
              <a:ext uri="{FF2B5EF4-FFF2-40B4-BE49-F238E27FC236}">
                <a16:creationId xmlns:a16="http://schemas.microsoft.com/office/drawing/2014/main" id="{9C7A7115-B381-4844-AE75-DD32D4F0D0CD}"/>
              </a:ext>
            </a:extLst>
          </p:cNvPr>
          <p:cNvSpPr txBox="1"/>
          <p:nvPr/>
        </p:nvSpPr>
        <p:spPr bwMode="auto">
          <a:xfrm>
            <a:off x="5225698" y="3650491"/>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a:t>
            </a:r>
          </a:p>
        </p:txBody>
      </p:sp>
      <p:sp>
        <p:nvSpPr>
          <p:cNvPr id="12" name="TextBox 11">
            <a:extLst>
              <a:ext uri="{FF2B5EF4-FFF2-40B4-BE49-F238E27FC236}">
                <a16:creationId xmlns:a16="http://schemas.microsoft.com/office/drawing/2014/main" id="{E89BDD7C-52D6-4163-BA19-54F821653C92}"/>
              </a:ext>
            </a:extLst>
          </p:cNvPr>
          <p:cNvSpPr txBox="1"/>
          <p:nvPr/>
        </p:nvSpPr>
        <p:spPr bwMode="auto">
          <a:xfrm>
            <a:off x="3573179" y="4570573"/>
            <a:ext cx="5056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groups of 6 is equal to 5, six times</a:t>
            </a:r>
          </a:p>
        </p:txBody>
      </p:sp>
      <p:sp>
        <p:nvSpPr>
          <p:cNvPr id="13" name="TextBox 12">
            <a:extLst>
              <a:ext uri="{FF2B5EF4-FFF2-40B4-BE49-F238E27FC236}">
                <a16:creationId xmlns:a16="http://schemas.microsoft.com/office/drawing/2014/main" id="{22D27DBC-C947-4FEF-9924-E8319A00DB95}"/>
              </a:ext>
            </a:extLst>
          </p:cNvPr>
          <p:cNvSpPr txBox="1"/>
          <p:nvPr/>
        </p:nvSpPr>
        <p:spPr bwMode="auto">
          <a:xfrm>
            <a:off x="3113119" y="5299689"/>
            <a:ext cx="5977085"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I know that 5, six times, is equal to 30,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so I know that 5 groups of 6 is equal to 30.</a:t>
            </a:r>
          </a:p>
        </p:txBody>
      </p:sp>
      <p:pic>
        <p:nvPicPr>
          <p:cNvPr id="23" name="Picture 22" descr="A picture containing kitchenware&#10;&#10;Description automatically generated">
            <a:extLst>
              <a:ext uri="{FF2B5EF4-FFF2-40B4-BE49-F238E27FC236}">
                <a16:creationId xmlns:a16="http://schemas.microsoft.com/office/drawing/2014/main" id="{B14940F9-3219-4FCD-9A6A-E6E470659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117" y="1933418"/>
            <a:ext cx="1837201" cy="2219605"/>
          </a:xfrm>
          <a:prstGeom prst="rect">
            <a:avLst/>
          </a:prstGeom>
        </p:spPr>
      </p:pic>
      <p:grpSp>
        <p:nvGrpSpPr>
          <p:cNvPr id="32" name="Group 31">
            <a:extLst>
              <a:ext uri="{FF2B5EF4-FFF2-40B4-BE49-F238E27FC236}">
                <a16:creationId xmlns:a16="http://schemas.microsoft.com/office/drawing/2014/main" id="{09231CF6-3D05-4260-B0AA-940CB10FFB4F}"/>
              </a:ext>
            </a:extLst>
          </p:cNvPr>
          <p:cNvGrpSpPr/>
          <p:nvPr/>
        </p:nvGrpSpPr>
        <p:grpSpPr>
          <a:xfrm>
            <a:off x="7272900" y="1896008"/>
            <a:ext cx="1916719" cy="2299425"/>
            <a:chOff x="6251024" y="1668487"/>
            <a:chExt cx="1916719" cy="2299425"/>
          </a:xfrm>
        </p:grpSpPr>
        <p:pic>
          <p:nvPicPr>
            <p:cNvPr id="25" name="Picture 24" descr="A close up of a logo&#10;&#10;Description automatically generated">
              <a:extLst>
                <a:ext uri="{FF2B5EF4-FFF2-40B4-BE49-F238E27FC236}">
                  <a16:creationId xmlns:a16="http://schemas.microsoft.com/office/drawing/2014/main" id="{BAF51A7B-74A2-41AD-96DA-3ED91C4A6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1024" y="1673489"/>
              <a:ext cx="320055" cy="2294423"/>
            </a:xfrm>
            <a:prstGeom prst="rect">
              <a:avLst/>
            </a:prstGeom>
          </p:spPr>
        </p:pic>
        <p:pic>
          <p:nvPicPr>
            <p:cNvPr id="28" name="Picture 27" descr="A close up of a logo&#10;&#10;Description automatically generated">
              <a:extLst>
                <a:ext uri="{FF2B5EF4-FFF2-40B4-BE49-F238E27FC236}">
                  <a16:creationId xmlns:a16="http://schemas.microsoft.com/office/drawing/2014/main" id="{E6B8601C-4CFA-4495-A702-A82B28EA3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9389" y="1673489"/>
              <a:ext cx="320055" cy="2294423"/>
            </a:xfrm>
            <a:prstGeom prst="rect">
              <a:avLst/>
            </a:prstGeom>
          </p:spPr>
        </p:pic>
        <p:pic>
          <p:nvPicPr>
            <p:cNvPr id="29" name="Picture 28" descr="A close up of a logo&#10;&#10;Description automatically generated">
              <a:extLst>
                <a:ext uri="{FF2B5EF4-FFF2-40B4-BE49-F238E27FC236}">
                  <a16:creationId xmlns:a16="http://schemas.microsoft.com/office/drawing/2014/main" id="{DACE1470-4EE6-40AF-9971-BD5A3F060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7460" y="1673489"/>
              <a:ext cx="320055" cy="2294423"/>
            </a:xfrm>
            <a:prstGeom prst="rect">
              <a:avLst/>
            </a:prstGeom>
          </p:spPr>
        </p:pic>
        <p:pic>
          <p:nvPicPr>
            <p:cNvPr id="30" name="Picture 29" descr="A close up of a logo&#10;&#10;Description automatically generated">
              <a:extLst>
                <a:ext uri="{FF2B5EF4-FFF2-40B4-BE49-F238E27FC236}">
                  <a16:creationId xmlns:a16="http://schemas.microsoft.com/office/drawing/2014/main" id="{5935219B-69A2-44C4-8868-49AB6A6A1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9737" y="1673489"/>
              <a:ext cx="320055" cy="2294423"/>
            </a:xfrm>
            <a:prstGeom prst="rect">
              <a:avLst/>
            </a:prstGeom>
          </p:spPr>
        </p:pic>
        <p:pic>
          <p:nvPicPr>
            <p:cNvPr id="31" name="Picture 30" descr="A close up of a logo&#10;&#10;Description automatically generated">
              <a:extLst>
                <a:ext uri="{FF2B5EF4-FFF2-40B4-BE49-F238E27FC236}">
                  <a16:creationId xmlns:a16="http://schemas.microsoft.com/office/drawing/2014/main" id="{89B0036A-A8BE-4061-AD36-EA84B9F17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7688" y="1668487"/>
              <a:ext cx="320055" cy="2294423"/>
            </a:xfrm>
            <a:prstGeom prst="rect">
              <a:avLst/>
            </a:prstGeom>
          </p:spPr>
        </p:pic>
      </p:grpSp>
      <p:grpSp>
        <p:nvGrpSpPr>
          <p:cNvPr id="38" name="Group 37">
            <a:extLst>
              <a:ext uri="{FF2B5EF4-FFF2-40B4-BE49-F238E27FC236}">
                <a16:creationId xmlns:a16="http://schemas.microsoft.com/office/drawing/2014/main" id="{44EEE71C-E593-455D-A375-6B1A53672388}"/>
              </a:ext>
            </a:extLst>
          </p:cNvPr>
          <p:cNvGrpSpPr/>
          <p:nvPr/>
        </p:nvGrpSpPr>
        <p:grpSpPr>
          <a:xfrm>
            <a:off x="7276994" y="1901010"/>
            <a:ext cx="1907863" cy="2292111"/>
            <a:chOff x="6809416" y="1673489"/>
            <a:chExt cx="1907863" cy="2292111"/>
          </a:xfrm>
        </p:grpSpPr>
        <p:pic>
          <p:nvPicPr>
            <p:cNvPr id="27" name="Picture 26">
              <a:extLst>
                <a:ext uri="{FF2B5EF4-FFF2-40B4-BE49-F238E27FC236}">
                  <a16:creationId xmlns:a16="http://schemas.microsoft.com/office/drawing/2014/main" id="{AD2F2C83-75A1-4647-8AE3-B5BCD83C7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416" y="1673489"/>
              <a:ext cx="1907863" cy="320055"/>
            </a:xfrm>
            <a:prstGeom prst="rect">
              <a:avLst/>
            </a:prstGeom>
          </p:spPr>
        </p:pic>
        <p:pic>
          <p:nvPicPr>
            <p:cNvPr id="33" name="Picture 32">
              <a:extLst>
                <a:ext uri="{FF2B5EF4-FFF2-40B4-BE49-F238E27FC236}">
                  <a16:creationId xmlns:a16="http://schemas.microsoft.com/office/drawing/2014/main" id="{348CEFBD-122D-442E-8A8D-98C957316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416" y="2067900"/>
              <a:ext cx="1907863" cy="320055"/>
            </a:xfrm>
            <a:prstGeom prst="rect">
              <a:avLst/>
            </a:prstGeom>
          </p:spPr>
        </p:pic>
        <p:pic>
          <p:nvPicPr>
            <p:cNvPr id="34" name="Picture 33">
              <a:extLst>
                <a:ext uri="{FF2B5EF4-FFF2-40B4-BE49-F238E27FC236}">
                  <a16:creationId xmlns:a16="http://schemas.microsoft.com/office/drawing/2014/main" id="{9C56FBE0-4164-426B-B6A8-3695893CAC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416" y="2462311"/>
              <a:ext cx="1907863" cy="320055"/>
            </a:xfrm>
            <a:prstGeom prst="rect">
              <a:avLst/>
            </a:prstGeom>
          </p:spPr>
        </p:pic>
        <p:pic>
          <p:nvPicPr>
            <p:cNvPr id="35" name="Picture 34">
              <a:extLst>
                <a:ext uri="{FF2B5EF4-FFF2-40B4-BE49-F238E27FC236}">
                  <a16:creationId xmlns:a16="http://schemas.microsoft.com/office/drawing/2014/main" id="{3CAE17B6-FF74-491C-9203-DF4112838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416" y="2856722"/>
              <a:ext cx="1907863" cy="320055"/>
            </a:xfrm>
            <a:prstGeom prst="rect">
              <a:avLst/>
            </a:prstGeom>
          </p:spPr>
        </p:pic>
        <p:pic>
          <p:nvPicPr>
            <p:cNvPr id="36" name="Picture 35">
              <a:extLst>
                <a:ext uri="{FF2B5EF4-FFF2-40B4-BE49-F238E27FC236}">
                  <a16:creationId xmlns:a16="http://schemas.microsoft.com/office/drawing/2014/main" id="{BA264446-5A65-45FD-9B67-9D259A684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416" y="3251133"/>
              <a:ext cx="1907863" cy="320055"/>
            </a:xfrm>
            <a:prstGeom prst="rect">
              <a:avLst/>
            </a:prstGeom>
          </p:spPr>
        </p:pic>
        <p:pic>
          <p:nvPicPr>
            <p:cNvPr id="37" name="Picture 36">
              <a:extLst>
                <a:ext uri="{FF2B5EF4-FFF2-40B4-BE49-F238E27FC236}">
                  <a16:creationId xmlns:a16="http://schemas.microsoft.com/office/drawing/2014/main" id="{6F82016F-7C0E-455B-9BBF-CD13C26492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9416" y="3645545"/>
              <a:ext cx="1907863" cy="320055"/>
            </a:xfrm>
            <a:prstGeom prst="rect">
              <a:avLst/>
            </a:prstGeom>
          </p:spPr>
        </p:pic>
      </p:grpSp>
      <p:grpSp>
        <p:nvGrpSpPr>
          <p:cNvPr id="3" name="Group 2">
            <a:extLst>
              <a:ext uri="{FF2B5EF4-FFF2-40B4-BE49-F238E27FC236}">
                <a16:creationId xmlns:a16="http://schemas.microsoft.com/office/drawing/2014/main" id="{1B6A484F-10F0-4C4B-9FEB-88878B48C71A}"/>
              </a:ext>
            </a:extLst>
          </p:cNvPr>
          <p:cNvGrpSpPr/>
          <p:nvPr/>
        </p:nvGrpSpPr>
        <p:grpSpPr>
          <a:xfrm>
            <a:off x="3002382" y="2189737"/>
            <a:ext cx="3408382" cy="866887"/>
            <a:chOff x="1478382" y="2189736"/>
            <a:chExt cx="3408382" cy="866887"/>
          </a:xfrm>
        </p:grpSpPr>
        <p:pic>
          <p:nvPicPr>
            <p:cNvPr id="26" name="Picture 25">
              <a:extLst>
                <a:ext uri="{FF2B5EF4-FFF2-40B4-BE49-F238E27FC236}">
                  <a16:creationId xmlns:a16="http://schemas.microsoft.com/office/drawing/2014/main" id="{865DD21A-7B73-4237-B7C1-9E407A3183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596554" y="2692212"/>
              <a:ext cx="400059" cy="364411"/>
            </a:xfrm>
            <a:prstGeom prst="rect">
              <a:avLst/>
            </a:prstGeom>
          </p:spPr>
        </p:pic>
        <p:pic>
          <p:nvPicPr>
            <p:cNvPr id="39" name="Picture 38">
              <a:extLst>
                <a:ext uri="{FF2B5EF4-FFF2-40B4-BE49-F238E27FC236}">
                  <a16:creationId xmlns:a16="http://schemas.microsoft.com/office/drawing/2014/main" id="{E7CCCDCF-A510-4340-A840-3664B37A1F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291036" y="2692212"/>
              <a:ext cx="400059" cy="364411"/>
            </a:xfrm>
            <a:prstGeom prst="rect">
              <a:avLst/>
            </a:prstGeom>
          </p:spPr>
        </p:pic>
        <p:pic>
          <p:nvPicPr>
            <p:cNvPr id="40" name="Picture 39">
              <a:extLst>
                <a:ext uri="{FF2B5EF4-FFF2-40B4-BE49-F238E27FC236}">
                  <a16:creationId xmlns:a16="http://schemas.microsoft.com/office/drawing/2014/main" id="{438E8A52-D6FC-4E30-8961-3F4D8F550B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2987899" y="2692212"/>
              <a:ext cx="400059" cy="364411"/>
            </a:xfrm>
            <a:prstGeom prst="rect">
              <a:avLst/>
            </a:prstGeom>
          </p:spPr>
        </p:pic>
        <p:pic>
          <p:nvPicPr>
            <p:cNvPr id="41" name="Picture 40">
              <a:extLst>
                <a:ext uri="{FF2B5EF4-FFF2-40B4-BE49-F238E27FC236}">
                  <a16:creationId xmlns:a16="http://schemas.microsoft.com/office/drawing/2014/main" id="{03A17C90-EC59-4650-8EFF-E5A949EEE5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684762" y="2692212"/>
              <a:ext cx="400059" cy="364411"/>
            </a:xfrm>
            <a:prstGeom prst="rect">
              <a:avLst/>
            </a:prstGeom>
          </p:spPr>
        </p:pic>
        <p:pic>
          <p:nvPicPr>
            <p:cNvPr id="42" name="Picture 41">
              <a:extLst>
                <a:ext uri="{FF2B5EF4-FFF2-40B4-BE49-F238E27FC236}">
                  <a16:creationId xmlns:a16="http://schemas.microsoft.com/office/drawing/2014/main" id="{B9AB90DB-7C4A-432B-8B03-42BA5D251F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79244" y="2692212"/>
              <a:ext cx="400059" cy="364411"/>
            </a:xfrm>
            <a:prstGeom prst="rect">
              <a:avLst/>
            </a:prstGeom>
          </p:spPr>
        </p:pic>
        <p:pic>
          <p:nvPicPr>
            <p:cNvPr id="8" name="Picture 7">
              <a:extLst>
                <a:ext uri="{FF2B5EF4-FFF2-40B4-BE49-F238E27FC236}">
                  <a16:creationId xmlns:a16="http://schemas.microsoft.com/office/drawing/2014/main" id="{79A38B4F-1315-4E75-83AF-40115FA9DC6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478382" y="2189736"/>
              <a:ext cx="3408382" cy="461666"/>
            </a:xfrm>
            <a:prstGeom prst="rect">
              <a:avLst/>
            </a:prstGeom>
          </p:spPr>
        </p:pic>
      </p:grpSp>
    </p:spTree>
    <p:extLst>
      <p:ext uri="{BB962C8B-B14F-4D97-AF65-F5344CB8AC3E}">
        <p14:creationId xmlns:p14="http://schemas.microsoft.com/office/powerpoint/2010/main" val="40867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2"/>
                                        </p:tgtEl>
                                      </p:cBhvr>
                                    </p:animEffect>
                                    <p:set>
                                      <p:cBhvr>
                                        <p:cTn id="23" dur="1" fill="hold">
                                          <p:stCondLst>
                                            <p:cond delay="499"/>
                                          </p:stCondLst>
                                        </p:cTn>
                                        <p:tgtEl>
                                          <p:spTgt spid="32"/>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p:bldP spid="13"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1:7</a:t>
            </a:r>
          </a:p>
        </p:txBody>
      </p:sp>
      <p:sp>
        <p:nvSpPr>
          <p:cNvPr id="3" name="TextBox 2">
            <a:extLst>
              <a:ext uri="{FF2B5EF4-FFF2-40B4-BE49-F238E27FC236}">
                <a16:creationId xmlns:a16="http://schemas.microsoft.com/office/drawing/2014/main" id="{1E15A1BA-F08F-4A50-9B85-8D96F8E2962C}"/>
              </a:ext>
            </a:extLst>
          </p:cNvPr>
          <p:cNvSpPr txBox="1"/>
          <p:nvPr/>
        </p:nvSpPr>
        <p:spPr bwMode="auto">
          <a:xfrm>
            <a:off x="2280713" y="1069207"/>
            <a:ext cx="76306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bags of apples, 7 apples in each. How many apples?</a:t>
            </a:r>
          </a:p>
        </p:txBody>
      </p:sp>
      <p:pic>
        <p:nvPicPr>
          <p:cNvPr id="4" name="Picture 3">
            <a:extLst>
              <a:ext uri="{FF2B5EF4-FFF2-40B4-BE49-F238E27FC236}">
                <a16:creationId xmlns:a16="http://schemas.microsoft.com/office/drawing/2014/main" id="{3296912A-92BE-4B5A-8F97-7B852A9BE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8037" y="2194235"/>
            <a:ext cx="4532733" cy="654659"/>
          </a:xfrm>
          <a:prstGeom prst="rect">
            <a:avLst/>
          </a:prstGeom>
        </p:spPr>
      </p:pic>
      <p:sp>
        <p:nvSpPr>
          <p:cNvPr id="5" name="TextBox 4">
            <a:extLst>
              <a:ext uri="{FF2B5EF4-FFF2-40B4-BE49-F238E27FC236}">
                <a16:creationId xmlns:a16="http://schemas.microsoft.com/office/drawing/2014/main" id="{C77A5122-CFC4-4D1A-8EEC-034454DE7E11}"/>
              </a:ext>
            </a:extLst>
          </p:cNvPr>
          <p:cNvSpPr txBox="1"/>
          <p:nvPr/>
        </p:nvSpPr>
        <p:spPr bwMode="auto">
          <a:xfrm>
            <a:off x="3305637" y="3650492"/>
            <a:ext cx="1614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7  =</a:t>
            </a:r>
            <a:endParaRPr lang="en-GB" sz="2400" dirty="0">
              <a:solidFill>
                <a:srgbClr val="C00000"/>
              </a:solidFill>
              <a:latin typeface="Myriad Pro Semibold" charset="0"/>
              <a:ea typeface="Myriad Pro Semibold" charset="0"/>
              <a:cs typeface="Myriad Pro Semibold" charset="0"/>
            </a:endParaRPr>
          </a:p>
        </p:txBody>
      </p:sp>
      <p:sp>
        <p:nvSpPr>
          <p:cNvPr id="6" name="Rectangle 5">
            <a:extLst>
              <a:ext uri="{FF2B5EF4-FFF2-40B4-BE49-F238E27FC236}">
                <a16:creationId xmlns:a16="http://schemas.microsoft.com/office/drawing/2014/main" id="{0F870CB4-DC04-4022-BB1B-0FB1A7F7329B}"/>
              </a:ext>
            </a:extLst>
          </p:cNvPr>
          <p:cNvSpPr/>
          <p:nvPr/>
        </p:nvSpPr>
        <p:spPr bwMode="auto">
          <a:xfrm>
            <a:off x="4930062" y="3650492"/>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7" name="TextBox 6">
            <a:extLst>
              <a:ext uri="{FF2B5EF4-FFF2-40B4-BE49-F238E27FC236}">
                <a16:creationId xmlns:a16="http://schemas.microsoft.com/office/drawing/2014/main" id="{174842B0-BE78-4DAC-99AD-3902833DED9F}"/>
              </a:ext>
            </a:extLst>
          </p:cNvPr>
          <p:cNvSpPr txBox="1"/>
          <p:nvPr/>
        </p:nvSpPr>
        <p:spPr bwMode="auto">
          <a:xfrm>
            <a:off x="4901848" y="3650491"/>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70</a:t>
            </a:r>
          </a:p>
        </p:txBody>
      </p:sp>
      <p:sp>
        <p:nvSpPr>
          <p:cNvPr id="8" name="TextBox 7">
            <a:extLst>
              <a:ext uri="{FF2B5EF4-FFF2-40B4-BE49-F238E27FC236}">
                <a16:creationId xmlns:a16="http://schemas.microsoft.com/office/drawing/2014/main" id="{1599AC1F-B732-48AC-A91D-198438FDC432}"/>
              </a:ext>
            </a:extLst>
          </p:cNvPr>
          <p:cNvSpPr txBox="1"/>
          <p:nvPr/>
        </p:nvSpPr>
        <p:spPr bwMode="auto">
          <a:xfrm>
            <a:off x="3194166" y="4570573"/>
            <a:ext cx="58149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groups of 7 is equal to 10, seven times</a:t>
            </a:r>
          </a:p>
        </p:txBody>
      </p:sp>
      <p:sp>
        <p:nvSpPr>
          <p:cNvPr id="9" name="TextBox 8">
            <a:extLst>
              <a:ext uri="{FF2B5EF4-FFF2-40B4-BE49-F238E27FC236}">
                <a16:creationId xmlns:a16="http://schemas.microsoft.com/office/drawing/2014/main" id="{0963B81D-2B5A-4B31-82B7-D535E4C42792}"/>
              </a:ext>
            </a:extLst>
          </p:cNvPr>
          <p:cNvSpPr txBox="1"/>
          <p:nvPr/>
        </p:nvSpPr>
        <p:spPr bwMode="auto">
          <a:xfrm>
            <a:off x="2894390" y="5299689"/>
            <a:ext cx="640322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I know that 10, seven times, is equal to 70,</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so I know that 10 groups of 7 is equal to 70.</a:t>
            </a:r>
          </a:p>
        </p:txBody>
      </p:sp>
      <p:pic>
        <p:nvPicPr>
          <p:cNvPr id="31" name="Picture 30" descr="A picture containing woman, kitchenware, person&#10;&#10;Description automatically generated">
            <a:extLst>
              <a:ext uri="{FF2B5EF4-FFF2-40B4-BE49-F238E27FC236}">
                <a16:creationId xmlns:a16="http://schemas.microsoft.com/office/drawing/2014/main" id="{9183FEC0-793E-470E-A4E6-8C39175F2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9550" y="2129130"/>
            <a:ext cx="2961552" cy="1963976"/>
          </a:xfrm>
          <a:prstGeom prst="rect">
            <a:avLst/>
          </a:prstGeom>
        </p:spPr>
      </p:pic>
      <p:grpSp>
        <p:nvGrpSpPr>
          <p:cNvPr id="45" name="Group 44">
            <a:extLst>
              <a:ext uri="{FF2B5EF4-FFF2-40B4-BE49-F238E27FC236}">
                <a16:creationId xmlns:a16="http://schemas.microsoft.com/office/drawing/2014/main" id="{F6385991-694F-4EF8-8644-14FD07E7DD8D}"/>
              </a:ext>
            </a:extLst>
          </p:cNvPr>
          <p:cNvGrpSpPr/>
          <p:nvPr/>
        </p:nvGrpSpPr>
        <p:grpSpPr>
          <a:xfrm>
            <a:off x="7060430" y="2090449"/>
            <a:ext cx="3025123" cy="2038795"/>
            <a:chOff x="5536429" y="1766596"/>
            <a:chExt cx="3025123" cy="2038795"/>
          </a:xfrm>
        </p:grpSpPr>
        <p:pic>
          <p:nvPicPr>
            <p:cNvPr id="33" name="Picture 32">
              <a:extLst>
                <a:ext uri="{FF2B5EF4-FFF2-40B4-BE49-F238E27FC236}">
                  <a16:creationId xmlns:a16="http://schemas.microsoft.com/office/drawing/2014/main" id="{81EF8F6D-3BBF-4A78-A55A-7EA2ED95E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6429" y="1766596"/>
              <a:ext cx="240041" cy="2038795"/>
            </a:xfrm>
            <a:prstGeom prst="rect">
              <a:avLst/>
            </a:prstGeom>
          </p:spPr>
        </p:pic>
        <p:pic>
          <p:nvPicPr>
            <p:cNvPr id="36" name="Picture 35">
              <a:extLst>
                <a:ext uri="{FF2B5EF4-FFF2-40B4-BE49-F238E27FC236}">
                  <a16:creationId xmlns:a16="http://schemas.microsoft.com/office/drawing/2014/main" id="{ACEF8226-E6D3-4915-9E98-3B41749AC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883" y="1766596"/>
              <a:ext cx="240041" cy="2038795"/>
            </a:xfrm>
            <a:prstGeom prst="rect">
              <a:avLst/>
            </a:prstGeom>
          </p:spPr>
        </p:pic>
        <p:pic>
          <p:nvPicPr>
            <p:cNvPr id="37" name="Picture 36">
              <a:extLst>
                <a:ext uri="{FF2B5EF4-FFF2-40B4-BE49-F238E27FC236}">
                  <a16:creationId xmlns:a16="http://schemas.microsoft.com/office/drawing/2014/main" id="{E7A5CE6F-9EE0-4FD1-B9FE-A5BC920E76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5337" y="1766596"/>
              <a:ext cx="240041" cy="2038795"/>
            </a:xfrm>
            <a:prstGeom prst="rect">
              <a:avLst/>
            </a:prstGeom>
          </p:spPr>
        </p:pic>
        <p:pic>
          <p:nvPicPr>
            <p:cNvPr id="38" name="Picture 37">
              <a:extLst>
                <a:ext uri="{FF2B5EF4-FFF2-40B4-BE49-F238E27FC236}">
                  <a16:creationId xmlns:a16="http://schemas.microsoft.com/office/drawing/2014/main" id="{1BD6D5DE-F693-46E9-8F2D-EB285A8D77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4791" y="1766596"/>
              <a:ext cx="240041" cy="2038795"/>
            </a:xfrm>
            <a:prstGeom prst="rect">
              <a:avLst/>
            </a:prstGeom>
          </p:spPr>
        </p:pic>
        <p:pic>
          <p:nvPicPr>
            <p:cNvPr id="39" name="Picture 38">
              <a:extLst>
                <a:ext uri="{FF2B5EF4-FFF2-40B4-BE49-F238E27FC236}">
                  <a16:creationId xmlns:a16="http://schemas.microsoft.com/office/drawing/2014/main" id="{4BB210FC-AC94-4859-908A-1BB3222904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4245" y="1766596"/>
              <a:ext cx="240041" cy="2038795"/>
            </a:xfrm>
            <a:prstGeom prst="rect">
              <a:avLst/>
            </a:prstGeom>
          </p:spPr>
        </p:pic>
        <p:pic>
          <p:nvPicPr>
            <p:cNvPr id="40" name="Picture 39">
              <a:extLst>
                <a:ext uri="{FF2B5EF4-FFF2-40B4-BE49-F238E27FC236}">
                  <a16:creationId xmlns:a16="http://schemas.microsoft.com/office/drawing/2014/main" id="{990CAB8C-EA22-4855-ADEA-72DE6CEE80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3699" y="1766596"/>
              <a:ext cx="240041" cy="2038795"/>
            </a:xfrm>
            <a:prstGeom prst="rect">
              <a:avLst/>
            </a:prstGeom>
          </p:spPr>
        </p:pic>
        <p:pic>
          <p:nvPicPr>
            <p:cNvPr id="41" name="Picture 40">
              <a:extLst>
                <a:ext uri="{FF2B5EF4-FFF2-40B4-BE49-F238E27FC236}">
                  <a16:creationId xmlns:a16="http://schemas.microsoft.com/office/drawing/2014/main" id="{A62A9578-C929-488A-952E-2E5EFEC21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3153" y="1766596"/>
              <a:ext cx="240041" cy="2038795"/>
            </a:xfrm>
            <a:prstGeom prst="rect">
              <a:avLst/>
            </a:prstGeom>
          </p:spPr>
        </p:pic>
        <p:pic>
          <p:nvPicPr>
            <p:cNvPr id="42" name="Picture 41">
              <a:extLst>
                <a:ext uri="{FF2B5EF4-FFF2-40B4-BE49-F238E27FC236}">
                  <a16:creationId xmlns:a16="http://schemas.microsoft.com/office/drawing/2014/main" id="{957A91A3-15E0-43A1-BFDD-5AC219E832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2607" y="1766596"/>
              <a:ext cx="240041" cy="2038795"/>
            </a:xfrm>
            <a:prstGeom prst="rect">
              <a:avLst/>
            </a:prstGeom>
          </p:spPr>
        </p:pic>
        <p:pic>
          <p:nvPicPr>
            <p:cNvPr id="43" name="Picture 42">
              <a:extLst>
                <a:ext uri="{FF2B5EF4-FFF2-40B4-BE49-F238E27FC236}">
                  <a16:creationId xmlns:a16="http://schemas.microsoft.com/office/drawing/2014/main" id="{E3B2C53B-7739-49A8-A01A-2EC1959FE0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2061" y="1766596"/>
              <a:ext cx="240041" cy="2038795"/>
            </a:xfrm>
            <a:prstGeom prst="rect">
              <a:avLst/>
            </a:prstGeom>
          </p:spPr>
        </p:pic>
        <p:pic>
          <p:nvPicPr>
            <p:cNvPr id="44" name="Picture 43">
              <a:extLst>
                <a:ext uri="{FF2B5EF4-FFF2-40B4-BE49-F238E27FC236}">
                  <a16:creationId xmlns:a16="http://schemas.microsoft.com/office/drawing/2014/main" id="{9AD044EA-3655-4CEA-8204-D7A309D4F3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1511" y="1766596"/>
              <a:ext cx="240041" cy="2038795"/>
            </a:xfrm>
            <a:prstGeom prst="rect">
              <a:avLst/>
            </a:prstGeom>
          </p:spPr>
        </p:pic>
      </p:grpSp>
      <p:grpSp>
        <p:nvGrpSpPr>
          <p:cNvPr id="55" name="Group 54">
            <a:extLst>
              <a:ext uri="{FF2B5EF4-FFF2-40B4-BE49-F238E27FC236}">
                <a16:creationId xmlns:a16="http://schemas.microsoft.com/office/drawing/2014/main" id="{8D25F17A-2BCB-46C3-958E-D71C49F5C87D}"/>
              </a:ext>
            </a:extLst>
          </p:cNvPr>
          <p:cNvGrpSpPr/>
          <p:nvPr/>
        </p:nvGrpSpPr>
        <p:grpSpPr>
          <a:xfrm>
            <a:off x="7057209" y="2091729"/>
            <a:ext cx="3033253" cy="2033888"/>
            <a:chOff x="5133158" y="2091729"/>
            <a:chExt cx="3033253" cy="2033888"/>
          </a:xfrm>
        </p:grpSpPr>
        <p:pic>
          <p:nvPicPr>
            <p:cNvPr id="35" name="Picture 34">
              <a:extLst>
                <a:ext uri="{FF2B5EF4-FFF2-40B4-BE49-F238E27FC236}">
                  <a16:creationId xmlns:a16="http://schemas.microsoft.com/office/drawing/2014/main" id="{4126330E-A4FC-4C9D-869C-D81D0C8339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158" y="2091729"/>
              <a:ext cx="3033253" cy="240041"/>
            </a:xfrm>
            <a:prstGeom prst="rect">
              <a:avLst/>
            </a:prstGeom>
          </p:spPr>
        </p:pic>
        <p:pic>
          <p:nvPicPr>
            <p:cNvPr id="47" name="Picture 46">
              <a:extLst>
                <a:ext uri="{FF2B5EF4-FFF2-40B4-BE49-F238E27FC236}">
                  <a16:creationId xmlns:a16="http://schemas.microsoft.com/office/drawing/2014/main" id="{0763A0A4-335C-4E74-964E-803CF01105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158" y="2390703"/>
              <a:ext cx="3033253" cy="240041"/>
            </a:xfrm>
            <a:prstGeom prst="rect">
              <a:avLst/>
            </a:prstGeom>
          </p:spPr>
        </p:pic>
        <p:pic>
          <p:nvPicPr>
            <p:cNvPr id="50" name="Picture 49">
              <a:extLst>
                <a:ext uri="{FF2B5EF4-FFF2-40B4-BE49-F238E27FC236}">
                  <a16:creationId xmlns:a16="http://schemas.microsoft.com/office/drawing/2014/main" id="{344C90E6-1FDA-4232-BB8D-147B84CD29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158" y="2689678"/>
              <a:ext cx="3033253" cy="240041"/>
            </a:xfrm>
            <a:prstGeom prst="rect">
              <a:avLst/>
            </a:prstGeom>
          </p:spPr>
        </p:pic>
        <p:pic>
          <p:nvPicPr>
            <p:cNvPr id="51" name="Picture 50">
              <a:extLst>
                <a:ext uri="{FF2B5EF4-FFF2-40B4-BE49-F238E27FC236}">
                  <a16:creationId xmlns:a16="http://schemas.microsoft.com/office/drawing/2014/main" id="{72D95DDF-E0E8-4886-A86E-978EF59FB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158" y="2988653"/>
              <a:ext cx="3033253" cy="240041"/>
            </a:xfrm>
            <a:prstGeom prst="rect">
              <a:avLst/>
            </a:prstGeom>
          </p:spPr>
        </p:pic>
        <p:pic>
          <p:nvPicPr>
            <p:cNvPr id="52" name="Picture 51">
              <a:extLst>
                <a:ext uri="{FF2B5EF4-FFF2-40B4-BE49-F238E27FC236}">
                  <a16:creationId xmlns:a16="http://schemas.microsoft.com/office/drawing/2014/main" id="{826DAF6F-EDC0-41FB-B4DE-7BC49A0F54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158" y="3287628"/>
              <a:ext cx="3033253" cy="240041"/>
            </a:xfrm>
            <a:prstGeom prst="rect">
              <a:avLst/>
            </a:prstGeom>
          </p:spPr>
        </p:pic>
        <p:pic>
          <p:nvPicPr>
            <p:cNvPr id="53" name="Picture 52">
              <a:extLst>
                <a:ext uri="{FF2B5EF4-FFF2-40B4-BE49-F238E27FC236}">
                  <a16:creationId xmlns:a16="http://schemas.microsoft.com/office/drawing/2014/main" id="{64590F17-C211-4CB3-A2DA-B2234F3DF2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158" y="3586603"/>
              <a:ext cx="3033253" cy="240041"/>
            </a:xfrm>
            <a:prstGeom prst="rect">
              <a:avLst/>
            </a:prstGeom>
          </p:spPr>
        </p:pic>
        <p:pic>
          <p:nvPicPr>
            <p:cNvPr id="54" name="Picture 53">
              <a:extLst>
                <a:ext uri="{FF2B5EF4-FFF2-40B4-BE49-F238E27FC236}">
                  <a16:creationId xmlns:a16="http://schemas.microsoft.com/office/drawing/2014/main" id="{BCBD8A64-92C9-4F00-825D-D608200B03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158" y="3885576"/>
              <a:ext cx="3033253" cy="240041"/>
            </a:xfrm>
            <a:prstGeom prst="rect">
              <a:avLst/>
            </a:prstGeom>
          </p:spPr>
        </p:pic>
      </p:grpSp>
    </p:spTree>
    <p:extLst>
      <p:ext uri="{BB962C8B-B14F-4D97-AF65-F5344CB8AC3E}">
        <p14:creationId xmlns:p14="http://schemas.microsoft.com/office/powerpoint/2010/main" val="131284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5"/>
                                        </p:tgtEl>
                                      </p:cBhvr>
                                    </p:animEffect>
                                    <p:set>
                                      <p:cBhvr>
                                        <p:cTn id="23" dur="1" fill="hold">
                                          <p:stCondLst>
                                            <p:cond delay="499"/>
                                          </p:stCondLst>
                                        </p:cTn>
                                        <p:tgtEl>
                                          <p:spTgt spid="4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9"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0"/>
            <a:ext cx="12192000" cy="630000"/>
          </a:xfrm>
        </p:spPr>
        <p:txBody>
          <a:bodyPr/>
          <a:lstStyle/>
          <a:p>
            <a:r>
              <a:rPr lang="en-US" dirty="0"/>
              <a:t>2.5 Commutativity, doubling and halving</a:t>
            </a:r>
            <a:r>
              <a:rPr lang="en-GB" dirty="0"/>
              <a:t>	  </a:t>
            </a:r>
            <a:r>
              <a:rPr lang="en-US" dirty="0">
                <a:solidFill>
                  <a:srgbClr val="00628C"/>
                </a:solidFill>
              </a:rPr>
              <a:t>Step 1:8</a:t>
            </a:r>
          </a:p>
        </p:txBody>
      </p:sp>
      <p:graphicFrame>
        <p:nvGraphicFramePr>
          <p:cNvPr id="6" name="Table 5">
            <a:extLst>
              <a:ext uri="{FF2B5EF4-FFF2-40B4-BE49-F238E27FC236}">
                <a16:creationId xmlns:a16="http://schemas.microsoft.com/office/drawing/2014/main" id="{D0573B26-8D9F-4573-8504-3F21928FC450}"/>
              </a:ext>
            </a:extLst>
          </p:cNvPr>
          <p:cNvGraphicFramePr>
            <a:graphicFrameLocks noGrp="1"/>
          </p:cNvGraphicFramePr>
          <p:nvPr/>
        </p:nvGraphicFramePr>
        <p:xfrm>
          <a:off x="2209800" y="2192274"/>
          <a:ext cx="7772400" cy="2640726"/>
        </p:xfrm>
        <a:graphic>
          <a:graphicData uri="http://schemas.openxmlformats.org/drawingml/2006/table">
            <a:tbl>
              <a:tblPr firstRow="1" firstCol="1" bandRow="1">
                <a:tableStyleId>{5C22544A-7EE6-4342-B048-85BDC9FD1C3A}</a:tableStyleId>
              </a:tblPr>
              <a:tblGrid>
                <a:gridCol w="5308813">
                  <a:extLst>
                    <a:ext uri="{9D8B030D-6E8A-4147-A177-3AD203B41FA5}">
                      <a16:colId xmlns:a16="http://schemas.microsoft.com/office/drawing/2014/main" val="246730510"/>
                    </a:ext>
                  </a:extLst>
                </a:gridCol>
                <a:gridCol w="2463587">
                  <a:extLst>
                    <a:ext uri="{9D8B030D-6E8A-4147-A177-3AD203B41FA5}">
                      <a16:colId xmlns:a16="http://schemas.microsoft.com/office/drawing/2014/main" val="309540880"/>
                    </a:ext>
                  </a:extLst>
                </a:gridCol>
              </a:tblGrid>
              <a:tr h="0">
                <a:tc>
                  <a:txBody>
                    <a:bodyPr/>
                    <a:lstStyle/>
                    <a:p>
                      <a:pPr marL="0" indent="0">
                        <a:lnSpc>
                          <a:spcPct val="107000"/>
                        </a:lnSpc>
                        <a:spcAft>
                          <a:spcPts val="0"/>
                        </a:spcAft>
                      </a:pPr>
                      <a:r>
                        <a:rPr lang="en-GB" sz="2400" b="1" dirty="0">
                          <a:solidFill>
                            <a:schemeClr val="tx1"/>
                          </a:solidFill>
                          <a:effectLst/>
                          <a:latin typeface="Myriad Pro Semibold"/>
                        </a:rPr>
                        <a:t>Problem  </a:t>
                      </a:r>
                      <a:endParaRPr lang="en-GB" sz="2400" b="1" dirty="0">
                        <a:solidFill>
                          <a:schemeClr val="tx1"/>
                        </a:solidFill>
                        <a:effectLst/>
                        <a:latin typeface="Myriad Pro Semibold"/>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07000"/>
                        </a:lnSpc>
                        <a:spcAft>
                          <a:spcPts val="0"/>
                        </a:spcAft>
                      </a:pPr>
                      <a:r>
                        <a:rPr lang="en-GB" sz="2400" b="1" dirty="0">
                          <a:solidFill>
                            <a:schemeClr val="tx1"/>
                          </a:solidFill>
                          <a:effectLst/>
                          <a:latin typeface="Myriad Pro Semibold"/>
                        </a:rPr>
                        <a:t>Known times table I can use (2, 5 or 10)</a:t>
                      </a:r>
                      <a:endParaRPr lang="en-GB" sz="2400" b="1" dirty="0">
                        <a:solidFill>
                          <a:schemeClr val="tx1"/>
                        </a:solidFill>
                        <a:effectLst/>
                        <a:latin typeface="Myriad Pro Semibold"/>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7267824"/>
                  </a:ext>
                </a:extLst>
              </a:tr>
              <a:tr h="1404000">
                <a:tc>
                  <a:txBody>
                    <a:bodyPr/>
                    <a:lstStyle/>
                    <a:p>
                      <a:pPr marL="0" indent="0">
                        <a:lnSpc>
                          <a:spcPct val="107000"/>
                        </a:lnSpc>
                        <a:spcAft>
                          <a:spcPts val="0"/>
                        </a:spcAft>
                      </a:pPr>
                      <a:endParaRPr lang="en-GB" sz="2400" b="0" dirty="0">
                        <a:solidFill>
                          <a:srgbClr val="FF0000"/>
                        </a:solidFill>
                        <a:effectLst/>
                        <a:latin typeface="Myriad Pro Semibold"/>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lnSpc>
                          <a:spcPct val="107000"/>
                        </a:lnSpc>
                        <a:spcAft>
                          <a:spcPts val="0"/>
                        </a:spcAft>
                      </a:pPr>
                      <a:endParaRPr lang="en-GB" sz="2400" b="0" dirty="0">
                        <a:solidFill>
                          <a:srgbClr val="FF0000"/>
                        </a:solidFill>
                        <a:effectLst/>
                        <a:latin typeface="Myriad Pro Semibold"/>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2848737"/>
                  </a:ext>
                </a:extLst>
              </a:tr>
            </a:tbl>
          </a:graphicData>
        </a:graphic>
      </p:graphicFrame>
      <p:sp>
        <p:nvSpPr>
          <p:cNvPr id="10" name="TextBox 9">
            <a:extLst>
              <a:ext uri="{FF2B5EF4-FFF2-40B4-BE49-F238E27FC236}">
                <a16:creationId xmlns:a16="http://schemas.microsoft.com/office/drawing/2014/main" id="{F0980263-872F-41A2-AE29-8A55F221C195}"/>
              </a:ext>
            </a:extLst>
          </p:cNvPr>
          <p:cNvSpPr txBox="1"/>
          <p:nvPr/>
        </p:nvSpPr>
        <p:spPr bwMode="auto">
          <a:xfrm>
            <a:off x="2209800" y="3512638"/>
            <a:ext cx="5270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There are 5 children. Each child has 4 conkers. How many conkers are there altogether?</a:t>
            </a:r>
          </a:p>
        </p:txBody>
      </p:sp>
      <p:sp>
        <p:nvSpPr>
          <p:cNvPr id="11" name="TextBox 10">
            <a:extLst>
              <a:ext uri="{FF2B5EF4-FFF2-40B4-BE49-F238E27FC236}">
                <a16:creationId xmlns:a16="http://schemas.microsoft.com/office/drawing/2014/main" id="{DA9C2D2D-9ED5-4FFD-B0CA-67CE6E52C4DE}"/>
              </a:ext>
            </a:extLst>
          </p:cNvPr>
          <p:cNvSpPr txBox="1"/>
          <p:nvPr/>
        </p:nvSpPr>
        <p:spPr bwMode="auto">
          <a:xfrm>
            <a:off x="2209800" y="3512638"/>
            <a:ext cx="5270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There are 2 teams. Each team has</a:t>
            </a:r>
            <a:br>
              <a:rPr lang="en-GB" sz="2400" dirty="0">
                <a:solidFill>
                  <a:srgbClr val="000000"/>
                </a:solidFill>
                <a:latin typeface="Myriad Pro Semibold" charset="0"/>
                <a:ea typeface="Myriad Pro Semibold" charset="0"/>
                <a:cs typeface="Myriad Pro Semibold" charset="0"/>
              </a:rPr>
            </a:br>
            <a:r>
              <a:rPr lang="en-GB" sz="2400" dirty="0">
                <a:solidFill>
                  <a:srgbClr val="000000"/>
                </a:solidFill>
                <a:latin typeface="Myriad Pro Semibold" charset="0"/>
                <a:ea typeface="Myriad Pro Semibold" charset="0"/>
                <a:cs typeface="Myriad Pro Semibold" charset="0"/>
              </a:rPr>
              <a:t>12 bean bags. How many bean bags</a:t>
            </a:r>
            <a:br>
              <a:rPr lang="en-GB" sz="2400" dirty="0">
                <a:solidFill>
                  <a:srgbClr val="000000"/>
                </a:solidFill>
                <a:latin typeface="Myriad Pro Semibold" charset="0"/>
                <a:ea typeface="Myriad Pro Semibold" charset="0"/>
                <a:cs typeface="Myriad Pro Semibold" charset="0"/>
              </a:rPr>
            </a:br>
            <a:r>
              <a:rPr lang="en-GB" sz="2400" dirty="0">
                <a:solidFill>
                  <a:srgbClr val="000000"/>
                </a:solidFill>
                <a:latin typeface="Myriad Pro Semibold" charset="0"/>
                <a:ea typeface="Myriad Pro Semibold" charset="0"/>
                <a:cs typeface="Myriad Pro Semibold" charset="0"/>
              </a:rPr>
              <a:t>are there altogether?</a:t>
            </a:r>
          </a:p>
        </p:txBody>
      </p:sp>
      <p:sp>
        <p:nvSpPr>
          <p:cNvPr id="12" name="TextBox 11">
            <a:extLst>
              <a:ext uri="{FF2B5EF4-FFF2-40B4-BE49-F238E27FC236}">
                <a16:creationId xmlns:a16="http://schemas.microsoft.com/office/drawing/2014/main" id="{0A3F1398-961A-4CA3-A655-7AC8405BFC34}"/>
              </a:ext>
            </a:extLst>
          </p:cNvPr>
          <p:cNvSpPr txBox="1"/>
          <p:nvPr/>
        </p:nvSpPr>
        <p:spPr bwMode="auto">
          <a:xfrm>
            <a:off x="2209801" y="3512638"/>
            <a:ext cx="45221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children each have 3 balloons.</a:t>
            </a:r>
            <a:br>
              <a:rPr lang="en-GB" sz="2400" dirty="0">
                <a:solidFill>
                  <a:srgbClr val="000000"/>
                </a:solidFill>
                <a:latin typeface="Myriad Pro Semibold" charset="0"/>
                <a:ea typeface="Myriad Pro Semibold" charset="0"/>
                <a:cs typeface="Myriad Pro Semibold" charset="0"/>
              </a:rPr>
            </a:br>
            <a:r>
              <a:rPr lang="en-GB" sz="2400" dirty="0">
                <a:solidFill>
                  <a:srgbClr val="000000"/>
                </a:solidFill>
                <a:latin typeface="Myriad Pro Semibold" charset="0"/>
                <a:ea typeface="Myriad Pro Semibold" charset="0"/>
                <a:cs typeface="Myriad Pro Semibold" charset="0"/>
              </a:rPr>
              <a:t>How many balloons is this</a:t>
            </a:r>
            <a:br>
              <a:rPr lang="en-GB" sz="2400" dirty="0">
                <a:solidFill>
                  <a:srgbClr val="000000"/>
                </a:solidFill>
                <a:latin typeface="Myriad Pro Semibold" charset="0"/>
                <a:ea typeface="Myriad Pro Semibold" charset="0"/>
                <a:cs typeface="Myriad Pro Semibold" charset="0"/>
              </a:rPr>
            </a:br>
            <a:r>
              <a:rPr lang="en-GB" sz="2400" dirty="0">
                <a:solidFill>
                  <a:srgbClr val="000000"/>
                </a:solidFill>
                <a:latin typeface="Myriad Pro Semibold" charset="0"/>
                <a:ea typeface="Myriad Pro Semibold" charset="0"/>
                <a:cs typeface="Myriad Pro Semibold" charset="0"/>
              </a:rPr>
              <a:t>altogether?</a:t>
            </a:r>
          </a:p>
        </p:txBody>
      </p:sp>
      <p:sp>
        <p:nvSpPr>
          <p:cNvPr id="13" name="TextBox 12">
            <a:extLst>
              <a:ext uri="{FF2B5EF4-FFF2-40B4-BE49-F238E27FC236}">
                <a16:creationId xmlns:a16="http://schemas.microsoft.com/office/drawing/2014/main" id="{DE828CDA-2095-45D3-9703-5D0C14834285}"/>
              </a:ext>
            </a:extLst>
          </p:cNvPr>
          <p:cNvSpPr txBox="1"/>
          <p:nvPr/>
        </p:nvSpPr>
        <p:spPr bwMode="auto">
          <a:xfrm>
            <a:off x="2209800" y="3512638"/>
            <a:ext cx="49984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children each have 3 meatballs</a:t>
            </a:r>
            <a:br>
              <a:rPr lang="en-GB" sz="2400" dirty="0">
                <a:solidFill>
                  <a:srgbClr val="000000"/>
                </a:solidFill>
                <a:latin typeface="Myriad Pro Semibold" charset="0"/>
                <a:ea typeface="Myriad Pro Semibold" charset="0"/>
                <a:cs typeface="Myriad Pro Semibold" charset="0"/>
              </a:rPr>
            </a:br>
            <a:r>
              <a:rPr lang="en-GB" sz="2400" dirty="0">
                <a:solidFill>
                  <a:srgbClr val="000000"/>
                </a:solidFill>
                <a:latin typeface="Myriad Pro Semibold" charset="0"/>
                <a:ea typeface="Myriad Pro Semibold" charset="0"/>
                <a:cs typeface="Myriad Pro Semibold" charset="0"/>
              </a:rPr>
              <a:t>on their plate. How many meatballs</a:t>
            </a:r>
            <a:br>
              <a:rPr lang="en-GB" sz="2400" dirty="0">
                <a:solidFill>
                  <a:srgbClr val="000000"/>
                </a:solidFill>
                <a:latin typeface="Myriad Pro Semibold" charset="0"/>
                <a:ea typeface="Myriad Pro Semibold" charset="0"/>
                <a:cs typeface="Myriad Pro Semibold" charset="0"/>
              </a:rPr>
            </a:br>
            <a:r>
              <a:rPr lang="en-GB" sz="2400" dirty="0">
                <a:solidFill>
                  <a:srgbClr val="000000"/>
                </a:solidFill>
                <a:latin typeface="Myriad Pro Semibold" charset="0"/>
                <a:ea typeface="Myriad Pro Semibold" charset="0"/>
                <a:cs typeface="Myriad Pro Semibold" charset="0"/>
              </a:rPr>
              <a:t>are there altogether?</a:t>
            </a:r>
          </a:p>
        </p:txBody>
      </p:sp>
      <p:sp>
        <p:nvSpPr>
          <p:cNvPr id="14" name="TextBox 13">
            <a:extLst>
              <a:ext uri="{FF2B5EF4-FFF2-40B4-BE49-F238E27FC236}">
                <a16:creationId xmlns:a16="http://schemas.microsoft.com/office/drawing/2014/main" id="{2DE74978-9B76-442B-ADEA-43897F0CA1F2}"/>
              </a:ext>
            </a:extLst>
          </p:cNvPr>
          <p:cNvSpPr txBox="1"/>
          <p:nvPr/>
        </p:nvSpPr>
        <p:spPr bwMode="auto">
          <a:xfrm>
            <a:off x="7777699" y="3900803"/>
            <a:ext cx="19335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b="1" dirty="0">
                <a:solidFill>
                  <a:srgbClr val="000000"/>
                </a:solidFill>
                <a:latin typeface="Myriad Pro Semibold" charset="0"/>
                <a:ea typeface="Myriad Pro Semibold" charset="0"/>
                <a:cs typeface="Myriad Pro Semibold" charset="0"/>
              </a:rPr>
              <a:t>5</a:t>
            </a:r>
            <a:r>
              <a:rPr lang="en-GB" sz="2400" dirty="0">
                <a:solidFill>
                  <a:srgbClr val="000000"/>
                </a:solidFill>
                <a:latin typeface="Myriad Pro Semibold" charset="0"/>
                <a:ea typeface="Myriad Pro Semibold" charset="0"/>
                <a:cs typeface="Myriad Pro Semibold" charset="0"/>
              </a:rPr>
              <a:t> times table</a:t>
            </a:r>
          </a:p>
        </p:txBody>
      </p:sp>
      <p:sp>
        <p:nvSpPr>
          <p:cNvPr id="15" name="TextBox 14">
            <a:extLst>
              <a:ext uri="{FF2B5EF4-FFF2-40B4-BE49-F238E27FC236}">
                <a16:creationId xmlns:a16="http://schemas.microsoft.com/office/drawing/2014/main" id="{CDB55A2B-4E05-4F4A-823F-2F6469FB756E}"/>
              </a:ext>
            </a:extLst>
          </p:cNvPr>
          <p:cNvSpPr txBox="1"/>
          <p:nvPr/>
        </p:nvSpPr>
        <p:spPr bwMode="auto">
          <a:xfrm>
            <a:off x="7777699" y="3900803"/>
            <a:ext cx="19335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b="1" dirty="0">
                <a:solidFill>
                  <a:srgbClr val="000000"/>
                </a:solidFill>
                <a:latin typeface="Myriad Pro Semibold" charset="0"/>
                <a:ea typeface="Myriad Pro Semibold" charset="0"/>
                <a:cs typeface="Myriad Pro Semibold" charset="0"/>
              </a:rPr>
              <a:t>2</a:t>
            </a:r>
            <a:r>
              <a:rPr lang="en-GB" sz="2400" dirty="0">
                <a:solidFill>
                  <a:srgbClr val="000000"/>
                </a:solidFill>
                <a:latin typeface="Myriad Pro Semibold" charset="0"/>
                <a:ea typeface="Myriad Pro Semibold" charset="0"/>
                <a:cs typeface="Myriad Pro Semibold" charset="0"/>
              </a:rPr>
              <a:t> times table</a:t>
            </a:r>
          </a:p>
        </p:txBody>
      </p:sp>
      <p:sp>
        <p:nvSpPr>
          <p:cNvPr id="16" name="TextBox 15">
            <a:extLst>
              <a:ext uri="{FF2B5EF4-FFF2-40B4-BE49-F238E27FC236}">
                <a16:creationId xmlns:a16="http://schemas.microsoft.com/office/drawing/2014/main" id="{59726237-F529-4C1F-A793-54427424DB97}"/>
              </a:ext>
            </a:extLst>
          </p:cNvPr>
          <p:cNvSpPr txBox="1"/>
          <p:nvPr/>
        </p:nvSpPr>
        <p:spPr bwMode="auto">
          <a:xfrm>
            <a:off x="7694343" y="3900803"/>
            <a:ext cx="2100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b="1" dirty="0">
                <a:solidFill>
                  <a:srgbClr val="000000"/>
                </a:solidFill>
                <a:latin typeface="Myriad Pro Semibold" charset="0"/>
                <a:ea typeface="Myriad Pro Semibold" charset="0"/>
                <a:cs typeface="Myriad Pro Semibold" charset="0"/>
              </a:rPr>
              <a:t>10</a:t>
            </a:r>
            <a:r>
              <a:rPr lang="en-GB" sz="2400" dirty="0">
                <a:solidFill>
                  <a:srgbClr val="000000"/>
                </a:solidFill>
                <a:latin typeface="Myriad Pro Semibold" charset="0"/>
                <a:ea typeface="Myriad Pro Semibold" charset="0"/>
                <a:cs typeface="Myriad Pro Semibold" charset="0"/>
              </a:rPr>
              <a:t> times table</a:t>
            </a:r>
          </a:p>
        </p:txBody>
      </p:sp>
    </p:spTree>
    <p:extLst>
      <p:ext uri="{BB962C8B-B14F-4D97-AF65-F5344CB8AC3E}">
        <p14:creationId xmlns:p14="http://schemas.microsoft.com/office/powerpoint/2010/main" val="391885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2"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3" nodeType="click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1" grpId="1"/>
      <p:bldP spid="12" grpId="0"/>
      <p:bldP spid="12" grpId="1"/>
      <p:bldP spid="13" grpId="0"/>
      <p:bldP spid="14" grpId="0"/>
      <p:bldP spid="14" grpId="1"/>
      <p:bldP spid="14" grpId="2"/>
      <p:bldP spid="14" grpId="3"/>
      <p:bldP spid="15" grpId="0"/>
      <p:bldP spid="15" grpId="1"/>
      <p:bldP spid="16"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1:8</a:t>
            </a:r>
          </a:p>
        </p:txBody>
      </p:sp>
      <p:sp>
        <p:nvSpPr>
          <p:cNvPr id="3" name="TextBox 2">
            <a:extLst>
              <a:ext uri="{FF2B5EF4-FFF2-40B4-BE49-F238E27FC236}">
                <a16:creationId xmlns:a16="http://schemas.microsoft.com/office/drawing/2014/main" id="{D48EC97B-E35A-4EF2-8A2E-774F54F3921A}"/>
              </a:ext>
            </a:extLst>
          </p:cNvPr>
          <p:cNvSpPr txBox="1"/>
          <p:nvPr/>
        </p:nvSpPr>
        <p:spPr bwMode="auto">
          <a:xfrm>
            <a:off x="3153160" y="1069207"/>
            <a:ext cx="5885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Put each calculation in the correct column</a:t>
            </a:r>
          </a:p>
        </p:txBody>
      </p:sp>
      <p:graphicFrame>
        <p:nvGraphicFramePr>
          <p:cNvPr id="4" name="Table 3">
            <a:extLst>
              <a:ext uri="{FF2B5EF4-FFF2-40B4-BE49-F238E27FC236}">
                <a16:creationId xmlns:a16="http://schemas.microsoft.com/office/drawing/2014/main" id="{520BC49B-9EF9-40D7-8413-E74CF763A67F}"/>
              </a:ext>
            </a:extLst>
          </p:cNvPr>
          <p:cNvGraphicFramePr>
            <a:graphicFrameLocks noGrp="1"/>
          </p:cNvGraphicFramePr>
          <p:nvPr/>
        </p:nvGraphicFramePr>
        <p:xfrm>
          <a:off x="2127252" y="3310153"/>
          <a:ext cx="7937499" cy="2628000"/>
        </p:xfrm>
        <a:graphic>
          <a:graphicData uri="http://schemas.openxmlformats.org/drawingml/2006/table">
            <a:tbl>
              <a:tblPr firstRow="1" firstCol="1" bandRow="1">
                <a:tableStyleId>{5C22544A-7EE6-4342-B048-85BDC9FD1C3A}</a:tableStyleId>
              </a:tblPr>
              <a:tblGrid>
                <a:gridCol w="2645833">
                  <a:extLst>
                    <a:ext uri="{9D8B030D-6E8A-4147-A177-3AD203B41FA5}">
                      <a16:colId xmlns:a16="http://schemas.microsoft.com/office/drawing/2014/main" val="3650386507"/>
                    </a:ext>
                  </a:extLst>
                </a:gridCol>
                <a:gridCol w="2645833">
                  <a:extLst>
                    <a:ext uri="{9D8B030D-6E8A-4147-A177-3AD203B41FA5}">
                      <a16:colId xmlns:a16="http://schemas.microsoft.com/office/drawing/2014/main" val="2389224208"/>
                    </a:ext>
                  </a:extLst>
                </a:gridCol>
                <a:gridCol w="2645833">
                  <a:extLst>
                    <a:ext uri="{9D8B030D-6E8A-4147-A177-3AD203B41FA5}">
                      <a16:colId xmlns:a16="http://schemas.microsoft.com/office/drawing/2014/main" val="2791175408"/>
                    </a:ext>
                  </a:extLst>
                </a:gridCol>
              </a:tblGrid>
              <a:tr h="900000">
                <a:tc>
                  <a:txBody>
                    <a:bodyPr/>
                    <a:lstStyle/>
                    <a:p>
                      <a:pPr marL="0" indent="0" algn="ctr">
                        <a:lnSpc>
                          <a:spcPct val="107000"/>
                        </a:lnSpc>
                        <a:spcAft>
                          <a:spcPts val="0"/>
                        </a:spcAft>
                      </a:pPr>
                      <a:r>
                        <a:rPr lang="en-GB" sz="2400" dirty="0">
                          <a:solidFill>
                            <a:schemeClr val="tx1"/>
                          </a:solidFill>
                          <a:effectLst/>
                          <a:latin typeface="Myriad Pro Semibold"/>
                        </a:rPr>
                        <a:t>Can use 2 times table </a:t>
                      </a:r>
                      <a:endParaRPr lang="en-GB" sz="2400" dirty="0">
                        <a:solidFill>
                          <a:schemeClr val="tx1"/>
                        </a:solidFill>
                        <a:effectLst/>
                        <a:latin typeface="Myriad Pro Semibold"/>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indent="0" algn="ctr">
                        <a:lnSpc>
                          <a:spcPct val="107000"/>
                        </a:lnSpc>
                        <a:spcAft>
                          <a:spcPts val="0"/>
                        </a:spcAft>
                      </a:pPr>
                      <a:r>
                        <a:rPr lang="en-GB" sz="2400" dirty="0">
                          <a:solidFill>
                            <a:schemeClr val="tx1"/>
                          </a:solidFill>
                          <a:effectLst/>
                          <a:latin typeface="Myriad Pro Semibold"/>
                        </a:rPr>
                        <a:t>Can use 5 times table</a:t>
                      </a:r>
                      <a:endParaRPr lang="en-GB" sz="2400" dirty="0">
                        <a:solidFill>
                          <a:schemeClr val="tx1"/>
                        </a:solidFill>
                        <a:effectLst/>
                        <a:latin typeface="Myriad Pro Semibold"/>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indent="0" algn="ctr">
                        <a:lnSpc>
                          <a:spcPct val="107000"/>
                        </a:lnSpc>
                        <a:spcAft>
                          <a:spcPts val="0"/>
                        </a:spcAft>
                      </a:pPr>
                      <a:r>
                        <a:rPr lang="en-GB" sz="2400" dirty="0">
                          <a:solidFill>
                            <a:schemeClr val="tx1"/>
                          </a:solidFill>
                          <a:effectLst/>
                          <a:latin typeface="Myriad Pro Semibold"/>
                        </a:rPr>
                        <a:t>Can use 10 times table</a:t>
                      </a:r>
                      <a:endParaRPr lang="en-GB" sz="2400" dirty="0">
                        <a:solidFill>
                          <a:schemeClr val="tx1"/>
                        </a:solidFill>
                        <a:effectLst/>
                        <a:latin typeface="Myriad Pro Semibold"/>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209911941"/>
                  </a:ext>
                </a:extLst>
              </a:tr>
              <a:tr h="1728000">
                <a:tc>
                  <a:txBody>
                    <a:bodyPr/>
                    <a:lstStyle/>
                    <a:p>
                      <a:pPr marL="0" indent="0">
                        <a:lnSpc>
                          <a:spcPct val="107000"/>
                        </a:lnSpc>
                        <a:spcAft>
                          <a:spcPts val="0"/>
                        </a:spcAft>
                      </a:pPr>
                      <a:endParaRPr lang="en-GB" sz="2400" b="0" dirty="0">
                        <a:solidFill>
                          <a:srgbClr val="FF0000"/>
                        </a:solidFill>
                        <a:effectLst/>
                        <a:latin typeface="Myriad Pro Semibold"/>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07000"/>
                        </a:lnSpc>
                        <a:spcAft>
                          <a:spcPts val="0"/>
                        </a:spcAft>
                      </a:pPr>
                      <a:endParaRPr lang="en-GB" sz="2400" b="0" dirty="0">
                        <a:solidFill>
                          <a:srgbClr val="FF0000"/>
                        </a:solidFill>
                        <a:effectLst/>
                        <a:latin typeface="Myriad Pro Semibold"/>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nSpc>
                          <a:spcPct val="107000"/>
                        </a:lnSpc>
                        <a:spcAft>
                          <a:spcPts val="0"/>
                        </a:spcAft>
                      </a:pPr>
                      <a:endParaRPr lang="en-GB" sz="2400" b="0" dirty="0">
                        <a:solidFill>
                          <a:srgbClr val="FF0000"/>
                        </a:solidFill>
                        <a:effectLst/>
                        <a:latin typeface="Myriad Pro Semibold"/>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6771295"/>
                  </a:ext>
                </a:extLst>
              </a:tr>
            </a:tbl>
          </a:graphicData>
        </a:graphic>
      </p:graphicFrame>
      <p:sp>
        <p:nvSpPr>
          <p:cNvPr id="8" name="TextBox 7">
            <a:extLst>
              <a:ext uri="{FF2B5EF4-FFF2-40B4-BE49-F238E27FC236}">
                <a16:creationId xmlns:a16="http://schemas.microsoft.com/office/drawing/2014/main" id="{9AB018AE-C245-440C-9244-7B8ABD351D9F}"/>
              </a:ext>
            </a:extLst>
          </p:cNvPr>
          <p:cNvSpPr txBox="1"/>
          <p:nvPr/>
        </p:nvSpPr>
        <p:spPr bwMode="auto">
          <a:xfrm>
            <a:off x="3928804" y="1746651"/>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9</a:t>
            </a:r>
            <a:endParaRPr lang="en-GB" sz="2400" dirty="0">
              <a:solidFill>
                <a:srgbClr val="C00000"/>
              </a:solidFill>
              <a:latin typeface="Myriad Pro Semibold" charset="0"/>
              <a:ea typeface="Myriad Pro Semibold" charset="0"/>
              <a:cs typeface="Myriad Pro Semibold" charset="0"/>
            </a:endParaRPr>
          </a:p>
        </p:txBody>
      </p:sp>
      <p:sp>
        <p:nvSpPr>
          <p:cNvPr id="12" name="TextBox 11">
            <a:extLst>
              <a:ext uri="{FF2B5EF4-FFF2-40B4-BE49-F238E27FC236}">
                <a16:creationId xmlns:a16="http://schemas.microsoft.com/office/drawing/2014/main" id="{6B375A09-B273-4827-A6F8-098D81A78EF0}"/>
              </a:ext>
            </a:extLst>
          </p:cNvPr>
          <p:cNvSpPr txBox="1"/>
          <p:nvPr/>
        </p:nvSpPr>
        <p:spPr bwMode="auto">
          <a:xfrm>
            <a:off x="3845448" y="2487060"/>
            <a:ext cx="1064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 × 5</a:t>
            </a:r>
            <a:endParaRPr lang="en-GB" sz="2400" dirty="0">
              <a:solidFill>
                <a:srgbClr val="C00000"/>
              </a:solidFill>
              <a:latin typeface="Myriad Pro Semibold" charset="0"/>
              <a:ea typeface="Myriad Pro Semibold" charset="0"/>
              <a:cs typeface="Myriad Pro Semibold" charset="0"/>
            </a:endParaRPr>
          </a:p>
        </p:txBody>
      </p:sp>
      <p:sp>
        <p:nvSpPr>
          <p:cNvPr id="7" name="TextBox 6">
            <a:extLst>
              <a:ext uri="{FF2B5EF4-FFF2-40B4-BE49-F238E27FC236}">
                <a16:creationId xmlns:a16="http://schemas.microsoft.com/office/drawing/2014/main" id="{88CBE272-7127-4AC6-96AF-1435DCEBCC72}"/>
              </a:ext>
            </a:extLst>
          </p:cNvPr>
          <p:cNvSpPr txBox="1"/>
          <p:nvPr/>
        </p:nvSpPr>
        <p:spPr bwMode="auto">
          <a:xfrm>
            <a:off x="2210608" y="1746651"/>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4</a:t>
            </a:r>
            <a:endParaRPr lang="en-GB" sz="2400" dirty="0">
              <a:solidFill>
                <a:srgbClr val="C00000"/>
              </a:solidFill>
              <a:latin typeface="Myriad Pro Semibold" charset="0"/>
              <a:ea typeface="Myriad Pro Semibold" charset="0"/>
              <a:cs typeface="Myriad Pro Semibold" charset="0"/>
            </a:endParaRPr>
          </a:p>
        </p:txBody>
      </p:sp>
      <p:sp>
        <p:nvSpPr>
          <p:cNvPr id="13" name="TextBox 12">
            <a:extLst>
              <a:ext uri="{FF2B5EF4-FFF2-40B4-BE49-F238E27FC236}">
                <a16:creationId xmlns:a16="http://schemas.microsoft.com/office/drawing/2014/main" id="{268521ED-7638-491E-96E0-BF3E43328962}"/>
              </a:ext>
            </a:extLst>
          </p:cNvPr>
          <p:cNvSpPr txBox="1"/>
          <p:nvPr/>
        </p:nvSpPr>
        <p:spPr bwMode="auto">
          <a:xfrm>
            <a:off x="2127252" y="2487060"/>
            <a:ext cx="1064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8</a:t>
            </a:r>
            <a:endParaRPr lang="en-GB" sz="2400" dirty="0">
              <a:solidFill>
                <a:srgbClr val="C00000"/>
              </a:solidFill>
              <a:latin typeface="Myriad Pro Semibold" charset="0"/>
              <a:ea typeface="Myriad Pro Semibold" charset="0"/>
              <a:cs typeface="Myriad Pro Semibold" charset="0"/>
            </a:endParaRPr>
          </a:p>
        </p:txBody>
      </p:sp>
      <p:sp>
        <p:nvSpPr>
          <p:cNvPr id="9" name="TextBox 8">
            <a:extLst>
              <a:ext uri="{FF2B5EF4-FFF2-40B4-BE49-F238E27FC236}">
                <a16:creationId xmlns:a16="http://schemas.microsoft.com/office/drawing/2014/main" id="{BE27FC53-9A93-4CE9-BB9B-A43BFB0A8E96}"/>
              </a:ext>
            </a:extLst>
          </p:cNvPr>
          <p:cNvSpPr txBox="1"/>
          <p:nvPr/>
        </p:nvSpPr>
        <p:spPr bwMode="auto">
          <a:xfrm>
            <a:off x="5563644" y="1746651"/>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 × 5</a:t>
            </a:r>
            <a:endParaRPr lang="en-GB" sz="2400" dirty="0">
              <a:solidFill>
                <a:srgbClr val="C00000"/>
              </a:solidFill>
              <a:latin typeface="Myriad Pro Semibold" charset="0"/>
              <a:ea typeface="Myriad Pro Semibold" charset="0"/>
              <a:cs typeface="Myriad Pro Semibold" charset="0"/>
            </a:endParaRPr>
          </a:p>
        </p:txBody>
      </p:sp>
      <p:sp>
        <p:nvSpPr>
          <p:cNvPr id="14" name="TextBox 13">
            <a:extLst>
              <a:ext uri="{FF2B5EF4-FFF2-40B4-BE49-F238E27FC236}">
                <a16:creationId xmlns:a16="http://schemas.microsoft.com/office/drawing/2014/main" id="{085AAE44-1D7E-4694-9736-39A341E911D0}"/>
              </a:ext>
            </a:extLst>
          </p:cNvPr>
          <p:cNvSpPr txBox="1"/>
          <p:nvPr/>
        </p:nvSpPr>
        <p:spPr bwMode="auto">
          <a:xfrm>
            <a:off x="5563644" y="2487060"/>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7</a:t>
            </a:r>
            <a:endParaRPr lang="en-GB" sz="2400" dirty="0">
              <a:solidFill>
                <a:srgbClr val="C00000"/>
              </a:solidFill>
              <a:latin typeface="Myriad Pro Semibold" charset="0"/>
              <a:ea typeface="Myriad Pro Semibold" charset="0"/>
              <a:cs typeface="Myriad Pro Semibold" charset="0"/>
            </a:endParaRPr>
          </a:p>
        </p:txBody>
      </p:sp>
      <p:sp>
        <p:nvSpPr>
          <p:cNvPr id="10" name="TextBox 9">
            <a:extLst>
              <a:ext uri="{FF2B5EF4-FFF2-40B4-BE49-F238E27FC236}">
                <a16:creationId xmlns:a16="http://schemas.microsoft.com/office/drawing/2014/main" id="{8FBBC066-BA66-4DA6-929E-4A0C93601268}"/>
              </a:ext>
            </a:extLst>
          </p:cNvPr>
          <p:cNvSpPr txBox="1"/>
          <p:nvPr/>
        </p:nvSpPr>
        <p:spPr bwMode="auto">
          <a:xfrm>
            <a:off x="7115128" y="1746651"/>
            <a:ext cx="1231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12</a:t>
            </a:r>
            <a:endParaRPr lang="en-GB" sz="2400" dirty="0">
              <a:solidFill>
                <a:srgbClr val="C00000"/>
              </a:solidFill>
              <a:latin typeface="Myriad Pro Semibold" charset="0"/>
              <a:ea typeface="Myriad Pro Semibold" charset="0"/>
              <a:cs typeface="Myriad Pro Semibold" charset="0"/>
            </a:endParaRPr>
          </a:p>
        </p:txBody>
      </p:sp>
      <p:sp>
        <p:nvSpPr>
          <p:cNvPr id="15" name="TextBox 14">
            <a:extLst>
              <a:ext uri="{FF2B5EF4-FFF2-40B4-BE49-F238E27FC236}">
                <a16:creationId xmlns:a16="http://schemas.microsoft.com/office/drawing/2014/main" id="{DC1A5020-D44C-4BE0-8B09-AEBA543FAE41}"/>
              </a:ext>
            </a:extLst>
          </p:cNvPr>
          <p:cNvSpPr txBox="1"/>
          <p:nvPr/>
        </p:nvSpPr>
        <p:spPr bwMode="auto">
          <a:xfrm>
            <a:off x="7198484" y="2487060"/>
            <a:ext cx="1064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10</a:t>
            </a:r>
            <a:endParaRPr lang="en-GB" sz="2400" dirty="0">
              <a:solidFill>
                <a:srgbClr val="C00000"/>
              </a:solidFill>
              <a:latin typeface="Myriad Pro Semibold" charset="0"/>
              <a:ea typeface="Myriad Pro Semibold" charset="0"/>
              <a:cs typeface="Myriad Pro Semibold" charset="0"/>
            </a:endParaRPr>
          </a:p>
        </p:txBody>
      </p:sp>
      <p:sp>
        <p:nvSpPr>
          <p:cNvPr id="11" name="TextBox 10">
            <a:extLst>
              <a:ext uri="{FF2B5EF4-FFF2-40B4-BE49-F238E27FC236}">
                <a16:creationId xmlns:a16="http://schemas.microsoft.com/office/drawing/2014/main" id="{82BF8B92-C638-4647-84F3-B138CAE2CA69}"/>
              </a:ext>
            </a:extLst>
          </p:cNvPr>
          <p:cNvSpPr txBox="1"/>
          <p:nvPr/>
        </p:nvSpPr>
        <p:spPr bwMode="auto">
          <a:xfrm>
            <a:off x="9083392" y="1746651"/>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2</a:t>
            </a:r>
            <a:endParaRPr lang="en-GB" sz="2400" dirty="0">
              <a:solidFill>
                <a:srgbClr val="C00000"/>
              </a:solidFill>
              <a:latin typeface="Myriad Pro Semibold" charset="0"/>
              <a:ea typeface="Myriad Pro Semibold" charset="0"/>
              <a:cs typeface="Myriad Pro Semibold" charset="0"/>
            </a:endParaRPr>
          </a:p>
        </p:txBody>
      </p:sp>
      <p:sp>
        <p:nvSpPr>
          <p:cNvPr id="16" name="TextBox 15">
            <a:extLst>
              <a:ext uri="{FF2B5EF4-FFF2-40B4-BE49-F238E27FC236}">
                <a16:creationId xmlns:a16="http://schemas.microsoft.com/office/drawing/2014/main" id="{552A5F3A-43DD-44F4-AE4B-2FCC66228B53}"/>
              </a:ext>
            </a:extLst>
          </p:cNvPr>
          <p:cNvSpPr txBox="1"/>
          <p:nvPr/>
        </p:nvSpPr>
        <p:spPr bwMode="auto">
          <a:xfrm>
            <a:off x="9000036" y="2487060"/>
            <a:ext cx="1064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11</a:t>
            </a:r>
            <a:endParaRPr lang="en-GB" sz="2400" dirty="0">
              <a:solidFill>
                <a:srgbClr val="C00000"/>
              </a:solidFill>
              <a:latin typeface="Myriad Pro Semibold" charset="0"/>
              <a:ea typeface="Myriad Pro Semibold" charset="0"/>
              <a:cs typeface="Myriad Pro Semibold" charset="0"/>
            </a:endParaRPr>
          </a:p>
        </p:txBody>
      </p:sp>
    </p:spTree>
    <p:extLst>
      <p:ext uri="{BB962C8B-B14F-4D97-AF65-F5344CB8AC3E}">
        <p14:creationId xmlns:p14="http://schemas.microsoft.com/office/powerpoint/2010/main" val="116925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4.07407E-6 L 0.28737 0.35903 " pathEditMode="relative" rAng="0" ptsTypes="AA">
                                      <p:cBhvr>
                                        <p:cTn id="6" dur="2000" fill="hold"/>
                                        <p:tgtEl>
                                          <p:spTgt spid="7"/>
                                        </p:tgtEl>
                                        <p:attrNameLst>
                                          <p:attrName>ppt_x</p:attrName>
                                          <p:attrName>ppt_y</p:attrName>
                                        </p:attrNameLst>
                                      </p:cBhvr>
                                      <p:rCtr x="14115" y="1803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08333E-6 1.48148E-6 L -0.11705 0.35811 " pathEditMode="relative" rAng="0" ptsTypes="AA">
                                      <p:cBhvr>
                                        <p:cTn id="10" dur="2000" fill="hold"/>
                                        <p:tgtEl>
                                          <p:spTgt spid="8"/>
                                        </p:tgtEl>
                                        <p:attrNameLst>
                                          <p:attrName>ppt_x</p:attrName>
                                          <p:attrName>ppt_y</p:attrName>
                                        </p:attrNameLst>
                                      </p:cBhvr>
                                      <p:rCtr x="-6094" y="1794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91667E-6 1.48148E-6 L -0.0418 0.44885 " pathEditMode="relative" rAng="0" ptsTypes="AA">
                                      <p:cBhvr>
                                        <p:cTn id="14" dur="2000" fill="hold"/>
                                        <p:tgtEl>
                                          <p:spTgt spid="9"/>
                                        </p:tgtEl>
                                        <p:attrNameLst>
                                          <p:attrName>ppt_x</p:attrName>
                                          <p:attrName>ppt_y</p:attrName>
                                        </p:attrNameLst>
                                      </p:cBhvr>
                                      <p:rCtr x="-1719" y="22477"/>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55556E-7 -4.44444E-6 L 0.03229 0.35903 " pathEditMode="relative" rAng="0" ptsTypes="AA">
                                      <p:cBhvr>
                                        <p:cTn id="18" dur="2000" fill="hold"/>
                                        <p:tgtEl>
                                          <p:spTgt spid="10"/>
                                        </p:tgtEl>
                                        <p:attrNameLst>
                                          <p:attrName>ppt_x</p:attrName>
                                          <p:attrName>ppt_y</p:attrName>
                                        </p:attrNameLst>
                                      </p:cBhvr>
                                      <p:rCtr x="1615" y="1794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04167E-6 1.48148E-6 L -0.4526 0.41598 " pathEditMode="relative" rAng="0" ptsTypes="AA">
                                      <p:cBhvr>
                                        <p:cTn id="22" dur="2000" fill="hold"/>
                                        <p:tgtEl>
                                          <p:spTgt spid="11"/>
                                        </p:tgtEl>
                                        <p:attrNameLst>
                                          <p:attrName>ppt_x</p:attrName>
                                          <p:attrName>ppt_y</p:attrName>
                                        </p:attrNameLst>
                                      </p:cBhvr>
                                      <p:rCtr x="-22643" y="2083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91667E-6 -1.11111E-6 L 0.55247 0.31435 " pathEditMode="relative" rAng="0" ptsTypes="AA">
                                      <p:cBhvr>
                                        <p:cTn id="26" dur="2000" fill="hold"/>
                                        <p:tgtEl>
                                          <p:spTgt spid="13"/>
                                        </p:tgtEl>
                                        <p:attrNameLst>
                                          <p:attrName>ppt_x</p:attrName>
                                          <p:attrName>ppt_y</p:attrName>
                                        </p:attrNameLst>
                                      </p:cBhvr>
                                      <p:rCtr x="27370" y="1622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95833E-6 3.7037E-6 L 0.20183 0.34907 " pathEditMode="relative" rAng="0" ptsTypes="AA">
                                      <p:cBhvr>
                                        <p:cTn id="30" dur="2000" fill="hold"/>
                                        <p:tgtEl>
                                          <p:spTgt spid="12"/>
                                        </p:tgtEl>
                                        <p:attrNameLst>
                                          <p:attrName>ppt_x</p:attrName>
                                          <p:attrName>ppt_y</p:attrName>
                                        </p:attrNameLst>
                                      </p:cBhvr>
                                      <p:rCtr x="10039" y="1807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46945E-18 -1.11111E-6 L -0.24766 0.4074 " pathEditMode="relative" rAng="0" ptsTypes="AA">
                                      <p:cBhvr>
                                        <p:cTn id="34" dur="2000" fill="hold"/>
                                        <p:tgtEl>
                                          <p:spTgt spid="14"/>
                                        </p:tgtEl>
                                        <p:attrNameLst>
                                          <p:attrName>ppt_x</p:attrName>
                                          <p:attrName>ppt_y</p:attrName>
                                        </p:attrNameLst>
                                      </p:cBhvr>
                                      <p:rCtr x="-12734" y="20880"/>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4.16667E-6 3.7037E-6 L 0.02413 0.36574 " pathEditMode="relative" rAng="0" ptsTypes="AA">
                                      <p:cBhvr>
                                        <p:cTn id="38" dur="2000" fill="hold"/>
                                        <p:tgtEl>
                                          <p:spTgt spid="15"/>
                                        </p:tgtEl>
                                        <p:attrNameLst>
                                          <p:attrName>ppt_x</p:attrName>
                                          <p:attrName>ppt_y</p:attrName>
                                        </p:attrNameLst>
                                      </p:cBhvr>
                                      <p:rCtr x="1198" y="18287"/>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5E-6 -1.11111E-6 L -0.34167 0.42176 " pathEditMode="relative" rAng="0" ptsTypes="AA">
                                      <p:cBhvr>
                                        <p:cTn id="42" dur="2000" fill="hold"/>
                                        <p:tgtEl>
                                          <p:spTgt spid="16"/>
                                        </p:tgtEl>
                                        <p:attrNameLst>
                                          <p:attrName>ppt_x</p:attrName>
                                          <p:attrName>ppt_y</p:attrName>
                                        </p:attrNameLst>
                                      </p:cBhvr>
                                      <p:rCtr x="-16901" y="2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7" grpId="0"/>
      <p:bldP spid="13" grpId="0"/>
      <p:bldP spid="9" grpId="0"/>
      <p:bldP spid="14" grpId="0"/>
      <p:bldP spid="10" grpId="0"/>
      <p:bldP spid="15" grpId="0"/>
      <p:bldP spid="11" grpId="0"/>
      <p:bldP spid="16"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25</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24391035"/>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25</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use knowledge of the two, five and ten times tables to solve problems (2)</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4411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25</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994290990"/>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1:9</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14-15</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3649913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1:9</a:t>
            </a:r>
          </a:p>
        </p:txBody>
      </p:sp>
      <p:sp>
        <p:nvSpPr>
          <p:cNvPr id="5" name="TextBox 4">
            <a:extLst>
              <a:ext uri="{FF2B5EF4-FFF2-40B4-BE49-F238E27FC236}">
                <a16:creationId xmlns:a16="http://schemas.microsoft.com/office/drawing/2014/main" id="{12D9FF64-76F0-4968-9ED4-603A2607618D}"/>
              </a:ext>
            </a:extLst>
          </p:cNvPr>
          <p:cNvSpPr txBox="1"/>
          <p:nvPr/>
        </p:nvSpPr>
        <p:spPr bwMode="auto">
          <a:xfrm>
            <a:off x="5329884" y="5419543"/>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3 = 15</a:t>
            </a:r>
          </a:p>
        </p:txBody>
      </p:sp>
      <p:pic>
        <p:nvPicPr>
          <p:cNvPr id="4" name="Picture 3" descr="A close up of a logo&#10;&#10;Description automatically generated">
            <a:extLst>
              <a:ext uri="{FF2B5EF4-FFF2-40B4-BE49-F238E27FC236}">
                <a16:creationId xmlns:a16="http://schemas.microsoft.com/office/drawing/2014/main" id="{0E4E5CFA-F86C-4E67-B120-71B9D47F7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456" y="1970046"/>
            <a:ext cx="6135088" cy="2917908"/>
          </a:xfrm>
          <a:prstGeom prst="rect">
            <a:avLst/>
          </a:prstGeom>
        </p:spPr>
      </p:pic>
      <p:sp>
        <p:nvSpPr>
          <p:cNvPr id="6" name="TextBox 5">
            <a:extLst>
              <a:ext uri="{FF2B5EF4-FFF2-40B4-BE49-F238E27FC236}">
                <a16:creationId xmlns:a16="http://schemas.microsoft.com/office/drawing/2014/main" id="{542F1CCC-C49C-4E4A-BF3E-EADFDE91643A}"/>
              </a:ext>
            </a:extLst>
          </p:cNvPr>
          <p:cNvSpPr txBox="1"/>
          <p:nvPr/>
        </p:nvSpPr>
        <p:spPr bwMode="auto">
          <a:xfrm>
            <a:off x="2850241" y="1058933"/>
            <a:ext cx="64915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Write one equation to represent both pictures.</a:t>
            </a:r>
          </a:p>
        </p:txBody>
      </p:sp>
    </p:spTree>
    <p:extLst>
      <p:ext uri="{BB962C8B-B14F-4D97-AF65-F5344CB8AC3E}">
        <p14:creationId xmlns:p14="http://schemas.microsoft.com/office/powerpoint/2010/main" val="70628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1:9</a:t>
            </a:r>
          </a:p>
        </p:txBody>
      </p:sp>
      <p:sp>
        <p:nvSpPr>
          <p:cNvPr id="3" name="TextBox 2">
            <a:extLst>
              <a:ext uri="{FF2B5EF4-FFF2-40B4-BE49-F238E27FC236}">
                <a16:creationId xmlns:a16="http://schemas.microsoft.com/office/drawing/2014/main" id="{0186AC07-9381-47FD-B983-987E553F79E4}"/>
              </a:ext>
            </a:extLst>
          </p:cNvPr>
          <p:cNvSpPr txBox="1"/>
          <p:nvPr/>
        </p:nvSpPr>
        <p:spPr bwMode="auto">
          <a:xfrm>
            <a:off x="5329884" y="5419543"/>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5 = 15</a:t>
            </a:r>
          </a:p>
        </p:txBody>
      </p:sp>
      <p:pic>
        <p:nvPicPr>
          <p:cNvPr id="4" name="Picture 3" descr="A close up of a logo&#10;&#10;Description automatically generated">
            <a:extLst>
              <a:ext uri="{FF2B5EF4-FFF2-40B4-BE49-F238E27FC236}">
                <a16:creationId xmlns:a16="http://schemas.microsoft.com/office/drawing/2014/main" id="{C92672A5-A7C3-4DD1-BBC4-304606D93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456" y="1970046"/>
            <a:ext cx="6135088" cy="2917908"/>
          </a:xfrm>
          <a:prstGeom prst="rect">
            <a:avLst/>
          </a:prstGeom>
        </p:spPr>
      </p:pic>
      <p:sp>
        <p:nvSpPr>
          <p:cNvPr id="5" name="TextBox 4">
            <a:extLst>
              <a:ext uri="{FF2B5EF4-FFF2-40B4-BE49-F238E27FC236}">
                <a16:creationId xmlns:a16="http://schemas.microsoft.com/office/drawing/2014/main" id="{D81EA291-516F-4246-B56A-91AB2AD45EBC}"/>
              </a:ext>
            </a:extLst>
          </p:cNvPr>
          <p:cNvSpPr txBox="1"/>
          <p:nvPr/>
        </p:nvSpPr>
        <p:spPr bwMode="auto">
          <a:xfrm>
            <a:off x="2850241" y="1058933"/>
            <a:ext cx="64915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Write one equation to represent both pictures.</a:t>
            </a:r>
          </a:p>
        </p:txBody>
      </p:sp>
    </p:spTree>
    <p:extLst>
      <p:ext uri="{BB962C8B-B14F-4D97-AF65-F5344CB8AC3E}">
        <p14:creationId xmlns:p14="http://schemas.microsoft.com/office/powerpoint/2010/main" val="344765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1:9</a:t>
            </a:r>
          </a:p>
        </p:txBody>
      </p:sp>
      <p:sp>
        <p:nvSpPr>
          <p:cNvPr id="3" name="TextBox 2">
            <a:extLst>
              <a:ext uri="{FF2B5EF4-FFF2-40B4-BE49-F238E27FC236}">
                <a16:creationId xmlns:a16="http://schemas.microsoft.com/office/drawing/2014/main" id="{ECD66E28-9C75-4D6A-9F63-9D8115F8872F}"/>
              </a:ext>
            </a:extLst>
          </p:cNvPr>
          <p:cNvSpPr txBox="1"/>
          <p:nvPr/>
        </p:nvSpPr>
        <p:spPr bwMode="auto">
          <a:xfrm>
            <a:off x="5373698" y="1069207"/>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2 = 6</a:t>
            </a:r>
          </a:p>
        </p:txBody>
      </p:sp>
      <p:sp>
        <p:nvSpPr>
          <p:cNvPr id="4" name="TextBox 3">
            <a:extLst>
              <a:ext uri="{FF2B5EF4-FFF2-40B4-BE49-F238E27FC236}">
                <a16:creationId xmlns:a16="http://schemas.microsoft.com/office/drawing/2014/main" id="{BB96099A-9A1B-4860-A818-E9ADB41992E0}"/>
              </a:ext>
            </a:extLst>
          </p:cNvPr>
          <p:cNvSpPr txBox="1"/>
          <p:nvPr/>
        </p:nvSpPr>
        <p:spPr bwMode="auto">
          <a:xfrm>
            <a:off x="3473368" y="1970078"/>
            <a:ext cx="52452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Draw an array to match the equation.</a:t>
            </a:r>
          </a:p>
        </p:txBody>
      </p:sp>
      <p:pic>
        <p:nvPicPr>
          <p:cNvPr id="5" name="Picture 4" descr="A picture containing brass knucks, weapon, wheel&#10;&#10;Description automatically generated">
            <a:extLst>
              <a:ext uri="{FF2B5EF4-FFF2-40B4-BE49-F238E27FC236}">
                <a16:creationId xmlns:a16="http://schemas.microsoft.com/office/drawing/2014/main" id="{585B7078-635D-4D80-97CF-E490CEFA13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23642" y="3013191"/>
            <a:ext cx="1144717" cy="1872307"/>
          </a:xfrm>
          <a:prstGeom prst="rect">
            <a:avLst/>
          </a:prstGeom>
        </p:spPr>
      </p:pic>
    </p:spTree>
    <p:extLst>
      <p:ext uri="{BB962C8B-B14F-4D97-AF65-F5344CB8AC3E}">
        <p14:creationId xmlns:p14="http://schemas.microsoft.com/office/powerpoint/2010/main" val="31790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1:9</a:t>
            </a:r>
          </a:p>
        </p:txBody>
      </p:sp>
      <p:sp>
        <p:nvSpPr>
          <p:cNvPr id="3" name="TextBox 2">
            <a:extLst>
              <a:ext uri="{FF2B5EF4-FFF2-40B4-BE49-F238E27FC236}">
                <a16:creationId xmlns:a16="http://schemas.microsoft.com/office/drawing/2014/main" id="{314102F4-AE27-4805-9E77-9AFD546B651F}"/>
              </a:ext>
            </a:extLst>
          </p:cNvPr>
          <p:cNvSpPr txBox="1"/>
          <p:nvPr/>
        </p:nvSpPr>
        <p:spPr bwMode="auto">
          <a:xfrm>
            <a:off x="5373698" y="1069207"/>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2 = 6</a:t>
            </a:r>
          </a:p>
        </p:txBody>
      </p:sp>
      <p:sp>
        <p:nvSpPr>
          <p:cNvPr id="4" name="TextBox 3">
            <a:extLst>
              <a:ext uri="{FF2B5EF4-FFF2-40B4-BE49-F238E27FC236}">
                <a16:creationId xmlns:a16="http://schemas.microsoft.com/office/drawing/2014/main" id="{6DA53ED7-F48E-40F6-B550-32A468012FB3}"/>
              </a:ext>
            </a:extLst>
          </p:cNvPr>
          <p:cNvSpPr txBox="1"/>
          <p:nvPr/>
        </p:nvSpPr>
        <p:spPr bwMode="auto">
          <a:xfrm>
            <a:off x="2594611" y="1970078"/>
            <a:ext cx="7002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Complete the two pictures to match the equation.</a:t>
            </a:r>
          </a:p>
        </p:txBody>
      </p:sp>
      <p:pic>
        <p:nvPicPr>
          <p:cNvPr id="6" name="Picture 5" descr="A drawing of a person&#10;&#10;Description automatically generated">
            <a:extLst>
              <a:ext uri="{FF2B5EF4-FFF2-40B4-BE49-F238E27FC236}">
                <a16:creationId xmlns:a16="http://schemas.microsoft.com/office/drawing/2014/main" id="{77375831-7C97-40C6-A557-43AEBAF41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9714" y="2960401"/>
            <a:ext cx="5112573" cy="2724627"/>
          </a:xfrm>
          <a:prstGeom prst="rect">
            <a:avLst/>
          </a:prstGeom>
        </p:spPr>
      </p:pic>
      <p:pic>
        <p:nvPicPr>
          <p:cNvPr id="10" name="Picture 9">
            <a:extLst>
              <a:ext uri="{FF2B5EF4-FFF2-40B4-BE49-F238E27FC236}">
                <a16:creationId xmlns:a16="http://schemas.microsoft.com/office/drawing/2014/main" id="{CBC234E4-A832-4DB4-86C9-68CF3E948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845" y="4492822"/>
            <a:ext cx="1147212" cy="1097333"/>
          </a:xfrm>
          <a:prstGeom prst="rect">
            <a:avLst/>
          </a:prstGeom>
        </p:spPr>
      </p:pic>
      <p:pic>
        <p:nvPicPr>
          <p:cNvPr id="11" name="Picture 10" descr="A close up of a logo&#10;&#10;Description automatically generated">
            <a:extLst>
              <a:ext uri="{FF2B5EF4-FFF2-40B4-BE49-F238E27FC236}">
                <a16:creationId xmlns:a16="http://schemas.microsoft.com/office/drawing/2014/main" id="{A7A7333D-7332-4057-BCFA-C34812F53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6224" y="3215289"/>
            <a:ext cx="953931" cy="779355"/>
          </a:xfrm>
          <a:prstGeom prst="rect">
            <a:avLst/>
          </a:prstGeom>
        </p:spPr>
      </p:pic>
      <p:pic>
        <p:nvPicPr>
          <p:cNvPr id="12" name="Picture 11" descr="A close up of a logo&#10;&#10;Description automatically generated">
            <a:extLst>
              <a:ext uri="{FF2B5EF4-FFF2-40B4-BE49-F238E27FC236}">
                <a16:creationId xmlns:a16="http://schemas.microsoft.com/office/drawing/2014/main" id="{DF6D4555-4CCE-49CB-B225-17094A42D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4487" y="3215289"/>
            <a:ext cx="953931" cy="779355"/>
          </a:xfrm>
          <a:prstGeom prst="rect">
            <a:avLst/>
          </a:prstGeom>
        </p:spPr>
      </p:pic>
    </p:spTree>
    <p:extLst>
      <p:ext uri="{BB962C8B-B14F-4D97-AF65-F5344CB8AC3E}">
        <p14:creationId xmlns:p14="http://schemas.microsoft.com/office/powerpoint/2010/main" val="353237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Placeholder 1">
            <a:extLst>
              <a:ext uri="{FF2B5EF4-FFF2-40B4-BE49-F238E27FC236}">
                <a16:creationId xmlns:a16="http://schemas.microsoft.com/office/drawing/2014/main" id="{F5A3CD69-11C7-4A66-8B66-E898B3401D77}"/>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1:4</a:t>
            </a:r>
          </a:p>
        </p:txBody>
      </p:sp>
      <p:pic>
        <p:nvPicPr>
          <p:cNvPr id="37891" name="Picture 5">
            <a:extLst>
              <a:ext uri="{FF2B5EF4-FFF2-40B4-BE49-F238E27FC236}">
                <a16:creationId xmlns:a16="http://schemas.microsoft.com/office/drawing/2014/main" id="{56349949-EE84-4FA1-B360-20BFB2A24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2492375"/>
            <a:ext cx="7848600"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7A9CA76-DCF5-41D2-A6D3-BCB48C42F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914" y="3741739"/>
            <a:ext cx="611187"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path" presetSubtype="0" accel="50000" decel="50000" fill="hold" nodeType="clickEffect">
                                  <p:stCondLst>
                                    <p:cond delay="0"/>
                                  </p:stCondLst>
                                  <p:childTnLst>
                                    <p:animMotion origin="layout" path="M -4.79167E-6 0.00023 C 0.04167 0.00023 0.07396 0.00116 0.12709 0.00116 C 0.18047 0.00116 0.31941 0.01736 0.31941 0.0007 C 0.31941 -0.01111 0.3224 -0.0706 0.3224 -0.08449 " pathEditMode="relative" rAng="0" ptsTypes="AAAA">
                                      <p:cBhvr>
                                        <p:cTn id="6" dur="2000" fill="hold"/>
                                        <p:tgtEl>
                                          <p:spTgt spid="8"/>
                                        </p:tgtEl>
                                        <p:attrNameLst>
                                          <p:attrName>ppt_x</p:attrName>
                                          <p:attrName>ppt_y</p:attrName>
                                        </p:attrNameLst>
                                      </p:cBhvr>
                                      <p:rCtr x="16120" y="-3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7ED62845-7DD0-4185-A86B-3639609B69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095" y="2395053"/>
            <a:ext cx="8419306" cy="3974937"/>
          </a:xfrm>
          <a:prstGeom prst="rect">
            <a:avLst/>
          </a:prstGeom>
        </p:spPr>
      </p:pic>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1:9</a:t>
            </a:r>
          </a:p>
        </p:txBody>
      </p:sp>
      <p:pic>
        <p:nvPicPr>
          <p:cNvPr id="4" name="Picture 3">
            <a:extLst>
              <a:ext uri="{FF2B5EF4-FFF2-40B4-BE49-F238E27FC236}">
                <a16:creationId xmlns:a16="http://schemas.microsoft.com/office/drawing/2014/main" id="{AEE8545E-BCDB-484F-81CA-C669E18D6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456" y="1174743"/>
            <a:ext cx="6135088" cy="875372"/>
          </a:xfrm>
          <a:prstGeom prst="rect">
            <a:avLst/>
          </a:prstGeom>
        </p:spPr>
      </p:pic>
      <p:sp>
        <p:nvSpPr>
          <p:cNvPr id="3" name="Oval 2">
            <a:extLst>
              <a:ext uri="{FF2B5EF4-FFF2-40B4-BE49-F238E27FC236}">
                <a16:creationId xmlns:a16="http://schemas.microsoft.com/office/drawing/2014/main" id="{D15CBF88-E35A-4460-8380-29E91A57C14E}"/>
              </a:ext>
            </a:extLst>
          </p:cNvPr>
          <p:cNvSpPr/>
          <p:nvPr/>
        </p:nvSpPr>
        <p:spPr bwMode="auto">
          <a:xfrm>
            <a:off x="2905169" y="912658"/>
            <a:ext cx="1433953" cy="1433953"/>
          </a:xfrm>
          <a:prstGeom prst="ellipse">
            <a:avLst/>
          </a:prstGeom>
          <a:noFill/>
          <a:ln w="28575" cap="flat" cmpd="sng" algn="ctr">
            <a:solidFill>
              <a:srgbClr val="FF3B3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7" name="Oval 16">
            <a:extLst>
              <a:ext uri="{FF2B5EF4-FFF2-40B4-BE49-F238E27FC236}">
                <a16:creationId xmlns:a16="http://schemas.microsoft.com/office/drawing/2014/main" id="{C0EE796E-4CE4-4144-896F-1EDDFCAAD5C4}"/>
              </a:ext>
            </a:extLst>
          </p:cNvPr>
          <p:cNvSpPr/>
          <p:nvPr/>
        </p:nvSpPr>
        <p:spPr bwMode="auto">
          <a:xfrm>
            <a:off x="4752806" y="892110"/>
            <a:ext cx="1433953" cy="1433953"/>
          </a:xfrm>
          <a:prstGeom prst="ellipse">
            <a:avLst/>
          </a:prstGeom>
          <a:noFill/>
          <a:ln w="28575" cap="flat" cmpd="sng" algn="ctr">
            <a:solidFill>
              <a:srgbClr val="FF3B3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8" name="Oval 17">
            <a:extLst>
              <a:ext uri="{FF2B5EF4-FFF2-40B4-BE49-F238E27FC236}">
                <a16:creationId xmlns:a16="http://schemas.microsoft.com/office/drawing/2014/main" id="{9D4E5342-AF4E-421F-8C4B-3C3FFC5B612C}"/>
              </a:ext>
            </a:extLst>
          </p:cNvPr>
          <p:cNvSpPr/>
          <p:nvPr/>
        </p:nvSpPr>
        <p:spPr bwMode="auto">
          <a:xfrm>
            <a:off x="6607589" y="892110"/>
            <a:ext cx="1433953" cy="1433953"/>
          </a:xfrm>
          <a:prstGeom prst="ellipse">
            <a:avLst/>
          </a:prstGeom>
          <a:noFill/>
          <a:ln w="28575" cap="flat" cmpd="sng" algn="ctr">
            <a:solidFill>
              <a:srgbClr val="FF3B3B"/>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pic>
        <p:nvPicPr>
          <p:cNvPr id="12" name="Picture 11">
            <a:extLst>
              <a:ext uri="{FF2B5EF4-FFF2-40B4-BE49-F238E27FC236}">
                <a16:creationId xmlns:a16="http://schemas.microsoft.com/office/drawing/2014/main" id="{DE323E87-4B90-4835-BEE1-8758B4F9F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803" y="3371177"/>
            <a:ext cx="658425" cy="755970"/>
          </a:xfrm>
          <a:prstGeom prst="rect">
            <a:avLst/>
          </a:prstGeom>
        </p:spPr>
      </p:pic>
      <p:pic>
        <p:nvPicPr>
          <p:cNvPr id="19" name="Picture 18" descr="A picture containing object&#10;&#10;Description automatically generated">
            <a:extLst>
              <a:ext uri="{FF2B5EF4-FFF2-40B4-BE49-F238E27FC236}">
                <a16:creationId xmlns:a16="http://schemas.microsoft.com/office/drawing/2014/main" id="{0E4A276E-D586-46B2-99F0-A307E231F0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6367" y="4395031"/>
            <a:ext cx="713294" cy="749873"/>
          </a:xfrm>
          <a:prstGeom prst="rect">
            <a:avLst/>
          </a:prstGeom>
        </p:spPr>
      </p:pic>
      <p:pic>
        <p:nvPicPr>
          <p:cNvPr id="20" name="Picture 19">
            <a:extLst>
              <a:ext uri="{FF2B5EF4-FFF2-40B4-BE49-F238E27FC236}">
                <a16:creationId xmlns:a16="http://schemas.microsoft.com/office/drawing/2014/main" id="{7F75921A-8B97-4DF6-B0A2-F88D2DC8D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803" y="3709286"/>
            <a:ext cx="658425" cy="755970"/>
          </a:xfrm>
          <a:prstGeom prst="rect">
            <a:avLst/>
          </a:prstGeom>
        </p:spPr>
      </p:pic>
      <p:pic>
        <p:nvPicPr>
          <p:cNvPr id="21" name="Picture 20">
            <a:extLst>
              <a:ext uri="{FF2B5EF4-FFF2-40B4-BE49-F238E27FC236}">
                <a16:creationId xmlns:a16="http://schemas.microsoft.com/office/drawing/2014/main" id="{D48F0549-4E78-409E-B206-3D2526CE11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803" y="4040251"/>
            <a:ext cx="658425" cy="755970"/>
          </a:xfrm>
          <a:prstGeom prst="rect">
            <a:avLst/>
          </a:prstGeom>
        </p:spPr>
      </p:pic>
      <p:pic>
        <p:nvPicPr>
          <p:cNvPr id="22" name="Picture 21">
            <a:extLst>
              <a:ext uri="{FF2B5EF4-FFF2-40B4-BE49-F238E27FC236}">
                <a16:creationId xmlns:a16="http://schemas.microsoft.com/office/drawing/2014/main" id="{15D3DABA-8C92-4770-9084-7EFE6E1DE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803" y="4698464"/>
            <a:ext cx="658425" cy="755970"/>
          </a:xfrm>
          <a:prstGeom prst="rect">
            <a:avLst/>
          </a:prstGeom>
        </p:spPr>
      </p:pic>
      <p:pic>
        <p:nvPicPr>
          <p:cNvPr id="23" name="Picture 22">
            <a:extLst>
              <a:ext uri="{FF2B5EF4-FFF2-40B4-BE49-F238E27FC236}">
                <a16:creationId xmlns:a16="http://schemas.microsoft.com/office/drawing/2014/main" id="{106F50DA-24FF-47F4-8047-68B204B3C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803" y="5034194"/>
            <a:ext cx="658425" cy="755970"/>
          </a:xfrm>
          <a:prstGeom prst="rect">
            <a:avLst/>
          </a:prstGeom>
        </p:spPr>
      </p:pic>
      <p:pic>
        <p:nvPicPr>
          <p:cNvPr id="24" name="Picture 23" descr="A picture containing object&#10;&#10;Description automatically generated">
            <a:extLst>
              <a:ext uri="{FF2B5EF4-FFF2-40B4-BE49-F238E27FC236}">
                <a16:creationId xmlns:a16="http://schemas.microsoft.com/office/drawing/2014/main" id="{500E09DB-FE9E-4937-B1EE-80BE52257A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6367" y="5393735"/>
            <a:ext cx="713294" cy="749873"/>
          </a:xfrm>
          <a:prstGeom prst="rect">
            <a:avLst/>
          </a:prstGeom>
        </p:spPr>
      </p:pic>
      <p:pic>
        <p:nvPicPr>
          <p:cNvPr id="25" name="Picture 24" descr="A picture containing object&#10;&#10;Description automatically generated">
            <a:extLst>
              <a:ext uri="{FF2B5EF4-FFF2-40B4-BE49-F238E27FC236}">
                <a16:creationId xmlns:a16="http://schemas.microsoft.com/office/drawing/2014/main" id="{0FBD6538-2AF9-4BC5-A10A-B75A2F7C43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6367" y="5725746"/>
            <a:ext cx="713294" cy="749873"/>
          </a:xfrm>
          <a:prstGeom prst="rect">
            <a:avLst/>
          </a:prstGeom>
        </p:spPr>
      </p:pic>
    </p:spTree>
    <p:extLst>
      <p:ext uri="{BB962C8B-B14F-4D97-AF65-F5344CB8AC3E}">
        <p14:creationId xmlns:p14="http://schemas.microsoft.com/office/powerpoint/2010/main" val="310853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26</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132302578"/>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26</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what each factor represents in a multiplication story</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3486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26</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294718998"/>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1:10 - 1:12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16-18</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4118897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1:10</a:t>
            </a:r>
          </a:p>
        </p:txBody>
      </p:sp>
      <p:pic>
        <p:nvPicPr>
          <p:cNvPr id="4" name="Picture 3" descr="A close up of a logo&#10;&#10;Description automatically generated">
            <a:extLst>
              <a:ext uri="{FF2B5EF4-FFF2-40B4-BE49-F238E27FC236}">
                <a16:creationId xmlns:a16="http://schemas.microsoft.com/office/drawing/2014/main" id="{30E0CF24-382A-42E3-A884-201B05E6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56" y="1430125"/>
            <a:ext cx="6135088" cy="1900381"/>
          </a:xfrm>
          <a:prstGeom prst="rect">
            <a:avLst/>
          </a:prstGeom>
        </p:spPr>
      </p:pic>
      <p:sp>
        <p:nvSpPr>
          <p:cNvPr id="5" name="TextBox 4">
            <a:extLst>
              <a:ext uri="{FF2B5EF4-FFF2-40B4-BE49-F238E27FC236}">
                <a16:creationId xmlns:a16="http://schemas.microsoft.com/office/drawing/2014/main" id="{4DEF5B72-D44E-4830-8F8C-F49929705CC1}"/>
              </a:ext>
            </a:extLst>
          </p:cNvPr>
          <p:cNvSpPr txBox="1"/>
          <p:nvPr/>
        </p:nvSpPr>
        <p:spPr bwMode="auto">
          <a:xfrm>
            <a:off x="5097985" y="3640572"/>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groups of 3</a:t>
            </a:r>
          </a:p>
        </p:txBody>
      </p:sp>
      <p:sp>
        <p:nvSpPr>
          <p:cNvPr id="6" name="TextBox 5">
            <a:extLst>
              <a:ext uri="{FF2B5EF4-FFF2-40B4-BE49-F238E27FC236}">
                <a16:creationId xmlns:a16="http://schemas.microsoft.com/office/drawing/2014/main" id="{6CE02479-2EDE-4912-9963-C63388DC6F39}"/>
              </a:ext>
            </a:extLst>
          </p:cNvPr>
          <p:cNvSpPr txBox="1"/>
          <p:nvPr/>
        </p:nvSpPr>
        <p:spPr bwMode="auto">
          <a:xfrm>
            <a:off x="4743711" y="4181262"/>
            <a:ext cx="2704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+ 3 + 3 + 3 = 12</a:t>
            </a:r>
          </a:p>
        </p:txBody>
      </p:sp>
      <p:sp>
        <p:nvSpPr>
          <p:cNvPr id="7" name="TextBox 6">
            <a:extLst>
              <a:ext uri="{FF2B5EF4-FFF2-40B4-BE49-F238E27FC236}">
                <a16:creationId xmlns:a16="http://schemas.microsoft.com/office/drawing/2014/main" id="{F01331C9-BC12-4FEE-9EF7-F6F41E846917}"/>
              </a:ext>
            </a:extLst>
          </p:cNvPr>
          <p:cNvSpPr txBox="1"/>
          <p:nvPr/>
        </p:nvSpPr>
        <p:spPr bwMode="auto">
          <a:xfrm>
            <a:off x="5290332" y="4721952"/>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3 = 12</a:t>
            </a:r>
          </a:p>
        </p:txBody>
      </p:sp>
      <p:sp>
        <p:nvSpPr>
          <p:cNvPr id="8" name="TextBox 7">
            <a:extLst>
              <a:ext uri="{FF2B5EF4-FFF2-40B4-BE49-F238E27FC236}">
                <a16:creationId xmlns:a16="http://schemas.microsoft.com/office/drawing/2014/main" id="{FBA2D423-2949-497C-AEBD-7460EDF56C43}"/>
              </a:ext>
            </a:extLst>
          </p:cNvPr>
          <p:cNvSpPr txBox="1"/>
          <p:nvPr/>
        </p:nvSpPr>
        <p:spPr bwMode="auto">
          <a:xfrm>
            <a:off x="5154879" y="5262642"/>
            <a:ext cx="18822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four times</a:t>
            </a:r>
          </a:p>
        </p:txBody>
      </p:sp>
      <p:sp>
        <p:nvSpPr>
          <p:cNvPr id="9" name="TextBox 8">
            <a:extLst>
              <a:ext uri="{FF2B5EF4-FFF2-40B4-BE49-F238E27FC236}">
                <a16:creationId xmlns:a16="http://schemas.microsoft.com/office/drawing/2014/main" id="{3A94E62E-DFBA-479C-9058-024717C48F85}"/>
              </a:ext>
            </a:extLst>
          </p:cNvPr>
          <p:cNvSpPr txBox="1"/>
          <p:nvPr/>
        </p:nvSpPr>
        <p:spPr bwMode="auto">
          <a:xfrm>
            <a:off x="5290332" y="5803331"/>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4 = 12</a:t>
            </a:r>
          </a:p>
        </p:txBody>
      </p:sp>
    </p:spTree>
    <p:extLst>
      <p:ext uri="{BB962C8B-B14F-4D97-AF65-F5344CB8AC3E}">
        <p14:creationId xmlns:p14="http://schemas.microsoft.com/office/powerpoint/2010/main" val="50537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1:11</a:t>
            </a:r>
          </a:p>
        </p:txBody>
      </p:sp>
      <p:sp>
        <p:nvSpPr>
          <p:cNvPr id="3" name="TextBox 2">
            <a:extLst>
              <a:ext uri="{FF2B5EF4-FFF2-40B4-BE49-F238E27FC236}">
                <a16:creationId xmlns:a16="http://schemas.microsoft.com/office/drawing/2014/main" id="{771622D9-6D11-45FD-A414-A77FFEE2971A}"/>
              </a:ext>
            </a:extLst>
          </p:cNvPr>
          <p:cNvSpPr txBox="1"/>
          <p:nvPr/>
        </p:nvSpPr>
        <p:spPr bwMode="auto">
          <a:xfrm>
            <a:off x="5290343" y="1069207"/>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3 = 18</a:t>
            </a:r>
          </a:p>
        </p:txBody>
      </p:sp>
      <p:pic>
        <p:nvPicPr>
          <p:cNvPr id="5" name="Picture 4" descr="A close up of a logo&#10;&#10;Description automatically generated">
            <a:extLst>
              <a:ext uri="{FF2B5EF4-FFF2-40B4-BE49-F238E27FC236}">
                <a16:creationId xmlns:a16="http://schemas.microsoft.com/office/drawing/2014/main" id="{030E81B5-115C-4C8D-B7A3-6FDD65AE2C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58519" y="2132643"/>
            <a:ext cx="1659466" cy="3311119"/>
          </a:xfrm>
          <a:prstGeom prst="rect">
            <a:avLst/>
          </a:prstGeom>
        </p:spPr>
      </p:pic>
      <p:pic>
        <p:nvPicPr>
          <p:cNvPr id="7" name="Picture 6">
            <a:extLst>
              <a:ext uri="{FF2B5EF4-FFF2-40B4-BE49-F238E27FC236}">
                <a16:creationId xmlns:a16="http://schemas.microsoft.com/office/drawing/2014/main" id="{3A82DB71-90AA-4A58-A4F7-AA2982F766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248539" y="2160698"/>
            <a:ext cx="574616" cy="3258746"/>
          </a:xfrm>
          <a:prstGeom prst="rect">
            <a:avLst/>
          </a:prstGeom>
        </p:spPr>
      </p:pic>
      <p:pic>
        <p:nvPicPr>
          <p:cNvPr id="6" name="Picture 5">
            <a:extLst>
              <a:ext uri="{FF2B5EF4-FFF2-40B4-BE49-F238E27FC236}">
                <a16:creationId xmlns:a16="http://schemas.microsoft.com/office/drawing/2014/main" id="{530E0C1D-167A-452A-9459-AEE95172C3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3709" y="2132642"/>
            <a:ext cx="779772" cy="3223830"/>
          </a:xfrm>
          <a:prstGeom prst="rect">
            <a:avLst/>
          </a:prstGeom>
        </p:spPr>
      </p:pic>
    </p:spTree>
    <p:extLst>
      <p:ext uri="{BB962C8B-B14F-4D97-AF65-F5344CB8AC3E}">
        <p14:creationId xmlns:p14="http://schemas.microsoft.com/office/powerpoint/2010/main" val="196456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F2266-693D-4CEA-BE0B-5D8D2F746A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25724" y="1708183"/>
            <a:ext cx="1811208" cy="3212192"/>
          </a:xfrm>
          <a:prstGeom prst="rect">
            <a:avLst/>
          </a:prstGeom>
        </p:spPr>
      </p:pic>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1:11</a:t>
            </a:r>
          </a:p>
        </p:txBody>
      </p:sp>
      <p:pic>
        <p:nvPicPr>
          <p:cNvPr id="6" name="Picture 5">
            <a:extLst>
              <a:ext uri="{FF2B5EF4-FFF2-40B4-BE49-F238E27FC236}">
                <a16:creationId xmlns:a16="http://schemas.microsoft.com/office/drawing/2014/main" id="{22A8823B-8224-4BAB-9DE4-8C40BD33A4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1125" y="5097687"/>
            <a:ext cx="1624014" cy="430620"/>
          </a:xfrm>
          <a:prstGeom prst="rect">
            <a:avLst/>
          </a:prstGeom>
        </p:spPr>
      </p:pic>
      <p:sp>
        <p:nvSpPr>
          <p:cNvPr id="9" name="TextBox 8">
            <a:extLst>
              <a:ext uri="{FF2B5EF4-FFF2-40B4-BE49-F238E27FC236}">
                <a16:creationId xmlns:a16="http://schemas.microsoft.com/office/drawing/2014/main" id="{1768F244-34E1-42A8-AFE9-97FE498D93A8}"/>
              </a:ext>
            </a:extLst>
          </p:cNvPr>
          <p:cNvSpPr txBox="1"/>
          <p:nvPr/>
        </p:nvSpPr>
        <p:spPr bwMode="auto">
          <a:xfrm>
            <a:off x="5290343" y="1069207"/>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3 = 18</a:t>
            </a:r>
          </a:p>
        </p:txBody>
      </p:sp>
      <p:pic>
        <p:nvPicPr>
          <p:cNvPr id="10" name="Picture 9" descr="A close up of a logo&#10;&#10;Description automatically generated">
            <a:extLst>
              <a:ext uri="{FF2B5EF4-FFF2-40B4-BE49-F238E27FC236}">
                <a16:creationId xmlns:a16="http://schemas.microsoft.com/office/drawing/2014/main" id="{E54B17C3-3AF2-4FFE-97F7-DDBFA2BFF9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8461" y="5701431"/>
            <a:ext cx="2534935" cy="479164"/>
          </a:xfrm>
          <a:prstGeom prst="rect">
            <a:avLst/>
          </a:prstGeom>
        </p:spPr>
      </p:pic>
    </p:spTree>
    <p:extLst>
      <p:ext uri="{BB962C8B-B14F-4D97-AF65-F5344CB8AC3E}">
        <p14:creationId xmlns:p14="http://schemas.microsoft.com/office/powerpoint/2010/main" val="27107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1:11</a:t>
            </a:r>
          </a:p>
        </p:txBody>
      </p:sp>
      <p:sp>
        <p:nvSpPr>
          <p:cNvPr id="3" name="TextBox 2">
            <a:extLst>
              <a:ext uri="{FF2B5EF4-FFF2-40B4-BE49-F238E27FC236}">
                <a16:creationId xmlns:a16="http://schemas.microsoft.com/office/drawing/2014/main" id="{0B0E1537-FEFE-4776-B84D-4E15251B3367}"/>
              </a:ext>
            </a:extLst>
          </p:cNvPr>
          <p:cNvSpPr txBox="1"/>
          <p:nvPr/>
        </p:nvSpPr>
        <p:spPr bwMode="auto">
          <a:xfrm>
            <a:off x="5290343" y="1069207"/>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3 = 18</a:t>
            </a:r>
          </a:p>
        </p:txBody>
      </p:sp>
      <p:grpSp>
        <p:nvGrpSpPr>
          <p:cNvPr id="19" name="Group 18">
            <a:extLst>
              <a:ext uri="{FF2B5EF4-FFF2-40B4-BE49-F238E27FC236}">
                <a16:creationId xmlns:a16="http://schemas.microsoft.com/office/drawing/2014/main" id="{0413C45E-6797-4C3D-9DAA-DAA687034E37}"/>
              </a:ext>
            </a:extLst>
          </p:cNvPr>
          <p:cNvGrpSpPr>
            <a:grpSpLocks noChangeAspect="1"/>
          </p:cNvGrpSpPr>
          <p:nvPr/>
        </p:nvGrpSpPr>
        <p:grpSpPr>
          <a:xfrm>
            <a:off x="7244094" y="1977374"/>
            <a:ext cx="2275813" cy="4015240"/>
            <a:chOff x="5625574" y="1708183"/>
            <a:chExt cx="2534935" cy="4472412"/>
          </a:xfrm>
        </p:grpSpPr>
        <p:pic>
          <p:nvPicPr>
            <p:cNvPr id="16" name="Picture 15">
              <a:extLst>
                <a:ext uri="{FF2B5EF4-FFF2-40B4-BE49-F238E27FC236}">
                  <a16:creationId xmlns:a16="http://schemas.microsoft.com/office/drawing/2014/main" id="{6865D1A3-2494-4E13-AB61-F2D8C0E978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12838" y="1708183"/>
              <a:ext cx="1811208" cy="3212192"/>
            </a:xfrm>
            <a:prstGeom prst="rect">
              <a:avLst/>
            </a:prstGeom>
          </p:spPr>
        </p:pic>
        <p:pic>
          <p:nvPicPr>
            <p:cNvPr id="17" name="Picture 16">
              <a:extLst>
                <a:ext uri="{FF2B5EF4-FFF2-40B4-BE49-F238E27FC236}">
                  <a16:creationId xmlns:a16="http://schemas.microsoft.com/office/drawing/2014/main" id="{589983DC-CFC9-4E03-A434-44826C59D0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78239" y="5097687"/>
              <a:ext cx="1624014" cy="430620"/>
            </a:xfrm>
            <a:prstGeom prst="rect">
              <a:avLst/>
            </a:prstGeom>
          </p:spPr>
        </p:pic>
        <p:pic>
          <p:nvPicPr>
            <p:cNvPr id="18" name="Picture 17" descr="A close up of a logo&#10;&#10;Description automatically generated">
              <a:extLst>
                <a:ext uri="{FF2B5EF4-FFF2-40B4-BE49-F238E27FC236}">
                  <a16:creationId xmlns:a16="http://schemas.microsoft.com/office/drawing/2014/main" id="{7A5E5B40-6551-4845-A0C8-C0CA6B8210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5574" y="5701431"/>
              <a:ext cx="2534935" cy="479164"/>
            </a:xfrm>
            <a:prstGeom prst="rect">
              <a:avLst/>
            </a:prstGeom>
          </p:spPr>
        </p:pic>
      </p:grpSp>
      <p:cxnSp>
        <p:nvCxnSpPr>
          <p:cNvPr id="20" name="Straight Connector 19">
            <a:extLst>
              <a:ext uri="{FF2B5EF4-FFF2-40B4-BE49-F238E27FC236}">
                <a16:creationId xmlns:a16="http://schemas.microsoft.com/office/drawing/2014/main" id="{5949BB41-37DA-489F-8971-4D3FF23F3B83}"/>
              </a:ext>
            </a:extLst>
          </p:cNvPr>
          <p:cNvCxnSpPr>
            <a:cxnSpLocks/>
          </p:cNvCxnSpPr>
          <p:nvPr/>
        </p:nvCxnSpPr>
        <p:spPr bwMode="auto">
          <a:xfrm>
            <a:off x="6096000" y="1707862"/>
            <a:ext cx="0" cy="4562269"/>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 name="Group 26">
            <a:extLst>
              <a:ext uri="{FF2B5EF4-FFF2-40B4-BE49-F238E27FC236}">
                <a16:creationId xmlns:a16="http://schemas.microsoft.com/office/drawing/2014/main" id="{7A1586A9-0FE1-4EBD-AB55-C041DB79F618}"/>
              </a:ext>
            </a:extLst>
          </p:cNvPr>
          <p:cNvGrpSpPr>
            <a:grpSpLocks noChangeAspect="1"/>
          </p:cNvGrpSpPr>
          <p:nvPr/>
        </p:nvGrpSpPr>
        <p:grpSpPr>
          <a:xfrm>
            <a:off x="2284075" y="1977212"/>
            <a:ext cx="3064041" cy="2947502"/>
            <a:chOff x="127168" y="1970077"/>
            <a:chExt cx="3442035" cy="3311119"/>
          </a:xfrm>
        </p:grpSpPr>
        <p:pic>
          <p:nvPicPr>
            <p:cNvPr id="23" name="Picture 22" descr="A close up of a logo&#10;&#10;Description automatically generated">
              <a:extLst>
                <a:ext uri="{FF2B5EF4-FFF2-40B4-BE49-F238E27FC236}">
                  <a16:creationId xmlns:a16="http://schemas.microsoft.com/office/drawing/2014/main" id="{A20A99CE-40FF-4DE2-B6E2-122F1AAA1F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7168" y="1970077"/>
              <a:ext cx="1659466" cy="3311119"/>
            </a:xfrm>
            <a:prstGeom prst="rect">
              <a:avLst/>
            </a:prstGeom>
          </p:spPr>
        </p:pic>
        <p:pic>
          <p:nvPicPr>
            <p:cNvPr id="24" name="Picture 23">
              <a:extLst>
                <a:ext uri="{FF2B5EF4-FFF2-40B4-BE49-F238E27FC236}">
                  <a16:creationId xmlns:a16="http://schemas.microsoft.com/office/drawing/2014/main" id="{29AA7EF0-CBE1-499F-BC46-89EF56EF68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949538" y="1998133"/>
              <a:ext cx="574616" cy="3258746"/>
            </a:xfrm>
            <a:prstGeom prst="rect">
              <a:avLst/>
            </a:prstGeom>
          </p:spPr>
        </p:pic>
        <p:pic>
          <p:nvPicPr>
            <p:cNvPr id="25" name="Picture 24">
              <a:extLst>
                <a:ext uri="{FF2B5EF4-FFF2-40B4-BE49-F238E27FC236}">
                  <a16:creationId xmlns:a16="http://schemas.microsoft.com/office/drawing/2014/main" id="{00080A02-6D6A-40CC-B71E-33A667153E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9431" y="1970077"/>
              <a:ext cx="779772" cy="3223830"/>
            </a:xfrm>
            <a:prstGeom prst="rect">
              <a:avLst/>
            </a:prstGeom>
          </p:spPr>
        </p:pic>
      </p:grpSp>
    </p:spTree>
    <p:extLst>
      <p:ext uri="{BB962C8B-B14F-4D97-AF65-F5344CB8AC3E}">
        <p14:creationId xmlns:p14="http://schemas.microsoft.com/office/powerpoint/2010/main" val="181455869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1:12</a:t>
            </a:r>
          </a:p>
        </p:txBody>
      </p:sp>
      <p:grpSp>
        <p:nvGrpSpPr>
          <p:cNvPr id="10" name="Group 9">
            <a:extLst>
              <a:ext uri="{FF2B5EF4-FFF2-40B4-BE49-F238E27FC236}">
                <a16:creationId xmlns:a16="http://schemas.microsoft.com/office/drawing/2014/main" id="{79AA8C04-4830-45E2-BC80-3B32508992CB}"/>
              </a:ext>
            </a:extLst>
          </p:cNvPr>
          <p:cNvGrpSpPr/>
          <p:nvPr/>
        </p:nvGrpSpPr>
        <p:grpSpPr>
          <a:xfrm>
            <a:off x="5242028" y="4259949"/>
            <a:ext cx="1707944" cy="461665"/>
            <a:chOff x="3416511" y="4467042"/>
            <a:chExt cx="1707944" cy="461665"/>
          </a:xfrm>
        </p:grpSpPr>
        <p:sp>
          <p:nvSpPr>
            <p:cNvPr id="3" name="TextBox 2">
              <a:extLst>
                <a:ext uri="{FF2B5EF4-FFF2-40B4-BE49-F238E27FC236}">
                  <a16:creationId xmlns:a16="http://schemas.microsoft.com/office/drawing/2014/main" id="{6C58ED42-0196-42EA-96C4-31F44A0C4515}"/>
                </a:ext>
              </a:extLst>
            </p:cNvPr>
            <p:cNvSpPr txBox="1"/>
            <p:nvPr/>
          </p:nvSpPr>
          <p:spPr bwMode="auto">
            <a:xfrm>
              <a:off x="3416511" y="4467042"/>
              <a:ext cx="872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Sally:</a:t>
              </a:r>
            </a:p>
          </p:txBody>
        </p:sp>
        <p:sp>
          <p:nvSpPr>
            <p:cNvPr id="7" name="TextBox 6">
              <a:extLst>
                <a:ext uri="{FF2B5EF4-FFF2-40B4-BE49-F238E27FC236}">
                  <a16:creationId xmlns:a16="http://schemas.microsoft.com/office/drawing/2014/main" id="{29F4F0ED-6C76-44DE-B635-66F9948E65D8}"/>
                </a:ext>
              </a:extLst>
            </p:cNvPr>
            <p:cNvSpPr txBox="1"/>
            <p:nvPr/>
          </p:nvSpPr>
          <p:spPr bwMode="auto">
            <a:xfrm>
              <a:off x="4171950" y="4467042"/>
              <a:ext cx="952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959595"/>
                  </a:solidFill>
                  <a:latin typeface="Comic Sans MS" panose="030F0702030302020204" pitchFamily="66" charset="0"/>
                  <a:ea typeface="Myriad Pro Semibold" charset="0"/>
                  <a:cs typeface="Myriad Pro Semibold" charset="0"/>
                </a:rPr>
                <a:t>3 × 4</a:t>
              </a:r>
            </a:p>
          </p:txBody>
        </p:sp>
      </p:grpSp>
      <p:grpSp>
        <p:nvGrpSpPr>
          <p:cNvPr id="11" name="Group 10">
            <a:extLst>
              <a:ext uri="{FF2B5EF4-FFF2-40B4-BE49-F238E27FC236}">
                <a16:creationId xmlns:a16="http://schemas.microsoft.com/office/drawing/2014/main" id="{A3B6C95B-66B7-4C5F-A8DB-2134B367968B}"/>
              </a:ext>
            </a:extLst>
          </p:cNvPr>
          <p:cNvGrpSpPr/>
          <p:nvPr/>
        </p:nvGrpSpPr>
        <p:grpSpPr>
          <a:xfrm>
            <a:off x="5061834" y="4800639"/>
            <a:ext cx="2068335" cy="461665"/>
            <a:chOff x="3160776" y="5105217"/>
            <a:chExt cx="2068335" cy="461665"/>
          </a:xfrm>
        </p:grpSpPr>
        <p:sp>
          <p:nvSpPr>
            <p:cNvPr id="4" name="TextBox 3">
              <a:extLst>
                <a:ext uri="{FF2B5EF4-FFF2-40B4-BE49-F238E27FC236}">
                  <a16:creationId xmlns:a16="http://schemas.microsoft.com/office/drawing/2014/main" id="{BAF46D83-5D5E-4087-A1CC-FA449A3BCCA3}"/>
                </a:ext>
              </a:extLst>
            </p:cNvPr>
            <p:cNvSpPr txBox="1"/>
            <p:nvPr/>
          </p:nvSpPr>
          <p:spPr bwMode="auto">
            <a:xfrm>
              <a:off x="3160776" y="5105217"/>
              <a:ext cx="1231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Ahmed:</a:t>
              </a:r>
            </a:p>
          </p:txBody>
        </p:sp>
        <p:sp>
          <p:nvSpPr>
            <p:cNvPr id="8" name="TextBox 7">
              <a:extLst>
                <a:ext uri="{FF2B5EF4-FFF2-40B4-BE49-F238E27FC236}">
                  <a16:creationId xmlns:a16="http://schemas.microsoft.com/office/drawing/2014/main" id="{D92B9CB0-CDEC-441D-A99B-088646750282}"/>
                </a:ext>
              </a:extLst>
            </p:cNvPr>
            <p:cNvSpPr txBox="1"/>
            <p:nvPr/>
          </p:nvSpPr>
          <p:spPr bwMode="auto">
            <a:xfrm>
              <a:off x="4276606" y="5105217"/>
              <a:ext cx="952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959595"/>
                  </a:solidFill>
                  <a:latin typeface="Comic Sans MS" panose="030F0702030302020204" pitchFamily="66" charset="0"/>
                  <a:ea typeface="Myriad Pro Semibold" charset="0"/>
                  <a:cs typeface="Myriad Pro Semibold" charset="0"/>
                </a:rPr>
                <a:t>4 × 3</a:t>
              </a:r>
            </a:p>
          </p:txBody>
        </p:sp>
      </p:grpSp>
      <p:grpSp>
        <p:nvGrpSpPr>
          <p:cNvPr id="12" name="Group 11">
            <a:extLst>
              <a:ext uri="{FF2B5EF4-FFF2-40B4-BE49-F238E27FC236}">
                <a16:creationId xmlns:a16="http://schemas.microsoft.com/office/drawing/2014/main" id="{C192E0C6-07F1-4845-A6B3-34FD48775854}"/>
              </a:ext>
            </a:extLst>
          </p:cNvPr>
          <p:cNvGrpSpPr/>
          <p:nvPr/>
        </p:nvGrpSpPr>
        <p:grpSpPr>
          <a:xfrm>
            <a:off x="4815340" y="5341328"/>
            <a:ext cx="2561323" cy="461665"/>
            <a:chOff x="3134946" y="5743209"/>
            <a:chExt cx="2561323" cy="461665"/>
          </a:xfrm>
        </p:grpSpPr>
        <p:sp>
          <p:nvSpPr>
            <p:cNvPr id="5" name="TextBox 4">
              <a:extLst>
                <a:ext uri="{FF2B5EF4-FFF2-40B4-BE49-F238E27FC236}">
                  <a16:creationId xmlns:a16="http://schemas.microsoft.com/office/drawing/2014/main" id="{F080F4AC-3532-4665-9632-38026EFE4C06}"/>
                </a:ext>
              </a:extLst>
            </p:cNvPr>
            <p:cNvSpPr txBox="1"/>
            <p:nvPr/>
          </p:nvSpPr>
          <p:spPr bwMode="auto">
            <a:xfrm>
              <a:off x="3134946" y="5743209"/>
              <a:ext cx="12717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Kumiko:</a:t>
              </a:r>
            </a:p>
          </p:txBody>
        </p:sp>
        <p:sp>
          <p:nvSpPr>
            <p:cNvPr id="9" name="TextBox 8">
              <a:extLst>
                <a:ext uri="{FF2B5EF4-FFF2-40B4-BE49-F238E27FC236}">
                  <a16:creationId xmlns:a16="http://schemas.microsoft.com/office/drawing/2014/main" id="{0DDFC0AA-1A3B-445A-8D5D-28C554069F0E}"/>
                </a:ext>
              </a:extLst>
            </p:cNvPr>
            <p:cNvSpPr txBox="1"/>
            <p:nvPr/>
          </p:nvSpPr>
          <p:spPr bwMode="auto">
            <a:xfrm>
              <a:off x="4288511" y="5743209"/>
              <a:ext cx="14077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959595"/>
                  </a:solidFill>
                  <a:latin typeface="Comic Sans MS" panose="030F0702030302020204" pitchFamily="66" charset="0"/>
                  <a:ea typeface="Myriad Pro Semibold" charset="0"/>
                  <a:cs typeface="Myriad Pro Semibold" charset="0"/>
                </a:rPr>
                <a:t>4 + 4 + 4</a:t>
              </a:r>
            </a:p>
          </p:txBody>
        </p:sp>
      </p:grpSp>
      <p:sp>
        <p:nvSpPr>
          <p:cNvPr id="16" name="TextBox 15">
            <a:extLst>
              <a:ext uri="{FF2B5EF4-FFF2-40B4-BE49-F238E27FC236}">
                <a16:creationId xmlns:a16="http://schemas.microsoft.com/office/drawing/2014/main" id="{3A1C3A10-3894-45C8-B562-463809B53DB1}"/>
              </a:ext>
            </a:extLst>
          </p:cNvPr>
          <p:cNvSpPr txBox="1"/>
          <p:nvPr/>
        </p:nvSpPr>
        <p:spPr bwMode="auto">
          <a:xfrm>
            <a:off x="7376662" y="5311738"/>
            <a:ext cx="412292" cy="523220"/>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8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2800" dirty="0">
              <a:solidFill>
                <a:srgbClr val="FF0000"/>
              </a:solidFill>
              <a:latin typeface="Comic Sans MS" panose="030F0702030302020204" pitchFamily="66" charset="0"/>
              <a:ea typeface="Myriad Pro Semibold" charset="0"/>
              <a:cs typeface="Myriad Pro Semibold" charset="0"/>
            </a:endParaRPr>
          </a:p>
        </p:txBody>
      </p:sp>
      <p:sp>
        <p:nvSpPr>
          <p:cNvPr id="17" name="TextBox 16">
            <a:extLst>
              <a:ext uri="{FF2B5EF4-FFF2-40B4-BE49-F238E27FC236}">
                <a16:creationId xmlns:a16="http://schemas.microsoft.com/office/drawing/2014/main" id="{AC71901E-DF10-40A9-B5AB-C417DF299086}"/>
              </a:ext>
            </a:extLst>
          </p:cNvPr>
          <p:cNvSpPr txBox="1"/>
          <p:nvPr/>
        </p:nvSpPr>
        <p:spPr bwMode="auto">
          <a:xfrm>
            <a:off x="7126313" y="4769860"/>
            <a:ext cx="466794" cy="523220"/>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8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2800" dirty="0">
              <a:solidFill>
                <a:srgbClr val="00B050"/>
              </a:solidFill>
              <a:latin typeface="Comic Sans MS" panose="030F0702030302020204" pitchFamily="66" charset="0"/>
              <a:ea typeface="Myriad Pro Semibold" charset="0"/>
              <a:cs typeface="Myriad Pro Semibold" charset="0"/>
            </a:endParaRPr>
          </a:p>
        </p:txBody>
      </p:sp>
      <p:sp>
        <p:nvSpPr>
          <p:cNvPr id="18" name="TextBox 17">
            <a:extLst>
              <a:ext uri="{FF2B5EF4-FFF2-40B4-BE49-F238E27FC236}">
                <a16:creationId xmlns:a16="http://schemas.microsoft.com/office/drawing/2014/main" id="{972BFD6A-CDC1-483F-8005-A1B9FAD31E18}"/>
              </a:ext>
            </a:extLst>
          </p:cNvPr>
          <p:cNvSpPr txBox="1"/>
          <p:nvPr/>
        </p:nvSpPr>
        <p:spPr bwMode="auto">
          <a:xfrm>
            <a:off x="6949972" y="4229170"/>
            <a:ext cx="466794" cy="523220"/>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8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2800" dirty="0">
              <a:solidFill>
                <a:srgbClr val="00B050"/>
              </a:solidFill>
              <a:latin typeface="Comic Sans MS" panose="030F0702030302020204" pitchFamily="66" charset="0"/>
              <a:ea typeface="Myriad Pro Semibold" charset="0"/>
              <a:cs typeface="Myriad Pro Semibold" charset="0"/>
            </a:endParaRPr>
          </a:p>
        </p:txBody>
      </p:sp>
      <p:pic>
        <p:nvPicPr>
          <p:cNvPr id="13" name="Picture 12">
            <a:extLst>
              <a:ext uri="{FF2B5EF4-FFF2-40B4-BE49-F238E27FC236}">
                <a16:creationId xmlns:a16="http://schemas.microsoft.com/office/drawing/2014/main" id="{E47B5DC6-D90D-45DB-A362-B7476659C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782" y="2506107"/>
            <a:ext cx="4036439" cy="921783"/>
          </a:xfrm>
          <a:prstGeom prst="rect">
            <a:avLst/>
          </a:prstGeom>
        </p:spPr>
      </p:pic>
      <p:sp>
        <p:nvSpPr>
          <p:cNvPr id="6" name="TextBox 5"/>
          <p:cNvSpPr txBox="1"/>
          <p:nvPr/>
        </p:nvSpPr>
        <p:spPr bwMode="auto">
          <a:xfrm>
            <a:off x="3059752" y="863944"/>
            <a:ext cx="60724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Arial" charset="0"/>
              </a:rPr>
              <a:t>Who has represented the picture correctly?</a:t>
            </a:r>
          </a:p>
        </p:txBody>
      </p:sp>
    </p:spTree>
    <p:extLst>
      <p:ext uri="{BB962C8B-B14F-4D97-AF65-F5344CB8AC3E}">
        <p14:creationId xmlns:p14="http://schemas.microsoft.com/office/powerpoint/2010/main" val="346434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27</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856995553"/>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27</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what each factor represents in a multiplication story when one of the factors is one</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332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27</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2868554584"/>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1:13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19-21</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3071140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a:extLst>
              <a:ext uri="{FF2B5EF4-FFF2-40B4-BE49-F238E27FC236}">
                <a16:creationId xmlns:a16="http://schemas.microsoft.com/office/drawing/2014/main" id="{80F53374-4969-44A8-882E-104533122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3633790"/>
            <a:ext cx="5325028" cy="16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4E7C8C7B-ADD4-4119-877D-19A71A1CD616}"/>
              </a:ext>
            </a:extLst>
          </p:cNvPr>
          <p:cNvSpPr>
            <a:spLocks noGrp="1"/>
          </p:cNvSpPr>
          <p:nvPr>
            <p:ph type="title"/>
          </p:nvPr>
        </p:nvSpPr>
        <p:spPr/>
        <p:txBody>
          <a:bodyPr/>
          <a:lstStyle/>
          <a:p>
            <a:r>
              <a:rPr lang="en-GB" dirty="0"/>
              <a:t>2MD-1 Multiplication as repeated addition</a:t>
            </a:r>
          </a:p>
        </p:txBody>
      </p:sp>
      <p:pic>
        <p:nvPicPr>
          <p:cNvPr id="4" name="Picture 3">
            <a:extLst>
              <a:ext uri="{FF2B5EF4-FFF2-40B4-BE49-F238E27FC236}">
                <a16:creationId xmlns:a16="http://schemas.microsoft.com/office/drawing/2014/main" id="{86AE4C41-1B48-4CA5-9828-BC60A628F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441" y="1557338"/>
            <a:ext cx="414671" cy="129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D077BB5-6C5E-456C-8A04-29A3EB9CEB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7651" y="1565276"/>
            <a:ext cx="551459" cy="1296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74E5F46-E4C9-4086-966E-871301174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6715" y="1557340"/>
            <a:ext cx="727022" cy="130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45B75879-A7BB-4B18-AB88-36315303E112}"/>
              </a:ext>
            </a:extLst>
          </p:cNvPr>
          <p:cNvGrpSpPr>
            <a:grpSpLocks noChangeAspect="1"/>
          </p:cNvGrpSpPr>
          <p:nvPr/>
        </p:nvGrpSpPr>
        <p:grpSpPr bwMode="auto">
          <a:xfrm>
            <a:off x="1656576" y="1687511"/>
            <a:ext cx="1310905" cy="1117262"/>
            <a:chOff x="3159599" y="1493928"/>
            <a:chExt cx="1182956" cy="1008112"/>
          </a:xfrm>
        </p:grpSpPr>
        <p:pic>
          <p:nvPicPr>
            <p:cNvPr id="11" name="Picture 16">
              <a:extLst>
                <a:ext uri="{FF2B5EF4-FFF2-40B4-BE49-F238E27FC236}">
                  <a16:creationId xmlns:a16="http://schemas.microsoft.com/office/drawing/2014/main" id="{EFD4A213-544E-4880-B50F-2D9E2E11C2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9599" y="1925941"/>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a:extLst>
                <a:ext uri="{FF2B5EF4-FFF2-40B4-BE49-F238E27FC236}">
                  <a16:creationId xmlns:a16="http://schemas.microsoft.com/office/drawing/2014/main" id="{F28AFBDA-7899-4EEF-A354-D40B50BBA1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3937" y="1493928"/>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73CC02F6-277D-489F-8BC0-861E2306032E}"/>
              </a:ext>
            </a:extLst>
          </p:cNvPr>
          <p:cNvGrpSpPr>
            <a:grpSpLocks noChangeAspect="1"/>
          </p:cNvGrpSpPr>
          <p:nvPr/>
        </p:nvGrpSpPr>
        <p:grpSpPr bwMode="auto">
          <a:xfrm>
            <a:off x="3969563" y="1557338"/>
            <a:ext cx="1313253" cy="1715796"/>
            <a:chOff x="4800601" y="1349842"/>
            <a:chExt cx="1184645" cy="1547698"/>
          </a:xfrm>
        </p:grpSpPr>
        <p:pic>
          <p:nvPicPr>
            <p:cNvPr id="14" name="Picture 19">
              <a:extLst>
                <a:ext uri="{FF2B5EF4-FFF2-40B4-BE49-F238E27FC236}">
                  <a16:creationId xmlns:a16="http://schemas.microsoft.com/office/drawing/2014/main" id="{D6AE504D-BCF4-4335-A80B-D107438635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1" y="1349842"/>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3">
              <a:extLst>
                <a:ext uri="{FF2B5EF4-FFF2-40B4-BE49-F238E27FC236}">
                  <a16:creationId xmlns:a16="http://schemas.microsoft.com/office/drawing/2014/main" id="{7A0FB42D-1FD9-4FF8-B3E7-A62A6C2F30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6628" y="1691652"/>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a:extLst>
                <a:ext uri="{FF2B5EF4-FFF2-40B4-BE49-F238E27FC236}">
                  <a16:creationId xmlns:a16="http://schemas.microsoft.com/office/drawing/2014/main" id="{57735051-237B-4BB0-BD95-85280874C1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6326" y="2321441"/>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6">
            <a:extLst>
              <a:ext uri="{FF2B5EF4-FFF2-40B4-BE49-F238E27FC236}">
                <a16:creationId xmlns:a16="http://schemas.microsoft.com/office/drawing/2014/main" id="{15FE31BB-1B4D-4A15-A57F-7AC139095080}"/>
              </a:ext>
            </a:extLst>
          </p:cNvPr>
          <p:cNvGrpSpPr>
            <a:grpSpLocks noChangeAspect="1"/>
          </p:cNvGrpSpPr>
          <p:nvPr/>
        </p:nvGrpSpPr>
        <p:grpSpPr bwMode="auto">
          <a:xfrm rot="235989">
            <a:off x="2692117" y="2482047"/>
            <a:ext cx="1230711" cy="1105869"/>
            <a:chOff x="3855879" y="2047156"/>
            <a:chExt cx="1109922" cy="998035"/>
          </a:xfrm>
        </p:grpSpPr>
        <p:pic>
          <p:nvPicPr>
            <p:cNvPr id="18" name="Picture 29">
              <a:extLst>
                <a:ext uri="{FF2B5EF4-FFF2-40B4-BE49-F238E27FC236}">
                  <a16:creationId xmlns:a16="http://schemas.microsoft.com/office/drawing/2014/main" id="{45441844-611E-469E-A9E5-2504F1BA7B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7183" y="2047156"/>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0">
              <a:extLst>
                <a:ext uri="{FF2B5EF4-FFF2-40B4-BE49-F238E27FC236}">
                  <a16:creationId xmlns:a16="http://schemas.microsoft.com/office/drawing/2014/main" id="{5CD8FD0C-2706-47D6-AF96-D1E80CA73E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5879" y="2469092"/>
              <a:ext cx="568618" cy="57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19">
            <a:extLst>
              <a:ext uri="{FF2B5EF4-FFF2-40B4-BE49-F238E27FC236}">
                <a16:creationId xmlns:a16="http://schemas.microsoft.com/office/drawing/2014/main" id="{71B71628-6F87-4831-B32C-F08A572F13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500" y="3996141"/>
            <a:ext cx="1522152" cy="129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DAB022ED-34AE-4161-B562-84B527ABF5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7652" y="4493287"/>
            <a:ext cx="1504548" cy="125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F7B56D2E-8AD9-4D56-8A9E-25D3D33B1A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3767" y="3898651"/>
            <a:ext cx="1513937" cy="19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a:extLst>
              <a:ext uri="{FF2B5EF4-FFF2-40B4-BE49-F238E27FC236}">
                <a16:creationId xmlns:a16="http://schemas.microsoft.com/office/drawing/2014/main" id="{6833ACED-985C-44B8-8933-C1AEA914A1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5611" y="2656738"/>
            <a:ext cx="46799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a:extLst>
              <a:ext uri="{FF2B5EF4-FFF2-40B4-BE49-F238E27FC236}">
                <a16:creationId xmlns:a16="http://schemas.microsoft.com/office/drawing/2014/main" id="{8B18271B-7A9C-44B4-AD1D-BEC36854A3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0287" y="3059728"/>
            <a:ext cx="465772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a:extLst>
              <a:ext uri="{FF2B5EF4-FFF2-40B4-BE49-F238E27FC236}">
                <a16:creationId xmlns:a16="http://schemas.microsoft.com/office/drawing/2014/main" id="{B63C3C90-2C5B-4619-B247-13D990BFD5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2418" y="3014589"/>
            <a:ext cx="4657725"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a:extLst>
              <a:ext uri="{FF2B5EF4-FFF2-40B4-BE49-F238E27FC236}">
                <a16:creationId xmlns:a16="http://schemas.microsoft.com/office/drawing/2014/main" id="{683408D0-3365-4CB7-BCD4-B54ADCCA676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47812" y="2386974"/>
            <a:ext cx="3622675"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a:extLst>
              <a:ext uri="{FF2B5EF4-FFF2-40B4-BE49-F238E27FC236}">
                <a16:creationId xmlns:a16="http://schemas.microsoft.com/office/drawing/2014/main" id="{D40993C8-0D0F-40F4-97EF-B444F92E08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1081" y="2731313"/>
            <a:ext cx="465613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9">
            <a:extLst>
              <a:ext uri="{FF2B5EF4-FFF2-40B4-BE49-F238E27FC236}">
                <a16:creationId xmlns:a16="http://schemas.microsoft.com/office/drawing/2014/main" id="{DB99BFCD-B4B4-456E-88C1-AECEF0D73862}"/>
              </a:ext>
            </a:extLst>
          </p:cNvPr>
          <p:cNvSpPr txBox="1"/>
          <p:nvPr/>
        </p:nvSpPr>
        <p:spPr>
          <a:xfrm>
            <a:off x="6243086" y="5009161"/>
            <a:ext cx="4737084" cy="646331"/>
          </a:xfrm>
          <a:prstGeom prst="rect">
            <a:avLst/>
          </a:prstGeom>
          <a:solidFill>
            <a:schemeClr val="accent2"/>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18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Equal groups have the same number of objects in each group.</a:t>
            </a:r>
            <a:endPar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endParaRPr>
          </a:p>
        </p:txBody>
      </p:sp>
      <p:sp>
        <p:nvSpPr>
          <p:cNvPr id="7" name="Content Placeholder 2">
            <a:extLst>
              <a:ext uri="{FF2B5EF4-FFF2-40B4-BE49-F238E27FC236}">
                <a16:creationId xmlns:a16="http://schemas.microsoft.com/office/drawing/2014/main" id="{BADA19F6-5A69-407F-BD3A-AAFBBDF09686}"/>
              </a:ext>
            </a:extLst>
          </p:cNvPr>
          <p:cNvSpPr txBox="1">
            <a:spLocks/>
          </p:cNvSpPr>
          <p:nvPr/>
        </p:nvSpPr>
        <p:spPr>
          <a:xfrm>
            <a:off x="6111083" y="1786150"/>
            <a:ext cx="5457029" cy="2478087"/>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Watch the pictures and see if you can spot some </a:t>
            </a:r>
            <a:r>
              <a:rPr kumimoji="0" lang="en-GB" sz="2000" b="0" i="1" u="none" strike="noStrike" kern="1200" cap="none" spc="0" normalizeH="0" baseline="0" noProof="0" dirty="0">
                <a:ln>
                  <a:noFill/>
                </a:ln>
                <a:solidFill>
                  <a:srgbClr val="585858"/>
                </a:solidFill>
                <a:effectLst/>
                <a:uLnTx/>
                <a:uFillTx/>
                <a:latin typeface="Arial"/>
                <a:ea typeface="+mn-ea"/>
                <a:cs typeface="+mn-cs"/>
              </a:rPr>
              <a:t>equal groups. </a:t>
            </a:r>
            <a:r>
              <a:rPr kumimoji="0" lang="en-GB" sz="2000" b="0" i="0" u="none" strike="noStrike" kern="1200" cap="none" spc="0" normalizeH="0" baseline="0" noProof="0" dirty="0">
                <a:ln>
                  <a:noFill/>
                </a:ln>
                <a:solidFill>
                  <a:srgbClr val="585858"/>
                </a:solidFill>
                <a:effectLst/>
                <a:uLnTx/>
                <a:uFillTx/>
                <a:latin typeface="Arial"/>
                <a:ea typeface="+mn-ea"/>
                <a:cs typeface="+mn-cs"/>
              </a:rPr>
              <a:t>Can you explain what we mean by an </a:t>
            </a:r>
            <a:r>
              <a:rPr kumimoji="0" lang="en-GB" sz="2000" b="0" i="1" u="none" strike="noStrike" kern="1200" cap="none" spc="0" normalizeH="0" baseline="0" noProof="0" dirty="0">
                <a:ln>
                  <a:noFill/>
                </a:ln>
                <a:solidFill>
                  <a:srgbClr val="585858"/>
                </a:solidFill>
                <a:effectLst/>
                <a:uLnTx/>
                <a:uFillTx/>
                <a:latin typeface="Arial"/>
                <a:ea typeface="+mn-ea"/>
                <a:cs typeface="+mn-cs"/>
              </a:rPr>
              <a:t>equal group</a:t>
            </a:r>
            <a:r>
              <a:rPr kumimoji="0" lang="en-GB" sz="2000" b="0" i="0" u="none" strike="noStrike" kern="1200" cap="none" spc="0" normalizeH="0" baseline="0" noProof="0" dirty="0">
                <a:ln>
                  <a:noFill/>
                </a:ln>
                <a:solidFill>
                  <a:srgbClr val="585858"/>
                </a:solidFill>
                <a:effectLst/>
                <a:uLnTx/>
                <a:uFillTx/>
                <a:latin typeface="Arial"/>
                <a:ea typeface="+mn-ea"/>
                <a:cs typeface="+mn-cs"/>
              </a:rPr>
              <a:t>? Which groups are equal and which groups are </a:t>
            </a:r>
            <a:r>
              <a:rPr kumimoji="0" lang="en-GB" sz="2000" b="0" i="1" u="none" strike="noStrike" kern="1200" cap="none" spc="0" normalizeH="0" baseline="0" noProof="0" dirty="0">
                <a:ln>
                  <a:noFill/>
                </a:ln>
                <a:solidFill>
                  <a:srgbClr val="585858"/>
                </a:solidFill>
                <a:effectLst/>
                <a:uLnTx/>
                <a:uFillTx/>
                <a:latin typeface="Arial"/>
                <a:ea typeface="+mn-ea"/>
                <a:cs typeface="+mn-cs"/>
              </a:rPr>
              <a:t>not </a:t>
            </a:r>
            <a:r>
              <a:rPr kumimoji="0" lang="en-GB" sz="2000" b="0" i="0" u="none" strike="noStrike" kern="1200" cap="none" spc="0" normalizeH="0" baseline="0" noProof="0" dirty="0">
                <a:ln>
                  <a:noFill/>
                </a:ln>
                <a:solidFill>
                  <a:srgbClr val="585858"/>
                </a:solidFill>
                <a:effectLst/>
                <a:uLnTx/>
                <a:uFillTx/>
                <a:latin typeface="Arial"/>
                <a:ea typeface="+mn-ea"/>
                <a:cs typeface="+mn-cs"/>
              </a:rPr>
              <a:t>equal?</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say how many items there are in </a:t>
            </a:r>
            <a:r>
              <a:rPr kumimoji="0" lang="en-GB" sz="2000" b="0" i="1" u="none" strike="noStrike" kern="1200" cap="none" spc="0" normalizeH="0" baseline="0" noProof="0" dirty="0">
                <a:ln>
                  <a:noFill/>
                </a:ln>
                <a:solidFill>
                  <a:srgbClr val="585858"/>
                </a:solidFill>
                <a:effectLst/>
                <a:uLnTx/>
                <a:uFillTx/>
                <a:latin typeface="Arial"/>
                <a:ea typeface="+mn-ea"/>
                <a:cs typeface="+mn-cs"/>
              </a:rPr>
              <a:t>each of the equal groups? </a:t>
            </a: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say </a:t>
            </a:r>
            <a:r>
              <a:rPr kumimoji="0" lang="en-GB" sz="2000" b="0" i="1" u="none" strike="noStrike" kern="1200" cap="none" spc="0" normalizeH="0" baseline="0" noProof="0" dirty="0">
                <a:ln>
                  <a:noFill/>
                </a:ln>
                <a:solidFill>
                  <a:srgbClr val="585858"/>
                </a:solidFill>
                <a:effectLst/>
                <a:uLnTx/>
                <a:uFillTx/>
                <a:latin typeface="Arial"/>
                <a:ea typeface="+mn-ea"/>
                <a:cs typeface="+mn-cs"/>
              </a:rPr>
              <a:t>how many groups </a:t>
            </a:r>
            <a:r>
              <a:rPr kumimoji="0" lang="en-GB" sz="2000" b="0" i="0" u="none" strike="noStrike" kern="1200" cap="none" spc="0" normalizeH="0" baseline="0" noProof="0" dirty="0">
                <a:ln>
                  <a:noFill/>
                </a:ln>
                <a:solidFill>
                  <a:srgbClr val="585858"/>
                </a:solidFill>
                <a:effectLst/>
                <a:uLnTx/>
                <a:uFillTx/>
                <a:latin typeface="Arial"/>
                <a:ea typeface="+mn-ea"/>
                <a:cs typeface="+mn-cs"/>
              </a:rPr>
              <a:t>there are?</a:t>
            </a: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2.08333E-7 2.22222E-6 L -0.06602 0.33819 " pathEditMode="relative" rAng="0" ptsTypes="AA">
                                      <p:cBhvr>
                                        <p:cTn id="6" dur="2000" fill="hold"/>
                                        <p:tgtEl>
                                          <p:spTgt spid="4"/>
                                        </p:tgtEl>
                                        <p:attrNameLst>
                                          <p:attrName>ppt_x</p:attrName>
                                          <p:attrName>ppt_y</p:attrName>
                                        </p:attrNameLst>
                                      </p:cBhvr>
                                      <p:rCtr x="-3307" y="1689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6.25E-7 -7.40741E-7 L 0.01276 0.3338 " pathEditMode="relative" rAng="0" ptsTypes="AA">
                                      <p:cBhvr>
                                        <p:cTn id="10" dur="2000" fill="hold"/>
                                        <p:tgtEl>
                                          <p:spTgt spid="8"/>
                                        </p:tgtEl>
                                        <p:attrNameLst>
                                          <p:attrName>ppt_x</p:attrName>
                                          <p:attrName>ppt_y</p:attrName>
                                        </p:attrNameLst>
                                      </p:cBhvr>
                                      <p:rCtr x="638" y="16690"/>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1.04167E-6 4.81481E-6 L 0.07513 0.32777 " pathEditMode="relative" rAng="0" ptsTypes="AA">
                                      <p:cBhvr>
                                        <p:cTn id="14" dur="2000" fill="hold"/>
                                        <p:tgtEl>
                                          <p:spTgt spid="6"/>
                                        </p:tgtEl>
                                        <p:attrNameLst>
                                          <p:attrName>ppt_x</p:attrName>
                                          <p:attrName>ppt_y</p:attrName>
                                        </p:attrNameLst>
                                      </p:cBhvr>
                                      <p:rCtr x="3750" y="16389"/>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266"/>
                                        </p:tgtEl>
                                      </p:cBhvr>
                                    </p:animEffect>
                                    <p:set>
                                      <p:cBhvr>
                                        <p:cTn id="28" dur="1" fill="hold">
                                          <p:stCondLst>
                                            <p:cond delay="499"/>
                                          </p:stCondLst>
                                        </p:cTn>
                                        <p:tgtEl>
                                          <p:spTgt spid="1126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33333E-6 3.7037E-6 L -0.0552 0.35092 " pathEditMode="relative" rAng="0" ptsTypes="AA">
                                      <p:cBhvr>
                                        <p:cTn id="52" dur="2000" fill="hold"/>
                                        <p:tgtEl>
                                          <p:spTgt spid="10"/>
                                        </p:tgtEl>
                                        <p:attrNameLst>
                                          <p:attrName>ppt_x</p:attrName>
                                          <p:attrName>ppt_y</p:attrName>
                                        </p:attrNameLst>
                                      </p:cBhvr>
                                      <p:rCtr x="-2760" y="17546"/>
                                    </p:animMotion>
                                  </p:childTnLst>
                                </p:cTn>
                              </p:par>
                            </p:childTnLst>
                          </p:cTn>
                        </p:par>
                        <p:par>
                          <p:cTn id="53" fill="hold">
                            <p:stCondLst>
                              <p:cond delay="2000"/>
                            </p:stCondLst>
                            <p:childTnLst>
                              <p:par>
                                <p:cTn id="54" presetID="10" presetClass="entr" presetSubtype="0" fill="hold" nodeType="afterEffect">
                                  <p:stCondLst>
                                    <p:cond delay="25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3.95833E-6 -1.11111E-6 L -0.00924 0.30278 " pathEditMode="relative" rAng="0" ptsTypes="AA">
                                      <p:cBhvr>
                                        <p:cTn id="60" dur="2000" fill="hold"/>
                                        <p:tgtEl>
                                          <p:spTgt spid="17"/>
                                        </p:tgtEl>
                                        <p:attrNameLst>
                                          <p:attrName>ppt_x</p:attrName>
                                          <p:attrName>ppt_y</p:attrName>
                                        </p:attrNameLst>
                                      </p:cBhvr>
                                      <p:rCtr x="-469" y="15139"/>
                                    </p:animMotion>
                                  </p:childTnLst>
                                </p:cTn>
                              </p:par>
                            </p:childTnLst>
                          </p:cTn>
                        </p:par>
                        <p:par>
                          <p:cTn id="61" fill="hold">
                            <p:stCondLst>
                              <p:cond delay="2000"/>
                            </p:stCondLst>
                            <p:childTnLst>
                              <p:par>
                                <p:cTn id="62" presetID="10" presetClass="entr" presetSubtype="0" fill="hold" nodeType="afterEffect">
                                  <p:stCondLst>
                                    <p:cond delay="25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2.91667E-6 -3.33333E-6 L 0.02435 0.35741 " pathEditMode="relative" rAng="0" ptsTypes="AA">
                                      <p:cBhvr>
                                        <p:cTn id="68" dur="2000" fill="hold"/>
                                        <p:tgtEl>
                                          <p:spTgt spid="13"/>
                                        </p:tgtEl>
                                        <p:attrNameLst>
                                          <p:attrName>ppt_x</p:attrName>
                                          <p:attrName>ppt_y</p:attrName>
                                        </p:attrNameLst>
                                      </p:cBhvr>
                                      <p:rCtr x="1211" y="17870"/>
                                    </p:animMotion>
                                  </p:childTnLst>
                                </p:cTn>
                              </p:par>
                            </p:childTnLst>
                          </p:cTn>
                        </p:par>
                        <p:par>
                          <p:cTn id="69" fill="hold">
                            <p:stCondLst>
                              <p:cond delay="2000"/>
                            </p:stCondLst>
                            <p:childTnLst>
                              <p:par>
                                <p:cTn id="70" presetID="10" presetClass="entr" presetSubtype="0" fill="hold" nodeType="afterEffect">
                                  <p:stCondLst>
                                    <p:cond delay="2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7"/>
                                        </p:tgtEl>
                                      </p:cBhvr>
                                    </p:animEffect>
                                    <p:set>
                                      <p:cBhvr>
                                        <p:cTn id="83" dur="1" fill="hold">
                                          <p:stCondLst>
                                            <p:cond delay="499"/>
                                          </p:stCondLst>
                                        </p:cTn>
                                        <p:tgtEl>
                                          <p:spTgt spid="17"/>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28"/>
                                        </p:tgtEl>
                                      </p:cBhvr>
                                    </p:animEffect>
                                    <p:set>
                                      <p:cBhvr>
                                        <p:cTn id="102" dur="1" fill="hold">
                                          <p:stCondLst>
                                            <p:cond delay="499"/>
                                          </p:stCondLst>
                                        </p:cTn>
                                        <p:tgtEl>
                                          <p:spTgt spid="2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9"/>
                                        </p:tgtEl>
                                      </p:cBhvr>
                                    </p:animEffect>
                                    <p:set>
                                      <p:cBhvr>
                                        <p:cTn id="112" dur="1" fill="hold">
                                          <p:stCondLst>
                                            <p:cond delay="499"/>
                                          </p:stCondLst>
                                        </p:cTn>
                                        <p:tgtEl>
                                          <p:spTgt spid="2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nodeType="clickEffect">
                                  <p:stCondLst>
                                    <p:cond delay="0"/>
                                  </p:stCondLst>
                                  <p:childTnLst>
                                    <p:animEffect transition="out" filter="fade">
                                      <p:cBhvr>
                                        <p:cTn id="131" dur="500"/>
                                        <p:tgtEl>
                                          <p:spTgt spid="31"/>
                                        </p:tgtEl>
                                      </p:cBhvr>
                                    </p:animEffect>
                                    <p:set>
                                      <p:cBhvr>
                                        <p:cTn id="132" dur="1" fill="hold">
                                          <p:stCondLst>
                                            <p:cond delay="499"/>
                                          </p:stCondLst>
                                        </p:cTn>
                                        <p:tgtEl>
                                          <p:spTgt spid="31"/>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32"/>
                                        </p:tgtEl>
                                        <p:attrNameLst>
                                          <p:attrName>style.visibility</p:attrName>
                                        </p:attrNameLst>
                                      </p:cBhvr>
                                      <p:to>
                                        <p:strVal val="visible"/>
                                      </p:to>
                                    </p:set>
                                    <p:animEffect transition="in" filter="fade">
                                      <p:cBhvr>
                                        <p:cTn id="137" dur="500"/>
                                        <p:tgtEl>
                                          <p:spTgt spid="3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32"/>
                                        </p:tgtEl>
                                      </p:cBhvr>
                                    </p:animEffect>
                                    <p:set>
                                      <p:cBhvr>
                                        <p:cTn id="142"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1:13</a:t>
            </a:r>
          </a:p>
        </p:txBody>
      </p:sp>
      <p:sp>
        <p:nvSpPr>
          <p:cNvPr id="3" name="TextBox 2">
            <a:extLst>
              <a:ext uri="{FF2B5EF4-FFF2-40B4-BE49-F238E27FC236}">
                <a16:creationId xmlns:a16="http://schemas.microsoft.com/office/drawing/2014/main" id="{227B1287-95A0-4DD9-B112-C78E52E9050F}"/>
              </a:ext>
            </a:extLst>
          </p:cNvPr>
          <p:cNvSpPr txBox="1"/>
          <p:nvPr/>
        </p:nvSpPr>
        <p:spPr bwMode="auto">
          <a:xfrm>
            <a:off x="5373687" y="1069207"/>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1 = 6</a:t>
            </a:r>
          </a:p>
        </p:txBody>
      </p:sp>
      <p:grpSp>
        <p:nvGrpSpPr>
          <p:cNvPr id="15" name="Group 14">
            <a:extLst>
              <a:ext uri="{FF2B5EF4-FFF2-40B4-BE49-F238E27FC236}">
                <a16:creationId xmlns:a16="http://schemas.microsoft.com/office/drawing/2014/main" id="{7A234771-2CA5-40AD-A5D8-E94A540EB8C9}"/>
              </a:ext>
            </a:extLst>
          </p:cNvPr>
          <p:cNvGrpSpPr/>
          <p:nvPr/>
        </p:nvGrpSpPr>
        <p:grpSpPr>
          <a:xfrm>
            <a:off x="6940154" y="1944223"/>
            <a:ext cx="1435008" cy="4011453"/>
            <a:chOff x="5416154" y="2147422"/>
            <a:chExt cx="1435008" cy="4011453"/>
          </a:xfrm>
        </p:grpSpPr>
        <p:sp>
          <p:nvSpPr>
            <p:cNvPr id="11" name="TextBox 10">
              <a:extLst>
                <a:ext uri="{FF2B5EF4-FFF2-40B4-BE49-F238E27FC236}">
                  <a16:creationId xmlns:a16="http://schemas.microsoft.com/office/drawing/2014/main" id="{FC5B2D8F-73EE-455D-BD23-4FCDBD9AB7C9}"/>
                </a:ext>
              </a:extLst>
            </p:cNvPr>
            <p:cNvSpPr txBox="1"/>
            <p:nvPr/>
          </p:nvSpPr>
          <p:spPr bwMode="auto">
            <a:xfrm>
              <a:off x="5416154" y="5789543"/>
              <a:ext cx="1435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r" fontAlgn="base">
                <a:spcBef>
                  <a:spcPct val="20000"/>
                </a:spcBef>
                <a:spcAft>
                  <a:spcPct val="0"/>
                </a:spcAft>
                <a:buClr>
                  <a:srgbClr val="82CBDD"/>
                </a:buClr>
              </a:pPr>
              <a:r>
                <a:rPr lang="en-GB" sz="900" i="1" dirty="0">
                  <a:solidFill>
                    <a:srgbClr val="808080"/>
                  </a:solidFill>
                  <a:latin typeface="Myriad Pro Semibold" charset="0"/>
                  <a:ea typeface="Myriad Pro Semibold" charset="0"/>
                  <a:cs typeface="Myriad Pro Semibold" charset="0"/>
                </a:rPr>
                <a:t>© 2017 </a:t>
              </a:r>
              <a:r>
                <a:rPr lang="en-GB" sz="900" i="1" dirty="0" err="1">
                  <a:solidFill>
                    <a:srgbClr val="808080"/>
                  </a:solidFill>
                  <a:latin typeface="Myriad Pro Semibold" charset="0"/>
                  <a:ea typeface="Myriad Pro Semibold" charset="0"/>
                  <a:cs typeface="Myriad Pro Semibold" charset="0"/>
                </a:rPr>
                <a:t>Alphablocks</a:t>
              </a:r>
              <a:r>
                <a:rPr lang="en-GB" sz="900" i="1" dirty="0">
                  <a:solidFill>
                    <a:srgbClr val="808080"/>
                  </a:solidFill>
                  <a:latin typeface="Myriad Pro Semibold" charset="0"/>
                  <a:ea typeface="Myriad Pro Semibold" charset="0"/>
                  <a:cs typeface="Myriad Pro Semibold" charset="0"/>
                </a:rPr>
                <a:t> Ltd.</a:t>
              </a:r>
              <a:br>
                <a:rPr lang="en-GB" sz="900" i="1" dirty="0">
                  <a:solidFill>
                    <a:srgbClr val="808080"/>
                  </a:solidFill>
                  <a:latin typeface="Myriad Pro Semibold" charset="0"/>
                  <a:ea typeface="Myriad Pro Semibold" charset="0"/>
                  <a:cs typeface="Myriad Pro Semibold" charset="0"/>
                </a:rPr>
              </a:br>
              <a:r>
                <a:rPr lang="en-GB" sz="900" i="1" dirty="0">
                  <a:solidFill>
                    <a:srgbClr val="808080"/>
                  </a:solidFill>
                  <a:latin typeface="Myriad Pro Semibold" charset="0"/>
                  <a:ea typeface="Myriad Pro Semibold" charset="0"/>
                  <a:cs typeface="Myriad Pro Semibold" charset="0"/>
                </a:rPr>
                <a:t>All rights reserved</a:t>
              </a:r>
              <a:r>
                <a:rPr lang="en-GB" sz="900" dirty="0">
                  <a:solidFill>
                    <a:srgbClr val="808080"/>
                  </a:solidFill>
                  <a:latin typeface="Myriad Pro Semibold" charset="0"/>
                  <a:ea typeface="Myriad Pro Semibold" charset="0"/>
                  <a:cs typeface="Myriad Pro Semibold" charset="0"/>
                </a:rPr>
                <a:t>.</a:t>
              </a:r>
            </a:p>
          </p:txBody>
        </p:sp>
        <p:pic>
          <p:nvPicPr>
            <p:cNvPr id="6" name="Picture 5" descr="A picture containing clipart&#10;&#10;Description automatically generated">
              <a:extLst>
                <a:ext uri="{FF2B5EF4-FFF2-40B4-BE49-F238E27FC236}">
                  <a16:creationId xmlns:a16="http://schemas.microsoft.com/office/drawing/2014/main" id="{7B9853E3-708F-4DF0-83AF-70416846A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980" y="2147422"/>
              <a:ext cx="748182" cy="3553862"/>
            </a:xfrm>
            <a:prstGeom prst="rect">
              <a:avLst/>
            </a:prstGeom>
          </p:spPr>
        </p:pic>
      </p:grpSp>
      <p:pic>
        <p:nvPicPr>
          <p:cNvPr id="10" name="Picture 9">
            <a:extLst>
              <a:ext uri="{FF2B5EF4-FFF2-40B4-BE49-F238E27FC236}">
                <a16:creationId xmlns:a16="http://schemas.microsoft.com/office/drawing/2014/main" id="{17247F93-8F9C-4CEE-B02E-EC21922E9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642" y="1955308"/>
            <a:ext cx="461379" cy="3454104"/>
          </a:xfrm>
          <a:prstGeom prst="rect">
            <a:avLst/>
          </a:prstGeom>
        </p:spPr>
      </p:pic>
      <p:pic>
        <p:nvPicPr>
          <p:cNvPr id="14" name="Picture 13" descr="A picture containing object, clock&#10;&#10;Description automatically generated">
            <a:extLst>
              <a:ext uri="{FF2B5EF4-FFF2-40B4-BE49-F238E27FC236}">
                <a16:creationId xmlns:a16="http://schemas.microsoft.com/office/drawing/2014/main" id="{DD702829-8D59-403D-AFCE-33DC502189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250" y="1992717"/>
            <a:ext cx="411500" cy="3379287"/>
          </a:xfrm>
          <a:prstGeom prst="rect">
            <a:avLst/>
          </a:prstGeom>
        </p:spPr>
      </p:pic>
    </p:spTree>
    <p:extLst>
      <p:ext uri="{BB962C8B-B14F-4D97-AF65-F5344CB8AC3E}">
        <p14:creationId xmlns:p14="http://schemas.microsoft.com/office/powerpoint/2010/main" val="18213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1:13</a:t>
            </a:r>
          </a:p>
        </p:txBody>
      </p:sp>
      <p:sp>
        <p:nvSpPr>
          <p:cNvPr id="3" name="TextBox 2">
            <a:extLst>
              <a:ext uri="{FF2B5EF4-FFF2-40B4-BE49-F238E27FC236}">
                <a16:creationId xmlns:a16="http://schemas.microsoft.com/office/drawing/2014/main" id="{05BCBF7B-B6E8-4297-96C4-0E8095447EBD}"/>
              </a:ext>
            </a:extLst>
          </p:cNvPr>
          <p:cNvSpPr txBox="1"/>
          <p:nvPr/>
        </p:nvSpPr>
        <p:spPr bwMode="auto">
          <a:xfrm>
            <a:off x="5373698" y="1069207"/>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1 = 6</a:t>
            </a:r>
          </a:p>
        </p:txBody>
      </p:sp>
      <p:pic>
        <p:nvPicPr>
          <p:cNvPr id="10" name="Picture 9">
            <a:extLst>
              <a:ext uri="{FF2B5EF4-FFF2-40B4-BE49-F238E27FC236}">
                <a16:creationId xmlns:a16="http://schemas.microsoft.com/office/drawing/2014/main" id="{7EF8C356-4C18-4306-965D-72BB4DA46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577177" y="1917734"/>
            <a:ext cx="547739" cy="3510219"/>
          </a:xfrm>
          <a:prstGeom prst="rect">
            <a:avLst/>
          </a:prstGeom>
        </p:spPr>
      </p:pic>
      <p:pic>
        <p:nvPicPr>
          <p:cNvPr id="12" name="Picture 11" descr="A picture containing pool ball&#10;&#10;Description automatically generated">
            <a:extLst>
              <a:ext uri="{FF2B5EF4-FFF2-40B4-BE49-F238E27FC236}">
                <a16:creationId xmlns:a16="http://schemas.microsoft.com/office/drawing/2014/main" id="{D00EE25E-694E-4161-9863-502C3C0C21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77179" y="3460258"/>
            <a:ext cx="447675" cy="425168"/>
          </a:xfrm>
          <a:prstGeom prst="rect">
            <a:avLst/>
          </a:prstGeom>
        </p:spPr>
      </p:pic>
      <p:grpSp>
        <p:nvGrpSpPr>
          <p:cNvPr id="18" name="Group 17">
            <a:extLst>
              <a:ext uri="{FF2B5EF4-FFF2-40B4-BE49-F238E27FC236}">
                <a16:creationId xmlns:a16="http://schemas.microsoft.com/office/drawing/2014/main" id="{07403A86-965E-44B6-95A6-50E0FED7FDA6}"/>
              </a:ext>
            </a:extLst>
          </p:cNvPr>
          <p:cNvGrpSpPr/>
          <p:nvPr/>
        </p:nvGrpSpPr>
        <p:grpSpPr>
          <a:xfrm>
            <a:off x="6999318" y="1788236"/>
            <a:ext cx="1615506" cy="4102049"/>
            <a:chOff x="5381611" y="2277632"/>
            <a:chExt cx="1615506" cy="4102049"/>
          </a:xfrm>
        </p:grpSpPr>
        <p:grpSp>
          <p:nvGrpSpPr>
            <p:cNvPr id="17" name="Group 16">
              <a:extLst>
                <a:ext uri="{FF2B5EF4-FFF2-40B4-BE49-F238E27FC236}">
                  <a16:creationId xmlns:a16="http://schemas.microsoft.com/office/drawing/2014/main" id="{1C4139DD-64BE-4413-811A-86B2F13DA313}"/>
                </a:ext>
              </a:extLst>
            </p:cNvPr>
            <p:cNvGrpSpPr/>
            <p:nvPr/>
          </p:nvGrpSpPr>
          <p:grpSpPr>
            <a:xfrm>
              <a:off x="5552491" y="2277632"/>
              <a:ext cx="1444626" cy="3881652"/>
              <a:chOff x="5552491" y="2277632"/>
              <a:chExt cx="1444626" cy="3881652"/>
            </a:xfrm>
          </p:grpSpPr>
          <p:pic>
            <p:nvPicPr>
              <p:cNvPr id="7" name="Picture 6">
                <a:extLst>
                  <a:ext uri="{FF2B5EF4-FFF2-40B4-BE49-F238E27FC236}">
                    <a16:creationId xmlns:a16="http://schemas.microsoft.com/office/drawing/2014/main" id="{799CA61B-508D-476B-8557-9B9397F5CD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2491" y="2508465"/>
                <a:ext cx="1444626" cy="3650819"/>
              </a:xfrm>
              <a:prstGeom prst="rect">
                <a:avLst/>
              </a:prstGeom>
            </p:spPr>
          </p:pic>
          <p:sp>
            <p:nvSpPr>
              <p:cNvPr id="16" name="TextBox 15">
                <a:extLst>
                  <a:ext uri="{FF2B5EF4-FFF2-40B4-BE49-F238E27FC236}">
                    <a16:creationId xmlns:a16="http://schemas.microsoft.com/office/drawing/2014/main" id="{496F0908-43AD-48D4-9659-F74F7B97A7D4}"/>
                  </a:ext>
                </a:extLst>
              </p:cNvPr>
              <p:cNvSpPr txBox="1"/>
              <p:nvPr/>
            </p:nvSpPr>
            <p:spPr bwMode="auto">
              <a:xfrm>
                <a:off x="6099115" y="227763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grpSp>
        <p:sp>
          <p:nvSpPr>
            <p:cNvPr id="8" name="TextBox 7">
              <a:extLst>
                <a:ext uri="{FF2B5EF4-FFF2-40B4-BE49-F238E27FC236}">
                  <a16:creationId xmlns:a16="http://schemas.microsoft.com/office/drawing/2014/main" id="{9DE49485-C60E-4115-8D35-FD6D7B1FB8F8}"/>
                </a:ext>
              </a:extLst>
            </p:cNvPr>
            <p:cNvSpPr txBox="1"/>
            <p:nvPr/>
          </p:nvSpPr>
          <p:spPr bwMode="auto">
            <a:xfrm>
              <a:off x="5381611" y="6010349"/>
              <a:ext cx="1435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r" fontAlgn="base">
                <a:spcBef>
                  <a:spcPct val="20000"/>
                </a:spcBef>
                <a:spcAft>
                  <a:spcPct val="0"/>
                </a:spcAft>
                <a:buClr>
                  <a:srgbClr val="82CBDD"/>
                </a:buClr>
              </a:pPr>
              <a:r>
                <a:rPr lang="en-GB" sz="900" i="1" dirty="0">
                  <a:solidFill>
                    <a:srgbClr val="808080"/>
                  </a:solidFill>
                  <a:latin typeface="Myriad Pro Semibold" charset="0"/>
                  <a:ea typeface="Myriad Pro Semibold" charset="0"/>
                  <a:cs typeface="Myriad Pro Semibold" charset="0"/>
                </a:rPr>
                <a:t>© 2017 </a:t>
              </a:r>
              <a:r>
                <a:rPr lang="en-GB" sz="900" i="1" dirty="0" err="1">
                  <a:solidFill>
                    <a:srgbClr val="808080"/>
                  </a:solidFill>
                  <a:latin typeface="Myriad Pro Semibold" charset="0"/>
                  <a:ea typeface="Myriad Pro Semibold" charset="0"/>
                  <a:cs typeface="Myriad Pro Semibold" charset="0"/>
                </a:rPr>
                <a:t>Alphablocks</a:t>
              </a:r>
              <a:r>
                <a:rPr lang="en-GB" sz="900" i="1" dirty="0">
                  <a:solidFill>
                    <a:srgbClr val="808080"/>
                  </a:solidFill>
                  <a:latin typeface="Myriad Pro Semibold" charset="0"/>
                  <a:ea typeface="Myriad Pro Semibold" charset="0"/>
                  <a:cs typeface="Myriad Pro Semibold" charset="0"/>
                </a:rPr>
                <a:t> Ltd.</a:t>
              </a:r>
              <a:br>
                <a:rPr lang="en-GB" sz="900" i="1" dirty="0">
                  <a:solidFill>
                    <a:srgbClr val="808080"/>
                  </a:solidFill>
                  <a:latin typeface="Myriad Pro Semibold" charset="0"/>
                  <a:ea typeface="Myriad Pro Semibold" charset="0"/>
                  <a:cs typeface="Myriad Pro Semibold" charset="0"/>
                </a:rPr>
              </a:br>
              <a:r>
                <a:rPr lang="en-GB" sz="900" i="1" dirty="0">
                  <a:solidFill>
                    <a:srgbClr val="808080"/>
                  </a:solidFill>
                  <a:latin typeface="Myriad Pro Semibold" charset="0"/>
                  <a:ea typeface="Myriad Pro Semibold" charset="0"/>
                  <a:cs typeface="Myriad Pro Semibold" charset="0"/>
                </a:rPr>
                <a:t>All rights reserved</a:t>
              </a:r>
              <a:r>
                <a:rPr lang="en-GB" sz="900" dirty="0">
                  <a:solidFill>
                    <a:srgbClr val="808080"/>
                  </a:solidFill>
                  <a:latin typeface="Myriad Pro Semibold" charset="0"/>
                  <a:ea typeface="Myriad Pro Semibold" charset="0"/>
                  <a:cs typeface="Myriad Pro Semibold" charset="0"/>
                </a:rPr>
                <a:t>.</a:t>
              </a:r>
            </a:p>
          </p:txBody>
        </p:sp>
      </p:grpSp>
    </p:spTree>
    <p:extLst>
      <p:ext uri="{BB962C8B-B14F-4D97-AF65-F5344CB8AC3E}">
        <p14:creationId xmlns:p14="http://schemas.microsoft.com/office/powerpoint/2010/main" val="839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1:13</a:t>
            </a:r>
          </a:p>
        </p:txBody>
      </p:sp>
      <p:sp>
        <p:nvSpPr>
          <p:cNvPr id="3" name="TextBox 2">
            <a:extLst>
              <a:ext uri="{FF2B5EF4-FFF2-40B4-BE49-F238E27FC236}">
                <a16:creationId xmlns:a16="http://schemas.microsoft.com/office/drawing/2014/main" id="{7FA29BA4-10A6-4C8C-AB93-3D6789076431}"/>
              </a:ext>
            </a:extLst>
          </p:cNvPr>
          <p:cNvSpPr txBox="1"/>
          <p:nvPr/>
        </p:nvSpPr>
        <p:spPr bwMode="auto">
          <a:xfrm>
            <a:off x="5373698" y="1069207"/>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1 = 6</a:t>
            </a:r>
          </a:p>
        </p:txBody>
      </p:sp>
      <p:grpSp>
        <p:nvGrpSpPr>
          <p:cNvPr id="7" name="Group 6">
            <a:extLst>
              <a:ext uri="{FF2B5EF4-FFF2-40B4-BE49-F238E27FC236}">
                <a16:creationId xmlns:a16="http://schemas.microsoft.com/office/drawing/2014/main" id="{CE1AE318-3FF1-4586-8C7D-FA9DE170CE9B}"/>
              </a:ext>
            </a:extLst>
          </p:cNvPr>
          <p:cNvGrpSpPr/>
          <p:nvPr/>
        </p:nvGrpSpPr>
        <p:grpSpPr>
          <a:xfrm>
            <a:off x="2023477" y="1944223"/>
            <a:ext cx="2740376" cy="4011453"/>
            <a:chOff x="562977" y="1944222"/>
            <a:chExt cx="2740376" cy="4011453"/>
          </a:xfrm>
        </p:grpSpPr>
        <p:grpSp>
          <p:nvGrpSpPr>
            <p:cNvPr id="19" name="Group 18">
              <a:extLst>
                <a:ext uri="{FF2B5EF4-FFF2-40B4-BE49-F238E27FC236}">
                  <a16:creationId xmlns:a16="http://schemas.microsoft.com/office/drawing/2014/main" id="{448F4CD7-C8F8-4A57-99C4-76968EBC186E}"/>
                </a:ext>
              </a:extLst>
            </p:cNvPr>
            <p:cNvGrpSpPr/>
            <p:nvPr/>
          </p:nvGrpSpPr>
          <p:grpSpPr>
            <a:xfrm>
              <a:off x="1868345" y="1944222"/>
              <a:ext cx="1435008" cy="4011453"/>
              <a:chOff x="5539100" y="2147422"/>
              <a:chExt cx="1435008" cy="4011453"/>
            </a:xfrm>
          </p:grpSpPr>
          <p:sp>
            <p:nvSpPr>
              <p:cNvPr id="20" name="TextBox 19">
                <a:extLst>
                  <a:ext uri="{FF2B5EF4-FFF2-40B4-BE49-F238E27FC236}">
                    <a16:creationId xmlns:a16="http://schemas.microsoft.com/office/drawing/2014/main" id="{EDD7D88E-11C4-45A1-84B6-62761ADFDB85}"/>
                  </a:ext>
                </a:extLst>
              </p:cNvPr>
              <p:cNvSpPr txBox="1"/>
              <p:nvPr/>
            </p:nvSpPr>
            <p:spPr bwMode="auto">
              <a:xfrm>
                <a:off x="5539100" y="5789543"/>
                <a:ext cx="1435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r" fontAlgn="base">
                  <a:spcBef>
                    <a:spcPct val="20000"/>
                  </a:spcBef>
                  <a:spcAft>
                    <a:spcPct val="0"/>
                  </a:spcAft>
                  <a:buClr>
                    <a:srgbClr val="82CBDD"/>
                  </a:buClr>
                </a:pPr>
                <a:r>
                  <a:rPr lang="en-GB" sz="900" dirty="0">
                    <a:solidFill>
                      <a:srgbClr val="808080"/>
                    </a:solidFill>
                    <a:latin typeface="Myriad Pro Semibold" charset="0"/>
                    <a:ea typeface="Myriad Pro Semibold" charset="0"/>
                    <a:cs typeface="Myriad Pro Semibold" charset="0"/>
                  </a:rPr>
                  <a:t>© 2017 </a:t>
                </a:r>
                <a:r>
                  <a:rPr lang="en-GB" sz="900" dirty="0" err="1">
                    <a:solidFill>
                      <a:srgbClr val="808080"/>
                    </a:solidFill>
                    <a:latin typeface="Myriad Pro Semibold" charset="0"/>
                    <a:ea typeface="Myriad Pro Semibold" charset="0"/>
                    <a:cs typeface="Myriad Pro Semibold" charset="0"/>
                  </a:rPr>
                  <a:t>Alphablocks</a:t>
                </a:r>
                <a:r>
                  <a:rPr lang="en-GB" sz="900" dirty="0">
                    <a:solidFill>
                      <a:srgbClr val="808080"/>
                    </a:solidFill>
                    <a:latin typeface="Myriad Pro Semibold" charset="0"/>
                    <a:ea typeface="Myriad Pro Semibold" charset="0"/>
                    <a:cs typeface="Myriad Pro Semibold" charset="0"/>
                  </a:rPr>
                  <a:t> Ltd.</a:t>
                </a:r>
                <a:br>
                  <a:rPr lang="en-GB" sz="900" dirty="0">
                    <a:solidFill>
                      <a:srgbClr val="808080"/>
                    </a:solidFill>
                    <a:latin typeface="Myriad Pro Semibold" charset="0"/>
                    <a:ea typeface="Myriad Pro Semibold" charset="0"/>
                    <a:cs typeface="Myriad Pro Semibold" charset="0"/>
                  </a:rPr>
                </a:br>
                <a:r>
                  <a:rPr lang="en-GB" sz="900" dirty="0">
                    <a:solidFill>
                      <a:srgbClr val="808080"/>
                    </a:solidFill>
                    <a:latin typeface="Myriad Pro Semibold" charset="0"/>
                    <a:ea typeface="Myriad Pro Semibold" charset="0"/>
                    <a:cs typeface="Myriad Pro Semibold" charset="0"/>
                  </a:rPr>
                  <a:t>All rights reserved.</a:t>
                </a:r>
              </a:p>
            </p:txBody>
          </p:sp>
          <p:pic>
            <p:nvPicPr>
              <p:cNvPr id="21" name="Picture 20" descr="A picture containing clipart&#10;&#10;Description automatically generated">
                <a:extLst>
                  <a:ext uri="{FF2B5EF4-FFF2-40B4-BE49-F238E27FC236}">
                    <a16:creationId xmlns:a16="http://schemas.microsoft.com/office/drawing/2014/main" id="{BE43FFE6-9C88-4D1B-B130-2190DD5A3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980" y="2147422"/>
                <a:ext cx="748182" cy="3553862"/>
              </a:xfrm>
              <a:prstGeom prst="rect">
                <a:avLst/>
              </a:prstGeom>
            </p:spPr>
          </p:pic>
        </p:grpSp>
        <p:pic>
          <p:nvPicPr>
            <p:cNvPr id="22" name="Picture 21">
              <a:extLst>
                <a:ext uri="{FF2B5EF4-FFF2-40B4-BE49-F238E27FC236}">
                  <a16:creationId xmlns:a16="http://schemas.microsoft.com/office/drawing/2014/main" id="{D3BD54A7-2721-49B3-9228-2C0F4A45C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77" y="1955308"/>
              <a:ext cx="461379" cy="3454104"/>
            </a:xfrm>
            <a:prstGeom prst="rect">
              <a:avLst/>
            </a:prstGeom>
          </p:spPr>
        </p:pic>
        <p:pic>
          <p:nvPicPr>
            <p:cNvPr id="23" name="Picture 22" descr="A picture containing object, clock&#10;&#10;Description automatically generated">
              <a:extLst>
                <a:ext uri="{FF2B5EF4-FFF2-40B4-BE49-F238E27FC236}">
                  <a16:creationId xmlns:a16="http://schemas.microsoft.com/office/drawing/2014/main" id="{3BDEA53A-6827-49A3-98D3-634370BBE4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41" y="1992716"/>
              <a:ext cx="411500" cy="3379287"/>
            </a:xfrm>
            <a:prstGeom prst="rect">
              <a:avLst/>
            </a:prstGeom>
          </p:spPr>
        </p:pic>
      </p:grpSp>
      <p:grpSp>
        <p:nvGrpSpPr>
          <p:cNvPr id="6" name="Group 5">
            <a:extLst>
              <a:ext uri="{FF2B5EF4-FFF2-40B4-BE49-F238E27FC236}">
                <a16:creationId xmlns:a16="http://schemas.microsoft.com/office/drawing/2014/main" id="{4D871F9F-A13F-4D3A-9021-9B674E0F579A}"/>
              </a:ext>
            </a:extLst>
          </p:cNvPr>
          <p:cNvGrpSpPr/>
          <p:nvPr/>
        </p:nvGrpSpPr>
        <p:grpSpPr>
          <a:xfrm>
            <a:off x="6913127" y="1853627"/>
            <a:ext cx="2937747" cy="4102049"/>
            <a:chOff x="5819000" y="1560415"/>
            <a:chExt cx="2937747" cy="4102049"/>
          </a:xfrm>
        </p:grpSpPr>
        <p:pic>
          <p:nvPicPr>
            <p:cNvPr id="24" name="Picture 23">
              <a:extLst>
                <a:ext uri="{FF2B5EF4-FFF2-40B4-BE49-F238E27FC236}">
                  <a16:creationId xmlns:a16="http://schemas.microsoft.com/office/drawing/2014/main" id="{54B0F9C3-0088-4CF1-BBCD-8066987BB8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819000" y="1689912"/>
              <a:ext cx="547739" cy="3510219"/>
            </a:xfrm>
            <a:prstGeom prst="rect">
              <a:avLst/>
            </a:prstGeom>
          </p:spPr>
        </p:pic>
        <p:pic>
          <p:nvPicPr>
            <p:cNvPr id="25" name="Picture 24" descr="A picture containing pool ball&#10;&#10;Description automatically generated">
              <a:extLst>
                <a:ext uri="{FF2B5EF4-FFF2-40B4-BE49-F238E27FC236}">
                  <a16:creationId xmlns:a16="http://schemas.microsoft.com/office/drawing/2014/main" id="{1A3DE64C-9EE7-415E-B6AC-2BFF7FBB80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826340" y="3232437"/>
              <a:ext cx="447675" cy="425168"/>
            </a:xfrm>
            <a:prstGeom prst="rect">
              <a:avLst/>
            </a:prstGeom>
          </p:spPr>
        </p:pic>
        <p:grpSp>
          <p:nvGrpSpPr>
            <p:cNvPr id="26" name="Group 25">
              <a:extLst>
                <a:ext uri="{FF2B5EF4-FFF2-40B4-BE49-F238E27FC236}">
                  <a16:creationId xmlns:a16="http://schemas.microsoft.com/office/drawing/2014/main" id="{41F22694-356A-4C46-BE03-C39E191FD589}"/>
                </a:ext>
              </a:extLst>
            </p:cNvPr>
            <p:cNvGrpSpPr/>
            <p:nvPr/>
          </p:nvGrpSpPr>
          <p:grpSpPr>
            <a:xfrm>
              <a:off x="7050177" y="1560415"/>
              <a:ext cx="1706570" cy="4102049"/>
              <a:chOff x="5290547" y="2277632"/>
              <a:chExt cx="1706570" cy="4102049"/>
            </a:xfrm>
          </p:grpSpPr>
          <p:grpSp>
            <p:nvGrpSpPr>
              <p:cNvPr id="27" name="Group 26">
                <a:extLst>
                  <a:ext uri="{FF2B5EF4-FFF2-40B4-BE49-F238E27FC236}">
                    <a16:creationId xmlns:a16="http://schemas.microsoft.com/office/drawing/2014/main" id="{D40FD9E0-071F-4D57-8670-AFCB5CA12405}"/>
                  </a:ext>
                </a:extLst>
              </p:cNvPr>
              <p:cNvGrpSpPr/>
              <p:nvPr/>
            </p:nvGrpSpPr>
            <p:grpSpPr>
              <a:xfrm>
                <a:off x="5552491" y="2277632"/>
                <a:ext cx="1444626" cy="3881652"/>
                <a:chOff x="5552491" y="2277632"/>
                <a:chExt cx="1444626" cy="3881652"/>
              </a:xfrm>
            </p:grpSpPr>
            <p:pic>
              <p:nvPicPr>
                <p:cNvPr id="29" name="Picture 28">
                  <a:extLst>
                    <a:ext uri="{FF2B5EF4-FFF2-40B4-BE49-F238E27FC236}">
                      <a16:creationId xmlns:a16="http://schemas.microsoft.com/office/drawing/2014/main" id="{8C12C5C4-B0BD-4C43-B0CC-2DECDBCC96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491" y="2508465"/>
                  <a:ext cx="1444626" cy="3650819"/>
                </a:xfrm>
                <a:prstGeom prst="rect">
                  <a:avLst/>
                </a:prstGeom>
              </p:spPr>
            </p:pic>
            <p:sp>
              <p:nvSpPr>
                <p:cNvPr id="30" name="TextBox 29">
                  <a:extLst>
                    <a:ext uri="{FF2B5EF4-FFF2-40B4-BE49-F238E27FC236}">
                      <a16:creationId xmlns:a16="http://schemas.microsoft.com/office/drawing/2014/main" id="{B270E60F-0346-45B6-9899-02196C65BAD3}"/>
                    </a:ext>
                  </a:extLst>
                </p:cNvPr>
                <p:cNvSpPr txBox="1"/>
                <p:nvPr/>
              </p:nvSpPr>
              <p:spPr bwMode="auto">
                <a:xfrm>
                  <a:off x="6099115" y="227763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grpSp>
          <p:sp>
            <p:nvSpPr>
              <p:cNvPr id="28" name="TextBox 27">
                <a:extLst>
                  <a:ext uri="{FF2B5EF4-FFF2-40B4-BE49-F238E27FC236}">
                    <a16:creationId xmlns:a16="http://schemas.microsoft.com/office/drawing/2014/main" id="{73B2579B-58F0-460F-BDCD-3DF09C95DA9A}"/>
                  </a:ext>
                </a:extLst>
              </p:cNvPr>
              <p:cNvSpPr txBox="1"/>
              <p:nvPr/>
            </p:nvSpPr>
            <p:spPr bwMode="auto">
              <a:xfrm>
                <a:off x="5290547" y="6010349"/>
                <a:ext cx="1435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r" fontAlgn="base">
                  <a:spcBef>
                    <a:spcPct val="20000"/>
                  </a:spcBef>
                  <a:spcAft>
                    <a:spcPct val="0"/>
                  </a:spcAft>
                  <a:buClr>
                    <a:srgbClr val="82CBDD"/>
                  </a:buClr>
                </a:pPr>
                <a:r>
                  <a:rPr lang="en-GB" sz="900" dirty="0">
                    <a:solidFill>
                      <a:srgbClr val="808080"/>
                    </a:solidFill>
                    <a:latin typeface="Myriad Pro Semibold" charset="0"/>
                    <a:ea typeface="Myriad Pro Semibold" charset="0"/>
                    <a:cs typeface="Myriad Pro Semibold" charset="0"/>
                  </a:rPr>
                  <a:t>© 2017 </a:t>
                </a:r>
                <a:r>
                  <a:rPr lang="en-GB" sz="900" dirty="0" err="1">
                    <a:solidFill>
                      <a:srgbClr val="808080"/>
                    </a:solidFill>
                    <a:latin typeface="Myriad Pro Semibold" charset="0"/>
                    <a:ea typeface="Myriad Pro Semibold" charset="0"/>
                    <a:cs typeface="Myriad Pro Semibold" charset="0"/>
                  </a:rPr>
                  <a:t>Alphablocks</a:t>
                </a:r>
                <a:r>
                  <a:rPr lang="en-GB" sz="900" dirty="0">
                    <a:solidFill>
                      <a:srgbClr val="808080"/>
                    </a:solidFill>
                    <a:latin typeface="Myriad Pro Semibold" charset="0"/>
                    <a:ea typeface="Myriad Pro Semibold" charset="0"/>
                    <a:cs typeface="Myriad Pro Semibold" charset="0"/>
                  </a:rPr>
                  <a:t> Ltd.</a:t>
                </a:r>
                <a:br>
                  <a:rPr lang="en-GB" sz="900" dirty="0">
                    <a:solidFill>
                      <a:srgbClr val="808080"/>
                    </a:solidFill>
                    <a:latin typeface="Myriad Pro Semibold" charset="0"/>
                    <a:ea typeface="Myriad Pro Semibold" charset="0"/>
                    <a:cs typeface="Myriad Pro Semibold" charset="0"/>
                  </a:rPr>
                </a:br>
                <a:r>
                  <a:rPr lang="en-GB" sz="900" dirty="0">
                    <a:solidFill>
                      <a:srgbClr val="808080"/>
                    </a:solidFill>
                    <a:latin typeface="Myriad Pro Semibold" charset="0"/>
                    <a:ea typeface="Myriad Pro Semibold" charset="0"/>
                    <a:cs typeface="Myriad Pro Semibold" charset="0"/>
                  </a:rPr>
                  <a:t>All rights reserved.</a:t>
                </a:r>
              </a:p>
            </p:txBody>
          </p:sp>
        </p:grpSp>
      </p:grpSp>
      <p:cxnSp>
        <p:nvCxnSpPr>
          <p:cNvPr id="31" name="Straight Connector 30">
            <a:extLst>
              <a:ext uri="{FF2B5EF4-FFF2-40B4-BE49-F238E27FC236}">
                <a16:creationId xmlns:a16="http://schemas.microsoft.com/office/drawing/2014/main" id="{87C22E84-1A8B-44D2-B7D5-4E1113AB20B1}"/>
              </a:ext>
            </a:extLst>
          </p:cNvPr>
          <p:cNvCxnSpPr>
            <a:cxnSpLocks/>
          </p:cNvCxnSpPr>
          <p:nvPr/>
        </p:nvCxnSpPr>
        <p:spPr bwMode="auto">
          <a:xfrm>
            <a:off x="6096000" y="1707862"/>
            <a:ext cx="0" cy="4562269"/>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9853725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1:13</a:t>
            </a:r>
          </a:p>
        </p:txBody>
      </p:sp>
      <p:pic>
        <p:nvPicPr>
          <p:cNvPr id="5" name="Picture 4">
            <a:extLst>
              <a:ext uri="{FF2B5EF4-FFF2-40B4-BE49-F238E27FC236}">
                <a16:creationId xmlns:a16="http://schemas.microsoft.com/office/drawing/2014/main" id="{4192167B-20E5-4342-8A47-E6C8DDBAF4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769154" y="1627185"/>
            <a:ext cx="653693" cy="3434153"/>
          </a:xfrm>
          <a:prstGeom prst="rect">
            <a:avLst/>
          </a:prstGeom>
        </p:spPr>
      </p:pic>
      <p:grpSp>
        <p:nvGrpSpPr>
          <p:cNvPr id="4" name="Group 3">
            <a:extLst>
              <a:ext uri="{FF2B5EF4-FFF2-40B4-BE49-F238E27FC236}">
                <a16:creationId xmlns:a16="http://schemas.microsoft.com/office/drawing/2014/main" id="{6CC4C1EF-6083-42F1-9016-05D5B9AEA196}"/>
              </a:ext>
            </a:extLst>
          </p:cNvPr>
          <p:cNvGrpSpPr/>
          <p:nvPr/>
        </p:nvGrpSpPr>
        <p:grpSpPr>
          <a:xfrm>
            <a:off x="5769153" y="5180017"/>
            <a:ext cx="653734" cy="1160465"/>
            <a:chOff x="4245153" y="5180016"/>
            <a:chExt cx="653734" cy="1160465"/>
          </a:xfrm>
        </p:grpSpPr>
        <p:pic>
          <p:nvPicPr>
            <p:cNvPr id="9" name="Picture 8" descr="A close up of a sign&#10;&#10;Description automatically generated">
              <a:extLst>
                <a:ext uri="{FF2B5EF4-FFF2-40B4-BE49-F238E27FC236}">
                  <a16:creationId xmlns:a16="http://schemas.microsoft.com/office/drawing/2014/main" id="{CC9BD23E-EE12-4972-B327-47CD861B7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153" y="5180016"/>
              <a:ext cx="653734" cy="648000"/>
            </a:xfrm>
            <a:prstGeom prst="rect">
              <a:avLst/>
            </a:prstGeom>
          </p:spPr>
        </p:pic>
        <p:sp>
          <p:nvSpPr>
            <p:cNvPr id="11" name="TextBox 10">
              <a:extLst>
                <a:ext uri="{FF2B5EF4-FFF2-40B4-BE49-F238E27FC236}">
                  <a16:creationId xmlns:a16="http://schemas.microsoft.com/office/drawing/2014/main" id="{100A08D6-0942-43AB-88B2-F9C473400D50}"/>
                </a:ext>
              </a:extLst>
            </p:cNvPr>
            <p:cNvSpPr txBox="1"/>
            <p:nvPr/>
          </p:nvSpPr>
          <p:spPr bwMode="auto">
            <a:xfrm>
              <a:off x="4284901" y="5878816"/>
              <a:ext cx="5741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grpSp>
      <p:sp>
        <p:nvSpPr>
          <p:cNvPr id="10" name="TextBox 9">
            <a:extLst>
              <a:ext uri="{FF2B5EF4-FFF2-40B4-BE49-F238E27FC236}">
                <a16:creationId xmlns:a16="http://schemas.microsoft.com/office/drawing/2014/main" id="{8B2662BE-8113-41AD-8B4D-131A9669C4AF}"/>
              </a:ext>
            </a:extLst>
          </p:cNvPr>
          <p:cNvSpPr txBox="1"/>
          <p:nvPr/>
        </p:nvSpPr>
        <p:spPr bwMode="auto">
          <a:xfrm>
            <a:off x="5064309" y="1069207"/>
            <a:ext cx="18662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group of 5</a:t>
            </a:r>
          </a:p>
        </p:txBody>
      </p:sp>
      <p:sp>
        <p:nvSpPr>
          <p:cNvPr id="12" name="TextBox 11">
            <a:extLst>
              <a:ext uri="{FF2B5EF4-FFF2-40B4-BE49-F238E27FC236}">
                <a16:creationId xmlns:a16="http://schemas.microsoft.com/office/drawing/2014/main" id="{1330FEEE-9C1D-4386-82BF-48AEDE970A6C}"/>
              </a:ext>
            </a:extLst>
          </p:cNvPr>
          <p:cNvSpPr txBox="1"/>
          <p:nvPr/>
        </p:nvSpPr>
        <p:spPr bwMode="auto">
          <a:xfrm>
            <a:off x="8001139" y="1069207"/>
            <a:ext cx="17091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one time</a:t>
            </a:r>
          </a:p>
        </p:txBody>
      </p:sp>
      <p:sp>
        <p:nvSpPr>
          <p:cNvPr id="13" name="TextBox 12">
            <a:extLst>
              <a:ext uri="{FF2B5EF4-FFF2-40B4-BE49-F238E27FC236}">
                <a16:creationId xmlns:a16="http://schemas.microsoft.com/office/drawing/2014/main" id="{B74E12C9-509C-4FA6-8F17-69D2DB682A59}"/>
              </a:ext>
            </a:extLst>
          </p:cNvPr>
          <p:cNvSpPr txBox="1"/>
          <p:nvPr/>
        </p:nvSpPr>
        <p:spPr bwMode="auto">
          <a:xfrm>
            <a:off x="2758162" y="1069207"/>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5 = 5</a:t>
            </a:r>
          </a:p>
        </p:txBody>
      </p:sp>
    </p:spTree>
    <p:extLst>
      <p:ext uri="{BB962C8B-B14F-4D97-AF65-F5344CB8AC3E}">
        <p14:creationId xmlns:p14="http://schemas.microsoft.com/office/powerpoint/2010/main" val="288937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1:13</a:t>
            </a:r>
          </a:p>
        </p:txBody>
      </p:sp>
      <p:sp>
        <p:nvSpPr>
          <p:cNvPr id="3" name="TextBox 2">
            <a:extLst>
              <a:ext uri="{FF2B5EF4-FFF2-40B4-BE49-F238E27FC236}">
                <a16:creationId xmlns:a16="http://schemas.microsoft.com/office/drawing/2014/main" id="{017351B8-42D4-4B52-9E70-80737CEB9BBF}"/>
              </a:ext>
            </a:extLst>
          </p:cNvPr>
          <p:cNvSpPr txBox="1"/>
          <p:nvPr/>
        </p:nvSpPr>
        <p:spPr bwMode="auto">
          <a:xfrm>
            <a:off x="2758162" y="1069207"/>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5 = 5</a:t>
            </a:r>
          </a:p>
        </p:txBody>
      </p:sp>
      <p:sp>
        <p:nvSpPr>
          <p:cNvPr id="16" name="TextBox 15">
            <a:extLst>
              <a:ext uri="{FF2B5EF4-FFF2-40B4-BE49-F238E27FC236}">
                <a16:creationId xmlns:a16="http://schemas.microsoft.com/office/drawing/2014/main" id="{BFA1E43A-60C0-4B93-8B5B-54668AA37D6B}"/>
              </a:ext>
            </a:extLst>
          </p:cNvPr>
          <p:cNvSpPr txBox="1"/>
          <p:nvPr/>
        </p:nvSpPr>
        <p:spPr bwMode="auto">
          <a:xfrm>
            <a:off x="5064309" y="1069207"/>
            <a:ext cx="2063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groups of 1</a:t>
            </a:r>
          </a:p>
        </p:txBody>
      </p:sp>
      <p:sp>
        <p:nvSpPr>
          <p:cNvPr id="14" name="TextBox 13">
            <a:extLst>
              <a:ext uri="{FF2B5EF4-FFF2-40B4-BE49-F238E27FC236}">
                <a16:creationId xmlns:a16="http://schemas.microsoft.com/office/drawing/2014/main" id="{A53DACFB-E629-4B1C-82E7-84DD2AB4478B}"/>
              </a:ext>
            </a:extLst>
          </p:cNvPr>
          <p:cNvSpPr txBox="1"/>
          <p:nvPr/>
        </p:nvSpPr>
        <p:spPr bwMode="auto">
          <a:xfrm>
            <a:off x="7955551" y="1069207"/>
            <a:ext cx="18003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five times</a:t>
            </a:r>
          </a:p>
        </p:txBody>
      </p:sp>
      <p:pic>
        <p:nvPicPr>
          <p:cNvPr id="5" name="Picture 4">
            <a:extLst>
              <a:ext uri="{FF2B5EF4-FFF2-40B4-BE49-F238E27FC236}">
                <a16:creationId xmlns:a16="http://schemas.microsoft.com/office/drawing/2014/main" id="{9AB4F73F-D77F-4F58-B11D-4C361D3AEA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455998" y="2239458"/>
            <a:ext cx="653686" cy="3523936"/>
          </a:xfrm>
          <a:prstGeom prst="rect">
            <a:avLst/>
          </a:prstGeom>
        </p:spPr>
      </p:pic>
      <p:grpSp>
        <p:nvGrpSpPr>
          <p:cNvPr id="4" name="Group 3">
            <a:extLst>
              <a:ext uri="{FF2B5EF4-FFF2-40B4-BE49-F238E27FC236}">
                <a16:creationId xmlns:a16="http://schemas.microsoft.com/office/drawing/2014/main" id="{0C0FB1D1-D449-4391-94CF-BE0CBBED5916}"/>
              </a:ext>
            </a:extLst>
          </p:cNvPr>
          <p:cNvGrpSpPr/>
          <p:nvPr/>
        </p:nvGrpSpPr>
        <p:grpSpPr>
          <a:xfrm>
            <a:off x="6335530" y="1987298"/>
            <a:ext cx="1400473" cy="3838243"/>
            <a:chOff x="4886473" y="1987297"/>
            <a:chExt cx="1400473" cy="3838243"/>
          </a:xfrm>
        </p:grpSpPr>
        <p:grpSp>
          <p:nvGrpSpPr>
            <p:cNvPr id="17" name="Group 16">
              <a:extLst>
                <a:ext uri="{FF2B5EF4-FFF2-40B4-BE49-F238E27FC236}">
                  <a16:creationId xmlns:a16="http://schemas.microsoft.com/office/drawing/2014/main" id="{9F73C346-98F4-4077-820E-D57C10E455C0}"/>
                </a:ext>
              </a:extLst>
            </p:cNvPr>
            <p:cNvGrpSpPr/>
            <p:nvPr/>
          </p:nvGrpSpPr>
          <p:grpSpPr>
            <a:xfrm>
              <a:off x="4886473" y="1987297"/>
              <a:ext cx="720000" cy="3838243"/>
              <a:chOff x="5140346" y="1987297"/>
              <a:chExt cx="720000" cy="3838243"/>
            </a:xfrm>
          </p:grpSpPr>
          <p:pic>
            <p:nvPicPr>
              <p:cNvPr id="9" name="Picture 8">
                <a:extLst>
                  <a:ext uri="{FF2B5EF4-FFF2-40B4-BE49-F238E27FC236}">
                    <a16:creationId xmlns:a16="http://schemas.microsoft.com/office/drawing/2014/main" id="{D37C98F7-46FE-4C05-9B31-D2DAA0B47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346" y="1987297"/>
                <a:ext cx="720000" cy="720000"/>
              </a:xfrm>
              <a:prstGeom prst="rect">
                <a:avLst/>
              </a:prstGeom>
            </p:spPr>
          </p:pic>
          <p:pic>
            <p:nvPicPr>
              <p:cNvPr id="10" name="Picture 9">
                <a:extLst>
                  <a:ext uri="{FF2B5EF4-FFF2-40B4-BE49-F238E27FC236}">
                    <a16:creationId xmlns:a16="http://schemas.microsoft.com/office/drawing/2014/main" id="{8BF85CD5-99AC-4CB0-9117-7747D2DC3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346" y="2766858"/>
                <a:ext cx="720000" cy="720000"/>
              </a:xfrm>
              <a:prstGeom prst="rect">
                <a:avLst/>
              </a:prstGeom>
            </p:spPr>
          </p:pic>
          <p:pic>
            <p:nvPicPr>
              <p:cNvPr id="11" name="Picture 10">
                <a:extLst>
                  <a:ext uri="{FF2B5EF4-FFF2-40B4-BE49-F238E27FC236}">
                    <a16:creationId xmlns:a16="http://schemas.microsoft.com/office/drawing/2014/main" id="{E7B0344C-F5E0-4C9B-ACFC-1DE472C60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346" y="3546419"/>
                <a:ext cx="720000" cy="720000"/>
              </a:xfrm>
              <a:prstGeom prst="rect">
                <a:avLst/>
              </a:prstGeom>
            </p:spPr>
          </p:pic>
          <p:pic>
            <p:nvPicPr>
              <p:cNvPr id="12" name="Picture 11">
                <a:extLst>
                  <a:ext uri="{FF2B5EF4-FFF2-40B4-BE49-F238E27FC236}">
                    <a16:creationId xmlns:a16="http://schemas.microsoft.com/office/drawing/2014/main" id="{B995A7FD-1682-4209-AB1C-E06B5B7B2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346" y="4325980"/>
                <a:ext cx="720000" cy="720000"/>
              </a:xfrm>
              <a:prstGeom prst="rect">
                <a:avLst/>
              </a:prstGeom>
            </p:spPr>
          </p:pic>
          <p:pic>
            <p:nvPicPr>
              <p:cNvPr id="13" name="Picture 12">
                <a:extLst>
                  <a:ext uri="{FF2B5EF4-FFF2-40B4-BE49-F238E27FC236}">
                    <a16:creationId xmlns:a16="http://schemas.microsoft.com/office/drawing/2014/main" id="{30D37360-6EF6-4100-8136-1A0B7A8B4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346" y="5105540"/>
                <a:ext cx="720000" cy="720000"/>
              </a:xfrm>
              <a:prstGeom prst="rect">
                <a:avLst/>
              </a:prstGeom>
            </p:spPr>
          </p:pic>
        </p:grpSp>
        <p:sp>
          <p:nvSpPr>
            <p:cNvPr id="19" name="TextBox 18">
              <a:extLst>
                <a:ext uri="{FF2B5EF4-FFF2-40B4-BE49-F238E27FC236}">
                  <a16:creationId xmlns:a16="http://schemas.microsoft.com/office/drawing/2014/main" id="{E207BEB7-CAD2-468D-9D32-5CA1DA834BC4}"/>
                </a:ext>
              </a:extLst>
            </p:cNvPr>
            <p:cNvSpPr txBox="1"/>
            <p:nvPr/>
          </p:nvSpPr>
          <p:spPr bwMode="auto">
            <a:xfrm>
              <a:off x="5712750" y="2109042"/>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0" name="TextBox 19">
              <a:extLst>
                <a:ext uri="{FF2B5EF4-FFF2-40B4-BE49-F238E27FC236}">
                  <a16:creationId xmlns:a16="http://schemas.microsoft.com/office/drawing/2014/main" id="{ED618A9E-CB87-4636-8DD4-8E85E7F23722}"/>
                </a:ext>
              </a:extLst>
            </p:cNvPr>
            <p:cNvSpPr txBox="1"/>
            <p:nvPr/>
          </p:nvSpPr>
          <p:spPr bwMode="auto">
            <a:xfrm>
              <a:off x="5712750" y="2890458"/>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1" name="TextBox 20">
              <a:extLst>
                <a:ext uri="{FF2B5EF4-FFF2-40B4-BE49-F238E27FC236}">
                  <a16:creationId xmlns:a16="http://schemas.microsoft.com/office/drawing/2014/main" id="{D54EC801-299B-4F89-BF48-5C60FD9C774E}"/>
                </a:ext>
              </a:extLst>
            </p:cNvPr>
            <p:cNvSpPr txBox="1"/>
            <p:nvPr/>
          </p:nvSpPr>
          <p:spPr bwMode="auto">
            <a:xfrm>
              <a:off x="5712750" y="3671874"/>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2" name="TextBox 21">
              <a:extLst>
                <a:ext uri="{FF2B5EF4-FFF2-40B4-BE49-F238E27FC236}">
                  <a16:creationId xmlns:a16="http://schemas.microsoft.com/office/drawing/2014/main" id="{E40A0929-8B73-4D77-9264-137A47CAD360}"/>
                </a:ext>
              </a:extLst>
            </p:cNvPr>
            <p:cNvSpPr txBox="1"/>
            <p:nvPr/>
          </p:nvSpPr>
          <p:spPr bwMode="auto">
            <a:xfrm>
              <a:off x="5712750" y="4453290"/>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3" name="TextBox 22">
              <a:extLst>
                <a:ext uri="{FF2B5EF4-FFF2-40B4-BE49-F238E27FC236}">
                  <a16:creationId xmlns:a16="http://schemas.microsoft.com/office/drawing/2014/main" id="{BEF81012-61FC-4836-BA50-371CB1F1DECC}"/>
                </a:ext>
              </a:extLst>
            </p:cNvPr>
            <p:cNvSpPr txBox="1"/>
            <p:nvPr/>
          </p:nvSpPr>
          <p:spPr bwMode="auto">
            <a:xfrm>
              <a:off x="5712750" y="5234707"/>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grpSp>
    </p:spTree>
    <p:extLst>
      <p:ext uri="{BB962C8B-B14F-4D97-AF65-F5344CB8AC3E}">
        <p14:creationId xmlns:p14="http://schemas.microsoft.com/office/powerpoint/2010/main" val="49961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1:13</a:t>
            </a:r>
          </a:p>
        </p:txBody>
      </p:sp>
      <p:sp>
        <p:nvSpPr>
          <p:cNvPr id="3" name="TextBox 2">
            <a:extLst>
              <a:ext uri="{FF2B5EF4-FFF2-40B4-BE49-F238E27FC236}">
                <a16:creationId xmlns:a16="http://schemas.microsoft.com/office/drawing/2014/main" id="{3BE207A8-234C-4EB0-921B-18438558C9A8}"/>
              </a:ext>
            </a:extLst>
          </p:cNvPr>
          <p:cNvSpPr txBox="1"/>
          <p:nvPr/>
        </p:nvSpPr>
        <p:spPr bwMode="auto">
          <a:xfrm>
            <a:off x="5373698" y="1069207"/>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5 = 5</a:t>
            </a:r>
          </a:p>
        </p:txBody>
      </p:sp>
      <p:grpSp>
        <p:nvGrpSpPr>
          <p:cNvPr id="35" name="Group 34">
            <a:extLst>
              <a:ext uri="{FF2B5EF4-FFF2-40B4-BE49-F238E27FC236}">
                <a16:creationId xmlns:a16="http://schemas.microsoft.com/office/drawing/2014/main" id="{15F201FD-A557-4FEF-9472-7F4085F30196}"/>
              </a:ext>
            </a:extLst>
          </p:cNvPr>
          <p:cNvGrpSpPr/>
          <p:nvPr/>
        </p:nvGrpSpPr>
        <p:grpSpPr>
          <a:xfrm>
            <a:off x="7164930" y="1652585"/>
            <a:ext cx="2434140" cy="3838243"/>
            <a:chOff x="6140188" y="1987297"/>
            <a:chExt cx="2434140" cy="3838243"/>
          </a:xfrm>
        </p:grpSpPr>
        <p:pic>
          <p:nvPicPr>
            <p:cNvPr id="16" name="Picture 15">
              <a:extLst>
                <a:ext uri="{FF2B5EF4-FFF2-40B4-BE49-F238E27FC236}">
                  <a16:creationId xmlns:a16="http://schemas.microsoft.com/office/drawing/2014/main" id="{F680C609-278F-4279-9FF6-E9E1E6BC77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40188" y="2239458"/>
              <a:ext cx="653686" cy="3523936"/>
            </a:xfrm>
            <a:prstGeom prst="rect">
              <a:avLst/>
            </a:prstGeom>
          </p:spPr>
        </p:pic>
        <p:grpSp>
          <p:nvGrpSpPr>
            <p:cNvPr id="17" name="Group 16">
              <a:extLst>
                <a:ext uri="{FF2B5EF4-FFF2-40B4-BE49-F238E27FC236}">
                  <a16:creationId xmlns:a16="http://schemas.microsoft.com/office/drawing/2014/main" id="{92F0E482-401D-4C37-A051-CF6243FE6F94}"/>
                </a:ext>
              </a:extLst>
            </p:cNvPr>
            <p:cNvGrpSpPr/>
            <p:nvPr/>
          </p:nvGrpSpPr>
          <p:grpSpPr>
            <a:xfrm>
              <a:off x="7173855" y="1987297"/>
              <a:ext cx="1400473" cy="3838243"/>
              <a:chOff x="4886473" y="1987297"/>
              <a:chExt cx="1400473" cy="3838243"/>
            </a:xfrm>
          </p:grpSpPr>
          <p:grpSp>
            <p:nvGrpSpPr>
              <p:cNvPr id="18" name="Group 17">
                <a:extLst>
                  <a:ext uri="{FF2B5EF4-FFF2-40B4-BE49-F238E27FC236}">
                    <a16:creationId xmlns:a16="http://schemas.microsoft.com/office/drawing/2014/main" id="{38930311-2BD3-43FD-81FD-F71B50DA51AF}"/>
                  </a:ext>
                </a:extLst>
              </p:cNvPr>
              <p:cNvGrpSpPr/>
              <p:nvPr/>
            </p:nvGrpSpPr>
            <p:grpSpPr>
              <a:xfrm>
                <a:off x="4886473" y="1987297"/>
                <a:ext cx="720000" cy="3838243"/>
                <a:chOff x="5140346" y="1987297"/>
                <a:chExt cx="720000" cy="3838243"/>
              </a:xfrm>
            </p:grpSpPr>
            <p:pic>
              <p:nvPicPr>
                <p:cNvPr id="24" name="Picture 23">
                  <a:extLst>
                    <a:ext uri="{FF2B5EF4-FFF2-40B4-BE49-F238E27FC236}">
                      <a16:creationId xmlns:a16="http://schemas.microsoft.com/office/drawing/2014/main" id="{AB197A7C-5644-499A-A488-14EECED03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346" y="1987297"/>
                  <a:ext cx="720000" cy="720000"/>
                </a:xfrm>
                <a:prstGeom prst="rect">
                  <a:avLst/>
                </a:prstGeom>
              </p:spPr>
            </p:pic>
            <p:pic>
              <p:nvPicPr>
                <p:cNvPr id="25" name="Picture 24">
                  <a:extLst>
                    <a:ext uri="{FF2B5EF4-FFF2-40B4-BE49-F238E27FC236}">
                      <a16:creationId xmlns:a16="http://schemas.microsoft.com/office/drawing/2014/main" id="{4C0DD7D5-BDD8-43CF-B4A6-453A964D3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346" y="2766858"/>
                  <a:ext cx="720000" cy="720000"/>
                </a:xfrm>
                <a:prstGeom prst="rect">
                  <a:avLst/>
                </a:prstGeom>
              </p:spPr>
            </p:pic>
            <p:pic>
              <p:nvPicPr>
                <p:cNvPr id="26" name="Picture 25">
                  <a:extLst>
                    <a:ext uri="{FF2B5EF4-FFF2-40B4-BE49-F238E27FC236}">
                      <a16:creationId xmlns:a16="http://schemas.microsoft.com/office/drawing/2014/main" id="{4BC3FCC3-AF49-4032-8628-C93362173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346" y="3546419"/>
                  <a:ext cx="720000" cy="720000"/>
                </a:xfrm>
                <a:prstGeom prst="rect">
                  <a:avLst/>
                </a:prstGeom>
              </p:spPr>
            </p:pic>
            <p:pic>
              <p:nvPicPr>
                <p:cNvPr id="27" name="Picture 26">
                  <a:extLst>
                    <a:ext uri="{FF2B5EF4-FFF2-40B4-BE49-F238E27FC236}">
                      <a16:creationId xmlns:a16="http://schemas.microsoft.com/office/drawing/2014/main" id="{8F6567B8-7739-4B31-ACAD-F97013077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346" y="4325980"/>
                  <a:ext cx="720000" cy="720000"/>
                </a:xfrm>
                <a:prstGeom prst="rect">
                  <a:avLst/>
                </a:prstGeom>
              </p:spPr>
            </p:pic>
            <p:pic>
              <p:nvPicPr>
                <p:cNvPr id="28" name="Picture 27">
                  <a:extLst>
                    <a:ext uri="{FF2B5EF4-FFF2-40B4-BE49-F238E27FC236}">
                      <a16:creationId xmlns:a16="http://schemas.microsoft.com/office/drawing/2014/main" id="{6CC20035-4DDD-4742-BE58-00B19CA69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346" y="5105540"/>
                  <a:ext cx="720000" cy="720000"/>
                </a:xfrm>
                <a:prstGeom prst="rect">
                  <a:avLst/>
                </a:prstGeom>
              </p:spPr>
            </p:pic>
          </p:grpSp>
          <p:sp>
            <p:nvSpPr>
              <p:cNvPr id="19" name="TextBox 18">
                <a:extLst>
                  <a:ext uri="{FF2B5EF4-FFF2-40B4-BE49-F238E27FC236}">
                    <a16:creationId xmlns:a16="http://schemas.microsoft.com/office/drawing/2014/main" id="{7CDC51FE-A098-4F73-83D7-10E1643F5FB9}"/>
                  </a:ext>
                </a:extLst>
              </p:cNvPr>
              <p:cNvSpPr txBox="1"/>
              <p:nvPr/>
            </p:nvSpPr>
            <p:spPr bwMode="auto">
              <a:xfrm>
                <a:off x="5712750" y="2109042"/>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0" name="TextBox 19">
                <a:extLst>
                  <a:ext uri="{FF2B5EF4-FFF2-40B4-BE49-F238E27FC236}">
                    <a16:creationId xmlns:a16="http://schemas.microsoft.com/office/drawing/2014/main" id="{944DE4FA-0800-4540-A800-4D7DE5CA17B5}"/>
                  </a:ext>
                </a:extLst>
              </p:cNvPr>
              <p:cNvSpPr txBox="1"/>
              <p:nvPr/>
            </p:nvSpPr>
            <p:spPr bwMode="auto">
              <a:xfrm>
                <a:off x="5712750" y="2890458"/>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1" name="TextBox 20">
                <a:extLst>
                  <a:ext uri="{FF2B5EF4-FFF2-40B4-BE49-F238E27FC236}">
                    <a16:creationId xmlns:a16="http://schemas.microsoft.com/office/drawing/2014/main" id="{0760DB3E-1AB9-4314-99A5-27C8F2EE5D74}"/>
                  </a:ext>
                </a:extLst>
              </p:cNvPr>
              <p:cNvSpPr txBox="1"/>
              <p:nvPr/>
            </p:nvSpPr>
            <p:spPr bwMode="auto">
              <a:xfrm>
                <a:off x="5712750" y="3671874"/>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2" name="TextBox 21">
                <a:extLst>
                  <a:ext uri="{FF2B5EF4-FFF2-40B4-BE49-F238E27FC236}">
                    <a16:creationId xmlns:a16="http://schemas.microsoft.com/office/drawing/2014/main" id="{F8DAF6DB-1865-43F8-A24A-F65F434DB8C7}"/>
                  </a:ext>
                </a:extLst>
              </p:cNvPr>
              <p:cNvSpPr txBox="1"/>
              <p:nvPr/>
            </p:nvSpPr>
            <p:spPr bwMode="auto">
              <a:xfrm>
                <a:off x="5712750" y="4453290"/>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sp>
            <p:nvSpPr>
              <p:cNvPr id="23" name="TextBox 22">
                <a:extLst>
                  <a:ext uri="{FF2B5EF4-FFF2-40B4-BE49-F238E27FC236}">
                    <a16:creationId xmlns:a16="http://schemas.microsoft.com/office/drawing/2014/main" id="{17AA28A2-75E4-4F35-9243-11B3EA73C3DF}"/>
                  </a:ext>
                </a:extLst>
              </p:cNvPr>
              <p:cNvSpPr txBox="1"/>
              <p:nvPr/>
            </p:nvSpPr>
            <p:spPr bwMode="auto">
              <a:xfrm>
                <a:off x="5712750" y="5234707"/>
                <a:ext cx="5741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grpSp>
      </p:grpSp>
      <p:grpSp>
        <p:nvGrpSpPr>
          <p:cNvPr id="34" name="Group 33">
            <a:extLst>
              <a:ext uri="{FF2B5EF4-FFF2-40B4-BE49-F238E27FC236}">
                <a16:creationId xmlns:a16="http://schemas.microsoft.com/office/drawing/2014/main" id="{296BE231-21C5-46DC-93B1-48B2A855D8A8}"/>
              </a:ext>
            </a:extLst>
          </p:cNvPr>
          <p:cNvGrpSpPr/>
          <p:nvPr/>
        </p:nvGrpSpPr>
        <p:grpSpPr>
          <a:xfrm>
            <a:off x="3483133" y="1652585"/>
            <a:ext cx="653734" cy="4713297"/>
            <a:chOff x="1781353" y="1627184"/>
            <a:chExt cx="653734" cy="4713297"/>
          </a:xfrm>
        </p:grpSpPr>
        <p:pic>
          <p:nvPicPr>
            <p:cNvPr id="29" name="Picture 28">
              <a:extLst>
                <a:ext uri="{FF2B5EF4-FFF2-40B4-BE49-F238E27FC236}">
                  <a16:creationId xmlns:a16="http://schemas.microsoft.com/office/drawing/2014/main" id="{848BBE26-40D1-41E7-8C79-98ED93FC39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81353" y="1627184"/>
              <a:ext cx="653693" cy="3434153"/>
            </a:xfrm>
            <a:prstGeom prst="rect">
              <a:avLst/>
            </a:prstGeom>
          </p:spPr>
        </p:pic>
        <p:grpSp>
          <p:nvGrpSpPr>
            <p:cNvPr id="30" name="Group 29">
              <a:extLst>
                <a:ext uri="{FF2B5EF4-FFF2-40B4-BE49-F238E27FC236}">
                  <a16:creationId xmlns:a16="http://schemas.microsoft.com/office/drawing/2014/main" id="{6F74E9E2-3D75-41D9-8678-FE75295993A6}"/>
                </a:ext>
              </a:extLst>
            </p:cNvPr>
            <p:cNvGrpSpPr/>
            <p:nvPr/>
          </p:nvGrpSpPr>
          <p:grpSpPr>
            <a:xfrm>
              <a:off x="1781353" y="5180016"/>
              <a:ext cx="653734" cy="1160465"/>
              <a:chOff x="4245153" y="5180016"/>
              <a:chExt cx="653734" cy="1160465"/>
            </a:xfrm>
          </p:grpSpPr>
          <p:pic>
            <p:nvPicPr>
              <p:cNvPr id="31" name="Picture 30" descr="A close up of a sign&#10;&#10;Description automatically generated">
                <a:extLst>
                  <a:ext uri="{FF2B5EF4-FFF2-40B4-BE49-F238E27FC236}">
                    <a16:creationId xmlns:a16="http://schemas.microsoft.com/office/drawing/2014/main" id="{CE90FCDE-7B10-4FF4-AC25-8E3C15B9E0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5153" y="5180016"/>
                <a:ext cx="653734" cy="648000"/>
              </a:xfrm>
              <a:prstGeom prst="rect">
                <a:avLst/>
              </a:prstGeom>
            </p:spPr>
          </p:pic>
          <p:sp>
            <p:nvSpPr>
              <p:cNvPr id="32" name="TextBox 31">
                <a:extLst>
                  <a:ext uri="{FF2B5EF4-FFF2-40B4-BE49-F238E27FC236}">
                    <a16:creationId xmlns:a16="http://schemas.microsoft.com/office/drawing/2014/main" id="{107D47FF-0D8C-4256-AE51-E313F920A7E0}"/>
                  </a:ext>
                </a:extLst>
              </p:cNvPr>
              <p:cNvSpPr txBox="1"/>
              <p:nvPr/>
            </p:nvSpPr>
            <p:spPr bwMode="auto">
              <a:xfrm>
                <a:off x="4284901" y="5878816"/>
                <a:ext cx="5741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r>
                  <a:rPr lang="en-GB" sz="1200" dirty="0">
                    <a:solidFill>
                      <a:srgbClr val="000000"/>
                    </a:solidFill>
                    <a:latin typeface="Myriad Pro Semibold" charset="0"/>
                    <a:ea typeface="Myriad Pro Semibold" charset="0"/>
                    <a:cs typeface="Myriad Pro Semibold" charset="0"/>
                  </a:rPr>
                  <a:t> </a:t>
                </a:r>
                <a:r>
                  <a:rPr lang="en-GB" sz="2400" dirty="0">
                    <a:solidFill>
                      <a:srgbClr val="000000"/>
                    </a:solidFill>
                    <a:latin typeface="Myriad Pro Semibold" charset="0"/>
                    <a:ea typeface="Myriad Pro Semibold" charset="0"/>
                    <a:cs typeface="Myriad Pro Semibold" charset="0"/>
                  </a:rPr>
                  <a:t>p</a:t>
                </a:r>
              </a:p>
            </p:txBody>
          </p:sp>
        </p:grpSp>
      </p:grpSp>
      <p:cxnSp>
        <p:nvCxnSpPr>
          <p:cNvPr id="33" name="Straight Connector 32">
            <a:extLst>
              <a:ext uri="{FF2B5EF4-FFF2-40B4-BE49-F238E27FC236}">
                <a16:creationId xmlns:a16="http://schemas.microsoft.com/office/drawing/2014/main" id="{E2121E1E-0D6D-4359-A432-F3013A0F75CD}"/>
              </a:ext>
            </a:extLst>
          </p:cNvPr>
          <p:cNvCxnSpPr>
            <a:cxnSpLocks/>
          </p:cNvCxnSpPr>
          <p:nvPr/>
        </p:nvCxnSpPr>
        <p:spPr bwMode="auto">
          <a:xfrm>
            <a:off x="6096000" y="1707862"/>
            <a:ext cx="0" cy="4562269"/>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420661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28</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650858722"/>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28</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how a multiplication equation with two as a factor is related to doubling</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654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28</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624353629"/>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2:1 - 2:4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22-25</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495929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2:1</a:t>
            </a:r>
          </a:p>
        </p:txBody>
      </p:sp>
      <p:pic>
        <p:nvPicPr>
          <p:cNvPr id="4" name="Picture 3">
            <a:extLst>
              <a:ext uri="{FF2B5EF4-FFF2-40B4-BE49-F238E27FC236}">
                <a16:creationId xmlns:a16="http://schemas.microsoft.com/office/drawing/2014/main" id="{113CBFDB-C191-450C-8DF6-DED65BF4C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7782" y="2189668"/>
            <a:ext cx="4036439" cy="1484752"/>
          </a:xfrm>
          <a:prstGeom prst="rect">
            <a:avLst/>
          </a:prstGeom>
        </p:spPr>
      </p:pic>
      <p:grpSp>
        <p:nvGrpSpPr>
          <p:cNvPr id="11" name="Group 10">
            <a:extLst>
              <a:ext uri="{FF2B5EF4-FFF2-40B4-BE49-F238E27FC236}">
                <a16:creationId xmlns:a16="http://schemas.microsoft.com/office/drawing/2014/main" id="{76A50F02-765E-48F4-88BC-D7942FF4859B}"/>
              </a:ext>
            </a:extLst>
          </p:cNvPr>
          <p:cNvGrpSpPr/>
          <p:nvPr/>
        </p:nvGrpSpPr>
        <p:grpSpPr>
          <a:xfrm>
            <a:off x="4077782" y="4533108"/>
            <a:ext cx="4036439" cy="461665"/>
            <a:chOff x="2553781" y="4533107"/>
            <a:chExt cx="4036439" cy="461665"/>
          </a:xfrm>
        </p:grpSpPr>
        <p:sp>
          <p:nvSpPr>
            <p:cNvPr id="5" name="TextBox 4">
              <a:extLst>
                <a:ext uri="{FF2B5EF4-FFF2-40B4-BE49-F238E27FC236}">
                  <a16:creationId xmlns:a16="http://schemas.microsoft.com/office/drawing/2014/main" id="{336BE482-63AF-4284-937C-1AC58CD690A9}"/>
                </a:ext>
              </a:extLst>
            </p:cNvPr>
            <p:cNvSpPr txBox="1"/>
            <p:nvPr/>
          </p:nvSpPr>
          <p:spPr bwMode="auto">
            <a:xfrm>
              <a:off x="2553781" y="4533107"/>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groups of 3</a:t>
              </a:r>
            </a:p>
          </p:txBody>
        </p:sp>
        <p:sp>
          <p:nvSpPr>
            <p:cNvPr id="8" name="TextBox 7">
              <a:extLst>
                <a:ext uri="{FF2B5EF4-FFF2-40B4-BE49-F238E27FC236}">
                  <a16:creationId xmlns:a16="http://schemas.microsoft.com/office/drawing/2014/main" id="{131F6E3F-FCDB-4823-B3F3-1B7D7B74D649}"/>
                </a:ext>
              </a:extLst>
            </p:cNvPr>
            <p:cNvSpPr txBox="1"/>
            <p:nvPr/>
          </p:nvSpPr>
          <p:spPr bwMode="auto">
            <a:xfrm>
              <a:off x="5145594" y="4533107"/>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3 = 6</a:t>
              </a:r>
            </a:p>
          </p:txBody>
        </p:sp>
      </p:grpSp>
      <p:grpSp>
        <p:nvGrpSpPr>
          <p:cNvPr id="12" name="Group 11">
            <a:extLst>
              <a:ext uri="{FF2B5EF4-FFF2-40B4-BE49-F238E27FC236}">
                <a16:creationId xmlns:a16="http://schemas.microsoft.com/office/drawing/2014/main" id="{81938164-86C6-4933-A2C8-F90620244CEC}"/>
              </a:ext>
            </a:extLst>
          </p:cNvPr>
          <p:cNvGrpSpPr/>
          <p:nvPr/>
        </p:nvGrpSpPr>
        <p:grpSpPr>
          <a:xfrm>
            <a:off x="4160782" y="5110190"/>
            <a:ext cx="3953438" cy="461665"/>
            <a:chOff x="2636782" y="5073797"/>
            <a:chExt cx="3953438" cy="461665"/>
          </a:xfrm>
        </p:grpSpPr>
        <p:sp>
          <p:nvSpPr>
            <p:cNvPr id="6" name="TextBox 5">
              <a:extLst>
                <a:ext uri="{FF2B5EF4-FFF2-40B4-BE49-F238E27FC236}">
                  <a16:creationId xmlns:a16="http://schemas.microsoft.com/office/drawing/2014/main" id="{B12BE26E-93CB-4E67-844B-458D1594351F}"/>
                </a:ext>
              </a:extLst>
            </p:cNvPr>
            <p:cNvSpPr txBox="1"/>
            <p:nvPr/>
          </p:nvSpPr>
          <p:spPr bwMode="auto">
            <a:xfrm>
              <a:off x="2636782" y="5073797"/>
              <a:ext cx="1830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two times</a:t>
              </a:r>
            </a:p>
          </p:txBody>
        </p:sp>
        <p:sp>
          <p:nvSpPr>
            <p:cNvPr id="9" name="TextBox 8">
              <a:extLst>
                <a:ext uri="{FF2B5EF4-FFF2-40B4-BE49-F238E27FC236}">
                  <a16:creationId xmlns:a16="http://schemas.microsoft.com/office/drawing/2014/main" id="{BB049881-9A70-4514-98AE-A819B74E43C0}"/>
                </a:ext>
              </a:extLst>
            </p:cNvPr>
            <p:cNvSpPr txBox="1"/>
            <p:nvPr/>
          </p:nvSpPr>
          <p:spPr bwMode="auto">
            <a:xfrm>
              <a:off x="5145594" y="5073797"/>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2 = 6</a:t>
              </a:r>
            </a:p>
          </p:txBody>
        </p:sp>
      </p:grpSp>
      <p:grpSp>
        <p:nvGrpSpPr>
          <p:cNvPr id="13" name="Group 12">
            <a:extLst>
              <a:ext uri="{FF2B5EF4-FFF2-40B4-BE49-F238E27FC236}">
                <a16:creationId xmlns:a16="http://schemas.microsoft.com/office/drawing/2014/main" id="{907B5B7D-E69D-43E5-AF90-DB2C431517D1}"/>
              </a:ext>
            </a:extLst>
          </p:cNvPr>
          <p:cNvGrpSpPr/>
          <p:nvPr/>
        </p:nvGrpSpPr>
        <p:grpSpPr>
          <a:xfrm>
            <a:off x="4256512" y="5687271"/>
            <a:ext cx="3857709" cy="461665"/>
            <a:chOff x="2732511" y="5687270"/>
            <a:chExt cx="3857709" cy="461665"/>
          </a:xfrm>
        </p:grpSpPr>
        <p:sp>
          <p:nvSpPr>
            <p:cNvPr id="7" name="TextBox 6">
              <a:extLst>
                <a:ext uri="{FF2B5EF4-FFF2-40B4-BE49-F238E27FC236}">
                  <a16:creationId xmlns:a16="http://schemas.microsoft.com/office/drawing/2014/main" id="{0DB59EE0-15BB-44A0-9A2F-C6593A905179}"/>
                </a:ext>
              </a:extLst>
            </p:cNvPr>
            <p:cNvSpPr txBox="1"/>
            <p:nvPr/>
          </p:nvSpPr>
          <p:spPr bwMode="auto">
            <a:xfrm>
              <a:off x="2732511" y="5687270"/>
              <a:ext cx="16385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doubled</a:t>
              </a:r>
            </a:p>
          </p:txBody>
        </p:sp>
        <p:sp>
          <p:nvSpPr>
            <p:cNvPr id="10" name="TextBox 9">
              <a:extLst>
                <a:ext uri="{FF2B5EF4-FFF2-40B4-BE49-F238E27FC236}">
                  <a16:creationId xmlns:a16="http://schemas.microsoft.com/office/drawing/2014/main" id="{7664F542-8922-4CAC-ABC2-B4E6347C8331}"/>
                </a:ext>
              </a:extLst>
            </p:cNvPr>
            <p:cNvSpPr txBox="1"/>
            <p:nvPr/>
          </p:nvSpPr>
          <p:spPr bwMode="auto">
            <a:xfrm>
              <a:off x="5145594" y="5687270"/>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+ 3 = 6</a:t>
              </a:r>
            </a:p>
          </p:txBody>
        </p:sp>
      </p:grpSp>
    </p:spTree>
    <p:extLst>
      <p:ext uri="{BB962C8B-B14F-4D97-AF65-F5344CB8AC3E}">
        <p14:creationId xmlns:p14="http://schemas.microsoft.com/office/powerpoint/2010/main" val="234754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2:1</a:t>
            </a:r>
          </a:p>
        </p:txBody>
      </p:sp>
      <p:pic>
        <p:nvPicPr>
          <p:cNvPr id="3" name="Picture 2">
            <a:extLst>
              <a:ext uri="{FF2B5EF4-FFF2-40B4-BE49-F238E27FC236}">
                <a16:creationId xmlns:a16="http://schemas.microsoft.com/office/drawing/2014/main" id="{BFF91B79-25B1-4370-B06D-5B37D9F9E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7783" y="2189668"/>
            <a:ext cx="4036437" cy="1484752"/>
          </a:xfrm>
          <a:prstGeom prst="rect">
            <a:avLst/>
          </a:prstGeom>
        </p:spPr>
      </p:pic>
      <p:grpSp>
        <p:nvGrpSpPr>
          <p:cNvPr id="7" name="Group 6">
            <a:extLst>
              <a:ext uri="{FF2B5EF4-FFF2-40B4-BE49-F238E27FC236}">
                <a16:creationId xmlns:a16="http://schemas.microsoft.com/office/drawing/2014/main" id="{24C1D32E-12AF-4927-B7C7-8EB70958E551}"/>
              </a:ext>
            </a:extLst>
          </p:cNvPr>
          <p:cNvGrpSpPr/>
          <p:nvPr/>
        </p:nvGrpSpPr>
        <p:grpSpPr>
          <a:xfrm>
            <a:off x="4077781" y="4533108"/>
            <a:ext cx="4119796" cy="461665"/>
            <a:chOff x="2553781" y="4533107"/>
            <a:chExt cx="4119796" cy="461665"/>
          </a:xfrm>
        </p:grpSpPr>
        <p:sp>
          <p:nvSpPr>
            <p:cNvPr id="8" name="TextBox 7">
              <a:extLst>
                <a:ext uri="{FF2B5EF4-FFF2-40B4-BE49-F238E27FC236}">
                  <a16:creationId xmlns:a16="http://schemas.microsoft.com/office/drawing/2014/main" id="{FC9D98B4-A3B2-4BF9-837C-9325B0AE2892}"/>
                </a:ext>
              </a:extLst>
            </p:cNvPr>
            <p:cNvSpPr txBox="1"/>
            <p:nvPr/>
          </p:nvSpPr>
          <p:spPr bwMode="auto">
            <a:xfrm>
              <a:off x="2553781" y="4533107"/>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groups of 5</a:t>
              </a:r>
            </a:p>
          </p:txBody>
        </p:sp>
        <p:sp>
          <p:nvSpPr>
            <p:cNvPr id="9" name="TextBox 8">
              <a:extLst>
                <a:ext uri="{FF2B5EF4-FFF2-40B4-BE49-F238E27FC236}">
                  <a16:creationId xmlns:a16="http://schemas.microsoft.com/office/drawing/2014/main" id="{31EA9E5C-496C-4394-B7AB-EEED9E6498B0}"/>
                </a:ext>
              </a:extLst>
            </p:cNvPr>
            <p:cNvSpPr txBox="1"/>
            <p:nvPr/>
          </p:nvSpPr>
          <p:spPr bwMode="auto">
            <a:xfrm>
              <a:off x="5062238" y="4533107"/>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5 = 10</a:t>
              </a:r>
            </a:p>
          </p:txBody>
        </p:sp>
      </p:grpSp>
      <p:grpSp>
        <p:nvGrpSpPr>
          <p:cNvPr id="10" name="Group 9">
            <a:extLst>
              <a:ext uri="{FF2B5EF4-FFF2-40B4-BE49-F238E27FC236}">
                <a16:creationId xmlns:a16="http://schemas.microsoft.com/office/drawing/2014/main" id="{959AC8F7-0AC7-4AAB-8CA0-C78A121E1E6C}"/>
              </a:ext>
            </a:extLst>
          </p:cNvPr>
          <p:cNvGrpSpPr/>
          <p:nvPr/>
        </p:nvGrpSpPr>
        <p:grpSpPr>
          <a:xfrm>
            <a:off x="4160783" y="5110190"/>
            <a:ext cx="4036795" cy="461665"/>
            <a:chOff x="2636782" y="5073797"/>
            <a:chExt cx="4036795" cy="461665"/>
          </a:xfrm>
        </p:grpSpPr>
        <p:sp>
          <p:nvSpPr>
            <p:cNvPr id="11" name="TextBox 10">
              <a:extLst>
                <a:ext uri="{FF2B5EF4-FFF2-40B4-BE49-F238E27FC236}">
                  <a16:creationId xmlns:a16="http://schemas.microsoft.com/office/drawing/2014/main" id="{CB02DF80-FEA6-4DA7-9557-9EE42805937B}"/>
                </a:ext>
              </a:extLst>
            </p:cNvPr>
            <p:cNvSpPr txBox="1"/>
            <p:nvPr/>
          </p:nvSpPr>
          <p:spPr bwMode="auto">
            <a:xfrm>
              <a:off x="2636782" y="5073797"/>
              <a:ext cx="1830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two times</a:t>
              </a:r>
            </a:p>
          </p:txBody>
        </p:sp>
        <p:sp>
          <p:nvSpPr>
            <p:cNvPr id="12" name="TextBox 11">
              <a:extLst>
                <a:ext uri="{FF2B5EF4-FFF2-40B4-BE49-F238E27FC236}">
                  <a16:creationId xmlns:a16="http://schemas.microsoft.com/office/drawing/2014/main" id="{93746D59-67F0-4912-9F92-F06E40394A4C}"/>
                </a:ext>
              </a:extLst>
            </p:cNvPr>
            <p:cNvSpPr txBox="1"/>
            <p:nvPr/>
          </p:nvSpPr>
          <p:spPr bwMode="auto">
            <a:xfrm>
              <a:off x="5062238" y="5073797"/>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2 = 10</a:t>
              </a:r>
            </a:p>
          </p:txBody>
        </p:sp>
      </p:grpSp>
      <p:grpSp>
        <p:nvGrpSpPr>
          <p:cNvPr id="13" name="Group 12">
            <a:extLst>
              <a:ext uri="{FF2B5EF4-FFF2-40B4-BE49-F238E27FC236}">
                <a16:creationId xmlns:a16="http://schemas.microsoft.com/office/drawing/2014/main" id="{262C43BF-929E-43AC-AFB0-99AAC4B0EADE}"/>
              </a:ext>
            </a:extLst>
          </p:cNvPr>
          <p:cNvGrpSpPr/>
          <p:nvPr/>
        </p:nvGrpSpPr>
        <p:grpSpPr>
          <a:xfrm>
            <a:off x="4256511" y="5687271"/>
            <a:ext cx="3941066" cy="461665"/>
            <a:chOff x="2732511" y="5687270"/>
            <a:chExt cx="3941066" cy="461665"/>
          </a:xfrm>
        </p:grpSpPr>
        <p:sp>
          <p:nvSpPr>
            <p:cNvPr id="14" name="TextBox 13">
              <a:extLst>
                <a:ext uri="{FF2B5EF4-FFF2-40B4-BE49-F238E27FC236}">
                  <a16:creationId xmlns:a16="http://schemas.microsoft.com/office/drawing/2014/main" id="{B340A5BB-A0F6-4660-98DD-5FFB8D5CB47E}"/>
                </a:ext>
              </a:extLst>
            </p:cNvPr>
            <p:cNvSpPr txBox="1"/>
            <p:nvPr/>
          </p:nvSpPr>
          <p:spPr bwMode="auto">
            <a:xfrm>
              <a:off x="2732511" y="5687270"/>
              <a:ext cx="16385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doubled</a:t>
              </a:r>
            </a:p>
          </p:txBody>
        </p:sp>
        <p:sp>
          <p:nvSpPr>
            <p:cNvPr id="15" name="TextBox 14">
              <a:extLst>
                <a:ext uri="{FF2B5EF4-FFF2-40B4-BE49-F238E27FC236}">
                  <a16:creationId xmlns:a16="http://schemas.microsoft.com/office/drawing/2014/main" id="{C7FABEC0-CF2D-4AFC-A969-C2EF407D91BC}"/>
                </a:ext>
              </a:extLst>
            </p:cNvPr>
            <p:cNvSpPr txBox="1"/>
            <p:nvPr/>
          </p:nvSpPr>
          <p:spPr bwMode="auto">
            <a:xfrm>
              <a:off x="5062238" y="5687270"/>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+ 5 = 10</a:t>
              </a:r>
            </a:p>
          </p:txBody>
        </p:sp>
      </p:grpSp>
    </p:spTree>
    <p:extLst>
      <p:ext uri="{BB962C8B-B14F-4D97-AF65-F5344CB8AC3E}">
        <p14:creationId xmlns:p14="http://schemas.microsoft.com/office/powerpoint/2010/main" val="354277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2</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2410387232"/>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describe how objects have been grouped</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974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2:2</a:t>
            </a:r>
          </a:p>
        </p:txBody>
      </p:sp>
      <p:sp>
        <p:nvSpPr>
          <p:cNvPr id="5" name="TextBox 4">
            <a:extLst>
              <a:ext uri="{FF2B5EF4-FFF2-40B4-BE49-F238E27FC236}">
                <a16:creationId xmlns:a16="http://schemas.microsoft.com/office/drawing/2014/main" id="{2F39CDF2-7292-49E3-911D-DCF2F45A3F5B}"/>
              </a:ext>
            </a:extLst>
          </p:cNvPr>
          <p:cNvSpPr txBox="1"/>
          <p:nvPr/>
        </p:nvSpPr>
        <p:spPr bwMode="auto">
          <a:xfrm>
            <a:off x="5373687" y="4533108"/>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+ 1 = 2</a:t>
            </a:r>
          </a:p>
        </p:txBody>
      </p:sp>
      <p:pic>
        <p:nvPicPr>
          <p:cNvPr id="10" name="Picture 9" descr="A picture containing sitting, indoor, looking, green&#10;&#10;Description automatically generated">
            <a:extLst>
              <a:ext uri="{FF2B5EF4-FFF2-40B4-BE49-F238E27FC236}">
                <a16:creationId xmlns:a16="http://schemas.microsoft.com/office/drawing/2014/main" id="{B3392715-E55B-4005-8725-E63C7DFB5E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3447" y="1623635"/>
            <a:ext cx="985106" cy="2456529"/>
          </a:xfrm>
          <a:prstGeom prst="rect">
            <a:avLst/>
          </a:prstGeom>
        </p:spPr>
      </p:pic>
      <p:grpSp>
        <p:nvGrpSpPr>
          <p:cNvPr id="27" name="Group 26">
            <a:extLst>
              <a:ext uri="{FF2B5EF4-FFF2-40B4-BE49-F238E27FC236}">
                <a16:creationId xmlns:a16="http://schemas.microsoft.com/office/drawing/2014/main" id="{E519C68B-5958-49BD-B987-F7F862497603}"/>
              </a:ext>
            </a:extLst>
          </p:cNvPr>
          <p:cNvGrpSpPr/>
          <p:nvPr/>
        </p:nvGrpSpPr>
        <p:grpSpPr>
          <a:xfrm>
            <a:off x="5666962" y="3646758"/>
            <a:ext cx="865223" cy="367856"/>
            <a:chOff x="4142961" y="3646758"/>
            <a:chExt cx="865223" cy="367856"/>
          </a:xfrm>
        </p:grpSpPr>
        <p:pic>
          <p:nvPicPr>
            <p:cNvPr id="12" name="Picture 11" descr="A close up of a logo&#10;&#10;Description automatically generated">
              <a:extLst>
                <a:ext uri="{FF2B5EF4-FFF2-40B4-BE49-F238E27FC236}">
                  <a16:creationId xmlns:a16="http://schemas.microsoft.com/office/drawing/2014/main" id="{4C34068D-DC53-4E9A-B6C8-D2ACD55F3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961" y="3646758"/>
              <a:ext cx="367856" cy="367856"/>
            </a:xfrm>
            <a:prstGeom prst="rect">
              <a:avLst/>
            </a:prstGeom>
          </p:spPr>
        </p:pic>
        <p:pic>
          <p:nvPicPr>
            <p:cNvPr id="14" name="Picture 13" descr="A picture containing cosmetic, toiletry&#10;&#10;Description automatically generated">
              <a:extLst>
                <a:ext uri="{FF2B5EF4-FFF2-40B4-BE49-F238E27FC236}">
                  <a16:creationId xmlns:a16="http://schemas.microsoft.com/office/drawing/2014/main" id="{A8C49127-E44B-4798-B24A-CABC4E282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328" y="3646758"/>
              <a:ext cx="367856" cy="367856"/>
            </a:xfrm>
            <a:prstGeom prst="rect">
              <a:avLst/>
            </a:prstGeom>
          </p:spPr>
        </p:pic>
      </p:grpSp>
      <p:grpSp>
        <p:nvGrpSpPr>
          <p:cNvPr id="28" name="Group 27">
            <a:extLst>
              <a:ext uri="{FF2B5EF4-FFF2-40B4-BE49-F238E27FC236}">
                <a16:creationId xmlns:a16="http://schemas.microsoft.com/office/drawing/2014/main" id="{BA0839E0-43B9-4D23-899D-BB6D9230233C}"/>
              </a:ext>
            </a:extLst>
          </p:cNvPr>
          <p:cNvGrpSpPr/>
          <p:nvPr/>
        </p:nvGrpSpPr>
        <p:grpSpPr>
          <a:xfrm>
            <a:off x="5666962" y="3161630"/>
            <a:ext cx="865223" cy="367856"/>
            <a:chOff x="4142961" y="3161630"/>
            <a:chExt cx="865223" cy="367856"/>
          </a:xfrm>
        </p:grpSpPr>
        <p:pic>
          <p:nvPicPr>
            <p:cNvPr id="21" name="Picture 20" descr="A close up of a logo&#10;&#10;Description automatically generated">
              <a:extLst>
                <a:ext uri="{FF2B5EF4-FFF2-40B4-BE49-F238E27FC236}">
                  <a16:creationId xmlns:a16="http://schemas.microsoft.com/office/drawing/2014/main" id="{0BC34CA0-5628-44F6-9368-32BBD4490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961" y="3161630"/>
              <a:ext cx="367856" cy="367856"/>
            </a:xfrm>
            <a:prstGeom prst="rect">
              <a:avLst/>
            </a:prstGeom>
          </p:spPr>
        </p:pic>
        <p:pic>
          <p:nvPicPr>
            <p:cNvPr id="22" name="Picture 21" descr="A picture containing cosmetic, toiletry&#10;&#10;Description automatically generated">
              <a:extLst>
                <a:ext uri="{FF2B5EF4-FFF2-40B4-BE49-F238E27FC236}">
                  <a16:creationId xmlns:a16="http://schemas.microsoft.com/office/drawing/2014/main" id="{FEE56449-7374-44C2-A7EF-CE6E72140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328" y="3161630"/>
              <a:ext cx="367856" cy="367856"/>
            </a:xfrm>
            <a:prstGeom prst="rect">
              <a:avLst/>
            </a:prstGeom>
          </p:spPr>
        </p:pic>
      </p:grpSp>
      <p:grpSp>
        <p:nvGrpSpPr>
          <p:cNvPr id="29" name="Group 28">
            <a:extLst>
              <a:ext uri="{FF2B5EF4-FFF2-40B4-BE49-F238E27FC236}">
                <a16:creationId xmlns:a16="http://schemas.microsoft.com/office/drawing/2014/main" id="{F44C3C7C-354E-4D59-9DEB-3616953A3E0B}"/>
              </a:ext>
            </a:extLst>
          </p:cNvPr>
          <p:cNvGrpSpPr/>
          <p:nvPr/>
        </p:nvGrpSpPr>
        <p:grpSpPr>
          <a:xfrm>
            <a:off x="5666962" y="2664437"/>
            <a:ext cx="865223" cy="367856"/>
            <a:chOff x="4142961" y="2664437"/>
            <a:chExt cx="865223" cy="367856"/>
          </a:xfrm>
        </p:grpSpPr>
        <p:pic>
          <p:nvPicPr>
            <p:cNvPr id="23" name="Picture 22" descr="A close up of a logo&#10;&#10;Description automatically generated">
              <a:extLst>
                <a:ext uri="{FF2B5EF4-FFF2-40B4-BE49-F238E27FC236}">
                  <a16:creationId xmlns:a16="http://schemas.microsoft.com/office/drawing/2014/main" id="{09B9A518-2E41-42BF-8CC5-2312EDE5C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961" y="2664437"/>
              <a:ext cx="367856" cy="367856"/>
            </a:xfrm>
            <a:prstGeom prst="rect">
              <a:avLst/>
            </a:prstGeom>
          </p:spPr>
        </p:pic>
        <p:pic>
          <p:nvPicPr>
            <p:cNvPr id="24" name="Picture 23" descr="A picture containing cosmetic, toiletry&#10;&#10;Description automatically generated">
              <a:extLst>
                <a:ext uri="{FF2B5EF4-FFF2-40B4-BE49-F238E27FC236}">
                  <a16:creationId xmlns:a16="http://schemas.microsoft.com/office/drawing/2014/main" id="{CEE7D30A-0B51-409A-9BD9-81D29A37E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328" y="2664437"/>
              <a:ext cx="367856" cy="367856"/>
            </a:xfrm>
            <a:prstGeom prst="rect">
              <a:avLst/>
            </a:prstGeom>
          </p:spPr>
        </p:pic>
      </p:grpSp>
      <p:grpSp>
        <p:nvGrpSpPr>
          <p:cNvPr id="30" name="Group 29">
            <a:extLst>
              <a:ext uri="{FF2B5EF4-FFF2-40B4-BE49-F238E27FC236}">
                <a16:creationId xmlns:a16="http://schemas.microsoft.com/office/drawing/2014/main" id="{6F4454AD-ED3F-494B-BAA6-B8713EA4AD42}"/>
              </a:ext>
            </a:extLst>
          </p:cNvPr>
          <p:cNvGrpSpPr/>
          <p:nvPr/>
        </p:nvGrpSpPr>
        <p:grpSpPr>
          <a:xfrm>
            <a:off x="5666962" y="2172166"/>
            <a:ext cx="865223" cy="367856"/>
            <a:chOff x="4142961" y="2172166"/>
            <a:chExt cx="865223" cy="367856"/>
          </a:xfrm>
        </p:grpSpPr>
        <p:pic>
          <p:nvPicPr>
            <p:cNvPr id="25" name="Picture 24" descr="A close up of a logo&#10;&#10;Description automatically generated">
              <a:extLst>
                <a:ext uri="{FF2B5EF4-FFF2-40B4-BE49-F238E27FC236}">
                  <a16:creationId xmlns:a16="http://schemas.microsoft.com/office/drawing/2014/main" id="{682D35C7-2BAD-439D-9BED-5B072644B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961" y="2172166"/>
              <a:ext cx="367856" cy="367856"/>
            </a:xfrm>
            <a:prstGeom prst="rect">
              <a:avLst/>
            </a:prstGeom>
          </p:spPr>
        </p:pic>
        <p:pic>
          <p:nvPicPr>
            <p:cNvPr id="26" name="Picture 25" descr="A picture containing cosmetic, toiletry&#10;&#10;Description automatically generated">
              <a:extLst>
                <a:ext uri="{FF2B5EF4-FFF2-40B4-BE49-F238E27FC236}">
                  <a16:creationId xmlns:a16="http://schemas.microsoft.com/office/drawing/2014/main" id="{5316052F-3C99-4E19-9AFB-AF2E41A70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328" y="2172166"/>
              <a:ext cx="367856" cy="367856"/>
            </a:xfrm>
            <a:prstGeom prst="rect">
              <a:avLst/>
            </a:prstGeom>
          </p:spPr>
        </p:pic>
      </p:grpSp>
      <p:sp>
        <p:nvSpPr>
          <p:cNvPr id="39" name="TextBox 38">
            <a:extLst>
              <a:ext uri="{FF2B5EF4-FFF2-40B4-BE49-F238E27FC236}">
                <a16:creationId xmlns:a16="http://schemas.microsoft.com/office/drawing/2014/main" id="{40CA912C-46AB-42DC-A01C-28D6350FDEDE}"/>
              </a:ext>
            </a:extLst>
          </p:cNvPr>
          <p:cNvSpPr txBox="1"/>
          <p:nvPr/>
        </p:nvSpPr>
        <p:spPr bwMode="auto">
          <a:xfrm>
            <a:off x="5373687" y="4533108"/>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+ 2 = 4</a:t>
            </a:r>
          </a:p>
        </p:txBody>
      </p:sp>
      <p:sp>
        <p:nvSpPr>
          <p:cNvPr id="40" name="TextBox 39">
            <a:extLst>
              <a:ext uri="{FF2B5EF4-FFF2-40B4-BE49-F238E27FC236}">
                <a16:creationId xmlns:a16="http://schemas.microsoft.com/office/drawing/2014/main" id="{1D9255AA-B211-442A-9B56-58141310D303}"/>
              </a:ext>
            </a:extLst>
          </p:cNvPr>
          <p:cNvSpPr txBox="1"/>
          <p:nvPr/>
        </p:nvSpPr>
        <p:spPr bwMode="auto">
          <a:xfrm>
            <a:off x="5373687" y="4533108"/>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+ 3 = 6</a:t>
            </a:r>
          </a:p>
        </p:txBody>
      </p:sp>
      <p:sp>
        <p:nvSpPr>
          <p:cNvPr id="41" name="TextBox 40">
            <a:extLst>
              <a:ext uri="{FF2B5EF4-FFF2-40B4-BE49-F238E27FC236}">
                <a16:creationId xmlns:a16="http://schemas.microsoft.com/office/drawing/2014/main" id="{8BAD5A87-03F9-4CD5-9C1B-63EC30252A72}"/>
              </a:ext>
            </a:extLst>
          </p:cNvPr>
          <p:cNvSpPr txBox="1"/>
          <p:nvPr/>
        </p:nvSpPr>
        <p:spPr bwMode="auto">
          <a:xfrm>
            <a:off x="5373687" y="4533108"/>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+ 4 = 8</a:t>
            </a:r>
          </a:p>
        </p:txBody>
      </p:sp>
      <p:grpSp>
        <p:nvGrpSpPr>
          <p:cNvPr id="50" name="Group 49">
            <a:extLst>
              <a:ext uri="{FF2B5EF4-FFF2-40B4-BE49-F238E27FC236}">
                <a16:creationId xmlns:a16="http://schemas.microsoft.com/office/drawing/2014/main" id="{3F7799A9-CC6B-4003-A653-18EF0BAC2613}"/>
              </a:ext>
            </a:extLst>
          </p:cNvPr>
          <p:cNvGrpSpPr/>
          <p:nvPr/>
        </p:nvGrpSpPr>
        <p:grpSpPr>
          <a:xfrm>
            <a:off x="5919543" y="5073798"/>
            <a:ext cx="893358" cy="461665"/>
            <a:chOff x="4395543" y="5073797"/>
            <a:chExt cx="893358" cy="461665"/>
          </a:xfrm>
        </p:grpSpPr>
        <p:sp>
          <p:nvSpPr>
            <p:cNvPr id="31" name="TextBox 30">
              <a:extLst>
                <a:ext uri="{FF2B5EF4-FFF2-40B4-BE49-F238E27FC236}">
                  <a16:creationId xmlns:a16="http://schemas.microsoft.com/office/drawing/2014/main" id="{9691CBF8-8617-49A7-A326-2AE33C84BA98}"/>
                </a:ext>
              </a:extLst>
            </p:cNvPr>
            <p:cNvSpPr txBox="1"/>
            <p:nvPr/>
          </p:nvSpPr>
          <p:spPr bwMode="auto">
            <a:xfrm>
              <a:off x="4395543" y="5073797"/>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p>
          </p:txBody>
        </p:sp>
        <p:sp>
          <p:nvSpPr>
            <p:cNvPr id="42" name="TextBox 41">
              <a:extLst>
                <a:ext uri="{FF2B5EF4-FFF2-40B4-BE49-F238E27FC236}">
                  <a16:creationId xmlns:a16="http://schemas.microsoft.com/office/drawing/2014/main" id="{80DD6DA3-AC9E-42C5-8AAC-44C964BA671A}"/>
                </a:ext>
              </a:extLst>
            </p:cNvPr>
            <p:cNvSpPr txBox="1"/>
            <p:nvPr/>
          </p:nvSpPr>
          <p:spPr bwMode="auto">
            <a:xfrm>
              <a:off x="4937522" y="5073797"/>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grpSp>
      <p:grpSp>
        <p:nvGrpSpPr>
          <p:cNvPr id="51" name="Group 50">
            <a:extLst>
              <a:ext uri="{FF2B5EF4-FFF2-40B4-BE49-F238E27FC236}">
                <a16:creationId xmlns:a16="http://schemas.microsoft.com/office/drawing/2014/main" id="{A2B63C37-885A-42E0-ABEC-2269B3FED3BC}"/>
              </a:ext>
            </a:extLst>
          </p:cNvPr>
          <p:cNvGrpSpPr/>
          <p:nvPr/>
        </p:nvGrpSpPr>
        <p:grpSpPr>
          <a:xfrm>
            <a:off x="5380831" y="5614487"/>
            <a:ext cx="1432803" cy="461665"/>
            <a:chOff x="3856830" y="5614486"/>
            <a:chExt cx="1432803" cy="461665"/>
          </a:xfrm>
        </p:grpSpPr>
        <p:sp>
          <p:nvSpPr>
            <p:cNvPr id="32" name="TextBox 31">
              <a:extLst>
                <a:ext uri="{FF2B5EF4-FFF2-40B4-BE49-F238E27FC236}">
                  <a16:creationId xmlns:a16="http://schemas.microsoft.com/office/drawing/2014/main" id="{E8384E38-5FE2-434E-BE07-41FD11773895}"/>
                </a:ext>
              </a:extLst>
            </p:cNvPr>
            <p:cNvSpPr txBox="1"/>
            <p:nvPr/>
          </p:nvSpPr>
          <p:spPr bwMode="auto">
            <a:xfrm>
              <a:off x="3856830" y="5614486"/>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p>
          </p:txBody>
        </p:sp>
        <p:sp>
          <p:nvSpPr>
            <p:cNvPr id="43" name="TextBox 42">
              <a:extLst>
                <a:ext uri="{FF2B5EF4-FFF2-40B4-BE49-F238E27FC236}">
                  <a16:creationId xmlns:a16="http://schemas.microsoft.com/office/drawing/2014/main" id="{8A6C2CCA-3F16-4DCF-B5E7-218AAB5FED8C}"/>
                </a:ext>
              </a:extLst>
            </p:cNvPr>
            <p:cNvSpPr txBox="1"/>
            <p:nvPr/>
          </p:nvSpPr>
          <p:spPr bwMode="auto">
            <a:xfrm>
              <a:off x="4938254" y="5614486"/>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grpSp>
      <p:grpSp>
        <p:nvGrpSpPr>
          <p:cNvPr id="52" name="Group 51">
            <a:extLst>
              <a:ext uri="{FF2B5EF4-FFF2-40B4-BE49-F238E27FC236}">
                <a16:creationId xmlns:a16="http://schemas.microsoft.com/office/drawing/2014/main" id="{64A330DA-900F-484F-A7AF-C951BD03F71B}"/>
              </a:ext>
            </a:extLst>
          </p:cNvPr>
          <p:cNvGrpSpPr/>
          <p:nvPr/>
        </p:nvGrpSpPr>
        <p:grpSpPr>
          <a:xfrm>
            <a:off x="5919543" y="5073798"/>
            <a:ext cx="893359" cy="461665"/>
            <a:chOff x="4395542" y="5073797"/>
            <a:chExt cx="893359" cy="461665"/>
          </a:xfrm>
        </p:grpSpPr>
        <p:sp>
          <p:nvSpPr>
            <p:cNvPr id="33" name="TextBox 32">
              <a:extLst>
                <a:ext uri="{FF2B5EF4-FFF2-40B4-BE49-F238E27FC236}">
                  <a16:creationId xmlns:a16="http://schemas.microsoft.com/office/drawing/2014/main" id="{5F1A8F52-05E4-49B9-93D1-4ED336DD84F4}"/>
                </a:ext>
              </a:extLst>
            </p:cNvPr>
            <p:cNvSpPr txBox="1"/>
            <p:nvPr/>
          </p:nvSpPr>
          <p:spPr bwMode="auto">
            <a:xfrm>
              <a:off x="4395542" y="5073797"/>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44" name="TextBox 43">
              <a:extLst>
                <a:ext uri="{FF2B5EF4-FFF2-40B4-BE49-F238E27FC236}">
                  <a16:creationId xmlns:a16="http://schemas.microsoft.com/office/drawing/2014/main" id="{D2E530A2-E7DF-4A98-B0DE-C292E2FCE1FF}"/>
                </a:ext>
              </a:extLst>
            </p:cNvPr>
            <p:cNvSpPr txBox="1"/>
            <p:nvPr/>
          </p:nvSpPr>
          <p:spPr bwMode="auto">
            <a:xfrm>
              <a:off x="4937522" y="5073797"/>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grpSp>
      <p:grpSp>
        <p:nvGrpSpPr>
          <p:cNvPr id="53" name="Group 52">
            <a:extLst>
              <a:ext uri="{FF2B5EF4-FFF2-40B4-BE49-F238E27FC236}">
                <a16:creationId xmlns:a16="http://schemas.microsoft.com/office/drawing/2014/main" id="{00FC2734-9831-436F-9569-30EBE447F7FF}"/>
              </a:ext>
            </a:extLst>
          </p:cNvPr>
          <p:cNvGrpSpPr/>
          <p:nvPr/>
        </p:nvGrpSpPr>
        <p:grpSpPr>
          <a:xfrm>
            <a:off x="5380829" y="5614487"/>
            <a:ext cx="1432804" cy="461665"/>
            <a:chOff x="3856829" y="5614486"/>
            <a:chExt cx="1432804" cy="461665"/>
          </a:xfrm>
        </p:grpSpPr>
        <p:sp>
          <p:nvSpPr>
            <p:cNvPr id="34" name="TextBox 33">
              <a:extLst>
                <a:ext uri="{FF2B5EF4-FFF2-40B4-BE49-F238E27FC236}">
                  <a16:creationId xmlns:a16="http://schemas.microsoft.com/office/drawing/2014/main" id="{6CD58AD4-74E2-4253-8526-57E039F47D6D}"/>
                </a:ext>
              </a:extLst>
            </p:cNvPr>
            <p:cNvSpPr txBox="1"/>
            <p:nvPr/>
          </p:nvSpPr>
          <p:spPr bwMode="auto">
            <a:xfrm>
              <a:off x="3856829" y="5614486"/>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45" name="TextBox 44">
              <a:extLst>
                <a:ext uri="{FF2B5EF4-FFF2-40B4-BE49-F238E27FC236}">
                  <a16:creationId xmlns:a16="http://schemas.microsoft.com/office/drawing/2014/main" id="{E8C9B8BA-C2DB-4BC7-B177-C43DA433D4C0}"/>
                </a:ext>
              </a:extLst>
            </p:cNvPr>
            <p:cNvSpPr txBox="1"/>
            <p:nvPr/>
          </p:nvSpPr>
          <p:spPr bwMode="auto">
            <a:xfrm>
              <a:off x="4938254" y="5614486"/>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grpSp>
      <p:grpSp>
        <p:nvGrpSpPr>
          <p:cNvPr id="54" name="Group 53">
            <a:extLst>
              <a:ext uri="{FF2B5EF4-FFF2-40B4-BE49-F238E27FC236}">
                <a16:creationId xmlns:a16="http://schemas.microsoft.com/office/drawing/2014/main" id="{154C2A47-86C7-4877-9C8C-0039CD7A3B8F}"/>
              </a:ext>
            </a:extLst>
          </p:cNvPr>
          <p:cNvGrpSpPr/>
          <p:nvPr/>
        </p:nvGrpSpPr>
        <p:grpSpPr>
          <a:xfrm>
            <a:off x="5919543" y="5073798"/>
            <a:ext cx="893359" cy="461665"/>
            <a:chOff x="4395542" y="5073797"/>
            <a:chExt cx="893359" cy="461665"/>
          </a:xfrm>
        </p:grpSpPr>
        <p:sp>
          <p:nvSpPr>
            <p:cNvPr id="35" name="TextBox 34">
              <a:extLst>
                <a:ext uri="{FF2B5EF4-FFF2-40B4-BE49-F238E27FC236}">
                  <a16:creationId xmlns:a16="http://schemas.microsoft.com/office/drawing/2014/main" id="{EDFB266F-4BD2-4F2D-B671-DD39E4BB13C6}"/>
                </a:ext>
              </a:extLst>
            </p:cNvPr>
            <p:cNvSpPr txBox="1"/>
            <p:nvPr/>
          </p:nvSpPr>
          <p:spPr bwMode="auto">
            <a:xfrm>
              <a:off x="4395542" y="5073797"/>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sp>
          <p:nvSpPr>
            <p:cNvPr id="46" name="TextBox 45">
              <a:extLst>
                <a:ext uri="{FF2B5EF4-FFF2-40B4-BE49-F238E27FC236}">
                  <a16:creationId xmlns:a16="http://schemas.microsoft.com/office/drawing/2014/main" id="{E225209E-978B-4B3B-B3FE-50584C16CC6A}"/>
                </a:ext>
              </a:extLst>
            </p:cNvPr>
            <p:cNvSpPr txBox="1"/>
            <p:nvPr/>
          </p:nvSpPr>
          <p:spPr bwMode="auto">
            <a:xfrm>
              <a:off x="4937522" y="5073797"/>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grpSp>
      <p:grpSp>
        <p:nvGrpSpPr>
          <p:cNvPr id="55" name="Group 54">
            <a:extLst>
              <a:ext uri="{FF2B5EF4-FFF2-40B4-BE49-F238E27FC236}">
                <a16:creationId xmlns:a16="http://schemas.microsoft.com/office/drawing/2014/main" id="{CEB5A852-CEA4-4C63-91C1-ECE3986FAAEF}"/>
              </a:ext>
            </a:extLst>
          </p:cNvPr>
          <p:cNvGrpSpPr/>
          <p:nvPr/>
        </p:nvGrpSpPr>
        <p:grpSpPr>
          <a:xfrm>
            <a:off x="5380829" y="5614487"/>
            <a:ext cx="1432804" cy="461665"/>
            <a:chOff x="3856829" y="5614486"/>
            <a:chExt cx="1432804" cy="461665"/>
          </a:xfrm>
        </p:grpSpPr>
        <p:sp>
          <p:nvSpPr>
            <p:cNvPr id="36" name="TextBox 35">
              <a:extLst>
                <a:ext uri="{FF2B5EF4-FFF2-40B4-BE49-F238E27FC236}">
                  <a16:creationId xmlns:a16="http://schemas.microsoft.com/office/drawing/2014/main" id="{F8BE79A4-05AC-4A87-951E-E4AFCD2953AD}"/>
                </a:ext>
              </a:extLst>
            </p:cNvPr>
            <p:cNvSpPr txBox="1"/>
            <p:nvPr/>
          </p:nvSpPr>
          <p:spPr bwMode="auto">
            <a:xfrm>
              <a:off x="3856829" y="5614486"/>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sp>
          <p:nvSpPr>
            <p:cNvPr id="47" name="TextBox 46">
              <a:extLst>
                <a:ext uri="{FF2B5EF4-FFF2-40B4-BE49-F238E27FC236}">
                  <a16:creationId xmlns:a16="http://schemas.microsoft.com/office/drawing/2014/main" id="{77F7F14B-D762-42AC-B6D1-6868D0A77F4C}"/>
                </a:ext>
              </a:extLst>
            </p:cNvPr>
            <p:cNvSpPr txBox="1"/>
            <p:nvPr/>
          </p:nvSpPr>
          <p:spPr bwMode="auto">
            <a:xfrm>
              <a:off x="4938254" y="5614486"/>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grpSp>
      <p:grpSp>
        <p:nvGrpSpPr>
          <p:cNvPr id="56" name="Group 55">
            <a:extLst>
              <a:ext uri="{FF2B5EF4-FFF2-40B4-BE49-F238E27FC236}">
                <a16:creationId xmlns:a16="http://schemas.microsoft.com/office/drawing/2014/main" id="{B578550B-83EA-4110-B9B2-D4BFEF1C08D8}"/>
              </a:ext>
            </a:extLst>
          </p:cNvPr>
          <p:cNvGrpSpPr/>
          <p:nvPr/>
        </p:nvGrpSpPr>
        <p:grpSpPr>
          <a:xfrm>
            <a:off x="5919543" y="5073798"/>
            <a:ext cx="893359" cy="461665"/>
            <a:chOff x="4395542" y="5073797"/>
            <a:chExt cx="893359" cy="461665"/>
          </a:xfrm>
        </p:grpSpPr>
        <p:sp>
          <p:nvSpPr>
            <p:cNvPr id="37" name="TextBox 36">
              <a:extLst>
                <a:ext uri="{FF2B5EF4-FFF2-40B4-BE49-F238E27FC236}">
                  <a16:creationId xmlns:a16="http://schemas.microsoft.com/office/drawing/2014/main" id="{924B89A5-E8F9-4D96-977F-3E620FABF2C8}"/>
                </a:ext>
              </a:extLst>
            </p:cNvPr>
            <p:cNvSpPr txBox="1"/>
            <p:nvPr/>
          </p:nvSpPr>
          <p:spPr bwMode="auto">
            <a:xfrm>
              <a:off x="4395542" y="5073797"/>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48" name="TextBox 47">
              <a:extLst>
                <a:ext uri="{FF2B5EF4-FFF2-40B4-BE49-F238E27FC236}">
                  <a16:creationId xmlns:a16="http://schemas.microsoft.com/office/drawing/2014/main" id="{0B1BD3BE-E4C9-48AA-AD4C-79EB50D186D7}"/>
                </a:ext>
              </a:extLst>
            </p:cNvPr>
            <p:cNvSpPr txBox="1"/>
            <p:nvPr/>
          </p:nvSpPr>
          <p:spPr bwMode="auto">
            <a:xfrm>
              <a:off x="4937522" y="5073797"/>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grpSp>
      <p:grpSp>
        <p:nvGrpSpPr>
          <p:cNvPr id="57" name="Group 56">
            <a:extLst>
              <a:ext uri="{FF2B5EF4-FFF2-40B4-BE49-F238E27FC236}">
                <a16:creationId xmlns:a16="http://schemas.microsoft.com/office/drawing/2014/main" id="{FDDD6122-0668-4674-B22B-646852205618}"/>
              </a:ext>
            </a:extLst>
          </p:cNvPr>
          <p:cNvGrpSpPr/>
          <p:nvPr/>
        </p:nvGrpSpPr>
        <p:grpSpPr>
          <a:xfrm>
            <a:off x="5380829" y="5614487"/>
            <a:ext cx="1432804" cy="461665"/>
            <a:chOff x="3856829" y="5614486"/>
            <a:chExt cx="1432804" cy="461665"/>
          </a:xfrm>
        </p:grpSpPr>
        <p:sp>
          <p:nvSpPr>
            <p:cNvPr id="38" name="TextBox 37">
              <a:extLst>
                <a:ext uri="{FF2B5EF4-FFF2-40B4-BE49-F238E27FC236}">
                  <a16:creationId xmlns:a16="http://schemas.microsoft.com/office/drawing/2014/main" id="{A02FAD3F-6DEC-4A4D-AD09-1C85A773CF30}"/>
                </a:ext>
              </a:extLst>
            </p:cNvPr>
            <p:cNvSpPr txBox="1"/>
            <p:nvPr/>
          </p:nvSpPr>
          <p:spPr bwMode="auto">
            <a:xfrm>
              <a:off x="3856829" y="5614486"/>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49" name="TextBox 48">
              <a:extLst>
                <a:ext uri="{FF2B5EF4-FFF2-40B4-BE49-F238E27FC236}">
                  <a16:creationId xmlns:a16="http://schemas.microsoft.com/office/drawing/2014/main" id="{3125A323-80CE-46C0-8F17-E1EF71CAFF3E}"/>
                </a:ext>
              </a:extLst>
            </p:cNvPr>
            <p:cNvSpPr txBox="1"/>
            <p:nvPr/>
          </p:nvSpPr>
          <p:spPr bwMode="auto">
            <a:xfrm>
              <a:off x="4938254" y="5614486"/>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grpSp>
      <p:sp>
        <p:nvSpPr>
          <p:cNvPr id="59" name="TextBox 58">
            <a:extLst>
              <a:ext uri="{FF2B5EF4-FFF2-40B4-BE49-F238E27FC236}">
                <a16:creationId xmlns:a16="http://schemas.microsoft.com/office/drawing/2014/main" id="{0C7A2AEE-1198-42FA-ACD6-B2DD0AEED45A}"/>
              </a:ext>
            </a:extLst>
          </p:cNvPr>
          <p:cNvSpPr txBox="1"/>
          <p:nvPr/>
        </p:nvSpPr>
        <p:spPr bwMode="auto">
          <a:xfrm>
            <a:off x="5625369" y="5613984"/>
            <a:ext cx="9412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 =</a:t>
            </a:r>
            <a:endParaRPr lang="en-GB" sz="2400" dirty="0">
              <a:solidFill>
                <a:srgbClr val="FF0000"/>
              </a:solidFill>
              <a:latin typeface="Myriad Pro Semibold" charset="0"/>
              <a:ea typeface="Myriad Pro Semibold" charset="0"/>
              <a:cs typeface="Myriad Pro Semibold" charset="0"/>
            </a:endParaRPr>
          </a:p>
        </p:txBody>
      </p:sp>
      <p:grpSp>
        <p:nvGrpSpPr>
          <p:cNvPr id="62" name="Group 61">
            <a:extLst>
              <a:ext uri="{FF2B5EF4-FFF2-40B4-BE49-F238E27FC236}">
                <a16:creationId xmlns:a16="http://schemas.microsoft.com/office/drawing/2014/main" id="{D959542D-53E7-40CF-B847-9C2F7A43D6E3}"/>
              </a:ext>
            </a:extLst>
          </p:cNvPr>
          <p:cNvGrpSpPr/>
          <p:nvPr/>
        </p:nvGrpSpPr>
        <p:grpSpPr>
          <a:xfrm>
            <a:off x="5376904" y="5075027"/>
            <a:ext cx="1186170" cy="461665"/>
            <a:chOff x="3852904" y="5075026"/>
            <a:chExt cx="1186170" cy="461665"/>
          </a:xfrm>
        </p:grpSpPr>
        <p:sp>
          <p:nvSpPr>
            <p:cNvPr id="58" name="TextBox 57">
              <a:extLst>
                <a:ext uri="{FF2B5EF4-FFF2-40B4-BE49-F238E27FC236}">
                  <a16:creationId xmlns:a16="http://schemas.microsoft.com/office/drawing/2014/main" id="{3C65C8F7-FC2F-4E55-BDF9-566131FAF1A9}"/>
                </a:ext>
              </a:extLst>
            </p:cNvPr>
            <p:cNvSpPr txBox="1"/>
            <p:nvPr/>
          </p:nvSpPr>
          <p:spPr bwMode="auto">
            <a:xfrm>
              <a:off x="3852904" y="5075026"/>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a:t>
              </a:r>
              <a:endParaRPr lang="en-GB" sz="2400" dirty="0">
                <a:solidFill>
                  <a:srgbClr val="FF0000"/>
                </a:solidFill>
                <a:latin typeface="Myriad Pro Semibold" charset="0"/>
                <a:ea typeface="Myriad Pro Semibold" charset="0"/>
                <a:cs typeface="Myriad Pro Semibold" charset="0"/>
              </a:endParaRPr>
            </a:p>
          </p:txBody>
        </p:sp>
        <p:sp>
          <p:nvSpPr>
            <p:cNvPr id="61" name="TextBox 60">
              <a:extLst>
                <a:ext uri="{FF2B5EF4-FFF2-40B4-BE49-F238E27FC236}">
                  <a16:creationId xmlns:a16="http://schemas.microsoft.com/office/drawing/2014/main" id="{BBF0DE0B-59AA-4AF5-8592-83CAF54F65CE}"/>
                </a:ext>
              </a:extLst>
            </p:cNvPr>
            <p:cNvSpPr txBox="1"/>
            <p:nvPr/>
          </p:nvSpPr>
          <p:spPr bwMode="auto">
            <a:xfrm>
              <a:off x="4644414" y="5075026"/>
              <a:ext cx="394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FF0000"/>
                </a:solidFill>
                <a:latin typeface="Myriad Pro Semibold" charset="0"/>
                <a:ea typeface="Myriad Pro Semibold" charset="0"/>
                <a:cs typeface="Myriad Pro Semibold" charset="0"/>
              </a:endParaRPr>
            </a:p>
          </p:txBody>
        </p:sp>
      </p:grpSp>
      <p:pic>
        <p:nvPicPr>
          <p:cNvPr id="64" name="Picture 63" descr="A picture containing light, red, outdoor, traffic&#10;&#10;Description automatically generated">
            <a:extLst>
              <a:ext uri="{FF2B5EF4-FFF2-40B4-BE49-F238E27FC236}">
                <a16:creationId xmlns:a16="http://schemas.microsoft.com/office/drawing/2014/main" id="{68D8C14A-CE81-4F32-955E-69907094A0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732007" y="1586603"/>
            <a:ext cx="4727986" cy="3684794"/>
          </a:xfrm>
          <a:prstGeom prst="rect">
            <a:avLst/>
          </a:prstGeom>
        </p:spPr>
      </p:pic>
    </p:spTree>
    <p:extLst>
      <p:ext uri="{BB962C8B-B14F-4D97-AF65-F5344CB8AC3E}">
        <p14:creationId xmlns:p14="http://schemas.microsoft.com/office/powerpoint/2010/main" val="242482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par>
                                <p:cTn id="18" presetID="10" presetClass="entr" presetSubtype="0" fill="hold"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51"/>
                                        </p:tgtEl>
                                      </p:cBhvr>
                                    </p:animEffect>
                                    <p:set>
                                      <p:cBhvr>
                                        <p:cTn id="34" dur="1" fill="hold">
                                          <p:stCondLst>
                                            <p:cond delay="499"/>
                                          </p:stCondLst>
                                        </p:cTn>
                                        <p:tgtEl>
                                          <p:spTgt spid="5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50"/>
                                        </p:tgtEl>
                                      </p:cBhvr>
                                    </p:animEffect>
                                    <p:set>
                                      <p:cBhvr>
                                        <p:cTn id="37" dur="1" fill="hold">
                                          <p:stCondLst>
                                            <p:cond delay="499"/>
                                          </p:stCondLst>
                                        </p:cTn>
                                        <p:tgtEl>
                                          <p:spTgt spid="5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39"/>
                                        </p:tgtEl>
                                      </p:cBhvr>
                                    </p:animEffect>
                                    <p:set>
                                      <p:cBhvr>
                                        <p:cTn id="60" dur="1" fill="hold">
                                          <p:stCondLst>
                                            <p:cond delay="499"/>
                                          </p:stCondLst>
                                        </p:cTn>
                                        <p:tgtEl>
                                          <p:spTgt spid="3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52"/>
                                        </p:tgtEl>
                                      </p:cBhvr>
                                    </p:animEffect>
                                    <p:set>
                                      <p:cBhvr>
                                        <p:cTn id="63" dur="1" fill="hold">
                                          <p:stCondLst>
                                            <p:cond delay="499"/>
                                          </p:stCondLst>
                                        </p:cTn>
                                        <p:tgtEl>
                                          <p:spTgt spid="5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53"/>
                                        </p:tgtEl>
                                      </p:cBhvr>
                                    </p:animEffect>
                                    <p:set>
                                      <p:cBhvr>
                                        <p:cTn id="66" dur="1" fill="hold">
                                          <p:stCondLst>
                                            <p:cond delay="499"/>
                                          </p:stCondLst>
                                        </p:cTn>
                                        <p:tgtEl>
                                          <p:spTgt spid="5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fade">
                                      <p:cBhvr>
                                        <p:cTn id="81" dur="500"/>
                                        <p:tgtEl>
                                          <p:spTgt spid="54"/>
                                        </p:tgtEl>
                                      </p:cBhvr>
                                    </p:animEffect>
                                  </p:childTnLst>
                                </p:cTn>
                              </p:par>
                              <p:par>
                                <p:cTn id="82" presetID="10" presetClass="entr" presetSubtype="0" fill="hold"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fade">
                                      <p:cBhvr>
                                        <p:cTn id="84" dur="500"/>
                                        <p:tgtEl>
                                          <p:spTgt spid="5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54"/>
                                        </p:tgtEl>
                                      </p:cBhvr>
                                    </p:animEffect>
                                    <p:set>
                                      <p:cBhvr>
                                        <p:cTn id="92" dur="1" fill="hold">
                                          <p:stCondLst>
                                            <p:cond delay="499"/>
                                          </p:stCondLst>
                                        </p:cTn>
                                        <p:tgtEl>
                                          <p:spTgt spid="54"/>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55"/>
                                        </p:tgtEl>
                                      </p:cBhvr>
                                    </p:animEffect>
                                    <p:set>
                                      <p:cBhvr>
                                        <p:cTn id="95" dur="1" fill="hold">
                                          <p:stCondLst>
                                            <p:cond delay="499"/>
                                          </p:stCondLst>
                                        </p:cTn>
                                        <p:tgtEl>
                                          <p:spTgt spid="5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fade">
                                      <p:cBhvr>
                                        <p:cTn id="105" dur="500"/>
                                        <p:tgtEl>
                                          <p:spTgt spid="4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56"/>
                                        </p:tgtEl>
                                        <p:attrNameLst>
                                          <p:attrName>style.visibility</p:attrName>
                                        </p:attrNameLst>
                                      </p:cBhvr>
                                      <p:to>
                                        <p:strVal val="visible"/>
                                      </p:to>
                                    </p:set>
                                    <p:animEffect transition="in" filter="fade">
                                      <p:cBhvr>
                                        <p:cTn id="110" dur="500"/>
                                        <p:tgtEl>
                                          <p:spTgt spid="56"/>
                                        </p:tgtEl>
                                      </p:cBhvr>
                                    </p:animEffect>
                                  </p:childTnLst>
                                </p:cTn>
                              </p:par>
                              <p:par>
                                <p:cTn id="111" presetID="10" presetClass="entr" presetSubtype="0" fill="hold" nodeType="withEffect">
                                  <p:stCondLst>
                                    <p:cond delay="0"/>
                                  </p:stCondLst>
                                  <p:childTnLst>
                                    <p:set>
                                      <p:cBhvr>
                                        <p:cTn id="112" dur="1" fill="hold">
                                          <p:stCondLst>
                                            <p:cond delay="0"/>
                                          </p:stCondLst>
                                        </p:cTn>
                                        <p:tgtEl>
                                          <p:spTgt spid="57"/>
                                        </p:tgtEl>
                                        <p:attrNameLst>
                                          <p:attrName>style.visibility</p:attrName>
                                        </p:attrNameLst>
                                      </p:cBhvr>
                                      <p:to>
                                        <p:strVal val="visible"/>
                                      </p:to>
                                    </p:set>
                                    <p:animEffect transition="in" filter="fade">
                                      <p:cBhvr>
                                        <p:cTn id="113" dur="500"/>
                                        <p:tgtEl>
                                          <p:spTgt spid="57"/>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41"/>
                                        </p:tgtEl>
                                      </p:cBhvr>
                                    </p:animEffect>
                                    <p:set>
                                      <p:cBhvr>
                                        <p:cTn id="118" dur="1" fill="hold">
                                          <p:stCondLst>
                                            <p:cond delay="499"/>
                                          </p:stCondLst>
                                        </p:cTn>
                                        <p:tgtEl>
                                          <p:spTgt spid="41"/>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56"/>
                                        </p:tgtEl>
                                      </p:cBhvr>
                                    </p:animEffect>
                                    <p:set>
                                      <p:cBhvr>
                                        <p:cTn id="121" dur="1" fill="hold">
                                          <p:stCondLst>
                                            <p:cond delay="499"/>
                                          </p:stCondLst>
                                        </p:cTn>
                                        <p:tgtEl>
                                          <p:spTgt spid="5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57"/>
                                        </p:tgtEl>
                                      </p:cBhvr>
                                    </p:animEffect>
                                    <p:set>
                                      <p:cBhvr>
                                        <p:cTn id="124" dur="1" fill="hold">
                                          <p:stCondLst>
                                            <p:cond delay="499"/>
                                          </p:stCondLst>
                                        </p:cTn>
                                        <p:tgtEl>
                                          <p:spTgt spid="57"/>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28"/>
                                        </p:tgtEl>
                                      </p:cBhvr>
                                    </p:animEffect>
                                    <p:set>
                                      <p:cBhvr>
                                        <p:cTn id="130" dur="1" fill="hold">
                                          <p:stCondLst>
                                            <p:cond delay="499"/>
                                          </p:stCondLst>
                                        </p:cTn>
                                        <p:tgtEl>
                                          <p:spTgt spid="28"/>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29"/>
                                        </p:tgtEl>
                                      </p:cBhvr>
                                    </p:animEffect>
                                    <p:set>
                                      <p:cBhvr>
                                        <p:cTn id="133" dur="1" fill="hold">
                                          <p:stCondLst>
                                            <p:cond delay="499"/>
                                          </p:stCondLst>
                                        </p:cTn>
                                        <p:tgtEl>
                                          <p:spTgt spid="29"/>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30"/>
                                        </p:tgtEl>
                                      </p:cBhvr>
                                    </p:animEffect>
                                    <p:set>
                                      <p:cBhvr>
                                        <p:cTn id="136" dur="1" fill="hold">
                                          <p:stCondLst>
                                            <p:cond delay="499"/>
                                          </p:stCondLst>
                                        </p:cTn>
                                        <p:tgtEl>
                                          <p:spTgt spid="30"/>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10"/>
                                        </p:tgtEl>
                                      </p:cBhvr>
                                    </p:animEffect>
                                    <p:set>
                                      <p:cBhvr>
                                        <p:cTn id="139" dur="1" fill="hold">
                                          <p:stCondLst>
                                            <p:cond delay="499"/>
                                          </p:stCondLst>
                                        </p:cTn>
                                        <p:tgtEl>
                                          <p:spTgt spid="10"/>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62"/>
                                        </p:tgtEl>
                                      </p:cBhvr>
                                    </p:animEffect>
                                    <p:set>
                                      <p:cBhvr>
                                        <p:cTn id="142" dur="1" fill="hold">
                                          <p:stCondLst>
                                            <p:cond delay="499"/>
                                          </p:stCondLst>
                                        </p:cTn>
                                        <p:tgtEl>
                                          <p:spTgt spid="62"/>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59"/>
                                        </p:tgtEl>
                                      </p:cBhvr>
                                    </p:animEffect>
                                    <p:set>
                                      <p:cBhvr>
                                        <p:cTn id="145" dur="1" fill="hold">
                                          <p:stCondLst>
                                            <p:cond delay="499"/>
                                          </p:stCondLst>
                                        </p:cTn>
                                        <p:tgtEl>
                                          <p:spTgt spid="59"/>
                                        </p:tgtEl>
                                        <p:attrNameLst>
                                          <p:attrName>style.visibility</p:attrName>
                                        </p:attrNameLst>
                                      </p:cBhvr>
                                      <p:to>
                                        <p:strVal val="hidden"/>
                                      </p:to>
                                    </p:set>
                                  </p:childTnLst>
                                </p:cTn>
                              </p:par>
                            </p:childTnLst>
                          </p:cTn>
                        </p:par>
                        <p:par>
                          <p:cTn id="146" fill="hold">
                            <p:stCondLst>
                              <p:cond delay="500"/>
                            </p:stCondLst>
                            <p:childTnLst>
                              <p:par>
                                <p:cTn id="147" presetID="10" presetClass="entr" presetSubtype="0" fill="hold" nodeType="afterEffect">
                                  <p:stCondLst>
                                    <p:cond delay="0"/>
                                  </p:stCondLst>
                                  <p:childTnLst>
                                    <p:set>
                                      <p:cBhvr>
                                        <p:cTn id="148" dur="1" fill="hold">
                                          <p:stCondLst>
                                            <p:cond delay="0"/>
                                          </p:stCondLst>
                                        </p:cTn>
                                        <p:tgtEl>
                                          <p:spTgt spid="64"/>
                                        </p:tgtEl>
                                        <p:attrNameLst>
                                          <p:attrName>style.visibility</p:attrName>
                                        </p:attrNameLst>
                                      </p:cBhvr>
                                      <p:to>
                                        <p:strVal val="visible"/>
                                      </p:to>
                                    </p:set>
                                    <p:animEffect transition="in" filter="fade">
                                      <p:cBhvr>
                                        <p:cTn id="14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9" grpId="0"/>
      <p:bldP spid="39" grpId="1"/>
      <p:bldP spid="40" grpId="0"/>
      <p:bldP spid="40" grpId="1"/>
      <p:bldP spid="41" grpId="0"/>
      <p:bldP spid="41" grpId="1"/>
      <p:bldP spid="59" grpId="0"/>
      <p:bldP spid="59" grpId="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AAB753B-71AA-4574-AADB-89FC94BD8FF3}"/>
              </a:ext>
            </a:extLst>
          </p:cNvPr>
          <p:cNvSpPr txBox="1"/>
          <p:nvPr/>
        </p:nvSpPr>
        <p:spPr bwMode="auto">
          <a:xfrm>
            <a:off x="5093678" y="4181262"/>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3  =</a:t>
            </a:r>
            <a:endParaRPr lang="en-GB" sz="2400" dirty="0">
              <a:solidFill>
                <a:srgbClr val="C00000"/>
              </a:solidFill>
              <a:latin typeface="Myriad Pro Semibold" charset="0"/>
              <a:ea typeface="Myriad Pro Semibold" charset="0"/>
              <a:cs typeface="Myriad Pro Semibold" charset="0"/>
            </a:endParaRPr>
          </a:p>
        </p:txBody>
      </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2:3</a:t>
            </a:r>
          </a:p>
        </p:txBody>
      </p:sp>
      <p:sp>
        <p:nvSpPr>
          <p:cNvPr id="4" name="TextBox 3">
            <a:extLst>
              <a:ext uri="{FF2B5EF4-FFF2-40B4-BE49-F238E27FC236}">
                <a16:creationId xmlns:a16="http://schemas.microsoft.com/office/drawing/2014/main" id="{C703B90A-69E0-4221-9701-DB0D370BEAB6}"/>
              </a:ext>
            </a:extLst>
          </p:cNvPr>
          <p:cNvSpPr txBox="1"/>
          <p:nvPr/>
        </p:nvSpPr>
        <p:spPr bwMode="auto">
          <a:xfrm>
            <a:off x="5097973" y="4721952"/>
            <a:ext cx="19960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groups of 3</a:t>
            </a:r>
          </a:p>
        </p:txBody>
      </p:sp>
      <p:sp>
        <p:nvSpPr>
          <p:cNvPr id="5" name="TextBox 4">
            <a:extLst>
              <a:ext uri="{FF2B5EF4-FFF2-40B4-BE49-F238E27FC236}">
                <a16:creationId xmlns:a16="http://schemas.microsoft.com/office/drawing/2014/main" id="{3DC7D5B0-6496-4B50-A592-B855F7FF9D55}"/>
              </a:ext>
            </a:extLst>
          </p:cNvPr>
          <p:cNvSpPr txBox="1"/>
          <p:nvPr/>
        </p:nvSpPr>
        <p:spPr bwMode="auto">
          <a:xfrm>
            <a:off x="5180977" y="5262642"/>
            <a:ext cx="1830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two times</a:t>
            </a:r>
          </a:p>
        </p:txBody>
      </p:sp>
      <p:sp>
        <p:nvSpPr>
          <p:cNvPr id="6" name="TextBox 5">
            <a:extLst>
              <a:ext uri="{FF2B5EF4-FFF2-40B4-BE49-F238E27FC236}">
                <a16:creationId xmlns:a16="http://schemas.microsoft.com/office/drawing/2014/main" id="{65E0E9DD-F7FB-4DB2-9D2F-5F9D90382DCE}"/>
              </a:ext>
            </a:extLst>
          </p:cNvPr>
          <p:cNvSpPr txBox="1"/>
          <p:nvPr/>
        </p:nvSpPr>
        <p:spPr bwMode="auto">
          <a:xfrm>
            <a:off x="5276708" y="5803331"/>
            <a:ext cx="16385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doubled</a:t>
            </a:r>
          </a:p>
        </p:txBody>
      </p:sp>
      <p:sp>
        <p:nvSpPr>
          <p:cNvPr id="15" name="Rectangle 14">
            <a:extLst>
              <a:ext uri="{FF2B5EF4-FFF2-40B4-BE49-F238E27FC236}">
                <a16:creationId xmlns:a16="http://schemas.microsoft.com/office/drawing/2014/main" id="{A6E25E28-8A67-43DA-A591-5ED30CFD352E}"/>
              </a:ext>
            </a:extLst>
          </p:cNvPr>
          <p:cNvSpPr/>
          <p:nvPr/>
        </p:nvSpPr>
        <p:spPr bwMode="auto">
          <a:xfrm>
            <a:off x="6634748" y="4181262"/>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6" name="TextBox 15">
            <a:extLst>
              <a:ext uri="{FF2B5EF4-FFF2-40B4-BE49-F238E27FC236}">
                <a16:creationId xmlns:a16="http://schemas.microsoft.com/office/drawing/2014/main" id="{1AB8C45A-1A52-4780-8F27-32E69D0860A8}"/>
              </a:ext>
            </a:extLst>
          </p:cNvPr>
          <p:cNvSpPr txBox="1"/>
          <p:nvPr/>
        </p:nvSpPr>
        <p:spPr bwMode="auto">
          <a:xfrm>
            <a:off x="6689891" y="4181261"/>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20" name="Rectangle 19">
            <a:extLst>
              <a:ext uri="{FF2B5EF4-FFF2-40B4-BE49-F238E27FC236}">
                <a16:creationId xmlns:a16="http://schemas.microsoft.com/office/drawing/2014/main" id="{1E99AFBA-4752-484E-8882-45DAD3386228}"/>
              </a:ext>
            </a:extLst>
          </p:cNvPr>
          <p:cNvSpPr/>
          <p:nvPr/>
        </p:nvSpPr>
        <p:spPr bwMode="auto">
          <a:xfrm>
            <a:off x="3936000" y="1811093"/>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22" name="Straight Connector 21">
            <a:extLst>
              <a:ext uri="{FF2B5EF4-FFF2-40B4-BE49-F238E27FC236}">
                <a16:creationId xmlns:a16="http://schemas.microsoft.com/office/drawing/2014/main" id="{D80105C1-3D32-48BF-940A-6510A9B7B747}"/>
              </a:ext>
            </a:extLst>
          </p:cNvPr>
          <p:cNvCxnSpPr/>
          <p:nvPr/>
        </p:nvCxnSpPr>
        <p:spPr bwMode="auto">
          <a:xfrm>
            <a:off x="3936000" y="2648618"/>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7D337230-7EDE-4A08-BCF8-07DA771CFCA3}"/>
              </a:ext>
            </a:extLst>
          </p:cNvPr>
          <p:cNvCxnSpPr/>
          <p:nvPr/>
        </p:nvCxnSpPr>
        <p:spPr bwMode="auto">
          <a:xfrm>
            <a:off x="6096000" y="2638419"/>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311E032B-6391-455A-9610-E55C50887A2A}"/>
              </a:ext>
            </a:extLst>
          </p:cNvPr>
          <p:cNvSpPr txBox="1"/>
          <p:nvPr/>
        </p:nvSpPr>
        <p:spPr bwMode="auto">
          <a:xfrm>
            <a:off x="4829598" y="2821924"/>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endParaRPr lang="en-GB" sz="2400" dirty="0">
              <a:solidFill>
                <a:srgbClr val="C00000"/>
              </a:solidFill>
              <a:latin typeface="Myriad Pro Semibold" charset="0"/>
              <a:ea typeface="Myriad Pro Semibold" charset="0"/>
              <a:cs typeface="Myriad Pro Semibold" charset="0"/>
            </a:endParaRPr>
          </a:p>
        </p:txBody>
      </p:sp>
      <p:sp>
        <p:nvSpPr>
          <p:cNvPr id="26" name="TextBox 25">
            <a:extLst>
              <a:ext uri="{FF2B5EF4-FFF2-40B4-BE49-F238E27FC236}">
                <a16:creationId xmlns:a16="http://schemas.microsoft.com/office/drawing/2014/main" id="{8BE9BA61-788C-426F-B130-E58953C40043}"/>
              </a:ext>
            </a:extLst>
          </p:cNvPr>
          <p:cNvSpPr txBox="1"/>
          <p:nvPr/>
        </p:nvSpPr>
        <p:spPr bwMode="auto">
          <a:xfrm>
            <a:off x="7000311" y="2821924"/>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endParaRPr lang="en-GB" sz="2400" dirty="0">
              <a:solidFill>
                <a:srgbClr val="C00000"/>
              </a:solidFill>
              <a:latin typeface="Myriad Pro Semibold" charset="0"/>
              <a:ea typeface="Myriad Pro Semibold" charset="0"/>
              <a:cs typeface="Myriad Pro Semibold" charset="0"/>
            </a:endParaRPr>
          </a:p>
        </p:txBody>
      </p:sp>
      <p:sp>
        <p:nvSpPr>
          <p:cNvPr id="27" name="TextBox 26">
            <a:extLst>
              <a:ext uri="{FF2B5EF4-FFF2-40B4-BE49-F238E27FC236}">
                <a16:creationId xmlns:a16="http://schemas.microsoft.com/office/drawing/2014/main" id="{185FEAE4-D104-4A1A-953A-5D0F60369706}"/>
              </a:ext>
            </a:extLst>
          </p:cNvPr>
          <p:cNvSpPr txBox="1"/>
          <p:nvPr/>
        </p:nvSpPr>
        <p:spPr bwMode="auto">
          <a:xfrm>
            <a:off x="5934738" y="2002415"/>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8" name="TextBox 17">
            <a:extLst>
              <a:ext uri="{FF2B5EF4-FFF2-40B4-BE49-F238E27FC236}">
                <a16:creationId xmlns:a16="http://schemas.microsoft.com/office/drawing/2014/main" id="{ED4A00BF-8515-41E2-B78C-4F84F02CE526}"/>
              </a:ext>
            </a:extLst>
          </p:cNvPr>
          <p:cNvSpPr txBox="1"/>
          <p:nvPr/>
        </p:nvSpPr>
        <p:spPr bwMode="auto">
          <a:xfrm>
            <a:off x="5918864" y="2002415"/>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Tree>
    <p:extLst>
      <p:ext uri="{BB962C8B-B14F-4D97-AF65-F5344CB8AC3E}">
        <p14:creationId xmlns:p14="http://schemas.microsoft.com/office/powerpoint/2010/main" val="246337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xit" presetSubtype="0" fill="hold" grpId="0" nodeType="with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P spid="6" grpId="0"/>
      <p:bldP spid="15" grpId="0" animBg="1"/>
      <p:bldP spid="16" grpId="0"/>
      <p:bldP spid="27" grpId="0"/>
      <p:bldP spid="18"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2:4</a:t>
            </a:r>
          </a:p>
        </p:txBody>
      </p:sp>
      <p:pic>
        <p:nvPicPr>
          <p:cNvPr id="4" name="Picture 3" descr="A picture containing indoor, sitting&#10;&#10;Description automatically generated">
            <a:extLst>
              <a:ext uri="{FF2B5EF4-FFF2-40B4-BE49-F238E27FC236}">
                <a16:creationId xmlns:a16="http://schemas.microsoft.com/office/drawing/2014/main" id="{6B36435F-2537-4B4C-BFD6-8626398CC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808" y="2575982"/>
            <a:ext cx="3408382" cy="1222030"/>
          </a:xfrm>
          <a:prstGeom prst="rect">
            <a:avLst/>
          </a:prstGeom>
        </p:spPr>
      </p:pic>
      <p:grpSp>
        <p:nvGrpSpPr>
          <p:cNvPr id="17" name="Group 16">
            <a:extLst>
              <a:ext uri="{FF2B5EF4-FFF2-40B4-BE49-F238E27FC236}">
                <a16:creationId xmlns:a16="http://schemas.microsoft.com/office/drawing/2014/main" id="{E1658AAF-A823-4F23-B871-80B989218FC4}"/>
              </a:ext>
            </a:extLst>
          </p:cNvPr>
          <p:cNvGrpSpPr/>
          <p:nvPr/>
        </p:nvGrpSpPr>
        <p:grpSpPr>
          <a:xfrm>
            <a:off x="5892153" y="2817254"/>
            <a:ext cx="4320000" cy="1656000"/>
            <a:chOff x="2412000" y="3479480"/>
            <a:chExt cx="4320000" cy="1656000"/>
          </a:xfrm>
        </p:grpSpPr>
        <p:sp>
          <p:nvSpPr>
            <p:cNvPr id="7" name="Rectangle 6">
              <a:extLst>
                <a:ext uri="{FF2B5EF4-FFF2-40B4-BE49-F238E27FC236}">
                  <a16:creationId xmlns:a16="http://schemas.microsoft.com/office/drawing/2014/main" id="{FAC9751D-1B06-450C-884A-39E8AF81890A}"/>
                </a:ext>
              </a:extLst>
            </p:cNvPr>
            <p:cNvSpPr/>
            <p:nvPr/>
          </p:nvSpPr>
          <p:spPr bwMode="auto">
            <a:xfrm>
              <a:off x="2412000" y="3479480"/>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8" name="Straight Connector 7">
              <a:extLst>
                <a:ext uri="{FF2B5EF4-FFF2-40B4-BE49-F238E27FC236}">
                  <a16:creationId xmlns:a16="http://schemas.microsoft.com/office/drawing/2014/main" id="{687E18A3-FD11-417D-9CE9-5DFE6529642E}"/>
                </a:ext>
              </a:extLst>
            </p:cNvPr>
            <p:cNvCxnSpPr/>
            <p:nvPr/>
          </p:nvCxnSpPr>
          <p:spPr bwMode="auto">
            <a:xfrm>
              <a:off x="2412000" y="4317005"/>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86396816-8D64-4005-AC0B-C3255CE2A0BF}"/>
                </a:ext>
              </a:extLst>
            </p:cNvPr>
            <p:cNvCxnSpPr/>
            <p:nvPr/>
          </p:nvCxnSpPr>
          <p:spPr bwMode="auto">
            <a:xfrm>
              <a:off x="4572000" y="4306805"/>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DFAD2010-168A-4EDF-90D6-05CC8A34B2AD}"/>
                </a:ext>
              </a:extLst>
            </p:cNvPr>
            <p:cNvSpPr txBox="1"/>
            <p:nvPr/>
          </p:nvSpPr>
          <p:spPr bwMode="auto">
            <a:xfrm>
              <a:off x="3305598" y="4490310"/>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endParaRPr lang="en-GB" sz="2400" dirty="0">
                <a:solidFill>
                  <a:srgbClr val="C00000"/>
                </a:solidFill>
                <a:latin typeface="Myriad Pro Semibold" charset="0"/>
                <a:ea typeface="Myriad Pro Semibold" charset="0"/>
                <a:cs typeface="Myriad Pro Semibold" charset="0"/>
              </a:endParaRPr>
            </a:p>
          </p:txBody>
        </p:sp>
        <p:sp>
          <p:nvSpPr>
            <p:cNvPr id="11" name="TextBox 10">
              <a:extLst>
                <a:ext uri="{FF2B5EF4-FFF2-40B4-BE49-F238E27FC236}">
                  <a16:creationId xmlns:a16="http://schemas.microsoft.com/office/drawing/2014/main" id="{CBEBC69B-1F80-4BEC-8A8E-EF756BD4E1AE}"/>
                </a:ext>
              </a:extLst>
            </p:cNvPr>
            <p:cNvSpPr txBox="1"/>
            <p:nvPr/>
          </p:nvSpPr>
          <p:spPr bwMode="auto">
            <a:xfrm>
              <a:off x="5476311" y="4490310"/>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endParaRPr lang="en-GB" sz="2400" dirty="0">
                <a:solidFill>
                  <a:srgbClr val="C00000"/>
                </a:solidFill>
                <a:latin typeface="Myriad Pro Semibold" charset="0"/>
                <a:ea typeface="Myriad Pro Semibold" charset="0"/>
                <a:cs typeface="Myriad Pro Semibold" charset="0"/>
              </a:endParaRPr>
            </a:p>
          </p:txBody>
        </p:sp>
      </p:grpSp>
      <p:sp>
        <p:nvSpPr>
          <p:cNvPr id="12" name="TextBox 11">
            <a:extLst>
              <a:ext uri="{FF2B5EF4-FFF2-40B4-BE49-F238E27FC236}">
                <a16:creationId xmlns:a16="http://schemas.microsoft.com/office/drawing/2014/main" id="{86CAD1A8-6EE6-4D97-A458-37CF2B680F83}"/>
              </a:ext>
            </a:extLst>
          </p:cNvPr>
          <p:cNvSpPr txBox="1"/>
          <p:nvPr/>
        </p:nvSpPr>
        <p:spPr bwMode="auto">
          <a:xfrm>
            <a:off x="7890891" y="3008576"/>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3" name="TextBox 12">
            <a:extLst>
              <a:ext uri="{FF2B5EF4-FFF2-40B4-BE49-F238E27FC236}">
                <a16:creationId xmlns:a16="http://schemas.microsoft.com/office/drawing/2014/main" id="{420DD7F8-09A4-488A-B3F8-6C12A9022C79}"/>
              </a:ext>
            </a:extLst>
          </p:cNvPr>
          <p:cNvSpPr txBox="1"/>
          <p:nvPr/>
        </p:nvSpPr>
        <p:spPr bwMode="auto">
          <a:xfrm>
            <a:off x="1979847" y="3905103"/>
            <a:ext cx="34083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3 is the same as</a:t>
            </a:r>
            <a:br>
              <a:rPr lang="en-GB" sz="2400" dirty="0">
                <a:solidFill>
                  <a:srgbClr val="000000"/>
                </a:solidFill>
                <a:latin typeface="Myriad Pro Semibold" charset="0"/>
                <a:ea typeface="Myriad Pro Semibold" charset="0"/>
                <a:cs typeface="Myriad Pro Semibold" charset="0"/>
              </a:rPr>
            </a:br>
            <a:r>
              <a:rPr lang="en-GB" sz="2400" dirty="0">
                <a:solidFill>
                  <a:srgbClr val="000000"/>
                </a:solidFill>
                <a:latin typeface="Myriad Pro Semibold" charset="0"/>
                <a:ea typeface="Myriad Pro Semibold" charset="0"/>
                <a:cs typeface="Myriad Pro Semibold" charset="0"/>
              </a:rPr>
              <a:t>2 groups of 3.</a:t>
            </a:r>
          </a:p>
        </p:txBody>
      </p:sp>
      <p:sp>
        <p:nvSpPr>
          <p:cNvPr id="14" name="TextBox 13">
            <a:extLst>
              <a:ext uri="{FF2B5EF4-FFF2-40B4-BE49-F238E27FC236}">
                <a16:creationId xmlns:a16="http://schemas.microsoft.com/office/drawing/2014/main" id="{8024B152-8472-487A-AAF6-51843FF99E7A}"/>
              </a:ext>
            </a:extLst>
          </p:cNvPr>
          <p:cNvSpPr txBox="1"/>
          <p:nvPr/>
        </p:nvSpPr>
        <p:spPr bwMode="auto">
          <a:xfrm>
            <a:off x="5373691" y="5121494"/>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3</a:t>
            </a:r>
            <a:endParaRPr lang="en-GB" sz="2400" dirty="0">
              <a:solidFill>
                <a:srgbClr val="FF0000"/>
              </a:solidFill>
              <a:latin typeface="Myriad Pro Semibold" charset="0"/>
              <a:ea typeface="Myriad Pro Semibold" charset="0"/>
              <a:cs typeface="Myriad Pro Semibold" charset="0"/>
            </a:endParaRPr>
          </a:p>
        </p:txBody>
      </p:sp>
      <p:sp>
        <p:nvSpPr>
          <p:cNvPr id="15" name="TextBox 14">
            <a:extLst>
              <a:ext uri="{FF2B5EF4-FFF2-40B4-BE49-F238E27FC236}">
                <a16:creationId xmlns:a16="http://schemas.microsoft.com/office/drawing/2014/main" id="{BE681E36-D230-4F66-AC17-4711DD45077F}"/>
              </a:ext>
            </a:extLst>
          </p:cNvPr>
          <p:cNvSpPr txBox="1"/>
          <p:nvPr/>
        </p:nvSpPr>
        <p:spPr bwMode="auto">
          <a:xfrm>
            <a:off x="5111599" y="5662183"/>
            <a:ext cx="19688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times 3 = 6</a:t>
            </a:r>
          </a:p>
        </p:txBody>
      </p:sp>
      <p:sp>
        <p:nvSpPr>
          <p:cNvPr id="16" name="TextBox 15">
            <a:extLst>
              <a:ext uri="{FF2B5EF4-FFF2-40B4-BE49-F238E27FC236}">
                <a16:creationId xmlns:a16="http://schemas.microsoft.com/office/drawing/2014/main" id="{A713D056-FDFA-4810-ACFE-9A41F4680957}"/>
              </a:ext>
            </a:extLst>
          </p:cNvPr>
          <p:cNvSpPr txBox="1"/>
          <p:nvPr/>
        </p:nvSpPr>
        <p:spPr bwMode="auto">
          <a:xfrm>
            <a:off x="6168811" y="5121493"/>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6</a:t>
            </a:r>
          </a:p>
        </p:txBody>
      </p:sp>
      <p:sp>
        <p:nvSpPr>
          <p:cNvPr id="20" name="TextBox 19">
            <a:extLst>
              <a:ext uri="{FF2B5EF4-FFF2-40B4-BE49-F238E27FC236}">
                <a16:creationId xmlns:a16="http://schemas.microsoft.com/office/drawing/2014/main" id="{9D2EA09D-07B1-43E8-AA5C-840FDDDD957A}"/>
              </a:ext>
            </a:extLst>
          </p:cNvPr>
          <p:cNvSpPr txBox="1"/>
          <p:nvPr/>
        </p:nvSpPr>
        <p:spPr bwMode="auto">
          <a:xfrm>
            <a:off x="7870899" y="3008576"/>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21" name="TextBox 20">
            <a:extLst>
              <a:ext uri="{FF2B5EF4-FFF2-40B4-BE49-F238E27FC236}">
                <a16:creationId xmlns:a16="http://schemas.microsoft.com/office/drawing/2014/main" id="{80DC06F7-AE66-45B0-B63D-20D475C0CB9D}"/>
              </a:ext>
            </a:extLst>
          </p:cNvPr>
          <p:cNvSpPr txBox="1"/>
          <p:nvPr/>
        </p:nvSpPr>
        <p:spPr bwMode="auto">
          <a:xfrm>
            <a:off x="2287459" y="1069207"/>
            <a:ext cx="76170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There were 3 birds. Now there are double that number.</a:t>
            </a:r>
            <a:br>
              <a:rPr lang="en-GB" sz="2400" dirty="0">
                <a:solidFill>
                  <a:srgbClr val="000000"/>
                </a:solidFill>
                <a:latin typeface="Myriad Pro Semibold" charset="0"/>
                <a:ea typeface="Myriad Pro Semibold" charset="0"/>
                <a:cs typeface="Myriad Pro Semibold" charset="0"/>
              </a:rPr>
            </a:br>
            <a:r>
              <a:rPr lang="en-GB" sz="2400" dirty="0">
                <a:solidFill>
                  <a:srgbClr val="000000"/>
                </a:solidFill>
                <a:latin typeface="Myriad Pro Semibold" charset="0"/>
                <a:ea typeface="Myriad Pro Semibold" charset="0"/>
                <a:cs typeface="Myriad Pro Semibold" charset="0"/>
              </a:rPr>
              <a:t>How many birds now?</a:t>
            </a:r>
          </a:p>
        </p:txBody>
      </p:sp>
      <p:pic>
        <p:nvPicPr>
          <p:cNvPr id="23" name="Picture 22">
            <a:extLst>
              <a:ext uri="{FF2B5EF4-FFF2-40B4-BE49-F238E27FC236}">
                <a16:creationId xmlns:a16="http://schemas.microsoft.com/office/drawing/2014/main" id="{83A860CB-01E4-4210-B3F4-DFB26B650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5111" y="2575983"/>
            <a:ext cx="1226186" cy="507101"/>
          </a:xfrm>
          <a:prstGeom prst="rect">
            <a:avLst/>
          </a:prstGeom>
        </p:spPr>
      </p:pic>
    </p:spTree>
    <p:extLst>
      <p:ext uri="{BB962C8B-B14F-4D97-AF65-F5344CB8AC3E}">
        <p14:creationId xmlns:p14="http://schemas.microsoft.com/office/powerpoint/2010/main" val="28950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5" grpId="0"/>
      <p:bldP spid="16" grpId="0"/>
      <p:bldP spid="20"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243EED0-07F5-4562-8367-2B063379FA37}"/>
              </a:ext>
            </a:extLst>
          </p:cNvPr>
          <p:cNvGrpSpPr/>
          <p:nvPr/>
        </p:nvGrpSpPr>
        <p:grpSpPr>
          <a:xfrm>
            <a:off x="1965308" y="2348622"/>
            <a:ext cx="3408382" cy="1325944"/>
            <a:chOff x="441308" y="2348622"/>
            <a:chExt cx="3408382" cy="1325944"/>
          </a:xfrm>
        </p:grpSpPr>
        <p:pic>
          <p:nvPicPr>
            <p:cNvPr id="4" name="Picture 3" descr="A picture containing indoor&#10;&#10;Description automatically generated">
              <a:extLst>
                <a:ext uri="{FF2B5EF4-FFF2-40B4-BE49-F238E27FC236}">
                  <a16:creationId xmlns:a16="http://schemas.microsoft.com/office/drawing/2014/main" id="{C10F42D5-5F2D-41B0-A70E-A63A73537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08" y="2348622"/>
              <a:ext cx="3408382" cy="1325944"/>
            </a:xfrm>
            <a:prstGeom prst="rect">
              <a:avLst/>
            </a:prstGeom>
          </p:spPr>
        </p:pic>
        <p:sp>
          <p:nvSpPr>
            <p:cNvPr id="23" name="TextBox 22">
              <a:extLst>
                <a:ext uri="{FF2B5EF4-FFF2-40B4-BE49-F238E27FC236}">
                  <a16:creationId xmlns:a16="http://schemas.microsoft.com/office/drawing/2014/main" id="{F0F6E941-A2C8-493C-B9CB-62563D5B2824}"/>
                </a:ext>
              </a:extLst>
            </p:cNvPr>
            <p:cNvSpPr txBox="1"/>
            <p:nvPr/>
          </p:nvSpPr>
          <p:spPr bwMode="auto">
            <a:xfrm>
              <a:off x="2390265" y="2859825"/>
              <a:ext cx="1274387" cy="492443"/>
            </a:xfrm>
            <a:prstGeom prst="rect">
              <a:avLst/>
            </a:prstGeom>
            <a:solidFill>
              <a:srgbClr val="CEA6CD"/>
            </a:solidFill>
            <a:ln>
              <a:noFill/>
            </a:ln>
            <a:extLst>
              <a:ext uri="{FAA26D3D-D897-4be2-8F04-BA451C77F1D7}">
                <ma14:placeholderFlag xmlns:ma14="http://schemas.microsoft.com/office/mac/drawingml/2011/main" xmlns="" val="1"/>
              </a:ext>
            </a:extLst>
          </p:spPr>
          <p:txBody>
            <a:bodyPr vert="horz" wrap="none" lIns="0" tIns="0" rIns="0" bIns="0" numCol="1" rtlCol="0" anchor="t" anchorCtr="0" compatLnSpc="1">
              <a:prstTxWarp prst="textNoShape">
                <a:avLst/>
              </a:prstTxWarp>
              <a:spAutoFit/>
            </a:bodyPr>
            <a:lstStyle/>
            <a:p>
              <a:pPr algn="ctr" fontAlgn="base">
                <a:spcBef>
                  <a:spcPct val="20000"/>
                </a:spcBef>
                <a:spcAft>
                  <a:spcPct val="0"/>
                </a:spcAft>
                <a:buClr>
                  <a:srgbClr val="82CBDD"/>
                </a:buClr>
              </a:pPr>
              <a:r>
                <a:rPr lang="en-GB" sz="1600" dirty="0">
                  <a:solidFill>
                    <a:srgbClr val="000000"/>
                  </a:solidFill>
                  <a:latin typeface="Myriad Pro Semibold" charset="0"/>
                  <a:ea typeface="Myriad Pro Semibold" charset="0"/>
                  <a:cs typeface="Myriad Pro Semibold" charset="0"/>
                </a:rPr>
                <a:t>twice as much</a:t>
              </a:r>
              <a:br>
                <a:rPr lang="en-GB" sz="1600" dirty="0">
                  <a:solidFill>
                    <a:srgbClr val="000000"/>
                  </a:solidFill>
                  <a:latin typeface="Myriad Pro Semibold" charset="0"/>
                  <a:ea typeface="Myriad Pro Semibold" charset="0"/>
                  <a:cs typeface="Myriad Pro Semibold" charset="0"/>
                </a:rPr>
              </a:br>
              <a:r>
                <a:rPr lang="en-GB" sz="1600" dirty="0">
                  <a:solidFill>
                    <a:srgbClr val="000000"/>
                  </a:solidFill>
                  <a:latin typeface="Myriad Pro Semibold" charset="0"/>
                  <a:ea typeface="Myriad Pro Semibold" charset="0"/>
                  <a:cs typeface="Myriad Pro Semibold" charset="0"/>
                </a:rPr>
                <a:t>as Bobby</a:t>
              </a:r>
            </a:p>
          </p:txBody>
        </p:sp>
        <p:sp>
          <p:nvSpPr>
            <p:cNvPr id="5" name="Rectangle 4">
              <a:extLst>
                <a:ext uri="{FF2B5EF4-FFF2-40B4-BE49-F238E27FC236}">
                  <a16:creationId xmlns:a16="http://schemas.microsoft.com/office/drawing/2014/main" id="{3F2A3D60-2ED4-462C-A27E-C1744D264418}"/>
                </a:ext>
              </a:extLst>
            </p:cNvPr>
            <p:cNvSpPr/>
            <p:nvPr/>
          </p:nvSpPr>
          <p:spPr bwMode="auto">
            <a:xfrm>
              <a:off x="2064544" y="2986088"/>
              <a:ext cx="140683" cy="197643"/>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2:4</a:t>
            </a:r>
          </a:p>
        </p:txBody>
      </p:sp>
      <p:grpSp>
        <p:nvGrpSpPr>
          <p:cNvPr id="8" name="Group 7">
            <a:extLst>
              <a:ext uri="{FF2B5EF4-FFF2-40B4-BE49-F238E27FC236}">
                <a16:creationId xmlns:a16="http://schemas.microsoft.com/office/drawing/2014/main" id="{75ABEAED-1AD3-4117-822B-2DD535795342}"/>
              </a:ext>
            </a:extLst>
          </p:cNvPr>
          <p:cNvGrpSpPr/>
          <p:nvPr/>
        </p:nvGrpSpPr>
        <p:grpSpPr>
          <a:xfrm>
            <a:off x="6034393" y="2462218"/>
            <a:ext cx="4320000" cy="1656000"/>
            <a:chOff x="2412000" y="3479480"/>
            <a:chExt cx="4320000" cy="1656000"/>
          </a:xfrm>
        </p:grpSpPr>
        <p:sp>
          <p:nvSpPr>
            <p:cNvPr id="9" name="Rectangle 8">
              <a:extLst>
                <a:ext uri="{FF2B5EF4-FFF2-40B4-BE49-F238E27FC236}">
                  <a16:creationId xmlns:a16="http://schemas.microsoft.com/office/drawing/2014/main" id="{341B3F1B-7016-439A-A579-CB9C906F8AF2}"/>
                </a:ext>
              </a:extLst>
            </p:cNvPr>
            <p:cNvSpPr/>
            <p:nvPr/>
          </p:nvSpPr>
          <p:spPr bwMode="auto">
            <a:xfrm>
              <a:off x="2412000" y="3479480"/>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10" name="Straight Connector 9">
              <a:extLst>
                <a:ext uri="{FF2B5EF4-FFF2-40B4-BE49-F238E27FC236}">
                  <a16:creationId xmlns:a16="http://schemas.microsoft.com/office/drawing/2014/main" id="{E87B4593-3947-48AA-9331-F4FAF566E3AE}"/>
                </a:ext>
              </a:extLst>
            </p:cNvPr>
            <p:cNvCxnSpPr/>
            <p:nvPr/>
          </p:nvCxnSpPr>
          <p:spPr bwMode="auto">
            <a:xfrm>
              <a:off x="2412000" y="4317005"/>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354746D5-BC44-4AD5-A5CA-1572AFDBBF4B}"/>
                </a:ext>
              </a:extLst>
            </p:cNvPr>
            <p:cNvCxnSpPr/>
            <p:nvPr/>
          </p:nvCxnSpPr>
          <p:spPr bwMode="auto">
            <a:xfrm>
              <a:off x="4572000" y="4306805"/>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34AC3C43-AB82-4F86-AE7C-A4A6079EF939}"/>
                </a:ext>
              </a:extLst>
            </p:cNvPr>
            <p:cNvSpPr txBox="1"/>
            <p:nvPr/>
          </p:nvSpPr>
          <p:spPr bwMode="auto">
            <a:xfrm>
              <a:off x="3305598" y="449031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13" name="TextBox 12">
              <a:extLst>
                <a:ext uri="{FF2B5EF4-FFF2-40B4-BE49-F238E27FC236}">
                  <a16:creationId xmlns:a16="http://schemas.microsoft.com/office/drawing/2014/main" id="{5CD1DE6C-2A1D-43B3-85FF-36F3E740FF50}"/>
                </a:ext>
              </a:extLst>
            </p:cNvPr>
            <p:cNvSpPr txBox="1"/>
            <p:nvPr/>
          </p:nvSpPr>
          <p:spPr bwMode="auto">
            <a:xfrm>
              <a:off x="5476311" y="449031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grpSp>
      <p:sp>
        <p:nvSpPr>
          <p:cNvPr id="14" name="TextBox 13">
            <a:extLst>
              <a:ext uri="{FF2B5EF4-FFF2-40B4-BE49-F238E27FC236}">
                <a16:creationId xmlns:a16="http://schemas.microsoft.com/office/drawing/2014/main" id="{33DF8405-DFA7-4F92-9062-FCD09C447EB7}"/>
              </a:ext>
            </a:extLst>
          </p:cNvPr>
          <p:cNvSpPr txBox="1"/>
          <p:nvPr/>
        </p:nvSpPr>
        <p:spPr bwMode="auto">
          <a:xfrm>
            <a:off x="8033131" y="2653540"/>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5" name="TextBox 14">
            <a:extLst>
              <a:ext uri="{FF2B5EF4-FFF2-40B4-BE49-F238E27FC236}">
                <a16:creationId xmlns:a16="http://schemas.microsoft.com/office/drawing/2014/main" id="{5741965B-30FC-462F-A923-8E8A5B24C3A7}"/>
              </a:ext>
            </a:extLst>
          </p:cNvPr>
          <p:cNvSpPr txBox="1"/>
          <p:nvPr/>
        </p:nvSpPr>
        <p:spPr bwMode="auto">
          <a:xfrm>
            <a:off x="1573171" y="3766321"/>
            <a:ext cx="42216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Twice as much means double.</a:t>
            </a:r>
          </a:p>
        </p:txBody>
      </p:sp>
      <p:sp>
        <p:nvSpPr>
          <p:cNvPr id="16" name="TextBox 15">
            <a:extLst>
              <a:ext uri="{FF2B5EF4-FFF2-40B4-BE49-F238E27FC236}">
                <a16:creationId xmlns:a16="http://schemas.microsoft.com/office/drawing/2014/main" id="{578E22FA-00BA-4F2E-ABFA-FF4DD201543E}"/>
              </a:ext>
            </a:extLst>
          </p:cNvPr>
          <p:cNvSpPr txBox="1"/>
          <p:nvPr/>
        </p:nvSpPr>
        <p:spPr bwMode="auto">
          <a:xfrm>
            <a:off x="5290346" y="4788142"/>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5</a:t>
            </a:r>
            <a:endParaRPr lang="en-GB" sz="2400" dirty="0">
              <a:solidFill>
                <a:srgbClr val="FF0000"/>
              </a:solidFill>
              <a:latin typeface="Myriad Pro Semibold" charset="0"/>
              <a:ea typeface="Myriad Pro Semibold" charset="0"/>
              <a:cs typeface="Myriad Pro Semibold" charset="0"/>
            </a:endParaRPr>
          </a:p>
        </p:txBody>
      </p:sp>
      <p:sp>
        <p:nvSpPr>
          <p:cNvPr id="17" name="TextBox 16">
            <a:extLst>
              <a:ext uri="{FF2B5EF4-FFF2-40B4-BE49-F238E27FC236}">
                <a16:creationId xmlns:a16="http://schemas.microsoft.com/office/drawing/2014/main" id="{5EF0C717-159C-4797-92CC-DEA90672480F}"/>
              </a:ext>
            </a:extLst>
          </p:cNvPr>
          <p:cNvSpPr txBox="1"/>
          <p:nvPr/>
        </p:nvSpPr>
        <p:spPr bwMode="auto">
          <a:xfrm>
            <a:off x="5028240" y="5328831"/>
            <a:ext cx="21355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times 5 = 10</a:t>
            </a:r>
          </a:p>
        </p:txBody>
      </p:sp>
      <p:sp>
        <p:nvSpPr>
          <p:cNvPr id="18" name="TextBox 17">
            <a:extLst>
              <a:ext uri="{FF2B5EF4-FFF2-40B4-BE49-F238E27FC236}">
                <a16:creationId xmlns:a16="http://schemas.microsoft.com/office/drawing/2014/main" id="{2B2CCCA0-3A34-4D70-A886-551CF9144ADC}"/>
              </a:ext>
            </a:extLst>
          </p:cNvPr>
          <p:cNvSpPr txBox="1"/>
          <p:nvPr/>
        </p:nvSpPr>
        <p:spPr bwMode="auto">
          <a:xfrm>
            <a:off x="6085466" y="4788141"/>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10</a:t>
            </a:r>
          </a:p>
        </p:txBody>
      </p:sp>
      <p:sp>
        <p:nvSpPr>
          <p:cNvPr id="19" name="TextBox 18">
            <a:extLst>
              <a:ext uri="{FF2B5EF4-FFF2-40B4-BE49-F238E27FC236}">
                <a16:creationId xmlns:a16="http://schemas.microsoft.com/office/drawing/2014/main" id="{F3BD616D-426C-4091-8BF5-129ED80FE0BE}"/>
              </a:ext>
            </a:extLst>
          </p:cNvPr>
          <p:cNvSpPr txBox="1"/>
          <p:nvPr/>
        </p:nvSpPr>
        <p:spPr bwMode="auto">
          <a:xfrm>
            <a:off x="7929782" y="2653540"/>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20" name="TextBox 19">
            <a:extLst>
              <a:ext uri="{FF2B5EF4-FFF2-40B4-BE49-F238E27FC236}">
                <a16:creationId xmlns:a16="http://schemas.microsoft.com/office/drawing/2014/main" id="{4D13653E-3B26-4BEB-98F1-BA3717885745}"/>
              </a:ext>
            </a:extLst>
          </p:cNvPr>
          <p:cNvSpPr txBox="1"/>
          <p:nvPr/>
        </p:nvSpPr>
        <p:spPr bwMode="auto">
          <a:xfrm>
            <a:off x="3680209" y="1069207"/>
            <a:ext cx="48315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How much money does Kali have?</a:t>
            </a:r>
          </a:p>
        </p:txBody>
      </p:sp>
      <p:sp>
        <p:nvSpPr>
          <p:cNvPr id="22" name="TextBox 21">
            <a:extLst>
              <a:ext uri="{FF2B5EF4-FFF2-40B4-BE49-F238E27FC236}">
                <a16:creationId xmlns:a16="http://schemas.microsoft.com/office/drawing/2014/main" id="{3065508F-D376-429C-9FA8-D4DDBE6210E0}"/>
              </a:ext>
            </a:extLst>
          </p:cNvPr>
          <p:cNvSpPr txBox="1"/>
          <p:nvPr/>
        </p:nvSpPr>
        <p:spPr bwMode="auto">
          <a:xfrm>
            <a:off x="5044271" y="5869520"/>
            <a:ext cx="21034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5 = 10</a:t>
            </a:r>
          </a:p>
        </p:txBody>
      </p:sp>
      <p:sp>
        <p:nvSpPr>
          <p:cNvPr id="26" name="TextBox 25">
            <a:extLst>
              <a:ext uri="{FF2B5EF4-FFF2-40B4-BE49-F238E27FC236}">
                <a16:creationId xmlns:a16="http://schemas.microsoft.com/office/drawing/2014/main" id="{359B4DB1-424E-4E2B-B8D9-F62B412C16E8}"/>
              </a:ext>
            </a:extLst>
          </p:cNvPr>
          <p:cNvSpPr txBox="1"/>
          <p:nvPr/>
        </p:nvSpPr>
        <p:spPr bwMode="auto">
          <a:xfrm>
            <a:off x="3914266" y="2859826"/>
            <a:ext cx="1274387" cy="492443"/>
          </a:xfrm>
          <a:prstGeom prst="rect">
            <a:avLst/>
          </a:prstGeom>
          <a:solidFill>
            <a:srgbClr val="CEA6CD"/>
          </a:solidFill>
          <a:ln>
            <a:noFill/>
          </a:ln>
          <a:extLs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noAutofit/>
          </a:bodyPr>
          <a:lstStyle/>
          <a:p>
            <a:pPr algn="ctr" fontAlgn="base">
              <a:spcBef>
                <a:spcPct val="20000"/>
              </a:spcBef>
              <a:spcAft>
                <a:spcPct val="0"/>
              </a:spcAft>
              <a:buClr>
                <a:srgbClr val="82CBDD"/>
              </a:buClr>
            </a:pPr>
            <a:r>
              <a:rPr lang="en-GB" dirty="0">
                <a:solidFill>
                  <a:srgbClr val="000000"/>
                </a:solidFill>
                <a:latin typeface="Myriad Pro Semibold" charset="0"/>
                <a:ea typeface="Myriad Pro Semibold" charset="0"/>
                <a:cs typeface="Myriad Pro Semibold" charset="0"/>
              </a:rPr>
              <a:t>£10</a:t>
            </a:r>
          </a:p>
        </p:txBody>
      </p:sp>
    </p:spTree>
    <p:extLst>
      <p:ext uri="{BB962C8B-B14F-4D97-AF65-F5344CB8AC3E}">
        <p14:creationId xmlns:p14="http://schemas.microsoft.com/office/powerpoint/2010/main" val="162831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6" grpId="0"/>
      <p:bldP spid="17" grpId="0"/>
      <p:bldP spid="18" grpId="0"/>
      <p:bldP spid="19" grpId="0"/>
      <p:bldP spid="22" grpId="0"/>
      <p:bldP spid="26"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29</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1598544790"/>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29</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double two-digit numbers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538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29</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767657372"/>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2:5 - 2:7</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26-29</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3601960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0FE0773-564A-4DDB-BB53-8EBB3F0702F7}"/>
              </a:ext>
            </a:extLst>
          </p:cNvPr>
          <p:cNvSpPr txBox="1"/>
          <p:nvPr/>
        </p:nvSpPr>
        <p:spPr bwMode="auto">
          <a:xfrm>
            <a:off x="5836954" y="279232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grpSp>
        <p:nvGrpSpPr>
          <p:cNvPr id="13" name="Group 12">
            <a:extLst>
              <a:ext uri="{FF2B5EF4-FFF2-40B4-BE49-F238E27FC236}">
                <a16:creationId xmlns:a16="http://schemas.microsoft.com/office/drawing/2014/main" id="{AE9C3575-FD02-4733-ADCB-E1F6C59154BC}"/>
              </a:ext>
            </a:extLst>
          </p:cNvPr>
          <p:cNvGrpSpPr/>
          <p:nvPr/>
        </p:nvGrpSpPr>
        <p:grpSpPr>
          <a:xfrm>
            <a:off x="3936000" y="2601000"/>
            <a:ext cx="4320000" cy="1656000"/>
            <a:chOff x="2412000" y="2601000"/>
            <a:chExt cx="4320000" cy="1656000"/>
          </a:xfrm>
        </p:grpSpPr>
        <p:sp>
          <p:nvSpPr>
            <p:cNvPr id="6" name="Rectangle 5">
              <a:extLst>
                <a:ext uri="{FF2B5EF4-FFF2-40B4-BE49-F238E27FC236}">
                  <a16:creationId xmlns:a16="http://schemas.microsoft.com/office/drawing/2014/main" id="{750451B7-FDFD-4D17-934D-CFF5A1DC27AB}"/>
                </a:ext>
              </a:extLst>
            </p:cNvPr>
            <p:cNvSpPr/>
            <p:nvPr/>
          </p:nvSpPr>
          <p:spPr bwMode="auto">
            <a:xfrm>
              <a:off x="2412000" y="2601000"/>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7" name="Straight Connector 6">
              <a:extLst>
                <a:ext uri="{FF2B5EF4-FFF2-40B4-BE49-F238E27FC236}">
                  <a16:creationId xmlns:a16="http://schemas.microsoft.com/office/drawing/2014/main" id="{E5FB09B7-C811-4A48-8D70-E20E2935AABC}"/>
                </a:ext>
              </a:extLst>
            </p:cNvPr>
            <p:cNvCxnSpPr/>
            <p:nvPr/>
          </p:nvCxnSpPr>
          <p:spPr bwMode="auto">
            <a:xfrm>
              <a:off x="2412000" y="3438525"/>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E8970A70-BAA9-44B2-8E86-1FD84071F5EB}"/>
                </a:ext>
              </a:extLst>
            </p:cNvPr>
            <p:cNvCxnSpPr/>
            <p:nvPr/>
          </p:nvCxnSpPr>
          <p:spPr bwMode="auto">
            <a:xfrm>
              <a:off x="4572000" y="3428325"/>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2:5</a:t>
            </a:r>
          </a:p>
        </p:txBody>
      </p:sp>
      <p:grpSp>
        <p:nvGrpSpPr>
          <p:cNvPr id="14" name="Group 13">
            <a:extLst>
              <a:ext uri="{FF2B5EF4-FFF2-40B4-BE49-F238E27FC236}">
                <a16:creationId xmlns:a16="http://schemas.microsoft.com/office/drawing/2014/main" id="{4B27BDDA-2DE1-4913-8CDC-87FF46F8E598}"/>
              </a:ext>
            </a:extLst>
          </p:cNvPr>
          <p:cNvGrpSpPr/>
          <p:nvPr/>
        </p:nvGrpSpPr>
        <p:grpSpPr>
          <a:xfrm>
            <a:off x="4829598" y="3611831"/>
            <a:ext cx="2522092" cy="461665"/>
            <a:chOff x="3305598" y="3611830"/>
            <a:chExt cx="2522092" cy="461665"/>
          </a:xfrm>
        </p:grpSpPr>
        <p:sp>
          <p:nvSpPr>
            <p:cNvPr id="9" name="TextBox 8">
              <a:extLst>
                <a:ext uri="{FF2B5EF4-FFF2-40B4-BE49-F238E27FC236}">
                  <a16:creationId xmlns:a16="http://schemas.microsoft.com/office/drawing/2014/main" id="{9111C586-7900-43F3-B9C4-6CFF7EB6B532}"/>
                </a:ext>
              </a:extLst>
            </p:cNvPr>
            <p:cNvSpPr txBox="1"/>
            <p:nvPr/>
          </p:nvSpPr>
          <p:spPr bwMode="auto">
            <a:xfrm>
              <a:off x="3305598" y="361183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10" name="TextBox 9">
              <a:extLst>
                <a:ext uri="{FF2B5EF4-FFF2-40B4-BE49-F238E27FC236}">
                  <a16:creationId xmlns:a16="http://schemas.microsoft.com/office/drawing/2014/main" id="{5D2BC123-6E03-4818-8201-CBF2744C208C}"/>
                </a:ext>
              </a:extLst>
            </p:cNvPr>
            <p:cNvSpPr txBox="1"/>
            <p:nvPr/>
          </p:nvSpPr>
          <p:spPr bwMode="auto">
            <a:xfrm>
              <a:off x="5476311" y="361183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grpSp>
      <p:grpSp>
        <p:nvGrpSpPr>
          <p:cNvPr id="15" name="Group 14">
            <a:extLst>
              <a:ext uri="{FF2B5EF4-FFF2-40B4-BE49-F238E27FC236}">
                <a16:creationId xmlns:a16="http://schemas.microsoft.com/office/drawing/2014/main" id="{1042C3C5-A4EE-48B0-A20E-E37EFCE080F9}"/>
              </a:ext>
            </a:extLst>
          </p:cNvPr>
          <p:cNvGrpSpPr/>
          <p:nvPr/>
        </p:nvGrpSpPr>
        <p:grpSpPr>
          <a:xfrm>
            <a:off x="4829598" y="3611831"/>
            <a:ext cx="2522092" cy="461665"/>
            <a:chOff x="3305598" y="3611830"/>
            <a:chExt cx="2522092" cy="461665"/>
          </a:xfrm>
        </p:grpSpPr>
        <p:sp>
          <p:nvSpPr>
            <p:cNvPr id="16" name="TextBox 15">
              <a:extLst>
                <a:ext uri="{FF2B5EF4-FFF2-40B4-BE49-F238E27FC236}">
                  <a16:creationId xmlns:a16="http://schemas.microsoft.com/office/drawing/2014/main" id="{0FD96EEB-0254-4D5A-9FAF-21384CD2DA2B}"/>
                </a:ext>
              </a:extLst>
            </p:cNvPr>
            <p:cNvSpPr txBox="1"/>
            <p:nvPr/>
          </p:nvSpPr>
          <p:spPr bwMode="auto">
            <a:xfrm>
              <a:off x="3305598" y="361183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p>
          </p:txBody>
        </p:sp>
        <p:sp>
          <p:nvSpPr>
            <p:cNvPr id="17" name="TextBox 16">
              <a:extLst>
                <a:ext uri="{FF2B5EF4-FFF2-40B4-BE49-F238E27FC236}">
                  <a16:creationId xmlns:a16="http://schemas.microsoft.com/office/drawing/2014/main" id="{6CC413C9-B6B9-4C2F-A225-6D23F60B0E06}"/>
                </a:ext>
              </a:extLst>
            </p:cNvPr>
            <p:cNvSpPr txBox="1"/>
            <p:nvPr/>
          </p:nvSpPr>
          <p:spPr bwMode="auto">
            <a:xfrm>
              <a:off x="5476311" y="361183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p>
          </p:txBody>
        </p:sp>
      </p:grpSp>
      <p:grpSp>
        <p:nvGrpSpPr>
          <p:cNvPr id="18" name="Group 17">
            <a:extLst>
              <a:ext uri="{FF2B5EF4-FFF2-40B4-BE49-F238E27FC236}">
                <a16:creationId xmlns:a16="http://schemas.microsoft.com/office/drawing/2014/main" id="{61805C5F-DAE3-4543-9A4C-C03126F1A104}"/>
              </a:ext>
            </a:extLst>
          </p:cNvPr>
          <p:cNvGrpSpPr/>
          <p:nvPr/>
        </p:nvGrpSpPr>
        <p:grpSpPr>
          <a:xfrm>
            <a:off x="4829598" y="3611831"/>
            <a:ext cx="2522092" cy="461665"/>
            <a:chOff x="3305598" y="3611830"/>
            <a:chExt cx="2522092" cy="461665"/>
          </a:xfrm>
        </p:grpSpPr>
        <p:sp>
          <p:nvSpPr>
            <p:cNvPr id="19" name="TextBox 18">
              <a:extLst>
                <a:ext uri="{FF2B5EF4-FFF2-40B4-BE49-F238E27FC236}">
                  <a16:creationId xmlns:a16="http://schemas.microsoft.com/office/drawing/2014/main" id="{B42C4FB7-B36A-4E2E-B620-8483D67DA1E9}"/>
                </a:ext>
              </a:extLst>
            </p:cNvPr>
            <p:cNvSpPr txBox="1"/>
            <p:nvPr/>
          </p:nvSpPr>
          <p:spPr bwMode="auto">
            <a:xfrm>
              <a:off x="3305598" y="361183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20" name="TextBox 19">
              <a:extLst>
                <a:ext uri="{FF2B5EF4-FFF2-40B4-BE49-F238E27FC236}">
                  <a16:creationId xmlns:a16="http://schemas.microsoft.com/office/drawing/2014/main" id="{7FE66509-C032-4801-AFBB-B94BA56649EF}"/>
                </a:ext>
              </a:extLst>
            </p:cNvPr>
            <p:cNvSpPr txBox="1"/>
            <p:nvPr/>
          </p:nvSpPr>
          <p:spPr bwMode="auto">
            <a:xfrm>
              <a:off x="5476311" y="361183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grpSp>
      <p:grpSp>
        <p:nvGrpSpPr>
          <p:cNvPr id="21" name="Group 20">
            <a:extLst>
              <a:ext uri="{FF2B5EF4-FFF2-40B4-BE49-F238E27FC236}">
                <a16:creationId xmlns:a16="http://schemas.microsoft.com/office/drawing/2014/main" id="{766447CF-46B5-44CB-92D1-D869A5B6983B}"/>
              </a:ext>
            </a:extLst>
          </p:cNvPr>
          <p:cNvGrpSpPr/>
          <p:nvPr/>
        </p:nvGrpSpPr>
        <p:grpSpPr>
          <a:xfrm>
            <a:off x="4829598" y="3611831"/>
            <a:ext cx="2522092" cy="461665"/>
            <a:chOff x="3305598" y="3611830"/>
            <a:chExt cx="2522092" cy="461665"/>
          </a:xfrm>
        </p:grpSpPr>
        <p:sp>
          <p:nvSpPr>
            <p:cNvPr id="22" name="TextBox 21">
              <a:extLst>
                <a:ext uri="{FF2B5EF4-FFF2-40B4-BE49-F238E27FC236}">
                  <a16:creationId xmlns:a16="http://schemas.microsoft.com/office/drawing/2014/main" id="{BF74D6E8-A8CA-4E15-B7E8-05056EA28471}"/>
                </a:ext>
              </a:extLst>
            </p:cNvPr>
            <p:cNvSpPr txBox="1"/>
            <p:nvPr/>
          </p:nvSpPr>
          <p:spPr bwMode="auto">
            <a:xfrm>
              <a:off x="3305598" y="361183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sp>
          <p:nvSpPr>
            <p:cNvPr id="23" name="TextBox 22">
              <a:extLst>
                <a:ext uri="{FF2B5EF4-FFF2-40B4-BE49-F238E27FC236}">
                  <a16:creationId xmlns:a16="http://schemas.microsoft.com/office/drawing/2014/main" id="{33D5A678-BC01-43A4-9937-A3E7DD9ECC27}"/>
                </a:ext>
              </a:extLst>
            </p:cNvPr>
            <p:cNvSpPr txBox="1"/>
            <p:nvPr/>
          </p:nvSpPr>
          <p:spPr bwMode="auto">
            <a:xfrm>
              <a:off x="5476311" y="361183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grpSp>
      <p:grpSp>
        <p:nvGrpSpPr>
          <p:cNvPr id="24" name="Group 23">
            <a:extLst>
              <a:ext uri="{FF2B5EF4-FFF2-40B4-BE49-F238E27FC236}">
                <a16:creationId xmlns:a16="http://schemas.microsoft.com/office/drawing/2014/main" id="{32C09055-AD65-4661-9699-C6EE7C6B7A1E}"/>
              </a:ext>
            </a:extLst>
          </p:cNvPr>
          <p:cNvGrpSpPr/>
          <p:nvPr/>
        </p:nvGrpSpPr>
        <p:grpSpPr>
          <a:xfrm>
            <a:off x="4829598" y="3611831"/>
            <a:ext cx="2522092" cy="461665"/>
            <a:chOff x="3305598" y="3611830"/>
            <a:chExt cx="2522092" cy="461665"/>
          </a:xfrm>
        </p:grpSpPr>
        <p:sp>
          <p:nvSpPr>
            <p:cNvPr id="25" name="TextBox 24">
              <a:extLst>
                <a:ext uri="{FF2B5EF4-FFF2-40B4-BE49-F238E27FC236}">
                  <a16:creationId xmlns:a16="http://schemas.microsoft.com/office/drawing/2014/main" id="{4DB697F8-2BF2-4DD9-ADA3-4B918214DC28}"/>
                </a:ext>
              </a:extLst>
            </p:cNvPr>
            <p:cNvSpPr txBox="1"/>
            <p:nvPr/>
          </p:nvSpPr>
          <p:spPr bwMode="auto">
            <a:xfrm>
              <a:off x="3305598" y="361183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26" name="TextBox 25">
              <a:extLst>
                <a:ext uri="{FF2B5EF4-FFF2-40B4-BE49-F238E27FC236}">
                  <a16:creationId xmlns:a16="http://schemas.microsoft.com/office/drawing/2014/main" id="{FEFF433A-DDC0-46E1-946C-EC2E3653D5D9}"/>
                </a:ext>
              </a:extLst>
            </p:cNvPr>
            <p:cNvSpPr txBox="1"/>
            <p:nvPr/>
          </p:nvSpPr>
          <p:spPr bwMode="auto">
            <a:xfrm>
              <a:off x="5476311" y="361183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grpSp>
      <p:sp>
        <p:nvSpPr>
          <p:cNvPr id="27" name="TextBox 26">
            <a:extLst>
              <a:ext uri="{FF2B5EF4-FFF2-40B4-BE49-F238E27FC236}">
                <a16:creationId xmlns:a16="http://schemas.microsoft.com/office/drawing/2014/main" id="{E98EE1D7-D079-4554-8231-316FB11EA40E}"/>
              </a:ext>
            </a:extLst>
          </p:cNvPr>
          <p:cNvSpPr txBox="1"/>
          <p:nvPr/>
        </p:nvSpPr>
        <p:spPr bwMode="auto">
          <a:xfrm>
            <a:off x="5920311" y="279232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sp>
        <p:nvSpPr>
          <p:cNvPr id="28" name="TextBox 27">
            <a:extLst>
              <a:ext uri="{FF2B5EF4-FFF2-40B4-BE49-F238E27FC236}">
                <a16:creationId xmlns:a16="http://schemas.microsoft.com/office/drawing/2014/main" id="{AC677DF2-59A8-4F64-912A-9B3D3A5CE07D}"/>
              </a:ext>
            </a:extLst>
          </p:cNvPr>
          <p:cNvSpPr txBox="1"/>
          <p:nvPr/>
        </p:nvSpPr>
        <p:spPr bwMode="auto">
          <a:xfrm>
            <a:off x="5920311" y="279232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29" name="TextBox 28">
            <a:extLst>
              <a:ext uri="{FF2B5EF4-FFF2-40B4-BE49-F238E27FC236}">
                <a16:creationId xmlns:a16="http://schemas.microsoft.com/office/drawing/2014/main" id="{C695B4FA-1256-4BAD-9E7C-F0F42D9D3977}"/>
              </a:ext>
            </a:extLst>
          </p:cNvPr>
          <p:cNvSpPr txBox="1"/>
          <p:nvPr/>
        </p:nvSpPr>
        <p:spPr bwMode="auto">
          <a:xfrm>
            <a:off x="5920311" y="279232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30" name="TextBox 29">
            <a:extLst>
              <a:ext uri="{FF2B5EF4-FFF2-40B4-BE49-F238E27FC236}">
                <a16:creationId xmlns:a16="http://schemas.microsoft.com/office/drawing/2014/main" id="{737B28D6-D3D4-4818-A4D4-37F4EEF5EF2A}"/>
              </a:ext>
            </a:extLst>
          </p:cNvPr>
          <p:cNvSpPr txBox="1"/>
          <p:nvPr/>
        </p:nvSpPr>
        <p:spPr bwMode="auto">
          <a:xfrm>
            <a:off x="5920311" y="279232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Tree>
    <p:extLst>
      <p:ext uri="{BB962C8B-B14F-4D97-AF65-F5344CB8AC3E}">
        <p14:creationId xmlns:p14="http://schemas.microsoft.com/office/powerpoint/2010/main" val="423111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childTnLst>
                          </p:cTn>
                        </p:par>
                        <p:par>
                          <p:cTn id="72" fill="hold">
                            <p:stCondLst>
                              <p:cond delay="500"/>
                            </p:stCondLst>
                            <p:childTnLst>
                              <p:par>
                                <p:cTn id="73" presetID="10" presetClass="entr" presetSubtype="0" fill="hold" nodeType="after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P spid="27" grpId="1"/>
      <p:bldP spid="28" grpId="0"/>
      <p:bldP spid="28" grpId="1"/>
      <p:bldP spid="29" grpId="0"/>
      <p:bldP spid="29" grpId="1"/>
      <p:bldP spid="30" grpId="0"/>
      <p:bldP spid="30" grpId="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6186E5D4-74F8-46DB-9AD8-BEF0AC8D5484}"/>
              </a:ext>
            </a:extLst>
          </p:cNvPr>
          <p:cNvGrpSpPr/>
          <p:nvPr/>
        </p:nvGrpSpPr>
        <p:grpSpPr>
          <a:xfrm>
            <a:off x="3379176" y="2516197"/>
            <a:ext cx="5433651" cy="985107"/>
            <a:chOff x="1855175" y="3144797"/>
            <a:chExt cx="5433651" cy="985107"/>
          </a:xfrm>
        </p:grpSpPr>
        <p:pic>
          <p:nvPicPr>
            <p:cNvPr id="16" name="Picture 15" descr="A picture containing sitting, indoor, looking, green&#10;&#10;Description automatically generated">
              <a:extLst>
                <a:ext uri="{FF2B5EF4-FFF2-40B4-BE49-F238E27FC236}">
                  <a16:creationId xmlns:a16="http://schemas.microsoft.com/office/drawing/2014/main" id="{B58EF961-C45E-4A3C-AE10-89085DC93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90887" y="2409086"/>
              <a:ext cx="985106" cy="2456529"/>
            </a:xfrm>
            <a:prstGeom prst="rect">
              <a:avLst/>
            </a:prstGeom>
          </p:spPr>
        </p:pic>
        <p:grpSp>
          <p:nvGrpSpPr>
            <p:cNvPr id="17" name="Group 16">
              <a:extLst>
                <a:ext uri="{FF2B5EF4-FFF2-40B4-BE49-F238E27FC236}">
                  <a16:creationId xmlns:a16="http://schemas.microsoft.com/office/drawing/2014/main" id="{FFCDEA57-3ED4-4394-9EC9-C6C2FB33C004}"/>
                </a:ext>
              </a:extLst>
            </p:cNvPr>
            <p:cNvGrpSpPr/>
            <p:nvPr/>
          </p:nvGrpSpPr>
          <p:grpSpPr>
            <a:xfrm rot="5400000">
              <a:off x="1672041" y="3456995"/>
              <a:ext cx="865223" cy="367856"/>
              <a:chOff x="4142961" y="3646758"/>
              <a:chExt cx="865223" cy="367856"/>
            </a:xfrm>
          </p:grpSpPr>
          <p:pic>
            <p:nvPicPr>
              <p:cNvPr id="18" name="Picture 17" descr="A close up of a logo&#10;&#10;Description automatically generated">
                <a:extLst>
                  <a:ext uri="{FF2B5EF4-FFF2-40B4-BE49-F238E27FC236}">
                    <a16:creationId xmlns:a16="http://schemas.microsoft.com/office/drawing/2014/main" id="{46E0473D-6A06-401B-8750-4A9683C20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961" y="3646758"/>
                <a:ext cx="367856" cy="367856"/>
              </a:xfrm>
              <a:prstGeom prst="rect">
                <a:avLst/>
              </a:prstGeom>
            </p:spPr>
          </p:pic>
          <p:pic>
            <p:nvPicPr>
              <p:cNvPr id="19" name="Picture 18" descr="A picture containing cosmetic, toiletry&#10;&#10;Description automatically generated">
                <a:extLst>
                  <a:ext uri="{FF2B5EF4-FFF2-40B4-BE49-F238E27FC236}">
                    <a16:creationId xmlns:a16="http://schemas.microsoft.com/office/drawing/2014/main" id="{1C861A8F-07EC-46AE-BB8B-5F7699967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328" y="3646758"/>
                <a:ext cx="367856" cy="367856"/>
              </a:xfrm>
              <a:prstGeom prst="rect">
                <a:avLst/>
              </a:prstGeom>
            </p:spPr>
          </p:pic>
        </p:grpSp>
        <p:grpSp>
          <p:nvGrpSpPr>
            <p:cNvPr id="20" name="Group 19">
              <a:extLst>
                <a:ext uri="{FF2B5EF4-FFF2-40B4-BE49-F238E27FC236}">
                  <a16:creationId xmlns:a16="http://schemas.microsoft.com/office/drawing/2014/main" id="{801AB62C-E6AD-42C7-83DC-ACCEDB1B387E}"/>
                </a:ext>
              </a:extLst>
            </p:cNvPr>
            <p:cNvGrpSpPr/>
            <p:nvPr/>
          </p:nvGrpSpPr>
          <p:grpSpPr>
            <a:xfrm rot="5400000">
              <a:off x="2157169" y="3456995"/>
              <a:ext cx="865223" cy="367856"/>
              <a:chOff x="4142961" y="3161630"/>
              <a:chExt cx="865223" cy="367856"/>
            </a:xfrm>
          </p:grpSpPr>
          <p:pic>
            <p:nvPicPr>
              <p:cNvPr id="21" name="Picture 20" descr="A close up of a logo&#10;&#10;Description automatically generated">
                <a:extLst>
                  <a:ext uri="{FF2B5EF4-FFF2-40B4-BE49-F238E27FC236}">
                    <a16:creationId xmlns:a16="http://schemas.microsoft.com/office/drawing/2014/main" id="{F0BEF569-E68B-4E60-8D6C-A5CB9472F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961" y="3161630"/>
                <a:ext cx="367856" cy="367856"/>
              </a:xfrm>
              <a:prstGeom prst="rect">
                <a:avLst/>
              </a:prstGeom>
            </p:spPr>
          </p:pic>
          <p:pic>
            <p:nvPicPr>
              <p:cNvPr id="22" name="Picture 21" descr="A picture containing cosmetic, toiletry&#10;&#10;Description automatically generated">
                <a:extLst>
                  <a:ext uri="{FF2B5EF4-FFF2-40B4-BE49-F238E27FC236}">
                    <a16:creationId xmlns:a16="http://schemas.microsoft.com/office/drawing/2014/main" id="{B41E091B-DA96-43E5-BCA1-530F85C87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328" y="3161630"/>
                <a:ext cx="367856" cy="367856"/>
              </a:xfrm>
              <a:prstGeom prst="rect">
                <a:avLst/>
              </a:prstGeom>
            </p:spPr>
          </p:pic>
        </p:grpSp>
        <p:grpSp>
          <p:nvGrpSpPr>
            <p:cNvPr id="23" name="Group 22">
              <a:extLst>
                <a:ext uri="{FF2B5EF4-FFF2-40B4-BE49-F238E27FC236}">
                  <a16:creationId xmlns:a16="http://schemas.microsoft.com/office/drawing/2014/main" id="{457D2107-DA10-4653-89E5-6D22BE7F48AC}"/>
                </a:ext>
              </a:extLst>
            </p:cNvPr>
            <p:cNvGrpSpPr/>
            <p:nvPr/>
          </p:nvGrpSpPr>
          <p:grpSpPr>
            <a:xfrm rot="5400000">
              <a:off x="2654362" y="3456995"/>
              <a:ext cx="865223" cy="367856"/>
              <a:chOff x="4142961" y="2664437"/>
              <a:chExt cx="865223" cy="367856"/>
            </a:xfrm>
          </p:grpSpPr>
          <p:pic>
            <p:nvPicPr>
              <p:cNvPr id="24" name="Picture 23" descr="A close up of a logo&#10;&#10;Description automatically generated">
                <a:extLst>
                  <a:ext uri="{FF2B5EF4-FFF2-40B4-BE49-F238E27FC236}">
                    <a16:creationId xmlns:a16="http://schemas.microsoft.com/office/drawing/2014/main" id="{0CEA5ACF-5F03-41BD-875F-3C6A5D548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961" y="2664437"/>
                <a:ext cx="367856" cy="367856"/>
              </a:xfrm>
              <a:prstGeom prst="rect">
                <a:avLst/>
              </a:prstGeom>
            </p:spPr>
          </p:pic>
          <p:pic>
            <p:nvPicPr>
              <p:cNvPr id="25" name="Picture 24" descr="A picture containing cosmetic, toiletry&#10;&#10;Description automatically generated">
                <a:extLst>
                  <a:ext uri="{FF2B5EF4-FFF2-40B4-BE49-F238E27FC236}">
                    <a16:creationId xmlns:a16="http://schemas.microsoft.com/office/drawing/2014/main" id="{727B0F59-996A-44AE-A5F9-4889F81AB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328" y="2664437"/>
                <a:ext cx="367856" cy="367856"/>
              </a:xfrm>
              <a:prstGeom prst="rect">
                <a:avLst/>
              </a:prstGeom>
            </p:spPr>
          </p:pic>
        </p:grpSp>
        <p:grpSp>
          <p:nvGrpSpPr>
            <p:cNvPr id="26" name="Group 25">
              <a:extLst>
                <a:ext uri="{FF2B5EF4-FFF2-40B4-BE49-F238E27FC236}">
                  <a16:creationId xmlns:a16="http://schemas.microsoft.com/office/drawing/2014/main" id="{5ACBEAD7-0878-44B7-8E0E-09F255A220B3}"/>
                </a:ext>
              </a:extLst>
            </p:cNvPr>
            <p:cNvGrpSpPr/>
            <p:nvPr/>
          </p:nvGrpSpPr>
          <p:grpSpPr>
            <a:xfrm rot="5400000">
              <a:off x="3146633" y="3456995"/>
              <a:ext cx="865223" cy="367856"/>
              <a:chOff x="4142961" y="2172166"/>
              <a:chExt cx="865223" cy="367856"/>
            </a:xfrm>
          </p:grpSpPr>
          <p:pic>
            <p:nvPicPr>
              <p:cNvPr id="27" name="Picture 26" descr="A close up of a logo&#10;&#10;Description automatically generated">
                <a:extLst>
                  <a:ext uri="{FF2B5EF4-FFF2-40B4-BE49-F238E27FC236}">
                    <a16:creationId xmlns:a16="http://schemas.microsoft.com/office/drawing/2014/main" id="{2F09B92B-733C-41FA-AAE7-0D218BFC7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961" y="2172166"/>
                <a:ext cx="367856" cy="367856"/>
              </a:xfrm>
              <a:prstGeom prst="rect">
                <a:avLst/>
              </a:prstGeom>
            </p:spPr>
          </p:pic>
          <p:pic>
            <p:nvPicPr>
              <p:cNvPr id="28" name="Picture 27" descr="A picture containing cosmetic, toiletry&#10;&#10;Description automatically generated">
                <a:extLst>
                  <a:ext uri="{FF2B5EF4-FFF2-40B4-BE49-F238E27FC236}">
                    <a16:creationId xmlns:a16="http://schemas.microsoft.com/office/drawing/2014/main" id="{77E6C419-C46A-4F9C-8FFF-9830EBD665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328" y="2172166"/>
                <a:ext cx="367856" cy="367856"/>
              </a:xfrm>
              <a:prstGeom prst="rect">
                <a:avLst/>
              </a:prstGeom>
            </p:spPr>
          </p:pic>
        </p:grpSp>
        <p:pic>
          <p:nvPicPr>
            <p:cNvPr id="31" name="Picture 30" descr="A picture containing sitting, indoor, looking, green&#10;&#10;Description automatically generated">
              <a:extLst>
                <a:ext uri="{FF2B5EF4-FFF2-40B4-BE49-F238E27FC236}">
                  <a16:creationId xmlns:a16="http://schemas.microsoft.com/office/drawing/2014/main" id="{E841368A-3D20-448A-BBA6-03ACC891C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68009" y="2409085"/>
              <a:ext cx="985106" cy="2456529"/>
            </a:xfrm>
            <a:prstGeom prst="rect">
              <a:avLst/>
            </a:prstGeom>
          </p:spPr>
        </p:pic>
        <p:grpSp>
          <p:nvGrpSpPr>
            <p:cNvPr id="35" name="Group 34">
              <a:extLst>
                <a:ext uri="{FF2B5EF4-FFF2-40B4-BE49-F238E27FC236}">
                  <a16:creationId xmlns:a16="http://schemas.microsoft.com/office/drawing/2014/main" id="{4CCEBA00-B98C-48BF-9EF2-D130307ED9D6}"/>
                </a:ext>
              </a:extLst>
            </p:cNvPr>
            <p:cNvGrpSpPr/>
            <p:nvPr/>
          </p:nvGrpSpPr>
          <p:grpSpPr>
            <a:xfrm rot="5400000">
              <a:off x="3628266" y="3456995"/>
              <a:ext cx="865223" cy="367856"/>
              <a:chOff x="4142961" y="2172166"/>
              <a:chExt cx="865223" cy="367856"/>
            </a:xfrm>
          </p:grpSpPr>
          <p:pic>
            <p:nvPicPr>
              <p:cNvPr id="36" name="Picture 35" descr="A close up of a logo&#10;&#10;Description automatically generated">
                <a:extLst>
                  <a:ext uri="{FF2B5EF4-FFF2-40B4-BE49-F238E27FC236}">
                    <a16:creationId xmlns:a16="http://schemas.microsoft.com/office/drawing/2014/main" id="{78C83D5C-40DE-41AF-9564-835611D0C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961" y="2172166"/>
                <a:ext cx="367856" cy="367856"/>
              </a:xfrm>
              <a:prstGeom prst="rect">
                <a:avLst/>
              </a:prstGeom>
            </p:spPr>
          </p:pic>
          <p:pic>
            <p:nvPicPr>
              <p:cNvPr id="37" name="Picture 36" descr="A picture containing cosmetic, toiletry&#10;&#10;Description automatically generated">
                <a:extLst>
                  <a:ext uri="{FF2B5EF4-FFF2-40B4-BE49-F238E27FC236}">
                    <a16:creationId xmlns:a16="http://schemas.microsoft.com/office/drawing/2014/main" id="{67064E7C-1E00-4206-94FE-64707B6A6C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328" y="2172166"/>
                <a:ext cx="367856" cy="367856"/>
              </a:xfrm>
              <a:prstGeom prst="rect">
                <a:avLst/>
              </a:prstGeom>
            </p:spPr>
          </p:pic>
        </p:grpSp>
      </p:grpSp>
      <p:sp>
        <p:nvSpPr>
          <p:cNvPr id="55" name="TextBox 54">
            <a:extLst>
              <a:ext uri="{FF2B5EF4-FFF2-40B4-BE49-F238E27FC236}">
                <a16:creationId xmlns:a16="http://schemas.microsoft.com/office/drawing/2014/main" id="{E788FD7A-06FD-4A5D-B88D-31FADCBCEA5A}"/>
              </a:ext>
            </a:extLst>
          </p:cNvPr>
          <p:cNvSpPr txBox="1"/>
          <p:nvPr/>
        </p:nvSpPr>
        <p:spPr bwMode="auto">
          <a:xfrm>
            <a:off x="6836145" y="1069207"/>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6  +  6</a:t>
            </a:r>
            <a:endParaRPr lang="en-GB" sz="2400" dirty="0">
              <a:solidFill>
                <a:srgbClr val="C00000"/>
              </a:solidFill>
              <a:latin typeface="Myriad Pro Semibold" charset="0"/>
              <a:ea typeface="Myriad Pro Semibold" charset="0"/>
              <a:cs typeface="Myriad Pro Semibold" charset="0"/>
            </a:endParaRPr>
          </a:p>
        </p:txBody>
      </p:sp>
      <p:sp>
        <p:nvSpPr>
          <p:cNvPr id="56" name="Rectangle 55">
            <a:extLst>
              <a:ext uri="{FF2B5EF4-FFF2-40B4-BE49-F238E27FC236}">
                <a16:creationId xmlns:a16="http://schemas.microsoft.com/office/drawing/2014/main" id="{402E5DA9-4555-4E88-ADE1-6B824B348D91}"/>
              </a:ext>
            </a:extLst>
          </p:cNvPr>
          <p:cNvSpPr/>
          <p:nvPr/>
        </p:nvSpPr>
        <p:spPr bwMode="auto">
          <a:xfrm>
            <a:off x="6282743" y="1069208"/>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7" name="TextBox 56">
            <a:extLst>
              <a:ext uri="{FF2B5EF4-FFF2-40B4-BE49-F238E27FC236}">
                <a16:creationId xmlns:a16="http://schemas.microsoft.com/office/drawing/2014/main" id="{99EA032F-892C-4EF7-A672-D019053B7633}"/>
              </a:ext>
            </a:extLst>
          </p:cNvPr>
          <p:cNvSpPr txBox="1"/>
          <p:nvPr/>
        </p:nvSpPr>
        <p:spPr bwMode="auto">
          <a:xfrm>
            <a:off x="6254529" y="1069207"/>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a:t>
            </a:r>
          </a:p>
        </p:txBody>
      </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2:5</a:t>
            </a:r>
          </a:p>
        </p:txBody>
      </p:sp>
      <p:grpSp>
        <p:nvGrpSpPr>
          <p:cNvPr id="32" name="Group 31">
            <a:extLst>
              <a:ext uri="{FF2B5EF4-FFF2-40B4-BE49-F238E27FC236}">
                <a16:creationId xmlns:a16="http://schemas.microsoft.com/office/drawing/2014/main" id="{071E3D50-1D2E-431D-A36E-DA237AEE5763}"/>
              </a:ext>
            </a:extLst>
          </p:cNvPr>
          <p:cNvGrpSpPr/>
          <p:nvPr/>
        </p:nvGrpSpPr>
        <p:grpSpPr>
          <a:xfrm rot="5400000">
            <a:off x="6173164" y="2828393"/>
            <a:ext cx="865223" cy="367856"/>
            <a:chOff x="4142961" y="3646758"/>
            <a:chExt cx="865223" cy="367856"/>
          </a:xfrm>
        </p:grpSpPr>
        <p:pic>
          <p:nvPicPr>
            <p:cNvPr id="42" name="Picture 41" descr="A close up of a logo&#10;&#10;Description automatically generated">
              <a:extLst>
                <a:ext uri="{FF2B5EF4-FFF2-40B4-BE49-F238E27FC236}">
                  <a16:creationId xmlns:a16="http://schemas.microsoft.com/office/drawing/2014/main" id="{D3F47155-C2C4-4A43-8165-32047CDC1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961" y="3646758"/>
              <a:ext cx="367856" cy="367856"/>
            </a:xfrm>
            <a:prstGeom prst="rect">
              <a:avLst/>
            </a:prstGeom>
          </p:spPr>
        </p:pic>
        <p:pic>
          <p:nvPicPr>
            <p:cNvPr id="43" name="Picture 42" descr="A picture containing cosmetic, toiletry&#10;&#10;Description automatically generated">
              <a:extLst>
                <a:ext uri="{FF2B5EF4-FFF2-40B4-BE49-F238E27FC236}">
                  <a16:creationId xmlns:a16="http://schemas.microsoft.com/office/drawing/2014/main" id="{727AA2E5-4A11-4A03-9DF6-374E98F4F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328" y="3646758"/>
              <a:ext cx="367856" cy="367856"/>
            </a:xfrm>
            <a:prstGeom prst="rect">
              <a:avLst/>
            </a:prstGeom>
          </p:spPr>
        </p:pic>
      </p:grpSp>
      <p:sp>
        <p:nvSpPr>
          <p:cNvPr id="44" name="TextBox 43">
            <a:extLst>
              <a:ext uri="{FF2B5EF4-FFF2-40B4-BE49-F238E27FC236}">
                <a16:creationId xmlns:a16="http://schemas.microsoft.com/office/drawing/2014/main" id="{A78DE70D-093F-40CC-AE9A-719C068DD85D}"/>
              </a:ext>
            </a:extLst>
          </p:cNvPr>
          <p:cNvSpPr txBox="1"/>
          <p:nvPr/>
        </p:nvSpPr>
        <p:spPr bwMode="auto">
          <a:xfrm>
            <a:off x="3908025" y="1069207"/>
            <a:ext cx="1390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6</a:t>
            </a:r>
          </a:p>
        </p:txBody>
      </p:sp>
      <p:sp>
        <p:nvSpPr>
          <p:cNvPr id="50" name="TextBox 49">
            <a:extLst>
              <a:ext uri="{FF2B5EF4-FFF2-40B4-BE49-F238E27FC236}">
                <a16:creationId xmlns:a16="http://schemas.microsoft.com/office/drawing/2014/main" id="{1C691486-5FCC-464A-981B-C2C07E11307C}"/>
              </a:ext>
            </a:extLst>
          </p:cNvPr>
          <p:cNvSpPr txBox="1"/>
          <p:nvPr/>
        </p:nvSpPr>
        <p:spPr bwMode="auto">
          <a:xfrm>
            <a:off x="5290335" y="4093351"/>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+ 5 = 10</a:t>
            </a:r>
          </a:p>
        </p:txBody>
      </p:sp>
      <p:sp>
        <p:nvSpPr>
          <p:cNvPr id="51" name="TextBox 50">
            <a:extLst>
              <a:ext uri="{FF2B5EF4-FFF2-40B4-BE49-F238E27FC236}">
                <a16:creationId xmlns:a16="http://schemas.microsoft.com/office/drawing/2014/main" id="{AB401D16-B587-4674-871A-E58CE2173D57}"/>
              </a:ext>
            </a:extLst>
          </p:cNvPr>
          <p:cNvSpPr txBox="1"/>
          <p:nvPr/>
        </p:nvSpPr>
        <p:spPr bwMode="auto">
          <a:xfrm>
            <a:off x="5373691" y="4634041"/>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+ 1 = 2</a:t>
            </a:r>
          </a:p>
        </p:txBody>
      </p:sp>
      <p:sp>
        <p:nvSpPr>
          <p:cNvPr id="52" name="TextBox 51">
            <a:extLst>
              <a:ext uri="{FF2B5EF4-FFF2-40B4-BE49-F238E27FC236}">
                <a16:creationId xmlns:a16="http://schemas.microsoft.com/office/drawing/2014/main" id="{AC88E90B-99FA-4498-9A35-F92AB4AF91D6}"/>
              </a:ext>
            </a:extLst>
          </p:cNvPr>
          <p:cNvSpPr txBox="1"/>
          <p:nvPr/>
        </p:nvSpPr>
        <p:spPr bwMode="auto">
          <a:xfrm>
            <a:off x="5206977" y="5174730"/>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+ 2 = 12</a:t>
            </a:r>
          </a:p>
        </p:txBody>
      </p:sp>
    </p:spTree>
    <p:extLst>
      <p:ext uri="{BB962C8B-B14F-4D97-AF65-F5344CB8AC3E}">
        <p14:creationId xmlns:p14="http://schemas.microsoft.com/office/powerpoint/2010/main" val="16963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fade">
                                      <p:cBhvr>
                                        <p:cTn id="15" dur="500"/>
                                        <p:tgtEl>
                                          <p:spTgt spid="73"/>
                                        </p:tgtEl>
                                      </p:cBhvr>
                                    </p:animEffect>
                                  </p:childTnLst>
                                </p:cTn>
                              </p:par>
                            </p:childTnLst>
                          </p:cTn>
                        </p:par>
                        <p:par>
                          <p:cTn id="16" fill="hold">
                            <p:stCondLst>
                              <p:cond delay="500"/>
                            </p:stCondLst>
                            <p:childTnLst>
                              <p:par>
                                <p:cTn id="17" presetID="10" presetClass="entr" presetSubtype="0" fill="hold" nodeType="afterEffect">
                                  <p:stCondLst>
                                    <p:cond delay="25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animBg="1"/>
      <p:bldP spid="57" grpId="0"/>
      <p:bldP spid="50" grpId="0"/>
      <p:bldP spid="51" grpId="0"/>
      <p:bldP spid="52"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2:5</a:t>
            </a:r>
          </a:p>
        </p:txBody>
      </p:sp>
      <p:grpSp>
        <p:nvGrpSpPr>
          <p:cNvPr id="44" name="Group 43">
            <a:extLst>
              <a:ext uri="{FF2B5EF4-FFF2-40B4-BE49-F238E27FC236}">
                <a16:creationId xmlns:a16="http://schemas.microsoft.com/office/drawing/2014/main" id="{37BF9733-A6D7-4FFD-8E79-FC239205C7EB}"/>
              </a:ext>
            </a:extLst>
          </p:cNvPr>
          <p:cNvGrpSpPr/>
          <p:nvPr/>
        </p:nvGrpSpPr>
        <p:grpSpPr>
          <a:xfrm>
            <a:off x="5009217" y="2003530"/>
            <a:ext cx="2024882" cy="2326844"/>
            <a:chOff x="3849691" y="1970077"/>
            <a:chExt cx="2024882" cy="2326844"/>
          </a:xfrm>
        </p:grpSpPr>
        <p:pic>
          <p:nvPicPr>
            <p:cNvPr id="45" name="Picture 44">
              <a:extLst>
                <a:ext uri="{FF2B5EF4-FFF2-40B4-BE49-F238E27FC236}">
                  <a16:creationId xmlns:a16="http://schemas.microsoft.com/office/drawing/2014/main" id="{900F72BE-09E2-4BE6-A47B-84E674346C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849691" y="1970077"/>
              <a:ext cx="2024882" cy="2326844"/>
            </a:xfrm>
            <a:prstGeom prst="rect">
              <a:avLst/>
            </a:prstGeom>
          </p:spPr>
        </p:pic>
        <p:pic>
          <p:nvPicPr>
            <p:cNvPr id="46" name="Picture 45" descr="A picture containing toiletry&#10;&#10;Description automatically generated">
              <a:extLst>
                <a:ext uri="{FF2B5EF4-FFF2-40B4-BE49-F238E27FC236}">
                  <a16:creationId xmlns:a16="http://schemas.microsoft.com/office/drawing/2014/main" id="{BFC518EC-FA79-44DB-A17E-2E22DDE18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826" y="2909735"/>
              <a:ext cx="927745" cy="1384135"/>
            </a:xfrm>
            <a:prstGeom prst="rect">
              <a:avLst/>
            </a:prstGeom>
          </p:spPr>
        </p:pic>
        <p:pic>
          <p:nvPicPr>
            <p:cNvPr id="47" name="Picture 46" descr="A picture containing toiletry&#10;&#10;Description automatically generated">
              <a:extLst>
                <a:ext uri="{FF2B5EF4-FFF2-40B4-BE49-F238E27FC236}">
                  <a16:creationId xmlns:a16="http://schemas.microsoft.com/office/drawing/2014/main" id="{3D4A3080-6317-47CC-B36C-E4FA5FA04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3970781" y="1970490"/>
              <a:ext cx="927745" cy="1384135"/>
            </a:xfrm>
            <a:prstGeom prst="rect">
              <a:avLst/>
            </a:prstGeom>
          </p:spPr>
        </p:pic>
        <p:pic>
          <p:nvPicPr>
            <p:cNvPr id="48" name="Picture 47" descr="A picture containing object&#10;&#10;Description automatically generated">
              <a:extLst>
                <a:ext uri="{FF2B5EF4-FFF2-40B4-BE49-F238E27FC236}">
                  <a16:creationId xmlns:a16="http://schemas.microsoft.com/office/drawing/2014/main" id="{DC70AE7F-3476-44C4-ADE1-7925C320F9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218" y="2630508"/>
              <a:ext cx="471355" cy="471355"/>
            </a:xfrm>
            <a:prstGeom prst="rect">
              <a:avLst/>
            </a:prstGeom>
          </p:spPr>
        </p:pic>
        <p:pic>
          <p:nvPicPr>
            <p:cNvPr id="49" name="Picture 48" descr="A picture containing object&#10;&#10;Description automatically generated">
              <a:extLst>
                <a:ext uri="{FF2B5EF4-FFF2-40B4-BE49-F238E27FC236}">
                  <a16:creationId xmlns:a16="http://schemas.microsoft.com/office/drawing/2014/main" id="{4E92A569-B0E0-46AD-93B5-54D05B6CCA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218" y="3120923"/>
              <a:ext cx="471355" cy="471355"/>
            </a:xfrm>
            <a:prstGeom prst="rect">
              <a:avLst/>
            </a:prstGeom>
          </p:spPr>
        </p:pic>
      </p:grpSp>
      <p:sp>
        <p:nvSpPr>
          <p:cNvPr id="50" name="TextBox 49">
            <a:extLst>
              <a:ext uri="{FF2B5EF4-FFF2-40B4-BE49-F238E27FC236}">
                <a16:creationId xmlns:a16="http://schemas.microsoft.com/office/drawing/2014/main" id="{22659D18-9022-47DC-A0EE-AB18FBD9F357}"/>
              </a:ext>
            </a:extLst>
          </p:cNvPr>
          <p:cNvSpPr txBox="1"/>
          <p:nvPr/>
        </p:nvSpPr>
        <p:spPr bwMode="auto">
          <a:xfrm>
            <a:off x="6761803" y="1102659"/>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  6  +  6</a:t>
            </a:r>
            <a:endParaRPr lang="en-GB" sz="2400" dirty="0">
              <a:solidFill>
                <a:srgbClr val="C00000"/>
              </a:solidFill>
              <a:latin typeface="Myriad Pro Semibold" charset="0"/>
              <a:ea typeface="Myriad Pro Semibold" charset="0"/>
              <a:cs typeface="Myriad Pro Semibold" charset="0"/>
            </a:endParaRPr>
          </a:p>
        </p:txBody>
      </p:sp>
      <p:sp>
        <p:nvSpPr>
          <p:cNvPr id="51" name="Rectangle 50">
            <a:extLst>
              <a:ext uri="{FF2B5EF4-FFF2-40B4-BE49-F238E27FC236}">
                <a16:creationId xmlns:a16="http://schemas.microsoft.com/office/drawing/2014/main" id="{6B99EEA9-3112-490D-B136-F3584E0CDC92}"/>
              </a:ext>
            </a:extLst>
          </p:cNvPr>
          <p:cNvSpPr/>
          <p:nvPr/>
        </p:nvSpPr>
        <p:spPr bwMode="auto">
          <a:xfrm>
            <a:off x="6208400" y="1102660"/>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pPr>
            <a:endParaRPr kumimoji="0" lang="en-GB" sz="2800" b="0" i="0" u="none" strike="noStrike" cap="none" normalizeH="0" baseline="0">
              <a:ln>
                <a:noFill/>
              </a:ln>
              <a:solidFill>
                <a:schemeClr val="tx1"/>
              </a:solidFill>
              <a:effectLst/>
              <a:latin typeface="Arial" charset="0"/>
            </a:endParaRPr>
          </a:p>
        </p:txBody>
      </p:sp>
      <p:sp>
        <p:nvSpPr>
          <p:cNvPr id="52" name="TextBox 51">
            <a:extLst>
              <a:ext uri="{FF2B5EF4-FFF2-40B4-BE49-F238E27FC236}">
                <a16:creationId xmlns:a16="http://schemas.microsoft.com/office/drawing/2014/main" id="{0A3168CA-D334-475D-8761-25E6DA79F173}"/>
              </a:ext>
            </a:extLst>
          </p:cNvPr>
          <p:cNvSpPr txBox="1"/>
          <p:nvPr/>
        </p:nvSpPr>
        <p:spPr bwMode="auto">
          <a:xfrm>
            <a:off x="6180187" y="1102659"/>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12</a:t>
            </a:r>
          </a:p>
        </p:txBody>
      </p:sp>
      <p:sp>
        <p:nvSpPr>
          <p:cNvPr id="53" name="TextBox 52">
            <a:extLst>
              <a:ext uri="{FF2B5EF4-FFF2-40B4-BE49-F238E27FC236}">
                <a16:creationId xmlns:a16="http://schemas.microsoft.com/office/drawing/2014/main" id="{720F7938-E35B-44C0-86AF-2D91A31FD0A9}"/>
              </a:ext>
            </a:extLst>
          </p:cNvPr>
          <p:cNvSpPr txBox="1"/>
          <p:nvPr/>
        </p:nvSpPr>
        <p:spPr bwMode="auto">
          <a:xfrm>
            <a:off x="3833682" y="1102659"/>
            <a:ext cx="1390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double 6</a:t>
            </a:r>
          </a:p>
        </p:txBody>
      </p:sp>
      <p:sp>
        <p:nvSpPr>
          <p:cNvPr id="54" name="TextBox 53">
            <a:extLst>
              <a:ext uri="{FF2B5EF4-FFF2-40B4-BE49-F238E27FC236}">
                <a16:creationId xmlns:a16="http://schemas.microsoft.com/office/drawing/2014/main" id="{C7D9DE67-D98A-4BF7-94A3-381A2A46C458}"/>
              </a:ext>
            </a:extLst>
          </p:cNvPr>
          <p:cNvSpPr txBox="1"/>
          <p:nvPr/>
        </p:nvSpPr>
        <p:spPr bwMode="auto">
          <a:xfrm>
            <a:off x="5215992" y="4634332"/>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5 + 5 = 10</a:t>
            </a:r>
          </a:p>
        </p:txBody>
      </p:sp>
      <p:sp>
        <p:nvSpPr>
          <p:cNvPr id="55" name="TextBox 54">
            <a:extLst>
              <a:ext uri="{FF2B5EF4-FFF2-40B4-BE49-F238E27FC236}">
                <a16:creationId xmlns:a16="http://schemas.microsoft.com/office/drawing/2014/main" id="{8BEC23D0-8968-4D82-8533-D15E3912BDFB}"/>
              </a:ext>
            </a:extLst>
          </p:cNvPr>
          <p:cNvSpPr txBox="1"/>
          <p:nvPr/>
        </p:nvSpPr>
        <p:spPr bwMode="auto">
          <a:xfrm>
            <a:off x="5299349" y="5175022"/>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1 + 1 = 2</a:t>
            </a:r>
          </a:p>
        </p:txBody>
      </p:sp>
      <p:sp>
        <p:nvSpPr>
          <p:cNvPr id="56" name="TextBox 55">
            <a:extLst>
              <a:ext uri="{FF2B5EF4-FFF2-40B4-BE49-F238E27FC236}">
                <a16:creationId xmlns:a16="http://schemas.microsoft.com/office/drawing/2014/main" id="{9E7D6844-3C0E-406C-83DF-793ED7760951}"/>
              </a:ext>
            </a:extLst>
          </p:cNvPr>
          <p:cNvSpPr txBox="1"/>
          <p:nvPr/>
        </p:nvSpPr>
        <p:spPr bwMode="auto">
          <a:xfrm>
            <a:off x="5132635" y="5715711"/>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10 + 2 = 12</a:t>
            </a:r>
          </a:p>
        </p:txBody>
      </p:sp>
      <p:pic>
        <p:nvPicPr>
          <p:cNvPr id="57" name="Picture 56" descr="A picture containing toiletry&#10;&#10;Description automatically generated">
            <a:extLst>
              <a:ext uri="{FF2B5EF4-FFF2-40B4-BE49-F238E27FC236}">
                <a16:creationId xmlns:a16="http://schemas.microsoft.com/office/drawing/2014/main" id="{C7956DF2-9BEA-4404-AB83-25AADBFBF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730" y="2484144"/>
            <a:ext cx="927745" cy="1384135"/>
          </a:xfrm>
          <a:prstGeom prst="rect">
            <a:avLst/>
          </a:prstGeom>
        </p:spPr>
      </p:pic>
      <p:pic>
        <p:nvPicPr>
          <p:cNvPr id="58" name="Picture 57" descr="A picture containing object&#10;&#10;Description automatically generated">
            <a:extLst>
              <a:ext uri="{FF2B5EF4-FFF2-40B4-BE49-F238E27FC236}">
                <a16:creationId xmlns:a16="http://schemas.microsoft.com/office/drawing/2014/main" id="{0916964C-018C-4C33-80D5-C9DB0AD0E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024" y="2460334"/>
            <a:ext cx="471355" cy="471355"/>
          </a:xfrm>
          <a:prstGeom prst="rect">
            <a:avLst/>
          </a:prstGeom>
        </p:spPr>
      </p:pic>
      <p:pic>
        <p:nvPicPr>
          <p:cNvPr id="59" name="Picture 58" descr="A picture containing toiletry&#10;&#10;Description automatically generated">
            <a:extLst>
              <a:ext uri="{FF2B5EF4-FFF2-40B4-BE49-F238E27FC236}">
                <a16:creationId xmlns:a16="http://schemas.microsoft.com/office/drawing/2014/main" id="{4CC73602-BACF-4AFF-9EFE-0964CE5FE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8856" y="2486713"/>
            <a:ext cx="927745" cy="1384135"/>
          </a:xfrm>
          <a:prstGeom prst="rect">
            <a:avLst/>
          </a:prstGeom>
        </p:spPr>
      </p:pic>
      <p:pic>
        <p:nvPicPr>
          <p:cNvPr id="60" name="Picture 59" descr="A picture containing object&#10;&#10;Description automatically generated">
            <a:extLst>
              <a:ext uri="{FF2B5EF4-FFF2-40B4-BE49-F238E27FC236}">
                <a16:creationId xmlns:a16="http://schemas.microsoft.com/office/drawing/2014/main" id="{97E37B15-BC5B-4363-8D42-793D35A134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6554" y="2460334"/>
            <a:ext cx="471355" cy="471355"/>
          </a:xfrm>
          <a:prstGeom prst="rect">
            <a:avLst/>
          </a:prstGeom>
        </p:spPr>
      </p:pic>
    </p:spTree>
    <p:extLst>
      <p:ext uri="{BB962C8B-B14F-4D97-AF65-F5344CB8AC3E}">
        <p14:creationId xmlns:p14="http://schemas.microsoft.com/office/powerpoint/2010/main" val="229068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par>
                                <p:cTn id="23" presetID="10"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fill="hold" nodeType="clickEffect">
                                  <p:stCondLst>
                                    <p:cond delay="0"/>
                                  </p:stCondLst>
                                  <p:childTnLst>
                                    <p:animMotion origin="layout" path="M 2.08333E-6 4.07407E-6 L 0.02096 0.06527 " pathEditMode="relative" rAng="0" ptsTypes="AA">
                                      <p:cBhvr>
                                        <p:cTn id="29" dur="2000" fill="hold"/>
                                        <p:tgtEl>
                                          <p:spTgt spid="59"/>
                                        </p:tgtEl>
                                        <p:attrNameLst>
                                          <p:attrName>ppt_x</p:attrName>
                                          <p:attrName>ppt_y</p:attrName>
                                        </p:attrNameLst>
                                      </p:cBhvr>
                                      <p:rCtr x="1042" y="3264"/>
                                    </p:animMotion>
                                  </p:childTnLst>
                                </p:cTn>
                              </p:par>
                              <p:par>
                                <p:cTn id="30" presetID="64" presetClass="path" presetSubtype="0" accel="50000" fill="hold" nodeType="withEffect">
                                  <p:stCondLst>
                                    <p:cond delay="0"/>
                                  </p:stCondLst>
                                  <p:childTnLst>
                                    <p:animMotion origin="layout" path="M -2.29167E-6 -4.44444E-6 L -0.08346 -0.07037 " pathEditMode="relative" rAng="0" ptsTypes="AA">
                                      <p:cBhvr>
                                        <p:cTn id="31" dur="2000" fill="hold"/>
                                        <p:tgtEl>
                                          <p:spTgt spid="57"/>
                                        </p:tgtEl>
                                        <p:attrNameLst>
                                          <p:attrName>ppt_x</p:attrName>
                                          <p:attrName>ppt_y</p:attrName>
                                        </p:attrNameLst>
                                      </p:cBhvr>
                                      <p:rCtr x="-4180" y="-3519"/>
                                    </p:animMotion>
                                  </p:childTnLst>
                                </p:cTn>
                              </p:par>
                              <p:par>
                                <p:cTn id="32" presetID="8" presetClass="emph" presetSubtype="0" accel="50000" fill="hold" nodeType="withEffect">
                                  <p:stCondLst>
                                    <p:cond delay="0"/>
                                  </p:stCondLst>
                                  <p:childTnLst>
                                    <p:animRot by="-10800000">
                                      <p:cBhvr>
                                        <p:cTn id="33" dur="2000" fill="hold"/>
                                        <p:tgtEl>
                                          <p:spTgt spid="57"/>
                                        </p:tgtEl>
                                        <p:attrNameLst>
                                          <p:attrName>r</p:attrName>
                                        </p:attrNameLst>
                                      </p:cBhvr>
                                    </p:animRot>
                                  </p:childTnLst>
                                </p:cTn>
                              </p:par>
                              <p:par>
                                <p:cTn id="34" presetID="42" presetClass="path" presetSubtype="0" accel="50000" fill="hold" nodeType="withEffect">
                                  <p:stCondLst>
                                    <p:cond delay="0"/>
                                  </p:stCondLst>
                                  <p:childTnLst>
                                    <p:animMotion origin="layout" path="M 1.25E-6 4.44444E-6 L 0.04388 0.10092 " pathEditMode="relative" rAng="0" ptsTypes="AA">
                                      <p:cBhvr>
                                        <p:cTn id="35" dur="2000" fill="hold"/>
                                        <p:tgtEl>
                                          <p:spTgt spid="58"/>
                                        </p:tgtEl>
                                        <p:attrNameLst>
                                          <p:attrName>ppt_x</p:attrName>
                                          <p:attrName>ppt_y</p:attrName>
                                        </p:attrNameLst>
                                      </p:cBhvr>
                                      <p:rCtr x="2187" y="5046"/>
                                    </p:animMotion>
                                  </p:childTnLst>
                                </p:cTn>
                              </p:par>
                              <p:par>
                                <p:cTn id="36" presetID="63" presetClass="path" presetSubtype="0" accel="50000" fill="hold" nodeType="withEffect">
                                  <p:stCondLst>
                                    <p:cond delay="0"/>
                                  </p:stCondLst>
                                  <p:childTnLst>
                                    <p:animMotion origin="layout" path="M 5E-6 4.44444E-6 L 0.17826 0.03009 " pathEditMode="relative" rAng="0" ptsTypes="AA">
                                      <p:cBhvr>
                                        <p:cTn id="37" dur="2000" fill="hold"/>
                                        <p:tgtEl>
                                          <p:spTgt spid="60"/>
                                        </p:tgtEl>
                                        <p:attrNameLst>
                                          <p:attrName>ppt_x</p:attrName>
                                          <p:attrName>ppt_y</p:attrName>
                                        </p:attrNameLst>
                                      </p:cBhvr>
                                      <p:rCtr x="8906" y="1505"/>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5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5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6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animBg="1"/>
      <p:bldP spid="52" grpId="0"/>
      <p:bldP spid="54" grpId="0"/>
      <p:bldP spid="55" grpId="0"/>
      <p:bldP spid="56"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81470A53-96C3-47E2-8CBD-20A24EF357CB}"/>
              </a:ext>
            </a:extLst>
          </p:cNvPr>
          <p:cNvGrpSpPr/>
          <p:nvPr/>
        </p:nvGrpSpPr>
        <p:grpSpPr>
          <a:xfrm>
            <a:off x="3379176" y="2516197"/>
            <a:ext cx="5433651" cy="985107"/>
            <a:chOff x="1855175" y="2516196"/>
            <a:chExt cx="5433651" cy="985107"/>
          </a:xfrm>
        </p:grpSpPr>
        <p:pic>
          <p:nvPicPr>
            <p:cNvPr id="4" name="Picture 3" descr="A picture containing sitting, indoor, looking, green&#10;&#10;Description automatically generated">
              <a:extLst>
                <a:ext uri="{FF2B5EF4-FFF2-40B4-BE49-F238E27FC236}">
                  <a16:creationId xmlns:a16="http://schemas.microsoft.com/office/drawing/2014/main" id="{A4B48AC1-80B2-4A30-B360-A55B1FF13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90887" y="1780485"/>
              <a:ext cx="985106" cy="2456529"/>
            </a:xfrm>
            <a:prstGeom prst="rect">
              <a:avLst/>
            </a:prstGeom>
          </p:spPr>
        </p:pic>
        <p:pic>
          <p:nvPicPr>
            <p:cNvPr id="9" name="Picture 8" descr="A picture containing sitting, indoor, looking, green&#10;&#10;Description automatically generated">
              <a:extLst>
                <a:ext uri="{FF2B5EF4-FFF2-40B4-BE49-F238E27FC236}">
                  <a16:creationId xmlns:a16="http://schemas.microsoft.com/office/drawing/2014/main" id="{96204568-E716-41B7-98F0-5363F4E51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68009" y="1780484"/>
              <a:ext cx="985106" cy="2456529"/>
            </a:xfrm>
            <a:prstGeom prst="rect">
              <a:avLst/>
            </a:prstGeom>
          </p:spPr>
        </p:pic>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2:5</a:t>
            </a:r>
          </a:p>
        </p:txBody>
      </p:sp>
      <p:sp>
        <p:nvSpPr>
          <p:cNvPr id="28" name="TextBox 27">
            <a:extLst>
              <a:ext uri="{FF2B5EF4-FFF2-40B4-BE49-F238E27FC236}">
                <a16:creationId xmlns:a16="http://schemas.microsoft.com/office/drawing/2014/main" id="{AEC725D5-5235-4CD9-B962-C4FB74FB8AA9}"/>
              </a:ext>
            </a:extLst>
          </p:cNvPr>
          <p:cNvSpPr txBox="1"/>
          <p:nvPr/>
        </p:nvSpPr>
        <p:spPr bwMode="auto">
          <a:xfrm>
            <a:off x="5290335" y="4093351"/>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+ 5 = 10</a:t>
            </a:r>
          </a:p>
        </p:txBody>
      </p:sp>
      <p:sp>
        <p:nvSpPr>
          <p:cNvPr id="29" name="TextBox 28">
            <a:extLst>
              <a:ext uri="{FF2B5EF4-FFF2-40B4-BE49-F238E27FC236}">
                <a16:creationId xmlns:a16="http://schemas.microsoft.com/office/drawing/2014/main" id="{0D502BF6-93E8-4EF5-BCAD-EA07BA1F3B6E}"/>
              </a:ext>
            </a:extLst>
          </p:cNvPr>
          <p:cNvSpPr txBox="1"/>
          <p:nvPr/>
        </p:nvSpPr>
        <p:spPr bwMode="auto">
          <a:xfrm>
            <a:off x="5373691" y="4634041"/>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+ 4 = 8</a:t>
            </a:r>
          </a:p>
        </p:txBody>
      </p:sp>
      <p:sp>
        <p:nvSpPr>
          <p:cNvPr id="30" name="TextBox 29">
            <a:extLst>
              <a:ext uri="{FF2B5EF4-FFF2-40B4-BE49-F238E27FC236}">
                <a16:creationId xmlns:a16="http://schemas.microsoft.com/office/drawing/2014/main" id="{BFEC8E67-1F8F-421D-B1F7-8272074FC88B}"/>
              </a:ext>
            </a:extLst>
          </p:cNvPr>
          <p:cNvSpPr txBox="1"/>
          <p:nvPr/>
        </p:nvSpPr>
        <p:spPr bwMode="auto">
          <a:xfrm>
            <a:off x="5206977" y="5174730"/>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+ 8 = 18</a:t>
            </a:r>
          </a:p>
        </p:txBody>
      </p:sp>
      <p:grpSp>
        <p:nvGrpSpPr>
          <p:cNvPr id="46" name="Group 45">
            <a:extLst>
              <a:ext uri="{FF2B5EF4-FFF2-40B4-BE49-F238E27FC236}">
                <a16:creationId xmlns:a16="http://schemas.microsoft.com/office/drawing/2014/main" id="{81A7FFE5-078F-401C-B952-026ED3D621D6}"/>
              </a:ext>
            </a:extLst>
          </p:cNvPr>
          <p:cNvGrpSpPr/>
          <p:nvPr/>
        </p:nvGrpSpPr>
        <p:grpSpPr>
          <a:xfrm>
            <a:off x="3444725" y="2579711"/>
            <a:ext cx="4819570" cy="367857"/>
            <a:chOff x="1920725" y="2579710"/>
            <a:chExt cx="4819570" cy="367857"/>
          </a:xfrm>
        </p:grpSpPr>
        <p:pic>
          <p:nvPicPr>
            <p:cNvPr id="19" name="Picture 18" descr="A close up of a logo&#10;&#10;Description automatically generated">
              <a:extLst>
                <a:ext uri="{FF2B5EF4-FFF2-40B4-BE49-F238E27FC236}">
                  <a16:creationId xmlns:a16="http://schemas.microsoft.com/office/drawing/2014/main" id="{FBA8861A-3837-4DC8-BDA0-5036BE3459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20725" y="2579711"/>
              <a:ext cx="367856" cy="367856"/>
            </a:xfrm>
            <a:prstGeom prst="rect">
              <a:avLst/>
            </a:prstGeom>
          </p:spPr>
        </p:pic>
        <p:pic>
          <p:nvPicPr>
            <p:cNvPr id="17" name="Picture 16" descr="A close up of a logo&#10;&#10;Description automatically generated">
              <a:extLst>
                <a:ext uri="{FF2B5EF4-FFF2-40B4-BE49-F238E27FC236}">
                  <a16:creationId xmlns:a16="http://schemas.microsoft.com/office/drawing/2014/main" id="{2EB6DD9B-1F58-434A-AD02-A394FF7A6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05853" y="2579711"/>
              <a:ext cx="367856" cy="367856"/>
            </a:xfrm>
            <a:prstGeom prst="rect">
              <a:avLst/>
            </a:prstGeom>
          </p:spPr>
        </p:pic>
        <p:pic>
          <p:nvPicPr>
            <p:cNvPr id="15" name="Picture 14" descr="A close up of a logo&#10;&#10;Description automatically generated">
              <a:extLst>
                <a:ext uri="{FF2B5EF4-FFF2-40B4-BE49-F238E27FC236}">
                  <a16:creationId xmlns:a16="http://schemas.microsoft.com/office/drawing/2014/main" id="{EFA92811-CFE6-498E-B9D6-6710C74C7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03046" y="2579711"/>
              <a:ext cx="367856" cy="367856"/>
            </a:xfrm>
            <a:prstGeom prst="rect">
              <a:avLst/>
            </a:prstGeom>
          </p:spPr>
        </p:pic>
        <p:pic>
          <p:nvPicPr>
            <p:cNvPr id="13" name="Picture 12" descr="A close up of a logo&#10;&#10;Description automatically generated">
              <a:extLst>
                <a:ext uri="{FF2B5EF4-FFF2-40B4-BE49-F238E27FC236}">
                  <a16:creationId xmlns:a16="http://schemas.microsoft.com/office/drawing/2014/main" id="{6C94DEAD-056C-4BCE-8FC5-A090DCF73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95317" y="2579711"/>
              <a:ext cx="367856" cy="367856"/>
            </a:xfrm>
            <a:prstGeom prst="rect">
              <a:avLst/>
            </a:prstGeom>
          </p:spPr>
        </p:pic>
        <p:pic>
          <p:nvPicPr>
            <p:cNvPr id="11" name="Picture 10" descr="A close up of a logo&#10;&#10;Description automatically generated">
              <a:extLst>
                <a:ext uri="{FF2B5EF4-FFF2-40B4-BE49-F238E27FC236}">
                  <a16:creationId xmlns:a16="http://schemas.microsoft.com/office/drawing/2014/main" id="{61723534-E3B3-4AD5-AD0C-66143C1076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76950" y="2579711"/>
              <a:ext cx="367856" cy="367856"/>
            </a:xfrm>
            <a:prstGeom prst="rect">
              <a:avLst/>
            </a:prstGeom>
          </p:spPr>
        </p:pic>
        <p:pic>
          <p:nvPicPr>
            <p:cNvPr id="25" name="Picture 24" descr="A close up of a logo&#10;&#10;Description automatically generated">
              <a:extLst>
                <a:ext uri="{FF2B5EF4-FFF2-40B4-BE49-F238E27FC236}">
                  <a16:creationId xmlns:a16="http://schemas.microsoft.com/office/drawing/2014/main" id="{5F49BBE7-64F8-4232-A92E-0A691ED4A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897847" y="2579710"/>
              <a:ext cx="367856" cy="367856"/>
            </a:xfrm>
            <a:prstGeom prst="rect">
              <a:avLst/>
            </a:prstGeom>
          </p:spPr>
        </p:pic>
        <p:pic>
          <p:nvPicPr>
            <p:cNvPr id="38" name="Picture 37" descr="A close up of a logo&#10;&#10;Description automatically generated">
              <a:extLst>
                <a:ext uri="{FF2B5EF4-FFF2-40B4-BE49-F238E27FC236}">
                  <a16:creationId xmlns:a16="http://schemas.microsoft.com/office/drawing/2014/main" id="{A9CAC161-2E47-4000-A7C8-E5C54516C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82975" y="2579711"/>
              <a:ext cx="367856" cy="367856"/>
            </a:xfrm>
            <a:prstGeom prst="rect">
              <a:avLst/>
            </a:prstGeom>
          </p:spPr>
        </p:pic>
        <p:pic>
          <p:nvPicPr>
            <p:cNvPr id="41" name="Picture 40" descr="A close up of a logo&#10;&#10;Description automatically generated">
              <a:extLst>
                <a:ext uri="{FF2B5EF4-FFF2-40B4-BE49-F238E27FC236}">
                  <a16:creationId xmlns:a16="http://schemas.microsoft.com/office/drawing/2014/main" id="{2D7B39E9-F0BE-4277-879F-308F7FB2E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80168" y="2579711"/>
              <a:ext cx="367856" cy="367856"/>
            </a:xfrm>
            <a:prstGeom prst="rect">
              <a:avLst/>
            </a:prstGeom>
          </p:spPr>
        </p:pic>
        <p:pic>
          <p:nvPicPr>
            <p:cNvPr id="44" name="Picture 43" descr="A close up of a logo&#10;&#10;Description automatically generated">
              <a:extLst>
                <a:ext uri="{FF2B5EF4-FFF2-40B4-BE49-F238E27FC236}">
                  <a16:creationId xmlns:a16="http://schemas.microsoft.com/office/drawing/2014/main" id="{74F80DB1-1EBD-4B2A-838E-95BF5B44A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72439" y="2579711"/>
              <a:ext cx="367856" cy="367856"/>
            </a:xfrm>
            <a:prstGeom prst="rect">
              <a:avLst/>
            </a:prstGeom>
          </p:spPr>
        </p:pic>
      </p:grpSp>
      <p:grpSp>
        <p:nvGrpSpPr>
          <p:cNvPr id="47" name="Group 46">
            <a:extLst>
              <a:ext uri="{FF2B5EF4-FFF2-40B4-BE49-F238E27FC236}">
                <a16:creationId xmlns:a16="http://schemas.microsoft.com/office/drawing/2014/main" id="{44D55898-10F9-4CB0-AF8E-37366E65B8C8}"/>
              </a:ext>
            </a:extLst>
          </p:cNvPr>
          <p:cNvGrpSpPr/>
          <p:nvPr/>
        </p:nvGrpSpPr>
        <p:grpSpPr>
          <a:xfrm>
            <a:off x="3444725" y="3077078"/>
            <a:ext cx="4819570" cy="367857"/>
            <a:chOff x="1920725" y="3077077"/>
            <a:chExt cx="4819570" cy="367857"/>
          </a:xfrm>
        </p:grpSpPr>
        <p:pic>
          <p:nvPicPr>
            <p:cNvPr id="20" name="Picture 19" descr="A picture containing cosmetic, toiletry&#10;&#10;Description automatically generated">
              <a:extLst>
                <a:ext uri="{FF2B5EF4-FFF2-40B4-BE49-F238E27FC236}">
                  <a16:creationId xmlns:a16="http://schemas.microsoft.com/office/drawing/2014/main" id="{9D459D16-E325-4FE3-B03E-AD9476DAD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920725" y="3077078"/>
              <a:ext cx="367856" cy="367856"/>
            </a:xfrm>
            <a:prstGeom prst="rect">
              <a:avLst/>
            </a:prstGeom>
          </p:spPr>
        </p:pic>
        <p:pic>
          <p:nvPicPr>
            <p:cNvPr id="18" name="Picture 17" descr="A picture containing cosmetic, toiletry&#10;&#10;Description automatically generated">
              <a:extLst>
                <a:ext uri="{FF2B5EF4-FFF2-40B4-BE49-F238E27FC236}">
                  <a16:creationId xmlns:a16="http://schemas.microsoft.com/office/drawing/2014/main" id="{D8C73BF4-606A-4700-8C07-0079B52C62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05853" y="3077078"/>
              <a:ext cx="367856" cy="367856"/>
            </a:xfrm>
            <a:prstGeom prst="rect">
              <a:avLst/>
            </a:prstGeom>
          </p:spPr>
        </p:pic>
        <p:pic>
          <p:nvPicPr>
            <p:cNvPr id="16" name="Picture 15" descr="A picture containing cosmetic, toiletry&#10;&#10;Description automatically generated">
              <a:extLst>
                <a:ext uri="{FF2B5EF4-FFF2-40B4-BE49-F238E27FC236}">
                  <a16:creationId xmlns:a16="http://schemas.microsoft.com/office/drawing/2014/main" id="{20A56C3D-DE0D-430A-91FB-7EE4519C0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903046" y="3077078"/>
              <a:ext cx="367856" cy="367856"/>
            </a:xfrm>
            <a:prstGeom prst="rect">
              <a:avLst/>
            </a:prstGeom>
          </p:spPr>
        </p:pic>
        <p:pic>
          <p:nvPicPr>
            <p:cNvPr id="14" name="Picture 13" descr="A picture containing cosmetic, toiletry&#10;&#10;Description automatically generated">
              <a:extLst>
                <a:ext uri="{FF2B5EF4-FFF2-40B4-BE49-F238E27FC236}">
                  <a16:creationId xmlns:a16="http://schemas.microsoft.com/office/drawing/2014/main" id="{A1863C90-66DB-41D4-A37C-463936C23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95317" y="3077078"/>
              <a:ext cx="367856" cy="367856"/>
            </a:xfrm>
            <a:prstGeom prst="rect">
              <a:avLst/>
            </a:prstGeom>
          </p:spPr>
        </p:pic>
        <p:pic>
          <p:nvPicPr>
            <p:cNvPr id="12" name="Picture 11" descr="A picture containing cosmetic, toiletry&#10;&#10;Description automatically generated">
              <a:extLst>
                <a:ext uri="{FF2B5EF4-FFF2-40B4-BE49-F238E27FC236}">
                  <a16:creationId xmlns:a16="http://schemas.microsoft.com/office/drawing/2014/main" id="{E1439008-36D3-4C5D-A7DC-6C169B1BB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876950" y="3077078"/>
              <a:ext cx="367856" cy="367856"/>
            </a:xfrm>
            <a:prstGeom prst="rect">
              <a:avLst/>
            </a:prstGeom>
          </p:spPr>
        </p:pic>
        <p:pic>
          <p:nvPicPr>
            <p:cNvPr id="26" name="Picture 25" descr="A picture containing cosmetic, toiletry&#10;&#10;Description automatically generated">
              <a:extLst>
                <a:ext uri="{FF2B5EF4-FFF2-40B4-BE49-F238E27FC236}">
                  <a16:creationId xmlns:a16="http://schemas.microsoft.com/office/drawing/2014/main" id="{C411084F-338D-4C76-84B5-DF4973561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897847" y="3077077"/>
              <a:ext cx="367856" cy="367856"/>
            </a:xfrm>
            <a:prstGeom prst="rect">
              <a:avLst/>
            </a:prstGeom>
          </p:spPr>
        </p:pic>
        <p:pic>
          <p:nvPicPr>
            <p:cNvPr id="39" name="Picture 38" descr="A picture containing cosmetic, toiletry&#10;&#10;Description automatically generated">
              <a:extLst>
                <a:ext uri="{FF2B5EF4-FFF2-40B4-BE49-F238E27FC236}">
                  <a16:creationId xmlns:a16="http://schemas.microsoft.com/office/drawing/2014/main" id="{FAA02D80-E53A-4B3D-A2D1-6FCA8D308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82975" y="3077078"/>
              <a:ext cx="367856" cy="367856"/>
            </a:xfrm>
            <a:prstGeom prst="rect">
              <a:avLst/>
            </a:prstGeom>
          </p:spPr>
        </p:pic>
        <p:pic>
          <p:nvPicPr>
            <p:cNvPr id="42" name="Picture 41" descr="A picture containing cosmetic, toiletry&#10;&#10;Description automatically generated">
              <a:extLst>
                <a:ext uri="{FF2B5EF4-FFF2-40B4-BE49-F238E27FC236}">
                  <a16:creationId xmlns:a16="http://schemas.microsoft.com/office/drawing/2014/main" id="{BB175377-07A3-4945-A878-827C570076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880168" y="3077078"/>
              <a:ext cx="367856" cy="367856"/>
            </a:xfrm>
            <a:prstGeom prst="rect">
              <a:avLst/>
            </a:prstGeom>
          </p:spPr>
        </p:pic>
        <p:pic>
          <p:nvPicPr>
            <p:cNvPr id="45" name="Picture 44" descr="A picture containing cosmetic, toiletry&#10;&#10;Description automatically generated">
              <a:extLst>
                <a:ext uri="{FF2B5EF4-FFF2-40B4-BE49-F238E27FC236}">
                  <a16:creationId xmlns:a16="http://schemas.microsoft.com/office/drawing/2014/main" id="{A589E531-A6FD-4814-867B-37C0F3618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372439" y="3077078"/>
              <a:ext cx="367856" cy="367856"/>
            </a:xfrm>
            <a:prstGeom prst="rect">
              <a:avLst/>
            </a:prstGeom>
          </p:spPr>
        </p:pic>
      </p:grpSp>
      <p:sp>
        <p:nvSpPr>
          <p:cNvPr id="49" name="TextBox 48">
            <a:extLst>
              <a:ext uri="{FF2B5EF4-FFF2-40B4-BE49-F238E27FC236}">
                <a16:creationId xmlns:a16="http://schemas.microsoft.com/office/drawing/2014/main" id="{A01DFDD4-0A49-4D60-A7A2-CC0F68E86189}"/>
              </a:ext>
            </a:extLst>
          </p:cNvPr>
          <p:cNvSpPr txBox="1"/>
          <p:nvPr/>
        </p:nvSpPr>
        <p:spPr bwMode="auto">
          <a:xfrm>
            <a:off x="6836145" y="1069207"/>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9  +  9</a:t>
            </a:r>
            <a:endParaRPr lang="en-GB" sz="2400" dirty="0">
              <a:solidFill>
                <a:srgbClr val="C00000"/>
              </a:solidFill>
              <a:latin typeface="Myriad Pro Semibold" charset="0"/>
              <a:ea typeface="Myriad Pro Semibold" charset="0"/>
              <a:cs typeface="Myriad Pro Semibold" charset="0"/>
            </a:endParaRPr>
          </a:p>
        </p:txBody>
      </p:sp>
      <p:sp>
        <p:nvSpPr>
          <p:cNvPr id="50" name="Rectangle 49">
            <a:extLst>
              <a:ext uri="{FF2B5EF4-FFF2-40B4-BE49-F238E27FC236}">
                <a16:creationId xmlns:a16="http://schemas.microsoft.com/office/drawing/2014/main" id="{70332040-A747-4BD2-A9EE-CFDF2B34DE5B}"/>
              </a:ext>
            </a:extLst>
          </p:cNvPr>
          <p:cNvSpPr/>
          <p:nvPr/>
        </p:nvSpPr>
        <p:spPr bwMode="auto">
          <a:xfrm>
            <a:off x="6282743" y="1069208"/>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1" name="TextBox 50">
            <a:extLst>
              <a:ext uri="{FF2B5EF4-FFF2-40B4-BE49-F238E27FC236}">
                <a16:creationId xmlns:a16="http://schemas.microsoft.com/office/drawing/2014/main" id="{5C103E6A-5C02-4822-A379-53283CE49333}"/>
              </a:ext>
            </a:extLst>
          </p:cNvPr>
          <p:cNvSpPr txBox="1"/>
          <p:nvPr/>
        </p:nvSpPr>
        <p:spPr bwMode="auto">
          <a:xfrm>
            <a:off x="6254529" y="1069207"/>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18</a:t>
            </a:r>
          </a:p>
        </p:txBody>
      </p:sp>
      <p:sp>
        <p:nvSpPr>
          <p:cNvPr id="52" name="TextBox 51">
            <a:extLst>
              <a:ext uri="{FF2B5EF4-FFF2-40B4-BE49-F238E27FC236}">
                <a16:creationId xmlns:a16="http://schemas.microsoft.com/office/drawing/2014/main" id="{C6FA97DC-47EA-44C7-AE3A-1C263D999798}"/>
              </a:ext>
            </a:extLst>
          </p:cNvPr>
          <p:cNvSpPr txBox="1"/>
          <p:nvPr/>
        </p:nvSpPr>
        <p:spPr bwMode="auto">
          <a:xfrm>
            <a:off x="3908024" y="1069207"/>
            <a:ext cx="1390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9</a:t>
            </a:r>
          </a:p>
        </p:txBody>
      </p:sp>
    </p:spTree>
    <p:extLst>
      <p:ext uri="{BB962C8B-B14F-4D97-AF65-F5344CB8AC3E}">
        <p14:creationId xmlns:p14="http://schemas.microsoft.com/office/powerpoint/2010/main" val="194443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fade">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49" grpId="0"/>
      <p:bldP spid="50" grpId="0" animBg="1"/>
      <p:bldP spid="5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2</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pic>
        <p:nvPicPr>
          <p:cNvPr id="7" name="Picture Placeholder 6">
            <a:extLst>
              <a:ext uri="{FF2B5EF4-FFF2-40B4-BE49-F238E27FC236}">
                <a16:creationId xmlns:a16="http://schemas.microsoft.com/office/drawing/2014/main" id="{8C609EDE-63DA-45E5-89D0-212B34C609C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22" b="222"/>
          <a:stretch>
            <a:fillRect/>
          </a:stretch>
        </p:blipFill>
        <p:spPr/>
      </p:pic>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4"/>
              </a:rPr>
              <a:t>2.2 Structures: multiplication representing equal groups</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181013186"/>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2:1 - 2:4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8-11</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5"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258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B6F4D0-5216-480D-B62E-C9CD0C6974E1}"/>
              </a:ext>
            </a:extLst>
          </p:cNvPr>
          <p:cNvGrpSpPr/>
          <p:nvPr/>
        </p:nvGrpSpPr>
        <p:grpSpPr>
          <a:xfrm>
            <a:off x="3379176" y="2516197"/>
            <a:ext cx="5433651" cy="985107"/>
            <a:chOff x="1855175" y="2516196"/>
            <a:chExt cx="5433651" cy="985107"/>
          </a:xfrm>
        </p:grpSpPr>
        <p:pic>
          <p:nvPicPr>
            <p:cNvPr id="6" name="Picture 5" descr="A picture containing sitting, indoor, looking, green&#10;&#10;Description automatically generated">
              <a:extLst>
                <a:ext uri="{FF2B5EF4-FFF2-40B4-BE49-F238E27FC236}">
                  <a16:creationId xmlns:a16="http://schemas.microsoft.com/office/drawing/2014/main" id="{4BB6C732-5EF1-4823-BE02-890E284BB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90887" y="1780485"/>
              <a:ext cx="985106" cy="2456529"/>
            </a:xfrm>
            <a:prstGeom prst="rect">
              <a:avLst/>
            </a:prstGeom>
          </p:spPr>
        </p:pic>
        <p:pic>
          <p:nvPicPr>
            <p:cNvPr id="7" name="Picture 6" descr="A picture containing sitting, indoor, looking, green&#10;&#10;Description automatically generated">
              <a:extLst>
                <a:ext uri="{FF2B5EF4-FFF2-40B4-BE49-F238E27FC236}">
                  <a16:creationId xmlns:a16="http://schemas.microsoft.com/office/drawing/2014/main" id="{C1FEA3A8-398E-4E65-AAA8-78B83A5DC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68009" y="1780484"/>
              <a:ext cx="985106" cy="2456529"/>
            </a:xfrm>
            <a:prstGeom prst="rect">
              <a:avLst/>
            </a:prstGeom>
          </p:spPr>
        </p:pic>
      </p:grpSp>
      <p:pic>
        <p:nvPicPr>
          <p:cNvPr id="32" name="Picture 31" descr="A close up of a logo&#10;&#10;Description automatically generated">
            <a:extLst>
              <a:ext uri="{FF2B5EF4-FFF2-40B4-BE49-F238E27FC236}">
                <a16:creationId xmlns:a16="http://schemas.microsoft.com/office/drawing/2014/main" id="{7A6B7268-E017-49D9-9E7F-FCD1C6995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388710" y="2579711"/>
            <a:ext cx="367856" cy="367856"/>
          </a:xfrm>
          <a:prstGeom prst="rect">
            <a:avLst/>
          </a:prstGeom>
        </p:spPr>
      </p:pic>
      <p:pic>
        <p:nvPicPr>
          <p:cNvPr id="34" name="Picture 33" descr="A picture containing cosmetic, toiletry&#10;&#10;Description automatically generated">
            <a:extLst>
              <a:ext uri="{FF2B5EF4-FFF2-40B4-BE49-F238E27FC236}">
                <a16:creationId xmlns:a16="http://schemas.microsoft.com/office/drawing/2014/main" id="{3181DE45-C5A9-49DA-A838-2FD9D609DF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388710" y="3077078"/>
            <a:ext cx="367856" cy="367856"/>
          </a:xfrm>
          <a:prstGeom prst="rect">
            <a:avLst/>
          </a:prstGeom>
        </p:spPr>
      </p:pic>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2:5</a:t>
            </a:r>
          </a:p>
        </p:txBody>
      </p:sp>
      <p:sp>
        <p:nvSpPr>
          <p:cNvPr id="3" name="TextBox 2">
            <a:extLst>
              <a:ext uri="{FF2B5EF4-FFF2-40B4-BE49-F238E27FC236}">
                <a16:creationId xmlns:a16="http://schemas.microsoft.com/office/drawing/2014/main" id="{63C26618-C797-4223-B012-F0101498A9CA}"/>
              </a:ext>
            </a:extLst>
          </p:cNvPr>
          <p:cNvSpPr txBox="1"/>
          <p:nvPr/>
        </p:nvSpPr>
        <p:spPr bwMode="auto">
          <a:xfrm>
            <a:off x="4497646" y="1069207"/>
            <a:ext cx="24833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9 = 9 + 9</a:t>
            </a:r>
            <a:endParaRPr lang="en-GB" sz="2400" dirty="0">
              <a:solidFill>
                <a:srgbClr val="FF0000"/>
              </a:solidFill>
              <a:latin typeface="Myriad Pro Semibold" charset="0"/>
              <a:ea typeface="Myriad Pro Semibold" charset="0"/>
              <a:cs typeface="Myriad Pro Semibold" charset="0"/>
            </a:endParaRPr>
          </a:p>
        </p:txBody>
      </p:sp>
      <p:sp>
        <p:nvSpPr>
          <p:cNvPr id="4" name="TextBox 3">
            <a:extLst>
              <a:ext uri="{FF2B5EF4-FFF2-40B4-BE49-F238E27FC236}">
                <a16:creationId xmlns:a16="http://schemas.microsoft.com/office/drawing/2014/main" id="{3B0A1737-D881-4503-8288-CFD78B548949}"/>
              </a:ext>
            </a:extLst>
          </p:cNvPr>
          <p:cNvSpPr txBox="1"/>
          <p:nvPr/>
        </p:nvSpPr>
        <p:spPr bwMode="auto">
          <a:xfrm>
            <a:off x="6871789" y="1069206"/>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18</a:t>
            </a:r>
          </a:p>
        </p:txBody>
      </p:sp>
      <p:sp>
        <p:nvSpPr>
          <p:cNvPr id="8" name="TextBox 7">
            <a:extLst>
              <a:ext uri="{FF2B5EF4-FFF2-40B4-BE49-F238E27FC236}">
                <a16:creationId xmlns:a16="http://schemas.microsoft.com/office/drawing/2014/main" id="{9DC85737-B4CB-4D9F-826B-364F14264C44}"/>
              </a:ext>
            </a:extLst>
          </p:cNvPr>
          <p:cNvSpPr txBox="1"/>
          <p:nvPr/>
        </p:nvSpPr>
        <p:spPr bwMode="auto">
          <a:xfrm>
            <a:off x="5123622" y="4093351"/>
            <a:ext cx="1944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+ 10 = 20</a:t>
            </a:r>
          </a:p>
        </p:txBody>
      </p:sp>
      <p:sp>
        <p:nvSpPr>
          <p:cNvPr id="9" name="TextBox 8">
            <a:extLst>
              <a:ext uri="{FF2B5EF4-FFF2-40B4-BE49-F238E27FC236}">
                <a16:creationId xmlns:a16="http://schemas.microsoft.com/office/drawing/2014/main" id="{2A9A6435-9724-4AC1-B9E0-2E39341CF5BE}"/>
              </a:ext>
            </a:extLst>
          </p:cNvPr>
          <p:cNvSpPr txBox="1"/>
          <p:nvPr/>
        </p:nvSpPr>
        <p:spPr bwMode="auto">
          <a:xfrm>
            <a:off x="5373691" y="4634041"/>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+ 1 = 2</a:t>
            </a:r>
          </a:p>
        </p:txBody>
      </p:sp>
      <p:sp>
        <p:nvSpPr>
          <p:cNvPr id="10" name="TextBox 9">
            <a:extLst>
              <a:ext uri="{FF2B5EF4-FFF2-40B4-BE49-F238E27FC236}">
                <a16:creationId xmlns:a16="http://schemas.microsoft.com/office/drawing/2014/main" id="{C519FDCA-8D8D-4837-9B12-83954908A388}"/>
              </a:ext>
            </a:extLst>
          </p:cNvPr>
          <p:cNvSpPr txBox="1"/>
          <p:nvPr/>
        </p:nvSpPr>
        <p:spPr bwMode="auto">
          <a:xfrm>
            <a:off x="5206977" y="5174730"/>
            <a:ext cx="17780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20 − 2 = 18</a:t>
            </a:r>
          </a:p>
        </p:txBody>
      </p:sp>
      <p:grpSp>
        <p:nvGrpSpPr>
          <p:cNvPr id="36" name="Group 35">
            <a:extLst>
              <a:ext uri="{FF2B5EF4-FFF2-40B4-BE49-F238E27FC236}">
                <a16:creationId xmlns:a16="http://schemas.microsoft.com/office/drawing/2014/main" id="{33B8CFDF-DB16-42F5-973A-15A5D6B60185}"/>
              </a:ext>
            </a:extLst>
          </p:cNvPr>
          <p:cNvGrpSpPr/>
          <p:nvPr/>
        </p:nvGrpSpPr>
        <p:grpSpPr>
          <a:xfrm>
            <a:off x="3444725" y="2579711"/>
            <a:ext cx="4819570" cy="367857"/>
            <a:chOff x="1920725" y="2579710"/>
            <a:chExt cx="4819570" cy="367857"/>
          </a:xfrm>
        </p:grpSpPr>
        <p:pic>
          <p:nvPicPr>
            <p:cNvPr id="31" name="Picture 30" descr="A close up of a logo&#10;&#10;Description automatically generated">
              <a:extLst>
                <a:ext uri="{FF2B5EF4-FFF2-40B4-BE49-F238E27FC236}">
                  <a16:creationId xmlns:a16="http://schemas.microsoft.com/office/drawing/2014/main" id="{B7665B00-20F1-4C72-B543-946A3BEB4C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72439" y="2579711"/>
              <a:ext cx="367856" cy="367856"/>
            </a:xfrm>
            <a:prstGeom prst="rect">
              <a:avLst/>
            </a:prstGeom>
          </p:spPr>
        </p:pic>
        <p:pic>
          <p:nvPicPr>
            <p:cNvPr id="12" name="Picture 11" descr="A close up of a logo&#10;&#10;Description automatically generated">
              <a:extLst>
                <a:ext uri="{FF2B5EF4-FFF2-40B4-BE49-F238E27FC236}">
                  <a16:creationId xmlns:a16="http://schemas.microsoft.com/office/drawing/2014/main" id="{FCD2C591-FE35-4888-B077-847F64322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20725" y="2579711"/>
              <a:ext cx="367856" cy="367856"/>
            </a:xfrm>
            <a:prstGeom prst="rect">
              <a:avLst/>
            </a:prstGeom>
          </p:spPr>
        </p:pic>
        <p:pic>
          <p:nvPicPr>
            <p:cNvPr id="13" name="Picture 12" descr="A close up of a logo&#10;&#10;Description automatically generated">
              <a:extLst>
                <a:ext uri="{FF2B5EF4-FFF2-40B4-BE49-F238E27FC236}">
                  <a16:creationId xmlns:a16="http://schemas.microsoft.com/office/drawing/2014/main" id="{AA70AB9E-AE49-4561-9518-BFAD007DD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05853" y="2579711"/>
              <a:ext cx="367856" cy="367856"/>
            </a:xfrm>
            <a:prstGeom prst="rect">
              <a:avLst/>
            </a:prstGeom>
          </p:spPr>
        </p:pic>
        <p:pic>
          <p:nvPicPr>
            <p:cNvPr id="14" name="Picture 13" descr="A close up of a logo&#10;&#10;Description automatically generated">
              <a:extLst>
                <a:ext uri="{FF2B5EF4-FFF2-40B4-BE49-F238E27FC236}">
                  <a16:creationId xmlns:a16="http://schemas.microsoft.com/office/drawing/2014/main" id="{814A8469-80C3-420D-B81C-4F20936E6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03046" y="2579711"/>
              <a:ext cx="367856" cy="367856"/>
            </a:xfrm>
            <a:prstGeom prst="rect">
              <a:avLst/>
            </a:prstGeom>
          </p:spPr>
        </p:pic>
        <p:pic>
          <p:nvPicPr>
            <p:cNvPr id="15" name="Picture 14" descr="A close up of a logo&#10;&#10;Description automatically generated">
              <a:extLst>
                <a:ext uri="{FF2B5EF4-FFF2-40B4-BE49-F238E27FC236}">
                  <a16:creationId xmlns:a16="http://schemas.microsoft.com/office/drawing/2014/main" id="{801FA111-0424-4AF4-8039-365BCF5B5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95317" y="2579711"/>
              <a:ext cx="367856" cy="367856"/>
            </a:xfrm>
            <a:prstGeom prst="rect">
              <a:avLst/>
            </a:prstGeom>
          </p:spPr>
        </p:pic>
        <p:pic>
          <p:nvPicPr>
            <p:cNvPr id="16" name="Picture 15" descr="A close up of a logo&#10;&#10;Description automatically generated">
              <a:extLst>
                <a:ext uri="{FF2B5EF4-FFF2-40B4-BE49-F238E27FC236}">
                  <a16:creationId xmlns:a16="http://schemas.microsoft.com/office/drawing/2014/main" id="{79CC09C6-CB6C-44C2-8D8E-59DE343D1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76950" y="2579711"/>
              <a:ext cx="367856" cy="367856"/>
            </a:xfrm>
            <a:prstGeom prst="rect">
              <a:avLst/>
            </a:prstGeom>
          </p:spPr>
        </p:pic>
        <p:pic>
          <p:nvPicPr>
            <p:cNvPr id="17" name="Picture 16" descr="A close up of a logo&#10;&#10;Description automatically generated">
              <a:extLst>
                <a:ext uri="{FF2B5EF4-FFF2-40B4-BE49-F238E27FC236}">
                  <a16:creationId xmlns:a16="http://schemas.microsoft.com/office/drawing/2014/main" id="{D1F73F45-D9D1-4631-A38C-309A07146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897847" y="2579710"/>
              <a:ext cx="367856" cy="367856"/>
            </a:xfrm>
            <a:prstGeom prst="rect">
              <a:avLst/>
            </a:prstGeom>
          </p:spPr>
        </p:pic>
        <p:pic>
          <p:nvPicPr>
            <p:cNvPr id="18" name="Picture 17" descr="A close up of a logo&#10;&#10;Description automatically generated">
              <a:extLst>
                <a:ext uri="{FF2B5EF4-FFF2-40B4-BE49-F238E27FC236}">
                  <a16:creationId xmlns:a16="http://schemas.microsoft.com/office/drawing/2014/main" id="{91558E06-AC01-45A4-A2E3-171FB2DEAC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82975" y="2579711"/>
              <a:ext cx="367856" cy="367856"/>
            </a:xfrm>
            <a:prstGeom prst="rect">
              <a:avLst/>
            </a:prstGeom>
          </p:spPr>
        </p:pic>
        <p:pic>
          <p:nvPicPr>
            <p:cNvPr id="19" name="Picture 18" descr="A close up of a logo&#10;&#10;Description automatically generated">
              <a:extLst>
                <a:ext uri="{FF2B5EF4-FFF2-40B4-BE49-F238E27FC236}">
                  <a16:creationId xmlns:a16="http://schemas.microsoft.com/office/drawing/2014/main" id="{A36C1BCC-3065-4EDE-A9D6-8AF238A86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80168" y="2579711"/>
              <a:ext cx="367856" cy="367856"/>
            </a:xfrm>
            <a:prstGeom prst="rect">
              <a:avLst/>
            </a:prstGeom>
          </p:spPr>
        </p:pic>
      </p:grpSp>
      <p:grpSp>
        <p:nvGrpSpPr>
          <p:cNvPr id="37" name="Group 36">
            <a:extLst>
              <a:ext uri="{FF2B5EF4-FFF2-40B4-BE49-F238E27FC236}">
                <a16:creationId xmlns:a16="http://schemas.microsoft.com/office/drawing/2014/main" id="{3ED1BEF6-62A1-4151-82E6-FC51A3DB98E7}"/>
              </a:ext>
            </a:extLst>
          </p:cNvPr>
          <p:cNvGrpSpPr/>
          <p:nvPr/>
        </p:nvGrpSpPr>
        <p:grpSpPr>
          <a:xfrm>
            <a:off x="3444725" y="3077078"/>
            <a:ext cx="4819570" cy="367857"/>
            <a:chOff x="1920725" y="3077077"/>
            <a:chExt cx="4819570" cy="367857"/>
          </a:xfrm>
        </p:grpSpPr>
        <p:pic>
          <p:nvPicPr>
            <p:cNvPr id="33" name="Picture 32" descr="A picture containing cosmetic, toiletry&#10;&#10;Description automatically generated">
              <a:extLst>
                <a:ext uri="{FF2B5EF4-FFF2-40B4-BE49-F238E27FC236}">
                  <a16:creationId xmlns:a16="http://schemas.microsoft.com/office/drawing/2014/main" id="{5D940A6B-901A-418A-8BBF-5D449BF1D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372439" y="3077078"/>
              <a:ext cx="367856" cy="367856"/>
            </a:xfrm>
            <a:prstGeom prst="rect">
              <a:avLst/>
            </a:prstGeom>
          </p:spPr>
        </p:pic>
        <p:pic>
          <p:nvPicPr>
            <p:cNvPr id="22" name="Picture 21" descr="A picture containing cosmetic, toiletry&#10;&#10;Description automatically generated">
              <a:extLst>
                <a:ext uri="{FF2B5EF4-FFF2-40B4-BE49-F238E27FC236}">
                  <a16:creationId xmlns:a16="http://schemas.microsoft.com/office/drawing/2014/main" id="{95A07AF9-833E-43E4-802A-019B608D79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920725" y="3077078"/>
              <a:ext cx="367856" cy="367856"/>
            </a:xfrm>
            <a:prstGeom prst="rect">
              <a:avLst/>
            </a:prstGeom>
          </p:spPr>
        </p:pic>
        <p:pic>
          <p:nvPicPr>
            <p:cNvPr id="23" name="Picture 22" descr="A picture containing cosmetic, toiletry&#10;&#10;Description automatically generated">
              <a:extLst>
                <a:ext uri="{FF2B5EF4-FFF2-40B4-BE49-F238E27FC236}">
                  <a16:creationId xmlns:a16="http://schemas.microsoft.com/office/drawing/2014/main" id="{38B2DA11-AF15-40BA-A322-AADCFFC17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405853" y="3077078"/>
              <a:ext cx="367856" cy="367856"/>
            </a:xfrm>
            <a:prstGeom prst="rect">
              <a:avLst/>
            </a:prstGeom>
          </p:spPr>
        </p:pic>
        <p:pic>
          <p:nvPicPr>
            <p:cNvPr id="24" name="Picture 23" descr="A picture containing cosmetic, toiletry&#10;&#10;Description automatically generated">
              <a:extLst>
                <a:ext uri="{FF2B5EF4-FFF2-40B4-BE49-F238E27FC236}">
                  <a16:creationId xmlns:a16="http://schemas.microsoft.com/office/drawing/2014/main" id="{D8F1A40B-C613-497E-85F7-563BAD04D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903046" y="3077078"/>
              <a:ext cx="367856" cy="367856"/>
            </a:xfrm>
            <a:prstGeom prst="rect">
              <a:avLst/>
            </a:prstGeom>
          </p:spPr>
        </p:pic>
        <p:pic>
          <p:nvPicPr>
            <p:cNvPr id="25" name="Picture 24" descr="A picture containing cosmetic, toiletry&#10;&#10;Description automatically generated">
              <a:extLst>
                <a:ext uri="{FF2B5EF4-FFF2-40B4-BE49-F238E27FC236}">
                  <a16:creationId xmlns:a16="http://schemas.microsoft.com/office/drawing/2014/main" id="{BBC7ADDA-0D53-4EFC-A2E4-B36FF76B2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95317" y="3077078"/>
              <a:ext cx="367856" cy="367856"/>
            </a:xfrm>
            <a:prstGeom prst="rect">
              <a:avLst/>
            </a:prstGeom>
          </p:spPr>
        </p:pic>
        <p:pic>
          <p:nvPicPr>
            <p:cNvPr id="26" name="Picture 25" descr="A picture containing cosmetic, toiletry&#10;&#10;Description automatically generated">
              <a:extLst>
                <a:ext uri="{FF2B5EF4-FFF2-40B4-BE49-F238E27FC236}">
                  <a16:creationId xmlns:a16="http://schemas.microsoft.com/office/drawing/2014/main" id="{2AF23E6C-8132-45F2-A79D-1FEA32AAF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876950" y="3077078"/>
              <a:ext cx="367856" cy="367856"/>
            </a:xfrm>
            <a:prstGeom prst="rect">
              <a:avLst/>
            </a:prstGeom>
          </p:spPr>
        </p:pic>
        <p:pic>
          <p:nvPicPr>
            <p:cNvPr id="27" name="Picture 26" descr="A picture containing cosmetic, toiletry&#10;&#10;Description automatically generated">
              <a:extLst>
                <a:ext uri="{FF2B5EF4-FFF2-40B4-BE49-F238E27FC236}">
                  <a16:creationId xmlns:a16="http://schemas.microsoft.com/office/drawing/2014/main" id="{B4EB939E-BBEB-4506-815F-BC0034C94B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897847" y="3077077"/>
              <a:ext cx="367856" cy="367856"/>
            </a:xfrm>
            <a:prstGeom prst="rect">
              <a:avLst/>
            </a:prstGeom>
          </p:spPr>
        </p:pic>
        <p:pic>
          <p:nvPicPr>
            <p:cNvPr id="28" name="Picture 27" descr="A picture containing cosmetic, toiletry&#10;&#10;Description automatically generated">
              <a:extLst>
                <a:ext uri="{FF2B5EF4-FFF2-40B4-BE49-F238E27FC236}">
                  <a16:creationId xmlns:a16="http://schemas.microsoft.com/office/drawing/2014/main" id="{AB84FF0E-F736-4320-9E31-79E28A4C0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82975" y="3077078"/>
              <a:ext cx="367856" cy="367856"/>
            </a:xfrm>
            <a:prstGeom prst="rect">
              <a:avLst/>
            </a:prstGeom>
          </p:spPr>
        </p:pic>
        <p:pic>
          <p:nvPicPr>
            <p:cNvPr id="29" name="Picture 28" descr="A picture containing cosmetic, toiletry&#10;&#10;Description automatically generated">
              <a:extLst>
                <a:ext uri="{FF2B5EF4-FFF2-40B4-BE49-F238E27FC236}">
                  <a16:creationId xmlns:a16="http://schemas.microsoft.com/office/drawing/2014/main" id="{D7AC65D8-2656-49F7-BBA3-41E19774D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880168" y="3077078"/>
              <a:ext cx="367856" cy="367856"/>
            </a:xfrm>
            <a:prstGeom prst="rect">
              <a:avLst/>
            </a:prstGeom>
          </p:spPr>
        </p:pic>
      </p:grpSp>
      <p:grpSp>
        <p:nvGrpSpPr>
          <p:cNvPr id="40" name="Group 39">
            <a:extLst>
              <a:ext uri="{FF2B5EF4-FFF2-40B4-BE49-F238E27FC236}">
                <a16:creationId xmlns:a16="http://schemas.microsoft.com/office/drawing/2014/main" id="{2F58644D-E415-426E-979E-DA9A01E57920}"/>
              </a:ext>
            </a:extLst>
          </p:cNvPr>
          <p:cNvGrpSpPr/>
          <p:nvPr/>
        </p:nvGrpSpPr>
        <p:grpSpPr>
          <a:xfrm>
            <a:off x="9366596" y="2579711"/>
            <a:ext cx="367856" cy="865223"/>
            <a:chOff x="7017110" y="2732111"/>
            <a:chExt cx="367856" cy="865223"/>
          </a:xfrm>
        </p:grpSpPr>
        <p:pic>
          <p:nvPicPr>
            <p:cNvPr id="38" name="Picture 37" descr="A close up of a logo&#10;&#10;Description automatically generated">
              <a:extLst>
                <a:ext uri="{FF2B5EF4-FFF2-40B4-BE49-F238E27FC236}">
                  <a16:creationId xmlns:a16="http://schemas.microsoft.com/office/drawing/2014/main" id="{3AD058C3-DC71-4707-AB38-8BB4EA5F1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017110" y="2732111"/>
              <a:ext cx="367856" cy="367856"/>
            </a:xfrm>
            <a:prstGeom prst="rect">
              <a:avLst/>
            </a:prstGeom>
          </p:spPr>
        </p:pic>
        <p:pic>
          <p:nvPicPr>
            <p:cNvPr id="39" name="Picture 38" descr="A picture containing cosmetic, toiletry&#10;&#10;Description automatically generated">
              <a:extLst>
                <a:ext uri="{FF2B5EF4-FFF2-40B4-BE49-F238E27FC236}">
                  <a16:creationId xmlns:a16="http://schemas.microsoft.com/office/drawing/2014/main" id="{759C36F9-CEC6-4018-A177-817E7B1F32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017110" y="3229478"/>
              <a:ext cx="367856" cy="367856"/>
            </a:xfrm>
            <a:prstGeom prst="rect">
              <a:avLst/>
            </a:prstGeom>
          </p:spPr>
        </p:pic>
      </p:grpSp>
    </p:spTree>
    <p:extLst>
      <p:ext uri="{BB962C8B-B14F-4D97-AF65-F5344CB8AC3E}">
        <p14:creationId xmlns:p14="http://schemas.microsoft.com/office/powerpoint/2010/main" val="273268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25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nodeType="withEffect">
                                  <p:stCondLst>
                                    <p:cond delay="2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fill="hold" nodeType="clickEffect">
                                  <p:stCondLst>
                                    <p:cond delay="0"/>
                                  </p:stCondLst>
                                  <p:childTnLst>
                                    <p:animMotion origin="layout" path="M -3.33333E-6 7.40741E-7 L 0.10695 7.40741E-7 " pathEditMode="relative" rAng="0" ptsTypes="AA">
                                      <p:cBhvr>
                                        <p:cTn id="26" dur="2000" fill="hold"/>
                                        <p:tgtEl>
                                          <p:spTgt spid="32"/>
                                        </p:tgtEl>
                                        <p:attrNameLst>
                                          <p:attrName>ppt_x</p:attrName>
                                          <p:attrName>ppt_y</p:attrName>
                                        </p:attrNameLst>
                                      </p:cBhvr>
                                      <p:rCtr x="5347" y="0"/>
                                    </p:animMotion>
                                  </p:childTnLst>
                                </p:cTn>
                              </p:par>
                              <p:par>
                                <p:cTn id="27" presetID="63" presetClass="path" presetSubtype="0" accel="50000" fill="hold" nodeType="withEffect">
                                  <p:stCondLst>
                                    <p:cond delay="0"/>
                                  </p:stCondLst>
                                  <p:childTnLst>
                                    <p:animMotion origin="layout" path="M -3.33333E-6 -2.96296E-6 L 0.10695 -2.96296E-6 " pathEditMode="relative" rAng="0" ptsTypes="AA">
                                      <p:cBhvr>
                                        <p:cTn id="28" dur="2000" fill="hold"/>
                                        <p:tgtEl>
                                          <p:spTgt spid="34"/>
                                        </p:tgtEl>
                                        <p:attrNameLst>
                                          <p:attrName>ppt_x</p:attrName>
                                          <p:attrName>ppt_y</p:attrName>
                                        </p:attrNameLst>
                                      </p:cBhvr>
                                      <p:rCtr x="5347" y="0"/>
                                    </p:animMotion>
                                  </p:childTnLst>
                                </p:cTn>
                              </p:par>
                            </p:childTnLst>
                          </p:cTn>
                        </p:par>
                        <p:par>
                          <p:cTn id="29" fill="hold">
                            <p:stCondLst>
                              <p:cond delay="2000"/>
                            </p:stCondLst>
                            <p:childTnLst>
                              <p:par>
                                <p:cTn id="30" presetID="1" presetClass="exit" presetSubtype="0" fill="hold" nodeType="afterEffect">
                                  <p:stCondLst>
                                    <p:cond delay="0"/>
                                  </p:stCondLst>
                                  <p:childTnLst>
                                    <p:set>
                                      <p:cBhvr>
                                        <p:cTn id="31" dur="1" fill="hold">
                                          <p:stCondLst>
                                            <p:cond delay="0"/>
                                          </p:stCondLst>
                                        </p:cTn>
                                        <p:tgtEl>
                                          <p:spTgt spid="3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34"/>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2:6</a:t>
            </a:r>
          </a:p>
        </p:txBody>
      </p:sp>
      <p:sp>
        <p:nvSpPr>
          <p:cNvPr id="5" name="TextBox 4">
            <a:extLst>
              <a:ext uri="{FF2B5EF4-FFF2-40B4-BE49-F238E27FC236}">
                <a16:creationId xmlns:a16="http://schemas.microsoft.com/office/drawing/2014/main" id="{53B85FB8-7249-4516-917F-5D3A8E159025}"/>
              </a:ext>
            </a:extLst>
          </p:cNvPr>
          <p:cNvSpPr txBox="1"/>
          <p:nvPr/>
        </p:nvSpPr>
        <p:spPr bwMode="auto">
          <a:xfrm>
            <a:off x="4250430" y="4093351"/>
            <a:ext cx="3691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one 10 is two 10s.</a:t>
            </a:r>
          </a:p>
        </p:txBody>
      </p:sp>
      <p:sp>
        <p:nvSpPr>
          <p:cNvPr id="6" name="TextBox 5">
            <a:extLst>
              <a:ext uri="{FF2B5EF4-FFF2-40B4-BE49-F238E27FC236}">
                <a16:creationId xmlns:a16="http://schemas.microsoft.com/office/drawing/2014/main" id="{ACA9CE14-8F83-46DE-922F-C1AEA9410BE1}"/>
              </a:ext>
            </a:extLst>
          </p:cNvPr>
          <p:cNvSpPr txBox="1"/>
          <p:nvPr/>
        </p:nvSpPr>
        <p:spPr bwMode="auto">
          <a:xfrm>
            <a:off x="4997514" y="4634041"/>
            <a:ext cx="2367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10 is 20.</a:t>
            </a:r>
          </a:p>
        </p:txBody>
      </p:sp>
      <p:sp>
        <p:nvSpPr>
          <p:cNvPr id="7" name="TextBox 6">
            <a:extLst>
              <a:ext uri="{FF2B5EF4-FFF2-40B4-BE49-F238E27FC236}">
                <a16:creationId xmlns:a16="http://schemas.microsoft.com/office/drawing/2014/main" id="{F1557434-6678-4DD2-AD77-8E76B5F97F87}"/>
              </a:ext>
            </a:extLst>
          </p:cNvPr>
          <p:cNvSpPr txBox="1"/>
          <p:nvPr/>
        </p:nvSpPr>
        <p:spPr bwMode="auto">
          <a:xfrm>
            <a:off x="5209111" y="5174730"/>
            <a:ext cx="19447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 + 10 = 20</a:t>
            </a:r>
          </a:p>
        </p:txBody>
      </p:sp>
      <p:pic>
        <p:nvPicPr>
          <p:cNvPr id="12" name="Picture 11" descr="A picture containing object, photo, coin, showing&#10;&#10;Description automatically generated">
            <a:extLst>
              <a:ext uri="{FF2B5EF4-FFF2-40B4-BE49-F238E27FC236}">
                <a16:creationId xmlns:a16="http://schemas.microsoft.com/office/drawing/2014/main" id="{C4C833FE-EF15-459D-B042-7E75D94625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5644" y="2126622"/>
            <a:ext cx="882000" cy="882000"/>
          </a:xfrm>
          <a:prstGeom prst="rect">
            <a:avLst/>
          </a:prstGeom>
        </p:spPr>
      </p:pic>
      <p:pic>
        <p:nvPicPr>
          <p:cNvPr id="13" name="Picture 12" descr="A picture containing object, photo, coin, showing&#10;&#10;Description automatically generated">
            <a:extLst>
              <a:ext uri="{FF2B5EF4-FFF2-40B4-BE49-F238E27FC236}">
                <a16:creationId xmlns:a16="http://schemas.microsoft.com/office/drawing/2014/main" id="{F9937499-615C-4BC1-946D-A821BEBC63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3147" y="2126622"/>
            <a:ext cx="882000" cy="882000"/>
          </a:xfrm>
          <a:prstGeom prst="rect">
            <a:avLst/>
          </a:prstGeom>
        </p:spPr>
      </p:pic>
      <p:pic>
        <p:nvPicPr>
          <p:cNvPr id="14" name="Picture 13" descr="A picture containing object, photo, coin, showing&#10;&#10;Description automatically generated">
            <a:extLst>
              <a:ext uri="{FF2B5EF4-FFF2-40B4-BE49-F238E27FC236}">
                <a16:creationId xmlns:a16="http://schemas.microsoft.com/office/drawing/2014/main" id="{F035DCDF-F03B-4491-B18E-56C15E85AF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0649" y="2126622"/>
            <a:ext cx="882000" cy="882000"/>
          </a:xfrm>
          <a:prstGeom prst="rect">
            <a:avLst/>
          </a:prstGeom>
        </p:spPr>
      </p:pic>
      <p:pic>
        <p:nvPicPr>
          <p:cNvPr id="16" name="Picture 15" descr="A picture containing object, photo, coin, showing&#10;&#10;Description automatically generated">
            <a:extLst>
              <a:ext uri="{FF2B5EF4-FFF2-40B4-BE49-F238E27FC236}">
                <a16:creationId xmlns:a16="http://schemas.microsoft.com/office/drawing/2014/main" id="{33B14DAC-3845-464C-8413-ACB1D8F3E9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9352" y="2126622"/>
            <a:ext cx="882000" cy="882000"/>
          </a:xfrm>
          <a:prstGeom prst="rect">
            <a:avLst/>
          </a:prstGeom>
        </p:spPr>
      </p:pic>
      <p:pic>
        <p:nvPicPr>
          <p:cNvPr id="17" name="Picture 16" descr="A picture containing object, photo, coin, showing&#10;&#10;Description automatically generated">
            <a:extLst>
              <a:ext uri="{FF2B5EF4-FFF2-40B4-BE49-F238E27FC236}">
                <a16:creationId xmlns:a16="http://schemas.microsoft.com/office/drawing/2014/main" id="{5CA3CA4E-55C6-4128-B5F3-629D9378F2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6855" y="2126622"/>
            <a:ext cx="882000" cy="882000"/>
          </a:xfrm>
          <a:prstGeom prst="rect">
            <a:avLst/>
          </a:prstGeom>
        </p:spPr>
      </p:pic>
      <p:pic>
        <p:nvPicPr>
          <p:cNvPr id="18" name="Picture 17" descr="A picture containing object, photo, coin, showing&#10;&#10;Description automatically generated">
            <a:extLst>
              <a:ext uri="{FF2B5EF4-FFF2-40B4-BE49-F238E27FC236}">
                <a16:creationId xmlns:a16="http://schemas.microsoft.com/office/drawing/2014/main" id="{F61FB5AC-699A-4007-BE38-3A86B32C2B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4357" y="2126622"/>
            <a:ext cx="882000" cy="882000"/>
          </a:xfrm>
          <a:prstGeom prst="rect">
            <a:avLst/>
          </a:prstGeom>
        </p:spPr>
      </p:pic>
      <p:cxnSp>
        <p:nvCxnSpPr>
          <p:cNvPr id="21" name="Straight Connector 20">
            <a:extLst>
              <a:ext uri="{FF2B5EF4-FFF2-40B4-BE49-F238E27FC236}">
                <a16:creationId xmlns:a16="http://schemas.microsoft.com/office/drawing/2014/main" id="{8C5598C8-B328-4378-A31F-276E54E57799}"/>
              </a:ext>
            </a:extLst>
          </p:cNvPr>
          <p:cNvCxnSpPr>
            <a:cxnSpLocks/>
          </p:cNvCxnSpPr>
          <p:nvPr/>
        </p:nvCxnSpPr>
        <p:spPr bwMode="auto">
          <a:xfrm>
            <a:off x="6096001" y="2018651"/>
            <a:ext cx="0" cy="1097945"/>
          </a:xfrm>
          <a:prstGeom prst="line">
            <a:avLst/>
          </a:prstGeom>
          <a:noFill/>
          <a:ln w="28575" cap="flat" cmpd="sng" algn="ctr">
            <a:solidFill>
              <a:srgbClr val="26A4D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a:extLst>
              <a:ext uri="{FF2B5EF4-FFF2-40B4-BE49-F238E27FC236}">
                <a16:creationId xmlns:a16="http://schemas.microsoft.com/office/drawing/2014/main" id="{09CDA921-2992-4BCF-A4C0-4B9A3885CC57}"/>
              </a:ext>
            </a:extLst>
          </p:cNvPr>
          <p:cNvSpPr txBox="1"/>
          <p:nvPr/>
        </p:nvSpPr>
        <p:spPr bwMode="auto">
          <a:xfrm>
            <a:off x="4163868" y="4093351"/>
            <a:ext cx="38642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two 10s is four 10s.</a:t>
            </a:r>
          </a:p>
        </p:txBody>
      </p:sp>
      <p:sp>
        <p:nvSpPr>
          <p:cNvPr id="24" name="TextBox 23">
            <a:extLst>
              <a:ext uri="{FF2B5EF4-FFF2-40B4-BE49-F238E27FC236}">
                <a16:creationId xmlns:a16="http://schemas.microsoft.com/office/drawing/2014/main" id="{27130CC1-75C2-4559-9CB0-44A4AF03FF76}"/>
              </a:ext>
            </a:extLst>
          </p:cNvPr>
          <p:cNvSpPr txBox="1"/>
          <p:nvPr/>
        </p:nvSpPr>
        <p:spPr bwMode="auto">
          <a:xfrm>
            <a:off x="4912022" y="4634041"/>
            <a:ext cx="2367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20 is 40.</a:t>
            </a:r>
          </a:p>
        </p:txBody>
      </p:sp>
      <p:sp>
        <p:nvSpPr>
          <p:cNvPr id="25" name="TextBox 24">
            <a:extLst>
              <a:ext uri="{FF2B5EF4-FFF2-40B4-BE49-F238E27FC236}">
                <a16:creationId xmlns:a16="http://schemas.microsoft.com/office/drawing/2014/main" id="{2D183E96-4AF5-4510-BD92-28ED2F41B295}"/>
              </a:ext>
            </a:extLst>
          </p:cNvPr>
          <p:cNvSpPr txBox="1"/>
          <p:nvPr/>
        </p:nvSpPr>
        <p:spPr bwMode="auto">
          <a:xfrm>
            <a:off x="5123618" y="5174730"/>
            <a:ext cx="1944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 + 20 = 40</a:t>
            </a:r>
          </a:p>
        </p:txBody>
      </p:sp>
      <p:sp>
        <p:nvSpPr>
          <p:cNvPr id="26" name="TextBox 25">
            <a:extLst>
              <a:ext uri="{FF2B5EF4-FFF2-40B4-BE49-F238E27FC236}">
                <a16:creationId xmlns:a16="http://schemas.microsoft.com/office/drawing/2014/main" id="{20945A04-0AAB-44CA-8525-0811BD83872B}"/>
              </a:ext>
            </a:extLst>
          </p:cNvPr>
          <p:cNvSpPr txBox="1"/>
          <p:nvPr/>
        </p:nvSpPr>
        <p:spPr bwMode="auto">
          <a:xfrm>
            <a:off x="4172653" y="4093351"/>
            <a:ext cx="38466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three 10s is six 10s.</a:t>
            </a:r>
          </a:p>
        </p:txBody>
      </p:sp>
      <p:sp>
        <p:nvSpPr>
          <p:cNvPr id="27" name="TextBox 26">
            <a:extLst>
              <a:ext uri="{FF2B5EF4-FFF2-40B4-BE49-F238E27FC236}">
                <a16:creationId xmlns:a16="http://schemas.microsoft.com/office/drawing/2014/main" id="{DC7AAF48-232B-491E-9215-E47FD7E1EBEE}"/>
              </a:ext>
            </a:extLst>
          </p:cNvPr>
          <p:cNvSpPr txBox="1"/>
          <p:nvPr/>
        </p:nvSpPr>
        <p:spPr bwMode="auto">
          <a:xfrm>
            <a:off x="4912023" y="4634041"/>
            <a:ext cx="23679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30 is 60.</a:t>
            </a:r>
          </a:p>
        </p:txBody>
      </p:sp>
      <p:sp>
        <p:nvSpPr>
          <p:cNvPr id="28" name="TextBox 27">
            <a:extLst>
              <a:ext uri="{FF2B5EF4-FFF2-40B4-BE49-F238E27FC236}">
                <a16:creationId xmlns:a16="http://schemas.microsoft.com/office/drawing/2014/main" id="{70A72456-72B4-4C09-8EB1-94335721426A}"/>
              </a:ext>
            </a:extLst>
          </p:cNvPr>
          <p:cNvSpPr txBox="1"/>
          <p:nvPr/>
        </p:nvSpPr>
        <p:spPr bwMode="auto">
          <a:xfrm>
            <a:off x="5123618" y="5174730"/>
            <a:ext cx="1944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30 + 30 = 60</a:t>
            </a:r>
          </a:p>
        </p:txBody>
      </p:sp>
    </p:spTree>
    <p:extLst>
      <p:ext uri="{BB962C8B-B14F-4D97-AF65-F5344CB8AC3E}">
        <p14:creationId xmlns:p14="http://schemas.microsoft.com/office/powerpoint/2010/main" val="37790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500"/>
                                        <p:tgtEl>
                                          <p:spTgt spid="27"/>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fade">
                                      <p:cBhvr>
                                        <p:cTn id="9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23" grpId="0"/>
      <p:bldP spid="23" grpId="1"/>
      <p:bldP spid="24" grpId="0"/>
      <p:bldP spid="24" grpId="1"/>
      <p:bldP spid="25" grpId="0"/>
      <p:bldP spid="25" grpId="1"/>
      <p:bldP spid="26" grpId="0"/>
      <p:bldP spid="27" grpId="0"/>
      <p:bldP spid="28"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9A6C396B-5F07-4AC3-BABA-717123A1DCD2}"/>
              </a:ext>
            </a:extLst>
          </p:cNvPr>
          <p:cNvGrpSpPr/>
          <p:nvPr/>
        </p:nvGrpSpPr>
        <p:grpSpPr>
          <a:xfrm>
            <a:off x="5670850" y="2185744"/>
            <a:ext cx="843154" cy="1773192"/>
            <a:chOff x="4146850" y="2185744"/>
            <a:chExt cx="843154" cy="1773192"/>
          </a:xfrm>
        </p:grpSpPr>
        <p:pic>
          <p:nvPicPr>
            <p:cNvPr id="18" name="Picture 17">
              <a:extLst>
                <a:ext uri="{FF2B5EF4-FFF2-40B4-BE49-F238E27FC236}">
                  <a16:creationId xmlns:a16="http://schemas.microsoft.com/office/drawing/2014/main" id="{364BB84C-B028-498E-AF61-BAEB04783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850" y="2185745"/>
              <a:ext cx="187045" cy="1773191"/>
            </a:xfrm>
            <a:prstGeom prst="rect">
              <a:avLst/>
            </a:prstGeom>
          </p:spPr>
        </p:pic>
        <p:pic>
          <p:nvPicPr>
            <p:cNvPr id="20" name="Picture 19">
              <a:extLst>
                <a:ext uri="{FF2B5EF4-FFF2-40B4-BE49-F238E27FC236}">
                  <a16:creationId xmlns:a16="http://schemas.microsoft.com/office/drawing/2014/main" id="{994A9740-FC16-4FAB-B85F-E974BAC1C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666" y="2185744"/>
              <a:ext cx="187045" cy="1773191"/>
            </a:xfrm>
            <a:prstGeom prst="rect">
              <a:avLst/>
            </a:prstGeom>
          </p:spPr>
        </p:pic>
        <p:pic>
          <p:nvPicPr>
            <p:cNvPr id="22" name="Picture 21">
              <a:extLst>
                <a:ext uri="{FF2B5EF4-FFF2-40B4-BE49-F238E27FC236}">
                  <a16:creationId xmlns:a16="http://schemas.microsoft.com/office/drawing/2014/main" id="{F339EF68-18CC-47F9-BD90-109A6FD67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959" y="2185745"/>
              <a:ext cx="187045" cy="187045"/>
            </a:xfrm>
            <a:prstGeom prst="rect">
              <a:avLst/>
            </a:prstGeom>
          </p:spPr>
        </p:pic>
        <p:pic>
          <p:nvPicPr>
            <p:cNvPr id="23" name="Picture 22">
              <a:extLst>
                <a:ext uri="{FF2B5EF4-FFF2-40B4-BE49-F238E27FC236}">
                  <a16:creationId xmlns:a16="http://schemas.microsoft.com/office/drawing/2014/main" id="{F9E3A691-DE53-4B0F-B66E-56BBF4ADE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959" y="2464680"/>
              <a:ext cx="187045" cy="187045"/>
            </a:xfrm>
            <a:prstGeom prst="rect">
              <a:avLst/>
            </a:prstGeom>
          </p:spPr>
        </p:pic>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2:6</a:t>
            </a:r>
          </a:p>
        </p:txBody>
      </p:sp>
      <p:sp>
        <p:nvSpPr>
          <p:cNvPr id="5" name="TextBox 4">
            <a:extLst>
              <a:ext uri="{FF2B5EF4-FFF2-40B4-BE49-F238E27FC236}">
                <a16:creationId xmlns:a16="http://schemas.microsoft.com/office/drawing/2014/main" id="{A4CEA11E-5631-4C5D-8C80-719448F5DCF1}"/>
              </a:ext>
            </a:extLst>
          </p:cNvPr>
          <p:cNvSpPr txBox="1"/>
          <p:nvPr/>
        </p:nvSpPr>
        <p:spPr bwMode="auto">
          <a:xfrm>
            <a:off x="4963817" y="1069207"/>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11</a:t>
            </a:r>
            <a:endParaRPr lang="en-GB" sz="2400" dirty="0">
              <a:solidFill>
                <a:srgbClr val="FF0000"/>
              </a:solidFill>
              <a:latin typeface="Myriad Pro Semibold" charset="0"/>
              <a:ea typeface="Myriad Pro Semibold" charset="0"/>
              <a:cs typeface="Myriad Pro Semibold" charset="0"/>
            </a:endParaRPr>
          </a:p>
        </p:txBody>
      </p:sp>
      <p:sp>
        <p:nvSpPr>
          <p:cNvPr id="6" name="TextBox 5">
            <a:extLst>
              <a:ext uri="{FF2B5EF4-FFF2-40B4-BE49-F238E27FC236}">
                <a16:creationId xmlns:a16="http://schemas.microsoft.com/office/drawing/2014/main" id="{9401ECA0-4B3F-47AF-A061-A94E913DFF18}"/>
              </a:ext>
            </a:extLst>
          </p:cNvPr>
          <p:cNvSpPr txBox="1"/>
          <p:nvPr/>
        </p:nvSpPr>
        <p:spPr bwMode="auto">
          <a:xfrm>
            <a:off x="6413805" y="1069206"/>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22</a:t>
            </a:r>
          </a:p>
        </p:txBody>
      </p:sp>
      <p:sp>
        <p:nvSpPr>
          <p:cNvPr id="9" name="TextBox 8">
            <a:extLst>
              <a:ext uri="{FF2B5EF4-FFF2-40B4-BE49-F238E27FC236}">
                <a16:creationId xmlns:a16="http://schemas.microsoft.com/office/drawing/2014/main" id="{236DB28B-D686-4456-8D7D-8CC12A947F5F}"/>
              </a:ext>
            </a:extLst>
          </p:cNvPr>
          <p:cNvSpPr txBox="1"/>
          <p:nvPr/>
        </p:nvSpPr>
        <p:spPr bwMode="auto">
          <a:xfrm>
            <a:off x="4524904" y="4860496"/>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10</a:t>
            </a:r>
            <a:endParaRPr lang="en-GB" sz="2400" dirty="0">
              <a:solidFill>
                <a:srgbClr val="FF0000"/>
              </a:solidFill>
              <a:latin typeface="Myriad Pro Semibold" charset="0"/>
              <a:ea typeface="Myriad Pro Semibold" charset="0"/>
              <a:cs typeface="Myriad Pro Semibold" charset="0"/>
            </a:endParaRPr>
          </a:p>
        </p:txBody>
      </p:sp>
      <p:sp>
        <p:nvSpPr>
          <p:cNvPr id="10" name="TextBox 9">
            <a:extLst>
              <a:ext uri="{FF2B5EF4-FFF2-40B4-BE49-F238E27FC236}">
                <a16:creationId xmlns:a16="http://schemas.microsoft.com/office/drawing/2014/main" id="{B84FB1FC-589A-4A79-A7CB-CA5DFAE7913B}"/>
              </a:ext>
            </a:extLst>
          </p:cNvPr>
          <p:cNvSpPr txBox="1"/>
          <p:nvPr/>
        </p:nvSpPr>
        <p:spPr bwMode="auto">
          <a:xfrm>
            <a:off x="6167222" y="5591678"/>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22</a:t>
            </a:r>
          </a:p>
        </p:txBody>
      </p:sp>
      <p:sp>
        <p:nvSpPr>
          <p:cNvPr id="11" name="TextBox 10">
            <a:extLst>
              <a:ext uri="{FF2B5EF4-FFF2-40B4-BE49-F238E27FC236}">
                <a16:creationId xmlns:a16="http://schemas.microsoft.com/office/drawing/2014/main" id="{38D47AC9-7776-4FE7-A769-E53F63A3DF09}"/>
              </a:ext>
            </a:extLst>
          </p:cNvPr>
          <p:cNvSpPr txBox="1"/>
          <p:nvPr/>
        </p:nvSpPr>
        <p:spPr bwMode="auto">
          <a:xfrm>
            <a:off x="5974892" y="4860496"/>
            <a:ext cx="16850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double 1</a:t>
            </a:r>
            <a:endParaRPr lang="en-GB" sz="2400" dirty="0">
              <a:solidFill>
                <a:srgbClr val="FF0000"/>
              </a:solidFill>
              <a:latin typeface="Myriad Pro Semibold" charset="0"/>
              <a:ea typeface="Myriad Pro Semibold" charset="0"/>
              <a:cs typeface="Myriad Pro Semibold" charset="0"/>
            </a:endParaRPr>
          </a:p>
        </p:txBody>
      </p:sp>
      <p:sp>
        <p:nvSpPr>
          <p:cNvPr id="13" name="TextBox 12">
            <a:extLst>
              <a:ext uri="{FF2B5EF4-FFF2-40B4-BE49-F238E27FC236}">
                <a16:creationId xmlns:a16="http://schemas.microsoft.com/office/drawing/2014/main" id="{174C569F-AE4A-4D3D-8EB5-EB85B2B003C1}"/>
              </a:ext>
            </a:extLst>
          </p:cNvPr>
          <p:cNvSpPr txBox="1"/>
          <p:nvPr/>
        </p:nvSpPr>
        <p:spPr bwMode="auto">
          <a:xfrm>
            <a:off x="5206976" y="5591679"/>
            <a:ext cx="1064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 + 2</a:t>
            </a:r>
            <a:endParaRPr lang="en-GB" sz="2400" dirty="0">
              <a:solidFill>
                <a:srgbClr val="FF0000"/>
              </a:solidFill>
              <a:latin typeface="Myriad Pro Semibold" charset="0"/>
              <a:ea typeface="Myriad Pro Semibold" charset="0"/>
              <a:cs typeface="Myriad Pro Semibold" charset="0"/>
            </a:endParaRPr>
          </a:p>
        </p:txBody>
      </p:sp>
      <p:pic>
        <p:nvPicPr>
          <p:cNvPr id="15" name="Picture 14">
            <a:extLst>
              <a:ext uri="{FF2B5EF4-FFF2-40B4-BE49-F238E27FC236}">
                <a16:creationId xmlns:a16="http://schemas.microsoft.com/office/drawing/2014/main" id="{78850E25-2EE6-4352-A303-F5D7D113F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760" y="2185746"/>
            <a:ext cx="187045" cy="1773191"/>
          </a:xfrm>
          <a:prstGeom prst="rect">
            <a:avLst/>
          </a:prstGeom>
        </p:spPr>
      </p:pic>
      <p:pic>
        <p:nvPicPr>
          <p:cNvPr id="17" name="Picture 16">
            <a:extLst>
              <a:ext uri="{FF2B5EF4-FFF2-40B4-BE49-F238E27FC236}">
                <a16:creationId xmlns:a16="http://schemas.microsoft.com/office/drawing/2014/main" id="{976BC461-D41C-4497-B2C5-B40041B0B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47" y="2185746"/>
            <a:ext cx="187045" cy="187045"/>
          </a:xfrm>
          <a:prstGeom prst="rect">
            <a:avLst/>
          </a:prstGeom>
        </p:spPr>
      </p:pic>
      <p:pic>
        <p:nvPicPr>
          <p:cNvPr id="19" name="Picture 18">
            <a:extLst>
              <a:ext uri="{FF2B5EF4-FFF2-40B4-BE49-F238E27FC236}">
                <a16:creationId xmlns:a16="http://schemas.microsoft.com/office/drawing/2014/main" id="{9AF73D41-FCE0-464A-BFDF-E0811D3EB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800" y="2185746"/>
            <a:ext cx="187045" cy="187045"/>
          </a:xfrm>
          <a:prstGeom prst="rect">
            <a:avLst/>
          </a:prstGeom>
        </p:spPr>
      </p:pic>
      <p:pic>
        <p:nvPicPr>
          <p:cNvPr id="25" name="Picture 24">
            <a:extLst>
              <a:ext uri="{FF2B5EF4-FFF2-40B4-BE49-F238E27FC236}">
                <a16:creationId xmlns:a16="http://schemas.microsoft.com/office/drawing/2014/main" id="{09F2C8D5-5DCC-4282-81FC-F3E703B55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689" y="2185745"/>
            <a:ext cx="187045" cy="1773191"/>
          </a:xfrm>
          <a:prstGeom prst="rect">
            <a:avLst/>
          </a:prstGeom>
        </p:spPr>
      </p:pic>
    </p:spTree>
    <p:extLst>
      <p:ext uri="{BB962C8B-B14F-4D97-AF65-F5344CB8AC3E}">
        <p14:creationId xmlns:p14="http://schemas.microsoft.com/office/powerpoint/2010/main" val="350727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1000" tmFilter="0, 0; .2, .5; .8, .5; 1, 0"/>
                                        <p:tgtEl>
                                          <p:spTgt spid="15"/>
                                        </p:tgtEl>
                                      </p:cBhvr>
                                    </p:animEffect>
                                    <p:animScale>
                                      <p:cBhvr>
                                        <p:cTn id="25" dur="500" autoRev="1" fill="hold"/>
                                        <p:tgtEl>
                                          <p:spTgt spid="15"/>
                                        </p:tgtEl>
                                      </p:cBhvr>
                                      <p:by x="105000" y="105000"/>
                                    </p:animScale>
                                  </p:childTnLst>
                                </p:cTn>
                              </p:par>
                              <p:par>
                                <p:cTn id="26" presetID="26" presetClass="emph" presetSubtype="0" fill="hold" nodeType="withEffect">
                                  <p:stCondLst>
                                    <p:cond delay="0"/>
                                  </p:stCondLst>
                                  <p:childTnLst>
                                    <p:animEffect transition="out" filter="fade">
                                      <p:cBhvr>
                                        <p:cTn id="27" dur="1000" tmFilter="0, 0; .2, .5; .8, .5; 1, 0"/>
                                        <p:tgtEl>
                                          <p:spTgt spid="25"/>
                                        </p:tgtEl>
                                      </p:cBhvr>
                                    </p:animEffect>
                                    <p:animScale>
                                      <p:cBhvr>
                                        <p:cTn id="28" dur="500" autoRev="1" fill="hold"/>
                                        <p:tgtEl>
                                          <p:spTgt spid="25"/>
                                        </p:tgtEl>
                                      </p:cBhvr>
                                      <p:by x="105000" y="105000"/>
                                    </p:animScale>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2000"/>
                            </p:stCondLst>
                            <p:childTnLst>
                              <p:par>
                                <p:cTn id="34" presetID="26" presetClass="emph" presetSubtype="0" fill="hold" nodeType="afterEffect">
                                  <p:stCondLst>
                                    <p:cond delay="0"/>
                                  </p:stCondLst>
                                  <p:childTnLst>
                                    <p:animEffect transition="out" filter="fade">
                                      <p:cBhvr>
                                        <p:cTn id="35" dur="1000" tmFilter="0, 0; .2, .5; .8, .5; 1, 0"/>
                                        <p:tgtEl>
                                          <p:spTgt spid="19"/>
                                        </p:tgtEl>
                                      </p:cBhvr>
                                    </p:animEffect>
                                    <p:animScale>
                                      <p:cBhvr>
                                        <p:cTn id="36" dur="500" autoRev="1" fill="hold"/>
                                        <p:tgtEl>
                                          <p:spTgt spid="19"/>
                                        </p:tgtEl>
                                      </p:cBhvr>
                                      <p:by x="105000" y="105000"/>
                                    </p:animScale>
                                  </p:childTnLst>
                                </p:cTn>
                              </p:par>
                              <p:par>
                                <p:cTn id="37" presetID="26" presetClass="emph" presetSubtype="0" fill="hold" nodeType="withEffect">
                                  <p:stCondLst>
                                    <p:cond delay="0"/>
                                  </p:stCondLst>
                                  <p:childTnLst>
                                    <p:animEffect transition="out" filter="fade">
                                      <p:cBhvr>
                                        <p:cTn id="38" dur="1000" tmFilter="0, 0; .2, .5; .8, .5; 1, 0"/>
                                        <p:tgtEl>
                                          <p:spTgt spid="17"/>
                                        </p:tgtEl>
                                      </p:cBhvr>
                                    </p:animEffect>
                                    <p:animScale>
                                      <p:cBhvr>
                                        <p:cTn id="39" dur="500" autoRev="1" fill="hold"/>
                                        <p:tgtEl>
                                          <p:spTgt spid="17"/>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fill="hold" nodeType="clickEffect">
                                  <p:stCondLst>
                                    <p:cond delay="0"/>
                                  </p:stCondLst>
                                  <p:childTnLst>
                                    <p:animMotion origin="layout" path="M 2.91667E-6 3.33333E-6 L 0.02526 -0.00047 " pathEditMode="relative" rAng="0" ptsTypes="AA">
                                      <p:cBhvr>
                                        <p:cTn id="43" dur="1500" fill="hold"/>
                                        <p:tgtEl>
                                          <p:spTgt spid="15"/>
                                        </p:tgtEl>
                                        <p:attrNameLst>
                                          <p:attrName>ppt_x</p:attrName>
                                          <p:attrName>ppt_y</p:attrName>
                                        </p:attrNameLst>
                                      </p:cBhvr>
                                      <p:rCtr x="1263" y="-23"/>
                                    </p:animMotion>
                                  </p:childTnLst>
                                </p:cTn>
                              </p:par>
                              <p:par>
                                <p:cTn id="44" presetID="35" presetClass="path" presetSubtype="0" accel="50000" fill="hold" nodeType="withEffect">
                                  <p:stCondLst>
                                    <p:cond delay="0"/>
                                  </p:stCondLst>
                                  <p:childTnLst>
                                    <p:animMotion origin="layout" path="M 2.08333E-7 3.33333E-6 L -0.02487 -0.00093 " pathEditMode="relative" rAng="0" ptsTypes="AA">
                                      <p:cBhvr>
                                        <p:cTn id="45" dur="1500" fill="hold"/>
                                        <p:tgtEl>
                                          <p:spTgt spid="25"/>
                                        </p:tgtEl>
                                        <p:attrNameLst>
                                          <p:attrName>ppt_x</p:attrName>
                                          <p:attrName>ppt_y</p:attrName>
                                        </p:attrNameLst>
                                      </p:cBhvr>
                                      <p:rCtr x="-1250" y="-46"/>
                                    </p:animMotion>
                                  </p:childTnLst>
                                </p:cTn>
                              </p:par>
                              <p:par>
                                <p:cTn id="46" presetID="35" presetClass="path" presetSubtype="0" accel="50000" fill="hold" nodeType="withEffect">
                                  <p:stCondLst>
                                    <p:cond delay="0"/>
                                  </p:stCondLst>
                                  <p:childTnLst>
                                    <p:animMotion origin="layout" path="M -2.08333E-6 2.59259E-6 L -0.02526 0.0412 " pathEditMode="relative" rAng="0" ptsTypes="AA">
                                      <p:cBhvr>
                                        <p:cTn id="47" dur="1500" fill="hold"/>
                                        <p:tgtEl>
                                          <p:spTgt spid="19"/>
                                        </p:tgtEl>
                                        <p:attrNameLst>
                                          <p:attrName>ppt_x</p:attrName>
                                          <p:attrName>ppt_y</p:attrName>
                                        </p:attrNameLst>
                                      </p:cBhvr>
                                      <p:rCtr x="-1263" y="2060"/>
                                    </p:animMotion>
                                  </p:childTnLst>
                                </p:cTn>
                              </p:par>
                              <p:par>
                                <p:cTn id="48" presetID="63" presetClass="path" presetSubtype="0" accel="50000" fill="hold" nodeType="withEffect">
                                  <p:stCondLst>
                                    <p:cond delay="0"/>
                                  </p:stCondLst>
                                  <p:childTnLst>
                                    <p:animMotion origin="layout" path="M 1.04167E-6 2.59259E-6 L 0.05169 0.00069 " pathEditMode="relative" rAng="0" ptsTypes="AA">
                                      <p:cBhvr>
                                        <p:cTn id="49" dur="1500" fill="hold"/>
                                        <p:tgtEl>
                                          <p:spTgt spid="17"/>
                                        </p:tgtEl>
                                        <p:attrNameLst>
                                          <p:attrName>ppt_x</p:attrName>
                                          <p:attrName>ppt_y</p:attrName>
                                        </p:attrNameLst>
                                      </p:cBhvr>
                                      <p:rCtr x="2578" y="23"/>
                                    </p:animMotion>
                                  </p:childTnLst>
                                </p:cTn>
                              </p:par>
                            </p:childTnLst>
                          </p:cTn>
                        </p:par>
                        <p:par>
                          <p:cTn id="50" fill="hold">
                            <p:stCondLst>
                              <p:cond delay="1500"/>
                            </p:stCondLst>
                            <p:childTnLst>
                              <p:par>
                                <p:cTn id="51" presetID="1" presetClass="exit" presetSubtype="0" fill="hold" nodeType="afterEffect">
                                  <p:stCondLst>
                                    <p:cond delay="0"/>
                                  </p:stCondLst>
                                  <p:childTnLst>
                                    <p:set>
                                      <p:cBhvr>
                                        <p:cTn id="52" dur="1" fill="hold">
                                          <p:stCondLst>
                                            <p:cond delay="0"/>
                                          </p:stCondLst>
                                        </p:cTn>
                                        <p:tgtEl>
                                          <p:spTgt spid="15"/>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7"/>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3" grpId="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09CA0A1-ACE8-4541-BDB3-CC25983F91B2}"/>
              </a:ext>
            </a:extLst>
          </p:cNvPr>
          <p:cNvGrpSpPr/>
          <p:nvPr/>
        </p:nvGrpSpPr>
        <p:grpSpPr>
          <a:xfrm>
            <a:off x="5670850" y="2185744"/>
            <a:ext cx="843154" cy="1773192"/>
            <a:chOff x="4146850" y="2185744"/>
            <a:chExt cx="843154" cy="1773192"/>
          </a:xfrm>
        </p:grpSpPr>
        <p:grpSp>
          <p:nvGrpSpPr>
            <p:cNvPr id="3" name="Group 2">
              <a:extLst>
                <a:ext uri="{FF2B5EF4-FFF2-40B4-BE49-F238E27FC236}">
                  <a16:creationId xmlns:a16="http://schemas.microsoft.com/office/drawing/2014/main" id="{37A33867-D290-4D3F-A46F-7256C92F421B}"/>
                </a:ext>
              </a:extLst>
            </p:cNvPr>
            <p:cNvGrpSpPr/>
            <p:nvPr/>
          </p:nvGrpSpPr>
          <p:grpSpPr>
            <a:xfrm>
              <a:off x="4146850" y="2185744"/>
              <a:ext cx="843154" cy="1773192"/>
              <a:chOff x="4146850" y="2185744"/>
              <a:chExt cx="843154" cy="1773192"/>
            </a:xfrm>
          </p:grpSpPr>
          <p:pic>
            <p:nvPicPr>
              <p:cNvPr id="4" name="Picture 3">
                <a:extLst>
                  <a:ext uri="{FF2B5EF4-FFF2-40B4-BE49-F238E27FC236}">
                    <a16:creationId xmlns:a16="http://schemas.microsoft.com/office/drawing/2014/main" id="{9C5C9FC1-8BA4-43E7-AF32-465C7D624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850" y="2185745"/>
                <a:ext cx="187045" cy="1773191"/>
              </a:xfrm>
              <a:prstGeom prst="rect">
                <a:avLst/>
              </a:prstGeom>
            </p:spPr>
          </p:pic>
          <p:pic>
            <p:nvPicPr>
              <p:cNvPr id="5" name="Picture 4">
                <a:extLst>
                  <a:ext uri="{FF2B5EF4-FFF2-40B4-BE49-F238E27FC236}">
                    <a16:creationId xmlns:a16="http://schemas.microsoft.com/office/drawing/2014/main" id="{FFD1E9EC-5FD3-445A-83A2-EEA98154A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666" y="2185744"/>
                <a:ext cx="187045" cy="1773191"/>
              </a:xfrm>
              <a:prstGeom prst="rect">
                <a:avLst/>
              </a:prstGeom>
            </p:spPr>
          </p:pic>
          <p:pic>
            <p:nvPicPr>
              <p:cNvPr id="6" name="Picture 5">
                <a:extLst>
                  <a:ext uri="{FF2B5EF4-FFF2-40B4-BE49-F238E27FC236}">
                    <a16:creationId xmlns:a16="http://schemas.microsoft.com/office/drawing/2014/main" id="{C3B3FC37-B1D4-4A3C-9230-6F03E207F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959" y="2185745"/>
                <a:ext cx="187045" cy="187045"/>
              </a:xfrm>
              <a:prstGeom prst="rect">
                <a:avLst/>
              </a:prstGeom>
            </p:spPr>
          </p:pic>
          <p:pic>
            <p:nvPicPr>
              <p:cNvPr id="7" name="Picture 6">
                <a:extLst>
                  <a:ext uri="{FF2B5EF4-FFF2-40B4-BE49-F238E27FC236}">
                    <a16:creationId xmlns:a16="http://schemas.microsoft.com/office/drawing/2014/main" id="{C690F1DE-070F-4FD3-B923-8CB25275F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959" y="2464680"/>
                <a:ext cx="187045" cy="187045"/>
              </a:xfrm>
              <a:prstGeom prst="rect">
                <a:avLst/>
              </a:prstGeom>
            </p:spPr>
          </p:pic>
        </p:grpSp>
        <p:pic>
          <p:nvPicPr>
            <p:cNvPr id="21" name="Picture 20">
              <a:extLst>
                <a:ext uri="{FF2B5EF4-FFF2-40B4-BE49-F238E27FC236}">
                  <a16:creationId xmlns:a16="http://schemas.microsoft.com/office/drawing/2014/main" id="{4AA99503-5638-4F8E-9476-258018F5D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2958" y="2743615"/>
              <a:ext cx="187045" cy="463873"/>
            </a:xfrm>
            <a:prstGeom prst="rect">
              <a:avLst/>
            </a:prstGeom>
          </p:spPr>
        </p:pic>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2:6</a:t>
            </a:r>
          </a:p>
        </p:txBody>
      </p:sp>
      <p:sp>
        <p:nvSpPr>
          <p:cNvPr id="8" name="TextBox 7">
            <a:extLst>
              <a:ext uri="{FF2B5EF4-FFF2-40B4-BE49-F238E27FC236}">
                <a16:creationId xmlns:a16="http://schemas.microsoft.com/office/drawing/2014/main" id="{57042EB4-7E14-444E-B95B-A468578C95C6}"/>
              </a:ext>
            </a:extLst>
          </p:cNvPr>
          <p:cNvSpPr txBox="1"/>
          <p:nvPr/>
        </p:nvSpPr>
        <p:spPr bwMode="auto">
          <a:xfrm>
            <a:off x="4963816" y="1069207"/>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12</a:t>
            </a:r>
            <a:endParaRPr lang="en-GB" sz="2400" dirty="0">
              <a:solidFill>
                <a:srgbClr val="FF0000"/>
              </a:solidFill>
              <a:latin typeface="Myriad Pro Semibold" charset="0"/>
              <a:ea typeface="Myriad Pro Semibold" charset="0"/>
              <a:cs typeface="Myriad Pro Semibold" charset="0"/>
            </a:endParaRPr>
          </a:p>
        </p:txBody>
      </p:sp>
      <p:sp>
        <p:nvSpPr>
          <p:cNvPr id="9" name="TextBox 8">
            <a:extLst>
              <a:ext uri="{FF2B5EF4-FFF2-40B4-BE49-F238E27FC236}">
                <a16:creationId xmlns:a16="http://schemas.microsoft.com/office/drawing/2014/main" id="{DA9B54BA-92EC-425F-9064-0025ADB91707}"/>
              </a:ext>
            </a:extLst>
          </p:cNvPr>
          <p:cNvSpPr txBox="1"/>
          <p:nvPr/>
        </p:nvSpPr>
        <p:spPr bwMode="auto">
          <a:xfrm>
            <a:off x="6413804" y="1069206"/>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24</a:t>
            </a:r>
          </a:p>
        </p:txBody>
      </p:sp>
      <p:sp>
        <p:nvSpPr>
          <p:cNvPr id="10" name="TextBox 9">
            <a:extLst>
              <a:ext uri="{FF2B5EF4-FFF2-40B4-BE49-F238E27FC236}">
                <a16:creationId xmlns:a16="http://schemas.microsoft.com/office/drawing/2014/main" id="{146E922A-BD24-4F45-84DC-C0F5193F1C37}"/>
              </a:ext>
            </a:extLst>
          </p:cNvPr>
          <p:cNvSpPr txBox="1"/>
          <p:nvPr/>
        </p:nvSpPr>
        <p:spPr bwMode="auto">
          <a:xfrm>
            <a:off x="4524904" y="4860496"/>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10</a:t>
            </a:r>
            <a:endParaRPr lang="en-GB" sz="2400" dirty="0">
              <a:solidFill>
                <a:srgbClr val="FF0000"/>
              </a:solidFill>
              <a:latin typeface="Myriad Pro Semibold" charset="0"/>
              <a:ea typeface="Myriad Pro Semibold" charset="0"/>
              <a:cs typeface="Myriad Pro Semibold" charset="0"/>
            </a:endParaRPr>
          </a:p>
        </p:txBody>
      </p:sp>
      <p:sp>
        <p:nvSpPr>
          <p:cNvPr id="11" name="TextBox 10">
            <a:extLst>
              <a:ext uri="{FF2B5EF4-FFF2-40B4-BE49-F238E27FC236}">
                <a16:creationId xmlns:a16="http://schemas.microsoft.com/office/drawing/2014/main" id="{55350EDD-D784-477F-95D7-6F7A5B9E0A64}"/>
              </a:ext>
            </a:extLst>
          </p:cNvPr>
          <p:cNvSpPr txBox="1"/>
          <p:nvPr/>
        </p:nvSpPr>
        <p:spPr bwMode="auto">
          <a:xfrm>
            <a:off x="6167222" y="5591678"/>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24</a:t>
            </a:r>
          </a:p>
        </p:txBody>
      </p:sp>
      <p:sp>
        <p:nvSpPr>
          <p:cNvPr id="12" name="TextBox 11">
            <a:extLst>
              <a:ext uri="{FF2B5EF4-FFF2-40B4-BE49-F238E27FC236}">
                <a16:creationId xmlns:a16="http://schemas.microsoft.com/office/drawing/2014/main" id="{839D90A1-6CB8-4715-9FCD-01876BF5FA65}"/>
              </a:ext>
            </a:extLst>
          </p:cNvPr>
          <p:cNvSpPr txBox="1"/>
          <p:nvPr/>
        </p:nvSpPr>
        <p:spPr bwMode="auto">
          <a:xfrm>
            <a:off x="5974890" y="4860496"/>
            <a:ext cx="16850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double 2</a:t>
            </a:r>
            <a:endParaRPr lang="en-GB" sz="2400" dirty="0">
              <a:solidFill>
                <a:srgbClr val="FF0000"/>
              </a:solidFill>
              <a:latin typeface="Myriad Pro Semibold" charset="0"/>
              <a:ea typeface="Myriad Pro Semibold" charset="0"/>
              <a:cs typeface="Myriad Pro Semibold" charset="0"/>
            </a:endParaRPr>
          </a:p>
        </p:txBody>
      </p:sp>
      <p:sp>
        <p:nvSpPr>
          <p:cNvPr id="13" name="TextBox 12">
            <a:extLst>
              <a:ext uri="{FF2B5EF4-FFF2-40B4-BE49-F238E27FC236}">
                <a16:creationId xmlns:a16="http://schemas.microsoft.com/office/drawing/2014/main" id="{57B6D846-1787-49BE-89D4-15BA42B528EA}"/>
              </a:ext>
            </a:extLst>
          </p:cNvPr>
          <p:cNvSpPr txBox="1"/>
          <p:nvPr/>
        </p:nvSpPr>
        <p:spPr bwMode="auto">
          <a:xfrm>
            <a:off x="5206976" y="5591679"/>
            <a:ext cx="1064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 + 4</a:t>
            </a:r>
            <a:endParaRPr lang="en-GB" sz="2400" dirty="0">
              <a:solidFill>
                <a:srgbClr val="FF0000"/>
              </a:solidFill>
              <a:latin typeface="Myriad Pro Semibold" charset="0"/>
              <a:ea typeface="Myriad Pro Semibold" charset="0"/>
              <a:cs typeface="Myriad Pro Semibold" charset="0"/>
            </a:endParaRPr>
          </a:p>
        </p:txBody>
      </p:sp>
      <p:pic>
        <p:nvPicPr>
          <p:cNvPr id="14" name="Picture 13">
            <a:extLst>
              <a:ext uri="{FF2B5EF4-FFF2-40B4-BE49-F238E27FC236}">
                <a16:creationId xmlns:a16="http://schemas.microsoft.com/office/drawing/2014/main" id="{C3749A4F-B83B-430D-8ED0-4CC1549CB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760" y="2185746"/>
            <a:ext cx="187045" cy="1773191"/>
          </a:xfrm>
          <a:prstGeom prst="rect">
            <a:avLst/>
          </a:prstGeom>
        </p:spPr>
      </p:pic>
      <p:pic>
        <p:nvPicPr>
          <p:cNvPr id="15" name="Picture 14">
            <a:extLst>
              <a:ext uri="{FF2B5EF4-FFF2-40B4-BE49-F238E27FC236}">
                <a16:creationId xmlns:a16="http://schemas.microsoft.com/office/drawing/2014/main" id="{DCF2969D-8968-406B-AB0D-174F9C2D0E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847" y="2185746"/>
            <a:ext cx="187045" cy="463873"/>
          </a:xfrm>
          <a:prstGeom prst="rect">
            <a:avLst/>
          </a:prstGeom>
        </p:spPr>
      </p:pic>
      <p:pic>
        <p:nvPicPr>
          <p:cNvPr id="16" name="Picture 15">
            <a:extLst>
              <a:ext uri="{FF2B5EF4-FFF2-40B4-BE49-F238E27FC236}">
                <a16:creationId xmlns:a16="http://schemas.microsoft.com/office/drawing/2014/main" id="{326A9CE7-720C-496F-A7B5-F6AC1CFA0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800" y="2185746"/>
            <a:ext cx="187045" cy="463873"/>
          </a:xfrm>
          <a:prstGeom prst="rect">
            <a:avLst/>
          </a:prstGeom>
        </p:spPr>
      </p:pic>
      <p:pic>
        <p:nvPicPr>
          <p:cNvPr id="17" name="Picture 16">
            <a:extLst>
              <a:ext uri="{FF2B5EF4-FFF2-40B4-BE49-F238E27FC236}">
                <a16:creationId xmlns:a16="http://schemas.microsoft.com/office/drawing/2014/main" id="{3E819B37-03F8-4297-B89C-435B36403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689" y="2185745"/>
            <a:ext cx="187045" cy="1773191"/>
          </a:xfrm>
          <a:prstGeom prst="rect">
            <a:avLst/>
          </a:prstGeom>
        </p:spPr>
      </p:pic>
    </p:spTree>
    <p:extLst>
      <p:ext uri="{BB962C8B-B14F-4D97-AF65-F5344CB8AC3E}">
        <p14:creationId xmlns:p14="http://schemas.microsoft.com/office/powerpoint/2010/main" val="296549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1000" tmFilter="0, 0; .2, .5; .8, .5; 1, 0"/>
                                        <p:tgtEl>
                                          <p:spTgt spid="14"/>
                                        </p:tgtEl>
                                      </p:cBhvr>
                                    </p:animEffect>
                                    <p:animScale>
                                      <p:cBhvr>
                                        <p:cTn id="25" dur="500" autoRev="1" fill="hold"/>
                                        <p:tgtEl>
                                          <p:spTgt spid="14"/>
                                        </p:tgtEl>
                                      </p:cBhvr>
                                      <p:by x="105000" y="105000"/>
                                    </p:animScale>
                                  </p:childTnLst>
                                </p:cTn>
                              </p:par>
                              <p:par>
                                <p:cTn id="26" presetID="26" presetClass="emph" presetSubtype="0" fill="hold" nodeType="withEffect">
                                  <p:stCondLst>
                                    <p:cond delay="0"/>
                                  </p:stCondLst>
                                  <p:childTnLst>
                                    <p:animEffect transition="out" filter="fade">
                                      <p:cBhvr>
                                        <p:cTn id="27" dur="1000" tmFilter="0, 0; .2, .5; .8, .5; 1, 0"/>
                                        <p:tgtEl>
                                          <p:spTgt spid="17"/>
                                        </p:tgtEl>
                                      </p:cBhvr>
                                    </p:animEffect>
                                    <p:animScale>
                                      <p:cBhvr>
                                        <p:cTn id="28" dur="500" autoRev="1" fill="hold"/>
                                        <p:tgtEl>
                                          <p:spTgt spid="17"/>
                                        </p:tgtEl>
                                      </p:cBhvr>
                                      <p:by x="105000" y="105000"/>
                                    </p:animScale>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2000"/>
                            </p:stCondLst>
                            <p:childTnLst>
                              <p:par>
                                <p:cTn id="34" presetID="26" presetClass="emph" presetSubtype="0" fill="hold" nodeType="afterEffect">
                                  <p:stCondLst>
                                    <p:cond delay="0"/>
                                  </p:stCondLst>
                                  <p:childTnLst>
                                    <p:animEffect transition="out" filter="fade">
                                      <p:cBhvr>
                                        <p:cTn id="35" dur="1000" tmFilter="0, 0; .2, .5; .8, .5; 1, 0"/>
                                        <p:tgtEl>
                                          <p:spTgt spid="16"/>
                                        </p:tgtEl>
                                      </p:cBhvr>
                                    </p:animEffect>
                                    <p:animScale>
                                      <p:cBhvr>
                                        <p:cTn id="36" dur="500" autoRev="1" fill="hold"/>
                                        <p:tgtEl>
                                          <p:spTgt spid="16"/>
                                        </p:tgtEl>
                                      </p:cBhvr>
                                      <p:by x="105000" y="105000"/>
                                    </p:animScale>
                                  </p:childTnLst>
                                </p:cTn>
                              </p:par>
                              <p:par>
                                <p:cTn id="37" presetID="26" presetClass="emph" presetSubtype="0" fill="hold" nodeType="withEffect">
                                  <p:stCondLst>
                                    <p:cond delay="0"/>
                                  </p:stCondLst>
                                  <p:childTnLst>
                                    <p:animEffect transition="out" filter="fade">
                                      <p:cBhvr>
                                        <p:cTn id="38" dur="1000" tmFilter="0, 0; .2, .5; .8, .5; 1, 0"/>
                                        <p:tgtEl>
                                          <p:spTgt spid="15"/>
                                        </p:tgtEl>
                                      </p:cBhvr>
                                    </p:animEffect>
                                    <p:animScale>
                                      <p:cBhvr>
                                        <p:cTn id="39" dur="500" autoRev="1" fill="hold"/>
                                        <p:tgtEl>
                                          <p:spTgt spid="15"/>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fill="hold" nodeType="clickEffect">
                                  <p:stCondLst>
                                    <p:cond delay="0"/>
                                  </p:stCondLst>
                                  <p:childTnLst>
                                    <p:animMotion origin="layout" path="M 2.91667E-6 3.33333E-6 L 0.02461 -0.00047 " pathEditMode="relative" rAng="0" ptsTypes="AA">
                                      <p:cBhvr>
                                        <p:cTn id="43" dur="1250" fill="hold"/>
                                        <p:tgtEl>
                                          <p:spTgt spid="14"/>
                                        </p:tgtEl>
                                        <p:attrNameLst>
                                          <p:attrName>ppt_x</p:attrName>
                                          <p:attrName>ppt_y</p:attrName>
                                        </p:attrNameLst>
                                      </p:cBhvr>
                                      <p:rCtr x="1224" y="-23"/>
                                    </p:animMotion>
                                  </p:childTnLst>
                                </p:cTn>
                              </p:par>
                              <p:par>
                                <p:cTn id="44" presetID="35" presetClass="path" presetSubtype="0" accel="50000" fill="hold" nodeType="withEffect">
                                  <p:stCondLst>
                                    <p:cond delay="0"/>
                                  </p:stCondLst>
                                  <p:childTnLst>
                                    <p:animMotion origin="layout" path="M 2.08333E-7 3.33333E-6 L -0.02487 0.00023 " pathEditMode="relative" rAng="0" ptsTypes="AA">
                                      <p:cBhvr>
                                        <p:cTn id="45" dur="1250" fill="hold"/>
                                        <p:tgtEl>
                                          <p:spTgt spid="17"/>
                                        </p:tgtEl>
                                        <p:attrNameLst>
                                          <p:attrName>ppt_x</p:attrName>
                                          <p:attrName>ppt_y</p:attrName>
                                        </p:attrNameLst>
                                      </p:cBhvr>
                                      <p:rCtr x="-1250" y="0"/>
                                    </p:animMotion>
                                  </p:childTnLst>
                                </p:cTn>
                              </p:par>
                              <p:par>
                                <p:cTn id="46" presetID="35" presetClass="path" presetSubtype="0" accel="50000" fill="hold" nodeType="withEffect">
                                  <p:stCondLst>
                                    <p:cond delay="0"/>
                                  </p:stCondLst>
                                  <p:childTnLst>
                                    <p:animMotion origin="layout" path="M -2.08333E-6 3.7037E-6 L -0.02526 0.08032 " pathEditMode="relative" rAng="0" ptsTypes="AA">
                                      <p:cBhvr>
                                        <p:cTn id="47" dur="1250" fill="hold"/>
                                        <p:tgtEl>
                                          <p:spTgt spid="16"/>
                                        </p:tgtEl>
                                        <p:attrNameLst>
                                          <p:attrName>ppt_x</p:attrName>
                                          <p:attrName>ppt_y</p:attrName>
                                        </p:attrNameLst>
                                      </p:cBhvr>
                                      <p:rCtr x="-1263" y="4005"/>
                                    </p:animMotion>
                                  </p:childTnLst>
                                </p:cTn>
                              </p:par>
                              <p:par>
                                <p:cTn id="48" presetID="63" presetClass="path" presetSubtype="0" accel="50000" fill="hold" nodeType="withEffect">
                                  <p:stCondLst>
                                    <p:cond delay="0"/>
                                  </p:stCondLst>
                                  <p:childTnLst>
                                    <p:animMotion origin="layout" path="M 1.04167E-6 3.7037E-6 L 0.05169 0.00208 " pathEditMode="relative" rAng="0" ptsTypes="AA">
                                      <p:cBhvr>
                                        <p:cTn id="49" dur="1250" fill="hold"/>
                                        <p:tgtEl>
                                          <p:spTgt spid="15"/>
                                        </p:tgtEl>
                                        <p:attrNameLst>
                                          <p:attrName>ppt_x</p:attrName>
                                          <p:attrName>ppt_y</p:attrName>
                                        </p:attrNameLst>
                                      </p:cBhvr>
                                      <p:rCtr x="2578" y="93"/>
                                    </p:animMotion>
                                  </p:childTnLst>
                                </p:cTn>
                              </p:par>
                            </p:childTnLst>
                          </p:cTn>
                        </p:par>
                        <p:par>
                          <p:cTn id="50" fill="hold">
                            <p:stCondLst>
                              <p:cond delay="1250"/>
                            </p:stCondLst>
                            <p:childTnLst>
                              <p:par>
                                <p:cTn id="51" presetID="1" presetClass="exit" presetSubtype="0" fill="hold" nodeType="afterEffect">
                                  <p:stCondLst>
                                    <p:cond delay="0"/>
                                  </p:stCondLst>
                                  <p:childTnLst>
                                    <p:set>
                                      <p:cBhvr>
                                        <p:cTn id="52" dur="1" fill="hold">
                                          <p:stCondLst>
                                            <p:cond delay="0"/>
                                          </p:stCondLst>
                                        </p:cTn>
                                        <p:tgtEl>
                                          <p:spTgt spid="14"/>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BFAD785-DF4E-4BDA-AC8F-47C0332B4FFF}"/>
              </a:ext>
            </a:extLst>
          </p:cNvPr>
          <p:cNvGrpSpPr/>
          <p:nvPr/>
        </p:nvGrpSpPr>
        <p:grpSpPr>
          <a:xfrm>
            <a:off x="5670850" y="2185744"/>
            <a:ext cx="1143994" cy="1773192"/>
            <a:chOff x="4146850" y="2185744"/>
            <a:chExt cx="1143994" cy="1773192"/>
          </a:xfrm>
        </p:grpSpPr>
        <p:pic>
          <p:nvPicPr>
            <p:cNvPr id="20" name="Picture 19">
              <a:extLst>
                <a:ext uri="{FF2B5EF4-FFF2-40B4-BE49-F238E27FC236}">
                  <a16:creationId xmlns:a16="http://schemas.microsoft.com/office/drawing/2014/main" id="{A1F9A3C5-1816-480D-94C0-3A8730D785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3799" y="2188694"/>
              <a:ext cx="187045" cy="733217"/>
            </a:xfrm>
            <a:prstGeom prst="rect">
              <a:avLst/>
            </a:prstGeom>
          </p:spPr>
        </p:pic>
        <p:pic>
          <p:nvPicPr>
            <p:cNvPr id="6" name="Picture 5">
              <a:extLst>
                <a:ext uri="{FF2B5EF4-FFF2-40B4-BE49-F238E27FC236}">
                  <a16:creationId xmlns:a16="http://schemas.microsoft.com/office/drawing/2014/main" id="{A52757D2-7DCD-40A5-9435-5FD8AF002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850" y="2185745"/>
              <a:ext cx="187045" cy="1773191"/>
            </a:xfrm>
            <a:prstGeom prst="rect">
              <a:avLst/>
            </a:prstGeom>
          </p:spPr>
        </p:pic>
        <p:pic>
          <p:nvPicPr>
            <p:cNvPr id="7" name="Picture 6">
              <a:extLst>
                <a:ext uri="{FF2B5EF4-FFF2-40B4-BE49-F238E27FC236}">
                  <a16:creationId xmlns:a16="http://schemas.microsoft.com/office/drawing/2014/main" id="{5B0995AB-FADC-4738-B32D-DF6470C25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666" y="2185744"/>
              <a:ext cx="187045" cy="1773191"/>
            </a:xfrm>
            <a:prstGeom prst="rect">
              <a:avLst/>
            </a:prstGeom>
          </p:spPr>
        </p:pic>
        <p:pic>
          <p:nvPicPr>
            <p:cNvPr id="22" name="Picture 21">
              <a:extLst>
                <a:ext uri="{FF2B5EF4-FFF2-40B4-BE49-F238E27FC236}">
                  <a16:creationId xmlns:a16="http://schemas.microsoft.com/office/drawing/2014/main" id="{B3377FD6-82AD-43B1-90C2-0EE28324E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2959" y="2185745"/>
              <a:ext cx="187045" cy="733217"/>
            </a:xfrm>
            <a:prstGeom prst="rect">
              <a:avLst/>
            </a:prstGeom>
          </p:spPr>
        </p:pic>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2:6</a:t>
            </a:r>
          </a:p>
        </p:txBody>
      </p:sp>
      <p:sp>
        <p:nvSpPr>
          <p:cNvPr id="10" name="TextBox 9">
            <a:extLst>
              <a:ext uri="{FF2B5EF4-FFF2-40B4-BE49-F238E27FC236}">
                <a16:creationId xmlns:a16="http://schemas.microsoft.com/office/drawing/2014/main" id="{B3475CB4-6318-41AB-A3A8-194EBC3F7BDD}"/>
              </a:ext>
            </a:extLst>
          </p:cNvPr>
          <p:cNvSpPr txBox="1"/>
          <p:nvPr/>
        </p:nvSpPr>
        <p:spPr bwMode="auto">
          <a:xfrm>
            <a:off x="4964485" y="1069207"/>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13</a:t>
            </a:r>
            <a:endParaRPr lang="en-GB" sz="2400" dirty="0">
              <a:solidFill>
                <a:srgbClr val="FF0000"/>
              </a:solidFill>
              <a:latin typeface="Myriad Pro Semibold" charset="0"/>
              <a:ea typeface="Myriad Pro Semibold" charset="0"/>
              <a:cs typeface="Myriad Pro Semibold" charset="0"/>
            </a:endParaRPr>
          </a:p>
        </p:txBody>
      </p:sp>
      <p:sp>
        <p:nvSpPr>
          <p:cNvPr id="11" name="TextBox 10">
            <a:extLst>
              <a:ext uri="{FF2B5EF4-FFF2-40B4-BE49-F238E27FC236}">
                <a16:creationId xmlns:a16="http://schemas.microsoft.com/office/drawing/2014/main" id="{6DDFC111-73D5-469A-9B7F-F02ABF957FCE}"/>
              </a:ext>
            </a:extLst>
          </p:cNvPr>
          <p:cNvSpPr txBox="1"/>
          <p:nvPr/>
        </p:nvSpPr>
        <p:spPr bwMode="auto">
          <a:xfrm>
            <a:off x="6414473" y="1069206"/>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26</a:t>
            </a:r>
          </a:p>
        </p:txBody>
      </p:sp>
      <p:sp>
        <p:nvSpPr>
          <p:cNvPr id="12" name="TextBox 11">
            <a:extLst>
              <a:ext uri="{FF2B5EF4-FFF2-40B4-BE49-F238E27FC236}">
                <a16:creationId xmlns:a16="http://schemas.microsoft.com/office/drawing/2014/main" id="{44A0F06B-FE32-4813-8AD2-9A24598BD547}"/>
              </a:ext>
            </a:extLst>
          </p:cNvPr>
          <p:cNvSpPr txBox="1"/>
          <p:nvPr/>
        </p:nvSpPr>
        <p:spPr bwMode="auto">
          <a:xfrm>
            <a:off x="4524904" y="4860496"/>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10</a:t>
            </a:r>
            <a:endParaRPr lang="en-GB" sz="2400" dirty="0">
              <a:solidFill>
                <a:srgbClr val="FF0000"/>
              </a:solidFill>
              <a:latin typeface="Myriad Pro Semibold" charset="0"/>
              <a:ea typeface="Myriad Pro Semibold" charset="0"/>
              <a:cs typeface="Myriad Pro Semibold" charset="0"/>
            </a:endParaRPr>
          </a:p>
        </p:txBody>
      </p:sp>
      <p:sp>
        <p:nvSpPr>
          <p:cNvPr id="13" name="TextBox 12">
            <a:extLst>
              <a:ext uri="{FF2B5EF4-FFF2-40B4-BE49-F238E27FC236}">
                <a16:creationId xmlns:a16="http://schemas.microsoft.com/office/drawing/2014/main" id="{5A62E0A0-094C-4917-A223-593D886FB792}"/>
              </a:ext>
            </a:extLst>
          </p:cNvPr>
          <p:cNvSpPr txBox="1"/>
          <p:nvPr/>
        </p:nvSpPr>
        <p:spPr bwMode="auto">
          <a:xfrm>
            <a:off x="6167222" y="5591678"/>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26</a:t>
            </a:r>
          </a:p>
        </p:txBody>
      </p:sp>
      <p:sp>
        <p:nvSpPr>
          <p:cNvPr id="14" name="TextBox 13">
            <a:extLst>
              <a:ext uri="{FF2B5EF4-FFF2-40B4-BE49-F238E27FC236}">
                <a16:creationId xmlns:a16="http://schemas.microsoft.com/office/drawing/2014/main" id="{239B81F7-0F59-4AB7-A024-062B3B002D0B}"/>
              </a:ext>
            </a:extLst>
          </p:cNvPr>
          <p:cNvSpPr txBox="1"/>
          <p:nvPr/>
        </p:nvSpPr>
        <p:spPr bwMode="auto">
          <a:xfrm>
            <a:off x="5974890" y="4860496"/>
            <a:ext cx="16850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double 3</a:t>
            </a:r>
            <a:endParaRPr lang="en-GB" sz="2400" dirty="0">
              <a:solidFill>
                <a:srgbClr val="FF0000"/>
              </a:solidFill>
              <a:latin typeface="Myriad Pro Semibold" charset="0"/>
              <a:ea typeface="Myriad Pro Semibold" charset="0"/>
              <a:cs typeface="Myriad Pro Semibold" charset="0"/>
            </a:endParaRPr>
          </a:p>
        </p:txBody>
      </p:sp>
      <p:sp>
        <p:nvSpPr>
          <p:cNvPr id="15" name="TextBox 14">
            <a:extLst>
              <a:ext uri="{FF2B5EF4-FFF2-40B4-BE49-F238E27FC236}">
                <a16:creationId xmlns:a16="http://schemas.microsoft.com/office/drawing/2014/main" id="{5F1B0723-C77C-4770-BC6E-1E303371C805}"/>
              </a:ext>
            </a:extLst>
          </p:cNvPr>
          <p:cNvSpPr txBox="1"/>
          <p:nvPr/>
        </p:nvSpPr>
        <p:spPr bwMode="auto">
          <a:xfrm>
            <a:off x="5206975" y="5591679"/>
            <a:ext cx="10647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 + 6</a:t>
            </a:r>
            <a:endParaRPr lang="en-GB" sz="2400" dirty="0">
              <a:solidFill>
                <a:srgbClr val="FF0000"/>
              </a:solidFill>
              <a:latin typeface="Myriad Pro Semibold" charset="0"/>
              <a:ea typeface="Myriad Pro Semibold" charset="0"/>
              <a:cs typeface="Myriad Pro Semibold" charset="0"/>
            </a:endParaRPr>
          </a:p>
        </p:txBody>
      </p:sp>
      <p:pic>
        <p:nvPicPr>
          <p:cNvPr id="16" name="Picture 15">
            <a:extLst>
              <a:ext uri="{FF2B5EF4-FFF2-40B4-BE49-F238E27FC236}">
                <a16:creationId xmlns:a16="http://schemas.microsoft.com/office/drawing/2014/main" id="{46597538-A1CB-41B4-9B3A-F45F15CFC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5239" y="2185744"/>
            <a:ext cx="187045" cy="1773191"/>
          </a:xfrm>
          <a:prstGeom prst="rect">
            <a:avLst/>
          </a:prstGeom>
        </p:spPr>
      </p:pic>
      <p:pic>
        <p:nvPicPr>
          <p:cNvPr id="17" name="Picture 16">
            <a:extLst>
              <a:ext uri="{FF2B5EF4-FFF2-40B4-BE49-F238E27FC236}">
                <a16:creationId xmlns:a16="http://schemas.microsoft.com/office/drawing/2014/main" id="{4B2A7173-C41C-4AA9-A02B-E403631E3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847" y="2185746"/>
            <a:ext cx="187045" cy="733217"/>
          </a:xfrm>
          <a:prstGeom prst="rect">
            <a:avLst/>
          </a:prstGeom>
        </p:spPr>
      </p:pic>
      <p:pic>
        <p:nvPicPr>
          <p:cNvPr id="18" name="Picture 17">
            <a:extLst>
              <a:ext uri="{FF2B5EF4-FFF2-40B4-BE49-F238E27FC236}">
                <a16:creationId xmlns:a16="http://schemas.microsoft.com/office/drawing/2014/main" id="{657563E8-BDE8-4285-B226-617760401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265" y="2185744"/>
            <a:ext cx="187045" cy="733217"/>
          </a:xfrm>
          <a:prstGeom prst="rect">
            <a:avLst/>
          </a:prstGeom>
        </p:spPr>
      </p:pic>
      <p:pic>
        <p:nvPicPr>
          <p:cNvPr id="19" name="Picture 18">
            <a:extLst>
              <a:ext uri="{FF2B5EF4-FFF2-40B4-BE49-F238E27FC236}">
                <a16:creationId xmlns:a16="http://schemas.microsoft.com/office/drawing/2014/main" id="{16F4C091-2634-463F-AC1F-56ABF8D62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689" y="2185745"/>
            <a:ext cx="187045" cy="1773191"/>
          </a:xfrm>
          <a:prstGeom prst="rect">
            <a:avLst/>
          </a:prstGeom>
        </p:spPr>
      </p:pic>
    </p:spTree>
    <p:extLst>
      <p:ext uri="{BB962C8B-B14F-4D97-AF65-F5344CB8AC3E}">
        <p14:creationId xmlns:p14="http://schemas.microsoft.com/office/powerpoint/2010/main" val="340449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1000" tmFilter="0, 0; .2, .5; .8, .5; 1, 0"/>
                                        <p:tgtEl>
                                          <p:spTgt spid="16"/>
                                        </p:tgtEl>
                                      </p:cBhvr>
                                    </p:animEffect>
                                    <p:animScale>
                                      <p:cBhvr>
                                        <p:cTn id="25" dur="500" autoRev="1" fill="hold"/>
                                        <p:tgtEl>
                                          <p:spTgt spid="16"/>
                                        </p:tgtEl>
                                      </p:cBhvr>
                                      <p:by x="105000" y="105000"/>
                                    </p:animScale>
                                  </p:childTnLst>
                                </p:cTn>
                              </p:par>
                              <p:par>
                                <p:cTn id="26" presetID="26" presetClass="emph" presetSubtype="0" fill="hold" nodeType="withEffect">
                                  <p:stCondLst>
                                    <p:cond delay="0"/>
                                  </p:stCondLst>
                                  <p:childTnLst>
                                    <p:animEffect transition="out" filter="fade">
                                      <p:cBhvr>
                                        <p:cTn id="27" dur="1000" tmFilter="0, 0; .2, .5; .8, .5; 1, 0"/>
                                        <p:tgtEl>
                                          <p:spTgt spid="19"/>
                                        </p:tgtEl>
                                      </p:cBhvr>
                                    </p:animEffect>
                                    <p:animScale>
                                      <p:cBhvr>
                                        <p:cTn id="28" dur="500" autoRev="1" fill="hold"/>
                                        <p:tgtEl>
                                          <p:spTgt spid="19"/>
                                        </p:tgtEl>
                                      </p:cBhvr>
                                      <p:by x="105000" y="105000"/>
                                    </p:animScale>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2000"/>
                            </p:stCondLst>
                            <p:childTnLst>
                              <p:par>
                                <p:cTn id="34" presetID="26" presetClass="emph" presetSubtype="0" fill="hold" nodeType="afterEffect">
                                  <p:stCondLst>
                                    <p:cond delay="0"/>
                                  </p:stCondLst>
                                  <p:childTnLst>
                                    <p:animEffect transition="out" filter="fade">
                                      <p:cBhvr>
                                        <p:cTn id="35" dur="1000" tmFilter="0, 0; .2, .5; .8, .5; 1, 0"/>
                                        <p:tgtEl>
                                          <p:spTgt spid="18"/>
                                        </p:tgtEl>
                                      </p:cBhvr>
                                    </p:animEffect>
                                    <p:animScale>
                                      <p:cBhvr>
                                        <p:cTn id="36" dur="500" autoRev="1" fill="hold"/>
                                        <p:tgtEl>
                                          <p:spTgt spid="18"/>
                                        </p:tgtEl>
                                      </p:cBhvr>
                                      <p:by x="105000" y="105000"/>
                                    </p:animScale>
                                  </p:childTnLst>
                                </p:cTn>
                              </p:par>
                              <p:par>
                                <p:cTn id="37" presetID="26" presetClass="emph" presetSubtype="0" fill="hold" nodeType="withEffect">
                                  <p:stCondLst>
                                    <p:cond delay="0"/>
                                  </p:stCondLst>
                                  <p:childTnLst>
                                    <p:animEffect transition="out" filter="fade">
                                      <p:cBhvr>
                                        <p:cTn id="38" dur="1000" tmFilter="0, 0; .2, .5; .8, .5; 1, 0"/>
                                        <p:tgtEl>
                                          <p:spTgt spid="17"/>
                                        </p:tgtEl>
                                      </p:cBhvr>
                                    </p:animEffect>
                                    <p:animScale>
                                      <p:cBhvr>
                                        <p:cTn id="39" dur="500" autoRev="1" fill="hold"/>
                                        <p:tgtEl>
                                          <p:spTgt spid="17"/>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fill="hold" nodeType="clickEffect">
                                  <p:stCondLst>
                                    <p:cond delay="0"/>
                                  </p:stCondLst>
                                  <p:childTnLst>
                                    <p:animMotion origin="layout" path="M 2.5E-6 3.33333E-6 L 0.04232 -0.00093 " pathEditMode="relative" rAng="0" ptsTypes="AA">
                                      <p:cBhvr>
                                        <p:cTn id="43" dur="1250" fill="hold"/>
                                        <p:tgtEl>
                                          <p:spTgt spid="16"/>
                                        </p:tgtEl>
                                        <p:attrNameLst>
                                          <p:attrName>ppt_x</p:attrName>
                                          <p:attrName>ppt_y</p:attrName>
                                        </p:attrNameLst>
                                      </p:cBhvr>
                                      <p:rCtr x="2109" y="-46"/>
                                    </p:animMotion>
                                  </p:childTnLst>
                                </p:cTn>
                              </p:par>
                              <p:par>
                                <p:cTn id="44" presetID="35" presetClass="path" presetSubtype="0" accel="50000" fill="hold" nodeType="withEffect">
                                  <p:stCondLst>
                                    <p:cond delay="0"/>
                                  </p:stCondLst>
                                  <p:childTnLst>
                                    <p:animMotion origin="layout" path="M 2.08333E-7 3.33333E-6 L -0.02318 -0.00047 " pathEditMode="relative" rAng="0" ptsTypes="AA">
                                      <p:cBhvr>
                                        <p:cTn id="45" dur="1250" fill="hold"/>
                                        <p:tgtEl>
                                          <p:spTgt spid="19"/>
                                        </p:tgtEl>
                                        <p:attrNameLst>
                                          <p:attrName>ppt_x</p:attrName>
                                          <p:attrName>ppt_y</p:attrName>
                                        </p:attrNameLst>
                                      </p:cBhvr>
                                      <p:rCtr x="-1159" y="-23"/>
                                    </p:animMotion>
                                  </p:childTnLst>
                                </p:cTn>
                              </p:par>
                              <p:par>
                                <p:cTn id="46" presetID="63" presetClass="path" presetSubtype="0" accel="50000" fill="hold" nodeType="withEffect">
                                  <p:stCondLst>
                                    <p:cond delay="0"/>
                                  </p:stCondLst>
                                  <p:childTnLst>
                                    <p:animMotion origin="layout" path="M 1.04167E-6 -2.22222E-6 L 0.05182 0.00023 " pathEditMode="relative" rAng="0" ptsTypes="AA">
                                      <p:cBhvr>
                                        <p:cTn id="47" dur="1250" fill="hold"/>
                                        <p:tgtEl>
                                          <p:spTgt spid="17"/>
                                        </p:tgtEl>
                                        <p:attrNameLst>
                                          <p:attrName>ppt_x</p:attrName>
                                          <p:attrName>ppt_y</p:attrName>
                                        </p:attrNameLst>
                                      </p:cBhvr>
                                      <p:rCtr x="2591" y="0"/>
                                    </p:animMotion>
                                  </p:childTnLst>
                                </p:cTn>
                              </p:par>
                            </p:childTnLst>
                          </p:cTn>
                        </p:par>
                        <p:par>
                          <p:cTn id="48" fill="hold">
                            <p:stCondLst>
                              <p:cond delay="1250"/>
                            </p:stCondLst>
                            <p:childTnLst>
                              <p:par>
                                <p:cTn id="49" presetID="1" presetClass="exit" presetSubtype="0" fill="hold" nodeType="after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2:6</a:t>
            </a:r>
          </a:p>
        </p:txBody>
      </p:sp>
      <p:grpSp>
        <p:nvGrpSpPr>
          <p:cNvPr id="18" name="Group 17">
            <a:extLst>
              <a:ext uri="{FF2B5EF4-FFF2-40B4-BE49-F238E27FC236}">
                <a16:creationId xmlns:a16="http://schemas.microsoft.com/office/drawing/2014/main" id="{D7A97E3A-5E7E-448E-AA4C-689837E05FEA}"/>
              </a:ext>
            </a:extLst>
          </p:cNvPr>
          <p:cNvGrpSpPr/>
          <p:nvPr/>
        </p:nvGrpSpPr>
        <p:grpSpPr>
          <a:xfrm>
            <a:off x="5857663" y="2067757"/>
            <a:ext cx="843152" cy="1773192"/>
            <a:chOff x="4146850" y="2185744"/>
            <a:chExt cx="843152" cy="1773192"/>
          </a:xfrm>
        </p:grpSpPr>
        <p:pic>
          <p:nvPicPr>
            <p:cNvPr id="19" name="Picture 18" descr="A close up of a screen&#10;&#10;Description automatically generated">
              <a:extLst>
                <a:ext uri="{FF2B5EF4-FFF2-40B4-BE49-F238E27FC236}">
                  <a16:creationId xmlns:a16="http://schemas.microsoft.com/office/drawing/2014/main" id="{55C9FB2D-3CD7-4100-A7A8-22D858D26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2957" y="2185744"/>
              <a:ext cx="187045" cy="1773191"/>
            </a:xfrm>
            <a:prstGeom prst="rect">
              <a:avLst/>
            </a:prstGeom>
          </p:spPr>
        </p:pic>
        <p:pic>
          <p:nvPicPr>
            <p:cNvPr id="20" name="Picture 19">
              <a:extLst>
                <a:ext uri="{FF2B5EF4-FFF2-40B4-BE49-F238E27FC236}">
                  <a16:creationId xmlns:a16="http://schemas.microsoft.com/office/drawing/2014/main" id="{F466252D-6E6C-47F5-87BA-EB6A169CA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850" y="2185745"/>
              <a:ext cx="187045" cy="1773191"/>
            </a:xfrm>
            <a:prstGeom prst="rect">
              <a:avLst/>
            </a:prstGeom>
          </p:spPr>
        </p:pic>
        <p:pic>
          <p:nvPicPr>
            <p:cNvPr id="23" name="Picture 22">
              <a:extLst>
                <a:ext uri="{FF2B5EF4-FFF2-40B4-BE49-F238E27FC236}">
                  <a16:creationId xmlns:a16="http://schemas.microsoft.com/office/drawing/2014/main" id="{F5A851C8-B5F3-4F81-9C2B-C4ADE16EF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666" y="2185744"/>
              <a:ext cx="187045" cy="1773191"/>
            </a:xfrm>
            <a:prstGeom prst="rect">
              <a:avLst/>
            </a:prstGeom>
          </p:spPr>
        </p:pic>
      </p:grpSp>
      <p:sp>
        <p:nvSpPr>
          <p:cNvPr id="24" name="TextBox 23">
            <a:extLst>
              <a:ext uri="{FF2B5EF4-FFF2-40B4-BE49-F238E27FC236}">
                <a16:creationId xmlns:a16="http://schemas.microsoft.com/office/drawing/2014/main" id="{2D1A98DA-3244-40BD-AEB6-233FD3A6D297}"/>
              </a:ext>
            </a:extLst>
          </p:cNvPr>
          <p:cNvSpPr txBox="1"/>
          <p:nvPr/>
        </p:nvSpPr>
        <p:spPr bwMode="auto">
          <a:xfrm>
            <a:off x="4791059" y="951219"/>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double 14</a:t>
            </a:r>
            <a:endParaRPr lang="en-GB" sz="2400" dirty="0">
              <a:solidFill>
                <a:srgbClr val="FF0000"/>
              </a:solidFill>
              <a:latin typeface="Myriad Pro Semibold" charset="0"/>
              <a:ea typeface="Myriad Pro Semibold" charset="0"/>
              <a:cs typeface="Myriad Pro Semibold" charset="0"/>
            </a:endParaRPr>
          </a:p>
        </p:txBody>
      </p:sp>
      <p:sp>
        <p:nvSpPr>
          <p:cNvPr id="25" name="TextBox 24">
            <a:extLst>
              <a:ext uri="{FF2B5EF4-FFF2-40B4-BE49-F238E27FC236}">
                <a16:creationId xmlns:a16="http://schemas.microsoft.com/office/drawing/2014/main" id="{4927BC18-7E68-4179-92D9-25FDD9A0726A}"/>
              </a:ext>
            </a:extLst>
          </p:cNvPr>
          <p:cNvSpPr txBox="1"/>
          <p:nvPr/>
        </p:nvSpPr>
        <p:spPr bwMode="auto">
          <a:xfrm>
            <a:off x="6241046" y="951218"/>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 28</a:t>
            </a:r>
          </a:p>
        </p:txBody>
      </p:sp>
      <p:sp>
        <p:nvSpPr>
          <p:cNvPr id="26" name="TextBox 25">
            <a:extLst>
              <a:ext uri="{FF2B5EF4-FFF2-40B4-BE49-F238E27FC236}">
                <a16:creationId xmlns:a16="http://schemas.microsoft.com/office/drawing/2014/main" id="{DCFF3B65-9F5C-4332-AA8E-B23FF38D0DC9}"/>
              </a:ext>
            </a:extLst>
          </p:cNvPr>
          <p:cNvSpPr txBox="1"/>
          <p:nvPr/>
        </p:nvSpPr>
        <p:spPr bwMode="auto">
          <a:xfrm>
            <a:off x="4711717" y="4742508"/>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double 10</a:t>
            </a:r>
            <a:endParaRPr lang="en-GB" sz="2400" dirty="0">
              <a:solidFill>
                <a:srgbClr val="FF0000"/>
              </a:solidFill>
              <a:latin typeface="Myriad Pro Semibold" charset="0"/>
              <a:ea typeface="Myriad Pro Semibold" charset="0"/>
              <a:cs typeface="Myriad Pro Semibold" charset="0"/>
            </a:endParaRPr>
          </a:p>
        </p:txBody>
      </p:sp>
      <p:sp>
        <p:nvSpPr>
          <p:cNvPr id="27" name="TextBox 26">
            <a:extLst>
              <a:ext uri="{FF2B5EF4-FFF2-40B4-BE49-F238E27FC236}">
                <a16:creationId xmlns:a16="http://schemas.microsoft.com/office/drawing/2014/main" id="{6E9EB7B7-A86D-4D8B-B133-EB45C1477B62}"/>
              </a:ext>
            </a:extLst>
          </p:cNvPr>
          <p:cNvSpPr txBox="1"/>
          <p:nvPr/>
        </p:nvSpPr>
        <p:spPr bwMode="auto">
          <a:xfrm>
            <a:off x="6354034" y="5473690"/>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 28</a:t>
            </a:r>
          </a:p>
        </p:txBody>
      </p:sp>
      <p:sp>
        <p:nvSpPr>
          <p:cNvPr id="28" name="TextBox 27">
            <a:extLst>
              <a:ext uri="{FF2B5EF4-FFF2-40B4-BE49-F238E27FC236}">
                <a16:creationId xmlns:a16="http://schemas.microsoft.com/office/drawing/2014/main" id="{14F68799-0F80-4B9B-B4C3-BD56715500D4}"/>
              </a:ext>
            </a:extLst>
          </p:cNvPr>
          <p:cNvSpPr txBox="1"/>
          <p:nvPr/>
        </p:nvSpPr>
        <p:spPr bwMode="auto">
          <a:xfrm>
            <a:off x="6161703" y="4742508"/>
            <a:ext cx="16850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 double 4</a:t>
            </a:r>
            <a:endParaRPr lang="en-GB" sz="2400" dirty="0">
              <a:solidFill>
                <a:srgbClr val="FF0000"/>
              </a:solidFill>
              <a:latin typeface="Myriad Pro Semibold" charset="0"/>
              <a:ea typeface="Myriad Pro Semibold" charset="0"/>
              <a:cs typeface="Myriad Pro Semibold" charset="0"/>
            </a:endParaRPr>
          </a:p>
        </p:txBody>
      </p:sp>
      <p:sp>
        <p:nvSpPr>
          <p:cNvPr id="29" name="TextBox 28">
            <a:extLst>
              <a:ext uri="{FF2B5EF4-FFF2-40B4-BE49-F238E27FC236}">
                <a16:creationId xmlns:a16="http://schemas.microsoft.com/office/drawing/2014/main" id="{DFAFA938-E519-489D-B620-6B787B232351}"/>
              </a:ext>
            </a:extLst>
          </p:cNvPr>
          <p:cNvSpPr txBox="1"/>
          <p:nvPr/>
        </p:nvSpPr>
        <p:spPr bwMode="auto">
          <a:xfrm>
            <a:off x="5393788" y="5473691"/>
            <a:ext cx="1064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a:buClr>
                <a:srgbClr val="82CBDD"/>
              </a:buClr>
              <a:buNone/>
            </a:pPr>
            <a:r>
              <a:rPr lang="en-GB" sz="2400" dirty="0">
                <a:latin typeface="Myriad Pro Semibold" charset="0"/>
                <a:ea typeface="Myriad Pro Semibold" charset="0"/>
                <a:cs typeface="Myriad Pro Semibold" charset="0"/>
              </a:rPr>
              <a:t>20 + 8</a:t>
            </a:r>
            <a:endParaRPr lang="en-GB" sz="2400" dirty="0">
              <a:solidFill>
                <a:srgbClr val="FF0000"/>
              </a:solidFill>
              <a:latin typeface="Myriad Pro Semibold" charset="0"/>
              <a:ea typeface="Myriad Pro Semibold" charset="0"/>
              <a:cs typeface="Myriad Pro Semibold" charset="0"/>
            </a:endParaRPr>
          </a:p>
        </p:txBody>
      </p:sp>
      <p:pic>
        <p:nvPicPr>
          <p:cNvPr id="30" name="Picture 29">
            <a:extLst>
              <a:ext uri="{FF2B5EF4-FFF2-40B4-BE49-F238E27FC236}">
                <a16:creationId xmlns:a16="http://schemas.microsoft.com/office/drawing/2014/main" id="{C84DAAD2-C48E-4CD2-BB61-8C0C9995C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572" y="2067758"/>
            <a:ext cx="187045" cy="1773191"/>
          </a:xfrm>
          <a:prstGeom prst="rect">
            <a:avLst/>
          </a:prstGeom>
        </p:spPr>
      </p:pic>
      <p:pic>
        <p:nvPicPr>
          <p:cNvPr id="31" name="Picture 30">
            <a:extLst>
              <a:ext uri="{FF2B5EF4-FFF2-40B4-BE49-F238E27FC236}">
                <a16:creationId xmlns:a16="http://schemas.microsoft.com/office/drawing/2014/main" id="{77ED8490-5BD7-4A70-846E-3EA92AEBF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6659" y="2067757"/>
            <a:ext cx="187045" cy="867890"/>
          </a:xfrm>
          <a:prstGeom prst="rect">
            <a:avLst/>
          </a:prstGeom>
        </p:spPr>
      </p:pic>
      <p:pic>
        <p:nvPicPr>
          <p:cNvPr id="32" name="Picture 31">
            <a:extLst>
              <a:ext uri="{FF2B5EF4-FFF2-40B4-BE49-F238E27FC236}">
                <a16:creationId xmlns:a16="http://schemas.microsoft.com/office/drawing/2014/main" id="{AF28B695-DBE9-4B39-8CF1-0A249F2CE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5612" y="2067757"/>
            <a:ext cx="187045" cy="867890"/>
          </a:xfrm>
          <a:prstGeom prst="rect">
            <a:avLst/>
          </a:prstGeom>
        </p:spPr>
      </p:pic>
      <p:pic>
        <p:nvPicPr>
          <p:cNvPr id="33" name="Picture 32">
            <a:extLst>
              <a:ext uri="{FF2B5EF4-FFF2-40B4-BE49-F238E27FC236}">
                <a16:creationId xmlns:a16="http://schemas.microsoft.com/office/drawing/2014/main" id="{6AA774BB-6C97-433E-B801-C20D6F9F2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501" y="2067757"/>
            <a:ext cx="187045" cy="1773191"/>
          </a:xfrm>
          <a:prstGeom prst="rect">
            <a:avLst/>
          </a:prstGeom>
        </p:spPr>
      </p:pic>
    </p:spTree>
    <p:extLst>
      <p:ext uri="{BB962C8B-B14F-4D97-AF65-F5344CB8AC3E}">
        <p14:creationId xmlns:p14="http://schemas.microsoft.com/office/powerpoint/2010/main" val="317895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1000" tmFilter="0, 0; .2, .5; .8, .5; 1, 0"/>
                                        <p:tgtEl>
                                          <p:spTgt spid="30"/>
                                        </p:tgtEl>
                                      </p:cBhvr>
                                    </p:animEffect>
                                    <p:animScale>
                                      <p:cBhvr>
                                        <p:cTn id="25" dur="500" autoRev="1" fill="hold"/>
                                        <p:tgtEl>
                                          <p:spTgt spid="30"/>
                                        </p:tgtEl>
                                      </p:cBhvr>
                                      <p:by x="105000" y="105000"/>
                                    </p:animScale>
                                  </p:childTnLst>
                                </p:cTn>
                              </p:par>
                              <p:par>
                                <p:cTn id="26" presetID="26" presetClass="emph" presetSubtype="0" fill="hold" nodeType="withEffect">
                                  <p:stCondLst>
                                    <p:cond delay="0"/>
                                  </p:stCondLst>
                                  <p:childTnLst>
                                    <p:animEffect transition="out" filter="fade">
                                      <p:cBhvr>
                                        <p:cTn id="27" dur="1000" tmFilter="0, 0; .2, .5; .8, .5; 1, 0"/>
                                        <p:tgtEl>
                                          <p:spTgt spid="33"/>
                                        </p:tgtEl>
                                      </p:cBhvr>
                                    </p:animEffect>
                                    <p:animScale>
                                      <p:cBhvr>
                                        <p:cTn id="28" dur="500" autoRev="1" fill="hold"/>
                                        <p:tgtEl>
                                          <p:spTgt spid="33"/>
                                        </p:tgtEl>
                                      </p:cBhvr>
                                      <p:by x="105000" y="105000"/>
                                    </p:animScale>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2000"/>
                            </p:stCondLst>
                            <p:childTnLst>
                              <p:par>
                                <p:cTn id="34" presetID="26" presetClass="emph" presetSubtype="0" fill="hold" nodeType="afterEffect">
                                  <p:stCondLst>
                                    <p:cond delay="0"/>
                                  </p:stCondLst>
                                  <p:childTnLst>
                                    <p:animEffect transition="out" filter="fade">
                                      <p:cBhvr>
                                        <p:cTn id="35" dur="1000" tmFilter="0, 0; .2, .5; .8, .5; 1, 0"/>
                                        <p:tgtEl>
                                          <p:spTgt spid="32"/>
                                        </p:tgtEl>
                                      </p:cBhvr>
                                    </p:animEffect>
                                    <p:animScale>
                                      <p:cBhvr>
                                        <p:cTn id="36" dur="500" autoRev="1" fill="hold"/>
                                        <p:tgtEl>
                                          <p:spTgt spid="32"/>
                                        </p:tgtEl>
                                      </p:cBhvr>
                                      <p:by x="105000" y="105000"/>
                                    </p:animScale>
                                  </p:childTnLst>
                                </p:cTn>
                              </p:par>
                              <p:par>
                                <p:cTn id="37" presetID="26" presetClass="emph" presetSubtype="0" fill="hold" nodeType="withEffect">
                                  <p:stCondLst>
                                    <p:cond delay="0"/>
                                  </p:stCondLst>
                                  <p:childTnLst>
                                    <p:animEffect transition="out" filter="fade">
                                      <p:cBhvr>
                                        <p:cTn id="38" dur="1000" tmFilter="0, 0; .2, .5; .8, .5; 1, 0"/>
                                        <p:tgtEl>
                                          <p:spTgt spid="31"/>
                                        </p:tgtEl>
                                      </p:cBhvr>
                                    </p:animEffect>
                                    <p:animScale>
                                      <p:cBhvr>
                                        <p:cTn id="39" dur="500" autoRev="1" fill="hold"/>
                                        <p:tgtEl>
                                          <p:spTgt spid="31"/>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fill="hold" nodeType="clickEffect">
                                  <p:stCondLst>
                                    <p:cond delay="0"/>
                                  </p:stCondLst>
                                  <p:childTnLst>
                                    <p:animMotion origin="layout" path="M -1.66667E-6 2.96296E-6 L 0.03373 2.96296E-6 " pathEditMode="relative" rAng="0" ptsTypes="AA">
                                      <p:cBhvr>
                                        <p:cTn id="43" dur="1250" fill="hold"/>
                                        <p:tgtEl>
                                          <p:spTgt spid="30"/>
                                        </p:tgtEl>
                                        <p:attrNameLst>
                                          <p:attrName>ppt_x</p:attrName>
                                          <p:attrName>ppt_y</p:attrName>
                                        </p:attrNameLst>
                                      </p:cBhvr>
                                      <p:rCtr x="1680" y="0"/>
                                    </p:animMotion>
                                  </p:childTnLst>
                                </p:cTn>
                              </p:par>
                              <p:par>
                                <p:cTn id="44" presetID="35" presetClass="path" presetSubtype="0" accel="50000" fill="hold" nodeType="withEffect">
                                  <p:stCondLst>
                                    <p:cond delay="0"/>
                                  </p:stCondLst>
                                  <p:childTnLst>
                                    <p:animMotion origin="layout" path="M -4.375E-6 2.96296E-6 L -0.0332 2.96296E-6 " pathEditMode="relative" rAng="0" ptsTypes="AA">
                                      <p:cBhvr>
                                        <p:cTn id="45" dur="1250" fill="hold"/>
                                        <p:tgtEl>
                                          <p:spTgt spid="33"/>
                                        </p:tgtEl>
                                        <p:attrNameLst>
                                          <p:attrName>ppt_x</p:attrName>
                                          <p:attrName>ppt_y</p:attrName>
                                        </p:attrNameLst>
                                      </p:cBhvr>
                                      <p:rCtr x="-1667" y="0"/>
                                    </p:animMotion>
                                  </p:childTnLst>
                                </p:cTn>
                              </p:par>
                              <p:par>
                                <p:cTn id="46" presetID="35" presetClass="path" presetSubtype="0" accel="50000" fill="hold" nodeType="withEffect">
                                  <p:stCondLst>
                                    <p:cond delay="0"/>
                                  </p:stCondLst>
                                  <p:childTnLst>
                                    <p:animMotion origin="layout" path="M 3.33333E-6 -4.81481E-6 L -0.02487 0.12963 " pathEditMode="relative" rAng="0" ptsTypes="AA">
                                      <p:cBhvr>
                                        <p:cTn id="47" dur="1250" fill="hold"/>
                                        <p:tgtEl>
                                          <p:spTgt spid="32"/>
                                        </p:tgtEl>
                                        <p:attrNameLst>
                                          <p:attrName>ppt_x</p:attrName>
                                          <p:attrName>ppt_y</p:attrName>
                                        </p:attrNameLst>
                                      </p:cBhvr>
                                      <p:rCtr x="-1250" y="6481"/>
                                    </p:animMotion>
                                  </p:childTnLst>
                                </p:cTn>
                              </p:par>
                              <p:par>
                                <p:cTn id="48" presetID="63" presetClass="path" presetSubtype="0" accel="50000" fill="hold" nodeType="withEffect">
                                  <p:stCondLst>
                                    <p:cond delay="0"/>
                                  </p:stCondLst>
                                  <p:childTnLst>
                                    <p:animMotion origin="layout" path="M -3.54167E-6 -4.81481E-6 L 0.07696 -7.40741E-7 " pathEditMode="relative" rAng="0" ptsTypes="AA">
                                      <p:cBhvr>
                                        <p:cTn id="49" dur="1250" fill="hold"/>
                                        <p:tgtEl>
                                          <p:spTgt spid="31"/>
                                        </p:tgtEl>
                                        <p:attrNameLst>
                                          <p:attrName>ppt_x</p:attrName>
                                          <p:attrName>ppt_y</p:attrName>
                                        </p:attrNameLst>
                                      </p:cBhvr>
                                      <p:rCtr x="3828" y="46"/>
                                    </p:animMotion>
                                  </p:childTnLst>
                                </p:cTn>
                              </p:par>
                            </p:childTnLst>
                          </p:cTn>
                        </p:par>
                        <p:par>
                          <p:cTn id="50" fill="hold">
                            <p:stCondLst>
                              <p:cond delay="1250"/>
                            </p:stCondLst>
                            <p:childTnLst>
                              <p:par>
                                <p:cTn id="51" presetID="1" presetClass="exit" presetSubtype="0" fill="hold" nodeType="afterEffect">
                                  <p:stCondLst>
                                    <p:cond delay="0"/>
                                  </p:stCondLst>
                                  <p:childTnLst>
                                    <p:set>
                                      <p:cBhvr>
                                        <p:cTn id="52" dur="1" fill="hold">
                                          <p:stCondLst>
                                            <p:cond delay="0"/>
                                          </p:stCondLst>
                                        </p:cTn>
                                        <p:tgtEl>
                                          <p:spTgt spid="3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2"/>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1"/>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5483494-CB7C-4E75-995E-46B4CC03A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483" y="2185745"/>
            <a:ext cx="187045" cy="1773188"/>
          </a:xfrm>
          <a:prstGeom prst="rect">
            <a:avLst/>
          </a:prstGeom>
        </p:spPr>
      </p:pic>
      <p:pic>
        <p:nvPicPr>
          <p:cNvPr id="23" name="Picture 22" descr="A picture containing screenshot&#10;&#10;Description automatically generated">
            <a:extLst>
              <a:ext uri="{FF2B5EF4-FFF2-40B4-BE49-F238E27FC236}">
                <a16:creationId xmlns:a16="http://schemas.microsoft.com/office/drawing/2014/main" id="{A79D4406-9F27-4DED-8BBA-8D695125F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483" y="2185745"/>
            <a:ext cx="187045" cy="187045"/>
          </a:xfrm>
          <a:prstGeom prst="rect">
            <a:avLst/>
          </a:prstGeom>
        </p:spPr>
      </p:pic>
      <p:pic>
        <p:nvPicPr>
          <p:cNvPr id="32" name="Picture 31" descr="A picture containing screenshot&#10;&#10;Description automatically generated">
            <a:extLst>
              <a:ext uri="{FF2B5EF4-FFF2-40B4-BE49-F238E27FC236}">
                <a16:creationId xmlns:a16="http://schemas.microsoft.com/office/drawing/2014/main" id="{379D5258-908B-4A52-8CE7-BFA5A41E3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800" y="2185745"/>
            <a:ext cx="187045" cy="187045"/>
          </a:xfrm>
          <a:prstGeom prst="rect">
            <a:avLst/>
          </a:prstGeom>
        </p:spPr>
      </p:pic>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2:6</a:t>
            </a:r>
          </a:p>
        </p:txBody>
      </p:sp>
      <p:grpSp>
        <p:nvGrpSpPr>
          <p:cNvPr id="34" name="Group 33">
            <a:extLst>
              <a:ext uri="{FF2B5EF4-FFF2-40B4-BE49-F238E27FC236}">
                <a16:creationId xmlns:a16="http://schemas.microsoft.com/office/drawing/2014/main" id="{AD6D8736-1124-4D57-B46A-846AA3B1B7FE}"/>
              </a:ext>
            </a:extLst>
          </p:cNvPr>
          <p:cNvGrpSpPr/>
          <p:nvPr/>
        </p:nvGrpSpPr>
        <p:grpSpPr>
          <a:xfrm>
            <a:off x="5670851" y="2185744"/>
            <a:ext cx="524861" cy="1773192"/>
            <a:chOff x="4146850" y="2185744"/>
            <a:chExt cx="524861" cy="1773192"/>
          </a:xfrm>
        </p:grpSpPr>
        <p:pic>
          <p:nvPicPr>
            <p:cNvPr id="4" name="Picture 3">
              <a:extLst>
                <a:ext uri="{FF2B5EF4-FFF2-40B4-BE49-F238E27FC236}">
                  <a16:creationId xmlns:a16="http://schemas.microsoft.com/office/drawing/2014/main" id="{8E4ECDB3-6A5A-4FD3-B539-CAA95C704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850" y="2185745"/>
              <a:ext cx="187045" cy="1773191"/>
            </a:xfrm>
            <a:prstGeom prst="rect">
              <a:avLst/>
            </a:prstGeom>
          </p:spPr>
        </p:pic>
        <p:pic>
          <p:nvPicPr>
            <p:cNvPr id="5" name="Picture 4">
              <a:extLst>
                <a:ext uri="{FF2B5EF4-FFF2-40B4-BE49-F238E27FC236}">
                  <a16:creationId xmlns:a16="http://schemas.microsoft.com/office/drawing/2014/main" id="{44979D9E-293A-414D-AC14-3DE9AAF11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666" y="2185744"/>
              <a:ext cx="187045" cy="1773191"/>
            </a:xfrm>
            <a:prstGeom prst="rect">
              <a:avLst/>
            </a:prstGeom>
          </p:spPr>
        </p:pic>
      </p:grpSp>
      <p:sp>
        <p:nvSpPr>
          <p:cNvPr id="8" name="TextBox 7">
            <a:extLst>
              <a:ext uri="{FF2B5EF4-FFF2-40B4-BE49-F238E27FC236}">
                <a16:creationId xmlns:a16="http://schemas.microsoft.com/office/drawing/2014/main" id="{D05C84BD-8404-4242-984B-AE4F2F99AD23}"/>
              </a:ext>
            </a:extLst>
          </p:cNvPr>
          <p:cNvSpPr txBox="1"/>
          <p:nvPr/>
        </p:nvSpPr>
        <p:spPr bwMode="auto">
          <a:xfrm>
            <a:off x="4604246" y="1069207"/>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15</a:t>
            </a:r>
            <a:endParaRPr lang="en-GB" sz="2400" dirty="0">
              <a:solidFill>
                <a:srgbClr val="FF0000"/>
              </a:solidFill>
              <a:latin typeface="Myriad Pro Semibold" charset="0"/>
              <a:ea typeface="Myriad Pro Semibold" charset="0"/>
              <a:cs typeface="Myriad Pro Semibold" charset="0"/>
            </a:endParaRPr>
          </a:p>
        </p:txBody>
      </p:sp>
      <p:sp>
        <p:nvSpPr>
          <p:cNvPr id="9" name="TextBox 8">
            <a:extLst>
              <a:ext uri="{FF2B5EF4-FFF2-40B4-BE49-F238E27FC236}">
                <a16:creationId xmlns:a16="http://schemas.microsoft.com/office/drawing/2014/main" id="{53FE604E-A965-4A92-A98B-D1FB2B9FD761}"/>
              </a:ext>
            </a:extLst>
          </p:cNvPr>
          <p:cNvSpPr txBox="1"/>
          <p:nvPr/>
        </p:nvSpPr>
        <p:spPr bwMode="auto">
          <a:xfrm>
            <a:off x="6054234" y="1069206"/>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30</a:t>
            </a:r>
          </a:p>
        </p:txBody>
      </p:sp>
      <p:sp>
        <p:nvSpPr>
          <p:cNvPr id="10" name="TextBox 9">
            <a:extLst>
              <a:ext uri="{FF2B5EF4-FFF2-40B4-BE49-F238E27FC236}">
                <a16:creationId xmlns:a16="http://schemas.microsoft.com/office/drawing/2014/main" id="{DEBC571A-E38B-41D6-8183-A8FCD52FF503}"/>
              </a:ext>
            </a:extLst>
          </p:cNvPr>
          <p:cNvSpPr txBox="1"/>
          <p:nvPr/>
        </p:nvSpPr>
        <p:spPr bwMode="auto">
          <a:xfrm>
            <a:off x="4524904" y="4860496"/>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10</a:t>
            </a:r>
            <a:endParaRPr lang="en-GB" sz="2400" dirty="0">
              <a:solidFill>
                <a:srgbClr val="FF0000"/>
              </a:solidFill>
              <a:latin typeface="Myriad Pro Semibold" charset="0"/>
              <a:ea typeface="Myriad Pro Semibold" charset="0"/>
              <a:cs typeface="Myriad Pro Semibold" charset="0"/>
            </a:endParaRPr>
          </a:p>
        </p:txBody>
      </p:sp>
      <p:sp>
        <p:nvSpPr>
          <p:cNvPr id="11" name="TextBox 10">
            <a:extLst>
              <a:ext uri="{FF2B5EF4-FFF2-40B4-BE49-F238E27FC236}">
                <a16:creationId xmlns:a16="http://schemas.microsoft.com/office/drawing/2014/main" id="{97D82118-222C-4A52-AA7C-D570D20715B5}"/>
              </a:ext>
            </a:extLst>
          </p:cNvPr>
          <p:cNvSpPr txBox="1"/>
          <p:nvPr/>
        </p:nvSpPr>
        <p:spPr bwMode="auto">
          <a:xfrm>
            <a:off x="6248190" y="5591678"/>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30</a:t>
            </a:r>
          </a:p>
        </p:txBody>
      </p:sp>
      <p:sp>
        <p:nvSpPr>
          <p:cNvPr id="12" name="TextBox 11">
            <a:extLst>
              <a:ext uri="{FF2B5EF4-FFF2-40B4-BE49-F238E27FC236}">
                <a16:creationId xmlns:a16="http://schemas.microsoft.com/office/drawing/2014/main" id="{4243D0C5-F002-4164-A343-4BCEB28B9730}"/>
              </a:ext>
            </a:extLst>
          </p:cNvPr>
          <p:cNvSpPr txBox="1"/>
          <p:nvPr/>
        </p:nvSpPr>
        <p:spPr bwMode="auto">
          <a:xfrm>
            <a:off x="5974890" y="4860496"/>
            <a:ext cx="16850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double 5</a:t>
            </a:r>
            <a:endParaRPr lang="en-GB" sz="2400" dirty="0">
              <a:solidFill>
                <a:srgbClr val="FF0000"/>
              </a:solidFill>
              <a:latin typeface="Myriad Pro Semibold" charset="0"/>
              <a:ea typeface="Myriad Pro Semibold" charset="0"/>
              <a:cs typeface="Myriad Pro Semibold" charset="0"/>
            </a:endParaRPr>
          </a:p>
        </p:txBody>
      </p:sp>
      <p:sp>
        <p:nvSpPr>
          <p:cNvPr id="13" name="TextBox 12">
            <a:extLst>
              <a:ext uri="{FF2B5EF4-FFF2-40B4-BE49-F238E27FC236}">
                <a16:creationId xmlns:a16="http://schemas.microsoft.com/office/drawing/2014/main" id="{C19B97C0-7E63-4536-A9D9-951EC589D2D0}"/>
              </a:ext>
            </a:extLst>
          </p:cNvPr>
          <p:cNvSpPr txBox="1"/>
          <p:nvPr/>
        </p:nvSpPr>
        <p:spPr bwMode="auto">
          <a:xfrm>
            <a:off x="5123619" y="5591679"/>
            <a:ext cx="1231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 + 10</a:t>
            </a:r>
            <a:endParaRPr lang="en-GB" sz="2400" dirty="0">
              <a:solidFill>
                <a:srgbClr val="FF0000"/>
              </a:solidFill>
              <a:latin typeface="Myriad Pro Semibold" charset="0"/>
              <a:ea typeface="Myriad Pro Semibold" charset="0"/>
              <a:cs typeface="Myriad Pro Semibold" charset="0"/>
            </a:endParaRPr>
          </a:p>
        </p:txBody>
      </p:sp>
      <p:pic>
        <p:nvPicPr>
          <p:cNvPr id="14" name="Picture 13">
            <a:extLst>
              <a:ext uri="{FF2B5EF4-FFF2-40B4-BE49-F238E27FC236}">
                <a16:creationId xmlns:a16="http://schemas.microsoft.com/office/drawing/2014/main" id="{4A8971A7-2160-4241-9AEF-787108D55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760" y="2185746"/>
            <a:ext cx="187045" cy="1773191"/>
          </a:xfrm>
          <a:prstGeom prst="rect">
            <a:avLst/>
          </a:prstGeom>
        </p:spPr>
      </p:pic>
      <p:pic>
        <p:nvPicPr>
          <p:cNvPr id="15" name="Picture 14">
            <a:extLst>
              <a:ext uri="{FF2B5EF4-FFF2-40B4-BE49-F238E27FC236}">
                <a16:creationId xmlns:a16="http://schemas.microsoft.com/office/drawing/2014/main" id="{1F1CED91-363F-4FE7-BDA9-2B7C57798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540" y="2185744"/>
            <a:ext cx="187045" cy="1279390"/>
          </a:xfrm>
          <a:prstGeom prst="rect">
            <a:avLst/>
          </a:prstGeom>
        </p:spPr>
      </p:pic>
      <p:pic>
        <p:nvPicPr>
          <p:cNvPr id="16" name="Picture 15">
            <a:extLst>
              <a:ext uri="{FF2B5EF4-FFF2-40B4-BE49-F238E27FC236}">
                <a16:creationId xmlns:a16="http://schemas.microsoft.com/office/drawing/2014/main" id="{08728B2A-C221-4D83-A716-AE821B987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800" y="2185744"/>
            <a:ext cx="187045" cy="1279390"/>
          </a:xfrm>
          <a:prstGeom prst="rect">
            <a:avLst/>
          </a:prstGeom>
        </p:spPr>
      </p:pic>
      <p:pic>
        <p:nvPicPr>
          <p:cNvPr id="17" name="Picture 16">
            <a:extLst>
              <a:ext uri="{FF2B5EF4-FFF2-40B4-BE49-F238E27FC236}">
                <a16:creationId xmlns:a16="http://schemas.microsoft.com/office/drawing/2014/main" id="{E6B47E9F-B2BD-45DF-84AF-F172CB08A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689" y="2185745"/>
            <a:ext cx="187045" cy="1773191"/>
          </a:xfrm>
          <a:prstGeom prst="rect">
            <a:avLst/>
          </a:prstGeom>
        </p:spPr>
      </p:pic>
      <p:pic>
        <p:nvPicPr>
          <p:cNvPr id="24" name="Picture 23" descr="A picture containing screenshot&#10;&#10;Description automatically generated">
            <a:extLst>
              <a:ext uri="{FF2B5EF4-FFF2-40B4-BE49-F238E27FC236}">
                <a16:creationId xmlns:a16="http://schemas.microsoft.com/office/drawing/2014/main" id="{3DD60AB5-F1BC-448C-8E78-8ACC7E707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483" y="2458831"/>
            <a:ext cx="187045" cy="187045"/>
          </a:xfrm>
          <a:prstGeom prst="rect">
            <a:avLst/>
          </a:prstGeom>
        </p:spPr>
      </p:pic>
      <p:pic>
        <p:nvPicPr>
          <p:cNvPr id="25" name="Picture 24" descr="A picture containing screenshot&#10;&#10;Description automatically generated">
            <a:extLst>
              <a:ext uri="{FF2B5EF4-FFF2-40B4-BE49-F238E27FC236}">
                <a16:creationId xmlns:a16="http://schemas.microsoft.com/office/drawing/2014/main" id="{02A22F57-BCFB-49B5-B65C-E1C38C6436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483" y="2731917"/>
            <a:ext cx="187045" cy="187045"/>
          </a:xfrm>
          <a:prstGeom prst="rect">
            <a:avLst/>
          </a:prstGeom>
        </p:spPr>
      </p:pic>
      <p:pic>
        <p:nvPicPr>
          <p:cNvPr id="26" name="Picture 25" descr="A picture containing screenshot&#10;&#10;Description automatically generated">
            <a:extLst>
              <a:ext uri="{FF2B5EF4-FFF2-40B4-BE49-F238E27FC236}">
                <a16:creationId xmlns:a16="http://schemas.microsoft.com/office/drawing/2014/main" id="{07B272CE-9500-45E1-87DA-FF626E954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483" y="3005003"/>
            <a:ext cx="187045" cy="187045"/>
          </a:xfrm>
          <a:prstGeom prst="rect">
            <a:avLst/>
          </a:prstGeom>
        </p:spPr>
      </p:pic>
      <p:pic>
        <p:nvPicPr>
          <p:cNvPr id="27" name="Picture 26" descr="A picture containing screenshot&#10;&#10;Description automatically generated">
            <a:extLst>
              <a:ext uri="{FF2B5EF4-FFF2-40B4-BE49-F238E27FC236}">
                <a16:creationId xmlns:a16="http://schemas.microsoft.com/office/drawing/2014/main" id="{52732480-06A3-4AFF-AF7A-794FF6B55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483" y="3278090"/>
            <a:ext cx="187045" cy="187045"/>
          </a:xfrm>
          <a:prstGeom prst="rect">
            <a:avLst/>
          </a:prstGeom>
        </p:spPr>
      </p:pic>
      <p:pic>
        <p:nvPicPr>
          <p:cNvPr id="28" name="Picture 27" descr="A picture containing screenshot&#10;&#10;Description automatically generated">
            <a:extLst>
              <a:ext uri="{FF2B5EF4-FFF2-40B4-BE49-F238E27FC236}">
                <a16:creationId xmlns:a16="http://schemas.microsoft.com/office/drawing/2014/main" id="{AA69836B-DCD9-4C0F-8C99-4D48DB478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800" y="3278090"/>
            <a:ext cx="187045" cy="187045"/>
          </a:xfrm>
          <a:prstGeom prst="rect">
            <a:avLst/>
          </a:prstGeom>
        </p:spPr>
      </p:pic>
      <p:pic>
        <p:nvPicPr>
          <p:cNvPr id="29" name="Picture 28" descr="A picture containing screenshot&#10;&#10;Description automatically generated">
            <a:extLst>
              <a:ext uri="{FF2B5EF4-FFF2-40B4-BE49-F238E27FC236}">
                <a16:creationId xmlns:a16="http://schemas.microsoft.com/office/drawing/2014/main" id="{A7F56270-95E9-4BD1-99AA-3E672DA7E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800" y="3005003"/>
            <a:ext cx="187045" cy="187045"/>
          </a:xfrm>
          <a:prstGeom prst="rect">
            <a:avLst/>
          </a:prstGeom>
        </p:spPr>
      </p:pic>
      <p:pic>
        <p:nvPicPr>
          <p:cNvPr id="30" name="Picture 29" descr="A picture containing screenshot&#10;&#10;Description automatically generated">
            <a:extLst>
              <a:ext uri="{FF2B5EF4-FFF2-40B4-BE49-F238E27FC236}">
                <a16:creationId xmlns:a16="http://schemas.microsoft.com/office/drawing/2014/main" id="{1D6F1951-F776-48E1-9564-3E1DCB720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800" y="2731917"/>
            <a:ext cx="187045" cy="187045"/>
          </a:xfrm>
          <a:prstGeom prst="rect">
            <a:avLst/>
          </a:prstGeom>
        </p:spPr>
      </p:pic>
      <p:pic>
        <p:nvPicPr>
          <p:cNvPr id="31" name="Picture 30" descr="A picture containing screenshot&#10;&#10;Description automatically generated">
            <a:extLst>
              <a:ext uri="{FF2B5EF4-FFF2-40B4-BE49-F238E27FC236}">
                <a16:creationId xmlns:a16="http://schemas.microsoft.com/office/drawing/2014/main" id="{0DF95E2B-05FE-4E18-8583-975089C1E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800" y="2458831"/>
            <a:ext cx="187045" cy="187045"/>
          </a:xfrm>
          <a:prstGeom prst="rect">
            <a:avLst/>
          </a:prstGeom>
        </p:spPr>
      </p:pic>
    </p:spTree>
    <p:extLst>
      <p:ext uri="{BB962C8B-B14F-4D97-AF65-F5344CB8AC3E}">
        <p14:creationId xmlns:p14="http://schemas.microsoft.com/office/powerpoint/2010/main" val="23290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26" presetClass="emph" presetSubtype="0" fill="hold" nodeType="afterEffect">
                                  <p:stCondLst>
                                    <p:cond delay="0"/>
                                  </p:stCondLst>
                                  <p:childTnLst>
                                    <p:animEffect transition="out" filter="fade">
                                      <p:cBhvr>
                                        <p:cTn id="24" dur="1000" tmFilter="0, 0; .2, .5; .8, .5; 1, 0"/>
                                        <p:tgtEl>
                                          <p:spTgt spid="14"/>
                                        </p:tgtEl>
                                      </p:cBhvr>
                                    </p:animEffect>
                                    <p:animScale>
                                      <p:cBhvr>
                                        <p:cTn id="25" dur="500" autoRev="1" fill="hold"/>
                                        <p:tgtEl>
                                          <p:spTgt spid="14"/>
                                        </p:tgtEl>
                                      </p:cBhvr>
                                      <p:by x="105000" y="105000"/>
                                    </p:animScale>
                                  </p:childTnLst>
                                </p:cTn>
                              </p:par>
                              <p:par>
                                <p:cTn id="26" presetID="26" presetClass="emph" presetSubtype="0" fill="hold" nodeType="withEffect">
                                  <p:stCondLst>
                                    <p:cond delay="0"/>
                                  </p:stCondLst>
                                  <p:childTnLst>
                                    <p:animEffect transition="out" filter="fade">
                                      <p:cBhvr>
                                        <p:cTn id="27" dur="1000" tmFilter="0, 0; .2, .5; .8, .5; 1, 0"/>
                                        <p:tgtEl>
                                          <p:spTgt spid="17"/>
                                        </p:tgtEl>
                                      </p:cBhvr>
                                    </p:animEffect>
                                    <p:animScale>
                                      <p:cBhvr>
                                        <p:cTn id="28" dur="500" autoRev="1" fill="hold"/>
                                        <p:tgtEl>
                                          <p:spTgt spid="17"/>
                                        </p:tgtEl>
                                      </p:cBhvr>
                                      <p:by x="105000" y="105000"/>
                                    </p:animScale>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2000"/>
                            </p:stCondLst>
                            <p:childTnLst>
                              <p:par>
                                <p:cTn id="34" presetID="26" presetClass="emph" presetSubtype="0" fill="hold" nodeType="afterEffect">
                                  <p:stCondLst>
                                    <p:cond delay="0"/>
                                  </p:stCondLst>
                                  <p:childTnLst>
                                    <p:animEffect transition="out" filter="fade">
                                      <p:cBhvr>
                                        <p:cTn id="35" dur="1000" tmFilter="0, 0; .2, .5; .8, .5; 1, 0"/>
                                        <p:tgtEl>
                                          <p:spTgt spid="16"/>
                                        </p:tgtEl>
                                      </p:cBhvr>
                                    </p:animEffect>
                                    <p:animScale>
                                      <p:cBhvr>
                                        <p:cTn id="36" dur="500" autoRev="1" fill="hold"/>
                                        <p:tgtEl>
                                          <p:spTgt spid="16"/>
                                        </p:tgtEl>
                                      </p:cBhvr>
                                      <p:by x="105000" y="105000"/>
                                    </p:animScale>
                                  </p:childTnLst>
                                </p:cTn>
                              </p:par>
                              <p:par>
                                <p:cTn id="37" presetID="26" presetClass="emph" presetSubtype="0" fill="hold" nodeType="withEffect">
                                  <p:stCondLst>
                                    <p:cond delay="0"/>
                                  </p:stCondLst>
                                  <p:childTnLst>
                                    <p:animEffect transition="out" filter="fade">
                                      <p:cBhvr>
                                        <p:cTn id="38" dur="1000" tmFilter="0, 0; .2, .5; .8, .5; 1, 0"/>
                                        <p:tgtEl>
                                          <p:spTgt spid="15"/>
                                        </p:tgtEl>
                                      </p:cBhvr>
                                    </p:animEffect>
                                    <p:animScale>
                                      <p:cBhvr>
                                        <p:cTn id="39" dur="500" autoRev="1" fill="hold"/>
                                        <p:tgtEl>
                                          <p:spTgt spid="15"/>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fill="hold" nodeType="clickEffect">
                                  <p:stCondLst>
                                    <p:cond delay="0"/>
                                  </p:stCondLst>
                                  <p:childTnLst>
                                    <p:animMotion origin="layout" path="M 2.91667E-6 3.33333E-6 L 0.02539 -0.00023 " pathEditMode="relative" rAng="0" ptsTypes="AA">
                                      <p:cBhvr>
                                        <p:cTn id="43" dur="1250" fill="hold"/>
                                        <p:tgtEl>
                                          <p:spTgt spid="14"/>
                                        </p:tgtEl>
                                        <p:attrNameLst>
                                          <p:attrName>ppt_x</p:attrName>
                                          <p:attrName>ppt_y</p:attrName>
                                        </p:attrNameLst>
                                      </p:cBhvr>
                                      <p:rCtr x="1263" y="-23"/>
                                    </p:animMotion>
                                  </p:childTnLst>
                                </p:cTn>
                              </p:par>
                              <p:par>
                                <p:cTn id="44" presetID="35" presetClass="path" presetSubtype="0" accel="50000" fill="hold" nodeType="withEffect">
                                  <p:stCondLst>
                                    <p:cond delay="0"/>
                                  </p:stCondLst>
                                  <p:childTnLst>
                                    <p:animMotion origin="layout" path="M 2.08333E-7 3.33333E-6 L -0.02487 0.00046 " pathEditMode="relative" rAng="0" ptsTypes="AA">
                                      <p:cBhvr>
                                        <p:cTn id="45" dur="1250" fill="hold"/>
                                        <p:tgtEl>
                                          <p:spTgt spid="17"/>
                                        </p:tgtEl>
                                        <p:attrNameLst>
                                          <p:attrName>ppt_x</p:attrName>
                                          <p:attrName>ppt_y</p:attrName>
                                        </p:attrNameLst>
                                      </p:cBhvr>
                                      <p:rCtr x="-1250" y="23"/>
                                    </p:animMotion>
                                  </p:childTnLst>
                                </p:cTn>
                              </p:par>
                              <p:par>
                                <p:cTn id="46" presetID="63" presetClass="path" presetSubtype="0" accel="50000" fill="hold" nodeType="withEffect">
                                  <p:stCondLst>
                                    <p:cond delay="0"/>
                                  </p:stCondLst>
                                  <p:childTnLst>
                                    <p:animMotion origin="layout" path="M 8.33333E-7 2.96296E-6 L 0.05378 -4.07407E-6 " pathEditMode="relative" rAng="0" ptsTypes="AA">
                                      <p:cBhvr>
                                        <p:cTn id="47" dur="1250" fill="hold"/>
                                        <p:tgtEl>
                                          <p:spTgt spid="15"/>
                                        </p:tgtEl>
                                        <p:attrNameLst>
                                          <p:attrName>ppt_x</p:attrName>
                                          <p:attrName>ppt_y</p:attrName>
                                        </p:attrNameLst>
                                      </p:cBhvr>
                                      <p:rCtr x="2526" y="-23"/>
                                    </p:animMotion>
                                  </p:childTnLst>
                                </p:cTn>
                              </p:par>
                            </p:childTnLst>
                          </p:cTn>
                        </p:par>
                        <p:par>
                          <p:cTn id="48" fill="hold">
                            <p:stCondLst>
                              <p:cond delay="1250"/>
                            </p:stCondLst>
                            <p:childTnLst>
                              <p:par>
                                <p:cTn id="49" presetID="1" presetClass="exit" presetSubtype="0" fill="hold" nodeType="after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par>
                          <p:cTn id="79" fill="hold">
                            <p:stCondLst>
                              <p:cond delay="1250"/>
                            </p:stCondLst>
                            <p:childTnLst>
                              <p:par>
                                <p:cTn id="80" presetID="64" presetClass="path" presetSubtype="0" accel="50000" fill="hold" nodeType="afterEffect">
                                  <p:stCondLst>
                                    <p:cond delay="250"/>
                                  </p:stCondLst>
                                  <p:childTnLst>
                                    <p:animMotion origin="layout" path="M -3.61111E-6 -2.22222E-6 L -3.61111E-6 -0.01366 " pathEditMode="relative" rAng="0" ptsTypes="AA">
                                      <p:cBhvr>
                                        <p:cTn id="81" dur="1000" fill="hold"/>
                                        <p:tgtEl>
                                          <p:spTgt spid="24"/>
                                        </p:tgtEl>
                                        <p:attrNameLst>
                                          <p:attrName>ppt_x</p:attrName>
                                          <p:attrName>ppt_y</p:attrName>
                                        </p:attrNameLst>
                                      </p:cBhvr>
                                      <p:rCtr x="0" y="-694"/>
                                    </p:animMotion>
                                  </p:childTnLst>
                                </p:cTn>
                              </p:par>
                              <p:par>
                                <p:cTn id="82" presetID="64" presetClass="path" presetSubtype="0" accel="50000" fill="hold" nodeType="withEffect">
                                  <p:stCondLst>
                                    <p:cond delay="250"/>
                                  </p:stCondLst>
                                  <p:childTnLst>
                                    <p:animMotion origin="layout" path="M -3.61111E-6 2.96296E-6 L -3.61111E-6 -0.02732 " pathEditMode="relative" rAng="0" ptsTypes="AA">
                                      <p:cBhvr>
                                        <p:cTn id="83" dur="1000" fill="hold"/>
                                        <p:tgtEl>
                                          <p:spTgt spid="25"/>
                                        </p:tgtEl>
                                        <p:attrNameLst>
                                          <p:attrName>ppt_x</p:attrName>
                                          <p:attrName>ppt_y</p:attrName>
                                        </p:attrNameLst>
                                      </p:cBhvr>
                                      <p:rCtr x="0" y="-1366"/>
                                    </p:animMotion>
                                  </p:childTnLst>
                                </p:cTn>
                              </p:par>
                              <p:par>
                                <p:cTn id="84" presetID="64" presetClass="path" presetSubtype="0" accel="50000" fill="hold" nodeType="withEffect">
                                  <p:stCondLst>
                                    <p:cond delay="250"/>
                                  </p:stCondLst>
                                  <p:childTnLst>
                                    <p:animMotion origin="layout" path="M -3.61111E-6 -1.85185E-6 L -3.61111E-6 -0.04213 " pathEditMode="relative" rAng="0" ptsTypes="AA">
                                      <p:cBhvr>
                                        <p:cTn id="85" dur="1000" fill="hold"/>
                                        <p:tgtEl>
                                          <p:spTgt spid="26"/>
                                        </p:tgtEl>
                                        <p:attrNameLst>
                                          <p:attrName>ppt_x</p:attrName>
                                          <p:attrName>ppt_y</p:attrName>
                                        </p:attrNameLst>
                                      </p:cBhvr>
                                      <p:rCtr x="0" y="-2106"/>
                                    </p:animMotion>
                                  </p:childTnLst>
                                </p:cTn>
                              </p:par>
                              <p:par>
                                <p:cTn id="86" presetID="64" presetClass="path" presetSubtype="0" accel="50000" fill="hold" nodeType="withEffect">
                                  <p:stCondLst>
                                    <p:cond delay="250"/>
                                  </p:stCondLst>
                                  <p:childTnLst>
                                    <p:animMotion origin="layout" path="M -3.61111E-6 3.33333E-6 L 0.00018 -0.05695 " pathEditMode="relative" rAng="0" ptsTypes="AA">
                                      <p:cBhvr>
                                        <p:cTn id="87" dur="1000" fill="hold"/>
                                        <p:tgtEl>
                                          <p:spTgt spid="27"/>
                                        </p:tgtEl>
                                        <p:attrNameLst>
                                          <p:attrName>ppt_x</p:attrName>
                                          <p:attrName>ppt_y</p:attrName>
                                        </p:attrNameLst>
                                      </p:cBhvr>
                                      <p:rCtr x="0" y="-2847"/>
                                    </p:animMotion>
                                  </p:childTnLst>
                                </p:cTn>
                              </p:par>
                              <p:par>
                                <p:cTn id="88" presetID="42" presetClass="path" presetSubtype="0" accel="50000" fill="hold" nodeType="withEffect">
                                  <p:stCondLst>
                                    <p:cond delay="250"/>
                                  </p:stCondLst>
                                  <p:childTnLst>
                                    <p:animMotion origin="layout" path="M -2.08333E-6 3.33333E-6 L -0.02461 0.07176 " pathEditMode="relative" rAng="0" ptsTypes="AA">
                                      <p:cBhvr>
                                        <p:cTn id="89" dur="1000" fill="hold"/>
                                        <p:tgtEl>
                                          <p:spTgt spid="28"/>
                                        </p:tgtEl>
                                        <p:attrNameLst>
                                          <p:attrName>ppt_x</p:attrName>
                                          <p:attrName>ppt_y</p:attrName>
                                        </p:attrNameLst>
                                      </p:cBhvr>
                                      <p:rCtr x="-1237" y="3588"/>
                                    </p:animMotion>
                                  </p:childTnLst>
                                </p:cTn>
                              </p:par>
                              <p:par>
                                <p:cTn id="90" presetID="42" presetClass="path" presetSubtype="0" accel="50000" fill="hold" nodeType="withEffect">
                                  <p:stCondLst>
                                    <p:cond delay="250"/>
                                  </p:stCondLst>
                                  <p:childTnLst>
                                    <p:animMotion origin="layout" path="M -2.08333E-6 -1.85185E-6 L -0.02617 0.08519 " pathEditMode="relative" rAng="0" ptsTypes="AA">
                                      <p:cBhvr>
                                        <p:cTn id="91" dur="1000" fill="hold"/>
                                        <p:tgtEl>
                                          <p:spTgt spid="29"/>
                                        </p:tgtEl>
                                        <p:attrNameLst>
                                          <p:attrName>ppt_x</p:attrName>
                                          <p:attrName>ppt_y</p:attrName>
                                        </p:attrNameLst>
                                      </p:cBhvr>
                                      <p:rCtr x="-1315" y="4259"/>
                                    </p:animMotion>
                                  </p:childTnLst>
                                </p:cTn>
                              </p:par>
                              <p:par>
                                <p:cTn id="92" presetID="42" presetClass="path" presetSubtype="0" accel="50000" fill="hold" nodeType="withEffect">
                                  <p:stCondLst>
                                    <p:cond delay="250"/>
                                  </p:stCondLst>
                                  <p:childTnLst>
                                    <p:animMotion origin="layout" path="M -2.08333E-6 2.96296E-6 L -0.0263 0.10046 " pathEditMode="relative" rAng="0" ptsTypes="AA">
                                      <p:cBhvr>
                                        <p:cTn id="93" dur="1000" fill="hold"/>
                                        <p:tgtEl>
                                          <p:spTgt spid="30"/>
                                        </p:tgtEl>
                                        <p:attrNameLst>
                                          <p:attrName>ppt_x</p:attrName>
                                          <p:attrName>ppt_y</p:attrName>
                                        </p:attrNameLst>
                                      </p:cBhvr>
                                      <p:rCtr x="-1315" y="5023"/>
                                    </p:animMotion>
                                  </p:childTnLst>
                                </p:cTn>
                              </p:par>
                              <p:par>
                                <p:cTn id="94" presetID="42" presetClass="path" presetSubtype="0" accel="50000" fill="hold" nodeType="withEffect">
                                  <p:stCondLst>
                                    <p:cond delay="250"/>
                                  </p:stCondLst>
                                  <p:childTnLst>
                                    <p:animMotion origin="layout" path="M -2.08333E-6 -2.22222E-6 L -0.02305 0.11945 " pathEditMode="relative" rAng="0" ptsTypes="AA">
                                      <p:cBhvr>
                                        <p:cTn id="95" dur="1000" fill="hold"/>
                                        <p:tgtEl>
                                          <p:spTgt spid="31"/>
                                        </p:tgtEl>
                                        <p:attrNameLst>
                                          <p:attrName>ppt_x</p:attrName>
                                          <p:attrName>ppt_y</p:attrName>
                                        </p:attrNameLst>
                                      </p:cBhvr>
                                      <p:rCtr x="-1302" y="5741"/>
                                    </p:animMotion>
                                  </p:childTnLst>
                                </p:cTn>
                              </p:par>
                              <p:par>
                                <p:cTn id="96" presetID="42" presetClass="path" presetSubtype="0" accel="50000" fill="hold" nodeType="withEffect">
                                  <p:stCondLst>
                                    <p:cond delay="250"/>
                                  </p:stCondLst>
                                  <p:childTnLst>
                                    <p:animMotion origin="layout" path="M -2.08333E-6 2.59259E-6 L -0.02643 0.11551 " pathEditMode="relative" rAng="0" ptsTypes="AA">
                                      <p:cBhvr>
                                        <p:cTn id="97" dur="1000" fill="hold"/>
                                        <p:tgtEl>
                                          <p:spTgt spid="32"/>
                                        </p:tgtEl>
                                        <p:attrNameLst>
                                          <p:attrName>ppt_x</p:attrName>
                                          <p:attrName>ppt_y</p:attrName>
                                        </p:attrNameLst>
                                      </p:cBhvr>
                                      <p:rCtr x="-1315" y="6366"/>
                                    </p:animMotion>
                                  </p:childTnLst>
                                </p:cTn>
                              </p:par>
                            </p:childTnLst>
                          </p:cTn>
                        </p:par>
                        <p:par>
                          <p:cTn id="98" fill="hold">
                            <p:stCondLst>
                              <p:cond delay="2500"/>
                            </p:stCondLst>
                            <p:childTnLst>
                              <p:par>
                                <p:cTn id="99" presetID="1" presetClass="exit" presetSubtype="0" fill="hold" nodeType="afterEffect">
                                  <p:stCondLst>
                                    <p:cond delay="0"/>
                                  </p:stCondLst>
                                  <p:childTnLst>
                                    <p:set>
                                      <p:cBhvr>
                                        <p:cTn id="100" dur="1" fill="hold">
                                          <p:stCondLst>
                                            <p:cond delay="0"/>
                                          </p:stCondLst>
                                        </p:cTn>
                                        <p:tgtEl>
                                          <p:spTgt spid="2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25"/>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6"/>
                                        </p:tgtEl>
                                        <p:attrNameLst>
                                          <p:attrName>style.visibility</p:attrName>
                                        </p:attrNameLst>
                                      </p:cBhvr>
                                      <p:to>
                                        <p:strVal val="hidden"/>
                                      </p:to>
                                    </p:set>
                                  </p:childTnLst>
                                </p:cTn>
                              </p:par>
                              <p:par>
                                <p:cTn id="105" presetID="1" presetClass="exit" presetSubtype="0" fill="hold" nodeType="with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28"/>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29"/>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30"/>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31"/>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3"/>
                                        </p:tgtEl>
                                        <p:attrNameLst>
                                          <p:attrName>style.visibility</p:attrName>
                                        </p:attrNameLst>
                                      </p:cBhvr>
                                      <p:to>
                                        <p:strVal val="visible"/>
                                      </p:to>
                                    </p:set>
                                    <p:animEffect transition="in" filter="fade">
                                      <p:cBhvr>
                                        <p:cTn id="123" dur="500"/>
                                        <p:tgtEl>
                                          <p:spTgt spid="13"/>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1"/>
                                        </p:tgtEl>
                                        <p:attrNameLst>
                                          <p:attrName>style.visibility</p:attrName>
                                        </p:attrNameLst>
                                      </p:cBhvr>
                                      <p:to>
                                        <p:strVal val="visible"/>
                                      </p:to>
                                    </p:set>
                                    <p:animEffect transition="in" filter="fade">
                                      <p:cBhvr>
                                        <p:cTn id="128" dur="500"/>
                                        <p:tgtEl>
                                          <p:spTgt spid="11"/>
                                        </p:tgtEl>
                                      </p:cBhvr>
                                    </p:animEffect>
                                  </p:childTnLst>
                                </p:cTn>
                              </p:par>
                            </p:childTnLst>
                          </p:cTn>
                        </p:par>
                        <p:par>
                          <p:cTn id="129" fill="hold">
                            <p:stCondLst>
                              <p:cond delay="500"/>
                            </p:stCondLst>
                            <p:childTnLst>
                              <p:par>
                                <p:cTn id="130" presetID="10" presetClass="entr" presetSubtype="0" fill="hold" grpId="0" nodeType="afterEffect">
                                  <p:stCondLst>
                                    <p:cond delay="0"/>
                                  </p:stCondLst>
                                  <p:childTnLst>
                                    <p:set>
                                      <p:cBhvr>
                                        <p:cTn id="131" dur="1" fill="hold">
                                          <p:stCondLst>
                                            <p:cond delay="0"/>
                                          </p:stCondLst>
                                        </p:cTn>
                                        <p:tgtEl>
                                          <p:spTgt spid="9"/>
                                        </p:tgtEl>
                                        <p:attrNameLst>
                                          <p:attrName>style.visibility</p:attrName>
                                        </p:attrNameLst>
                                      </p:cBhvr>
                                      <p:to>
                                        <p:strVal val="visible"/>
                                      </p:to>
                                    </p:set>
                                    <p:animEffect transition="in" filter="fade">
                                      <p:cBhvr>
                                        <p:cTn id="1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2:6</a:t>
            </a:r>
          </a:p>
        </p:txBody>
      </p:sp>
      <p:sp>
        <p:nvSpPr>
          <p:cNvPr id="5" name="TextBox 4">
            <a:extLst>
              <a:ext uri="{FF2B5EF4-FFF2-40B4-BE49-F238E27FC236}">
                <a16:creationId xmlns:a16="http://schemas.microsoft.com/office/drawing/2014/main" id="{A6910584-36F3-4FC9-A2C8-37BDBC172971}"/>
              </a:ext>
            </a:extLst>
          </p:cNvPr>
          <p:cNvSpPr txBox="1"/>
          <p:nvPr/>
        </p:nvSpPr>
        <p:spPr bwMode="auto">
          <a:xfrm>
            <a:off x="4524898" y="4127633"/>
            <a:ext cx="3142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20 + double 5</a:t>
            </a:r>
          </a:p>
        </p:txBody>
      </p:sp>
      <p:sp>
        <p:nvSpPr>
          <p:cNvPr id="6" name="TextBox 5">
            <a:extLst>
              <a:ext uri="{FF2B5EF4-FFF2-40B4-BE49-F238E27FC236}">
                <a16:creationId xmlns:a16="http://schemas.microsoft.com/office/drawing/2014/main" id="{44E9EA6C-75CE-476D-9202-74929B8F57EC}"/>
              </a:ext>
            </a:extLst>
          </p:cNvPr>
          <p:cNvSpPr txBox="1"/>
          <p:nvPr/>
        </p:nvSpPr>
        <p:spPr bwMode="auto">
          <a:xfrm>
            <a:off x="5128143" y="4858815"/>
            <a:ext cx="1231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 + 10</a:t>
            </a:r>
            <a:endParaRPr lang="en-GB" sz="2400" dirty="0">
              <a:solidFill>
                <a:srgbClr val="FF0000"/>
              </a:solidFill>
              <a:latin typeface="Myriad Pro Semibold" charset="0"/>
              <a:ea typeface="Myriad Pro Semibold" charset="0"/>
              <a:cs typeface="Myriad Pro Semibold" charset="0"/>
            </a:endParaRPr>
          </a:p>
        </p:txBody>
      </p:sp>
      <p:sp>
        <p:nvSpPr>
          <p:cNvPr id="7" name="TextBox 6">
            <a:extLst>
              <a:ext uri="{FF2B5EF4-FFF2-40B4-BE49-F238E27FC236}">
                <a16:creationId xmlns:a16="http://schemas.microsoft.com/office/drawing/2014/main" id="{9AB46BDD-D4DC-45C0-AA67-71696FC043DC}"/>
              </a:ext>
            </a:extLst>
          </p:cNvPr>
          <p:cNvSpPr txBox="1"/>
          <p:nvPr/>
        </p:nvSpPr>
        <p:spPr bwMode="auto">
          <a:xfrm>
            <a:off x="6254591" y="4858815"/>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50</a:t>
            </a:r>
          </a:p>
        </p:txBody>
      </p:sp>
      <p:pic>
        <p:nvPicPr>
          <p:cNvPr id="8" name="Picture 7" descr="A picture containing object, photo, coin, showing&#10;&#10;Description automatically generated">
            <a:extLst>
              <a:ext uri="{FF2B5EF4-FFF2-40B4-BE49-F238E27FC236}">
                <a16:creationId xmlns:a16="http://schemas.microsoft.com/office/drawing/2014/main" id="{2CBD5890-1110-4AE6-A2FA-90EF6E66AF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3996" y="2723522"/>
            <a:ext cx="882000" cy="882000"/>
          </a:xfrm>
          <a:prstGeom prst="rect">
            <a:avLst/>
          </a:prstGeom>
        </p:spPr>
      </p:pic>
      <p:pic>
        <p:nvPicPr>
          <p:cNvPr id="9" name="Picture 8" descr="A picture containing object, photo, coin, showing&#10;&#10;Description automatically generated">
            <a:extLst>
              <a:ext uri="{FF2B5EF4-FFF2-40B4-BE49-F238E27FC236}">
                <a16:creationId xmlns:a16="http://schemas.microsoft.com/office/drawing/2014/main" id="{84863C22-0E93-45E3-BB02-3AACB4E14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357" y="2723522"/>
            <a:ext cx="882000" cy="882000"/>
          </a:xfrm>
          <a:prstGeom prst="rect">
            <a:avLst/>
          </a:prstGeom>
        </p:spPr>
      </p:pic>
      <p:pic>
        <p:nvPicPr>
          <p:cNvPr id="12" name="Picture 11" descr="A picture containing object, photo, coin, showing&#10;&#10;Description automatically generated">
            <a:extLst>
              <a:ext uri="{FF2B5EF4-FFF2-40B4-BE49-F238E27FC236}">
                <a16:creationId xmlns:a16="http://schemas.microsoft.com/office/drawing/2014/main" id="{3258F678-088A-4EF0-AA6F-D78817094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0151" y="2723522"/>
            <a:ext cx="882000" cy="882000"/>
          </a:xfrm>
          <a:prstGeom prst="rect">
            <a:avLst/>
          </a:prstGeom>
        </p:spPr>
      </p:pic>
      <p:pic>
        <p:nvPicPr>
          <p:cNvPr id="13" name="Picture 12" descr="A picture containing object, photo, coin, showing&#10;&#10;Description automatically generated">
            <a:extLst>
              <a:ext uri="{FF2B5EF4-FFF2-40B4-BE49-F238E27FC236}">
                <a16:creationId xmlns:a16="http://schemas.microsoft.com/office/drawing/2014/main" id="{259F5863-3CC7-43D7-8BC9-222B846285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019" y="2723522"/>
            <a:ext cx="882000" cy="882000"/>
          </a:xfrm>
          <a:prstGeom prst="rect">
            <a:avLst/>
          </a:prstGeom>
        </p:spPr>
      </p:pic>
      <p:cxnSp>
        <p:nvCxnSpPr>
          <p:cNvPr id="14" name="Straight Connector 13">
            <a:extLst>
              <a:ext uri="{FF2B5EF4-FFF2-40B4-BE49-F238E27FC236}">
                <a16:creationId xmlns:a16="http://schemas.microsoft.com/office/drawing/2014/main" id="{937F6F99-8F01-4093-AC8B-2E37920C82A8}"/>
              </a:ext>
            </a:extLst>
          </p:cNvPr>
          <p:cNvCxnSpPr>
            <a:cxnSpLocks/>
          </p:cNvCxnSpPr>
          <p:nvPr/>
        </p:nvCxnSpPr>
        <p:spPr bwMode="auto">
          <a:xfrm>
            <a:off x="6096001" y="2615551"/>
            <a:ext cx="0" cy="1097945"/>
          </a:xfrm>
          <a:prstGeom prst="line">
            <a:avLst/>
          </a:prstGeom>
          <a:noFill/>
          <a:ln w="28575" cap="flat" cmpd="sng" algn="ctr">
            <a:solidFill>
              <a:srgbClr val="26A4D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25EF7A87-92BB-469F-B543-1E101FA5A2AD}"/>
              </a:ext>
            </a:extLst>
          </p:cNvPr>
          <p:cNvSpPr txBox="1"/>
          <p:nvPr/>
        </p:nvSpPr>
        <p:spPr bwMode="auto">
          <a:xfrm>
            <a:off x="4604246" y="1069207"/>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25</a:t>
            </a:r>
            <a:endParaRPr lang="en-GB" sz="2400" dirty="0">
              <a:solidFill>
                <a:srgbClr val="FF0000"/>
              </a:solidFill>
              <a:latin typeface="Myriad Pro Semibold" charset="0"/>
              <a:ea typeface="Myriad Pro Semibold" charset="0"/>
              <a:cs typeface="Myriad Pro Semibold" charset="0"/>
            </a:endParaRPr>
          </a:p>
        </p:txBody>
      </p:sp>
      <p:sp>
        <p:nvSpPr>
          <p:cNvPr id="22" name="TextBox 21">
            <a:extLst>
              <a:ext uri="{FF2B5EF4-FFF2-40B4-BE49-F238E27FC236}">
                <a16:creationId xmlns:a16="http://schemas.microsoft.com/office/drawing/2014/main" id="{A4D5937B-57B4-4279-A408-E6EDC01C7066}"/>
              </a:ext>
            </a:extLst>
          </p:cNvPr>
          <p:cNvSpPr txBox="1"/>
          <p:nvPr/>
        </p:nvSpPr>
        <p:spPr bwMode="auto">
          <a:xfrm>
            <a:off x="6054234" y="1069206"/>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50</a:t>
            </a:r>
          </a:p>
        </p:txBody>
      </p:sp>
      <p:pic>
        <p:nvPicPr>
          <p:cNvPr id="23" name="Picture 22" descr="A close up of a sign&#10;&#10;Description automatically generated">
            <a:extLst>
              <a:ext uri="{FF2B5EF4-FFF2-40B4-BE49-F238E27FC236}">
                <a16:creationId xmlns:a16="http://schemas.microsoft.com/office/drawing/2014/main" id="{10B0DFCD-9966-4B77-8DD5-DB48A8EE2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942" y="2957522"/>
            <a:ext cx="653734" cy="648000"/>
          </a:xfrm>
          <a:prstGeom prst="rect">
            <a:avLst/>
          </a:prstGeom>
        </p:spPr>
      </p:pic>
      <p:pic>
        <p:nvPicPr>
          <p:cNvPr id="24" name="Picture 23" descr="A close up of a sign&#10;&#10;Description automatically generated">
            <a:extLst>
              <a:ext uri="{FF2B5EF4-FFF2-40B4-BE49-F238E27FC236}">
                <a16:creationId xmlns:a16="http://schemas.microsoft.com/office/drawing/2014/main" id="{85A5A971-70A0-49D9-A046-BE955848C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1339" y="2957522"/>
            <a:ext cx="653734" cy="648000"/>
          </a:xfrm>
          <a:prstGeom prst="rect">
            <a:avLst/>
          </a:prstGeom>
        </p:spPr>
      </p:pic>
      <p:sp>
        <p:nvSpPr>
          <p:cNvPr id="28" name="TextBox 27">
            <a:extLst>
              <a:ext uri="{FF2B5EF4-FFF2-40B4-BE49-F238E27FC236}">
                <a16:creationId xmlns:a16="http://schemas.microsoft.com/office/drawing/2014/main" id="{5A2DFB24-B34E-4EC8-816E-B4D21A801950}"/>
              </a:ext>
            </a:extLst>
          </p:cNvPr>
          <p:cNvSpPr txBox="1"/>
          <p:nvPr/>
        </p:nvSpPr>
        <p:spPr bwMode="auto">
          <a:xfrm>
            <a:off x="5836954" y="2114444"/>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30" name="Right Brace 29">
            <a:extLst>
              <a:ext uri="{FF2B5EF4-FFF2-40B4-BE49-F238E27FC236}">
                <a16:creationId xmlns:a16="http://schemas.microsoft.com/office/drawing/2014/main" id="{FA410036-101A-4A5A-9079-8A1ED8B67D87}"/>
              </a:ext>
            </a:extLst>
          </p:cNvPr>
          <p:cNvSpPr/>
          <p:nvPr/>
        </p:nvSpPr>
        <p:spPr bwMode="auto">
          <a:xfrm rot="16200000" flipV="1">
            <a:off x="6015008" y="1814465"/>
            <a:ext cx="161987" cy="1572337"/>
          </a:xfrm>
          <a:prstGeom prst="rightBrace">
            <a:avLst>
              <a:gd name="adj1" fmla="val 116265"/>
              <a:gd name="adj2" fmla="val 49899"/>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Tree>
    <p:extLst>
      <p:ext uri="{BB962C8B-B14F-4D97-AF65-F5344CB8AC3E}">
        <p14:creationId xmlns:p14="http://schemas.microsoft.com/office/powerpoint/2010/main" val="399359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2" grpId="0"/>
      <p:bldP spid="28" grpId="0"/>
      <p:bldP spid="30"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2:6</a:t>
            </a:r>
          </a:p>
        </p:txBody>
      </p:sp>
      <p:sp>
        <p:nvSpPr>
          <p:cNvPr id="3" name="TextBox 2">
            <a:extLst>
              <a:ext uri="{FF2B5EF4-FFF2-40B4-BE49-F238E27FC236}">
                <a16:creationId xmlns:a16="http://schemas.microsoft.com/office/drawing/2014/main" id="{194D98B9-4844-4DF0-AED0-AD5E32FB0EDA}"/>
              </a:ext>
            </a:extLst>
          </p:cNvPr>
          <p:cNvSpPr txBox="1"/>
          <p:nvPr/>
        </p:nvSpPr>
        <p:spPr bwMode="auto">
          <a:xfrm>
            <a:off x="4524902" y="4127633"/>
            <a:ext cx="3142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30 + double 5</a:t>
            </a:r>
          </a:p>
        </p:txBody>
      </p:sp>
      <p:sp>
        <p:nvSpPr>
          <p:cNvPr id="4" name="TextBox 3">
            <a:extLst>
              <a:ext uri="{FF2B5EF4-FFF2-40B4-BE49-F238E27FC236}">
                <a16:creationId xmlns:a16="http://schemas.microsoft.com/office/drawing/2014/main" id="{08E4EC11-D07E-4BF2-B111-AA6FDB11AF3C}"/>
              </a:ext>
            </a:extLst>
          </p:cNvPr>
          <p:cNvSpPr txBox="1"/>
          <p:nvPr/>
        </p:nvSpPr>
        <p:spPr bwMode="auto">
          <a:xfrm>
            <a:off x="5123379" y="4858815"/>
            <a:ext cx="12314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60 + 10</a:t>
            </a:r>
            <a:endParaRPr lang="en-GB" sz="2400" dirty="0">
              <a:solidFill>
                <a:srgbClr val="FF0000"/>
              </a:solidFill>
              <a:latin typeface="Myriad Pro Semibold" charset="0"/>
              <a:ea typeface="Myriad Pro Semibold" charset="0"/>
              <a:cs typeface="Myriad Pro Semibold" charset="0"/>
            </a:endParaRPr>
          </a:p>
        </p:txBody>
      </p:sp>
      <p:sp>
        <p:nvSpPr>
          <p:cNvPr id="5" name="TextBox 4">
            <a:extLst>
              <a:ext uri="{FF2B5EF4-FFF2-40B4-BE49-F238E27FC236}">
                <a16:creationId xmlns:a16="http://schemas.microsoft.com/office/drawing/2014/main" id="{C7BDC22A-BA93-45FA-8116-228391DBF1BB}"/>
              </a:ext>
            </a:extLst>
          </p:cNvPr>
          <p:cNvSpPr txBox="1"/>
          <p:nvPr/>
        </p:nvSpPr>
        <p:spPr bwMode="auto">
          <a:xfrm>
            <a:off x="6249827" y="4858815"/>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70</a:t>
            </a:r>
          </a:p>
        </p:txBody>
      </p:sp>
      <p:pic>
        <p:nvPicPr>
          <p:cNvPr id="6" name="Picture 5" descr="A picture containing object, photo, coin, showing&#10;&#10;Description automatically generated">
            <a:extLst>
              <a:ext uri="{FF2B5EF4-FFF2-40B4-BE49-F238E27FC236}">
                <a16:creationId xmlns:a16="http://schemas.microsoft.com/office/drawing/2014/main" id="{00E52767-50F0-407C-B8D2-5B9B3315D3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3996" y="2723522"/>
            <a:ext cx="882000" cy="882000"/>
          </a:xfrm>
          <a:prstGeom prst="rect">
            <a:avLst/>
          </a:prstGeom>
        </p:spPr>
      </p:pic>
      <p:pic>
        <p:nvPicPr>
          <p:cNvPr id="7" name="Picture 6" descr="A picture containing object, photo, coin, showing&#10;&#10;Description automatically generated">
            <a:extLst>
              <a:ext uri="{FF2B5EF4-FFF2-40B4-BE49-F238E27FC236}">
                <a16:creationId xmlns:a16="http://schemas.microsoft.com/office/drawing/2014/main" id="{AD9533A8-C2C5-4C64-B17B-D28F8C4378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1357" y="2723522"/>
            <a:ext cx="882000" cy="882000"/>
          </a:xfrm>
          <a:prstGeom prst="rect">
            <a:avLst/>
          </a:prstGeom>
        </p:spPr>
      </p:pic>
      <p:pic>
        <p:nvPicPr>
          <p:cNvPr id="8" name="Picture 7" descr="A picture containing object, photo, coin, showing&#10;&#10;Description automatically generated">
            <a:extLst>
              <a:ext uri="{FF2B5EF4-FFF2-40B4-BE49-F238E27FC236}">
                <a16:creationId xmlns:a16="http://schemas.microsoft.com/office/drawing/2014/main" id="{F39B6988-06A0-4ED7-B35C-47C64856E9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8718" y="2723522"/>
            <a:ext cx="882000" cy="882000"/>
          </a:xfrm>
          <a:prstGeom prst="rect">
            <a:avLst/>
          </a:prstGeom>
        </p:spPr>
      </p:pic>
      <p:pic>
        <p:nvPicPr>
          <p:cNvPr id="9" name="Picture 8" descr="A picture containing object, photo, coin, showing&#10;&#10;Description automatically generated">
            <a:extLst>
              <a:ext uri="{FF2B5EF4-FFF2-40B4-BE49-F238E27FC236}">
                <a16:creationId xmlns:a16="http://schemas.microsoft.com/office/drawing/2014/main" id="{8607E8B0-B33B-414D-8221-874673DD18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1283" y="2723522"/>
            <a:ext cx="882000" cy="882000"/>
          </a:xfrm>
          <a:prstGeom prst="rect">
            <a:avLst/>
          </a:prstGeom>
        </p:spPr>
      </p:pic>
      <p:pic>
        <p:nvPicPr>
          <p:cNvPr id="10" name="Picture 9" descr="A picture containing object, photo, coin, showing&#10;&#10;Description automatically generated">
            <a:extLst>
              <a:ext uri="{FF2B5EF4-FFF2-40B4-BE49-F238E27FC236}">
                <a16:creationId xmlns:a16="http://schemas.microsoft.com/office/drawing/2014/main" id="{EB6546E1-621F-4236-951D-DE7C0F8A02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0151" y="2723522"/>
            <a:ext cx="882000" cy="882000"/>
          </a:xfrm>
          <a:prstGeom prst="rect">
            <a:avLst/>
          </a:prstGeom>
        </p:spPr>
      </p:pic>
      <p:pic>
        <p:nvPicPr>
          <p:cNvPr id="11" name="Picture 10" descr="A picture containing object, photo, coin, showing&#10;&#10;Description automatically generated">
            <a:extLst>
              <a:ext uri="{FF2B5EF4-FFF2-40B4-BE49-F238E27FC236}">
                <a16:creationId xmlns:a16="http://schemas.microsoft.com/office/drawing/2014/main" id="{50DB9499-DD9A-4057-86B8-2B169F9BDF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9019" y="2723522"/>
            <a:ext cx="882000" cy="882000"/>
          </a:xfrm>
          <a:prstGeom prst="rect">
            <a:avLst/>
          </a:prstGeom>
        </p:spPr>
      </p:pic>
      <p:cxnSp>
        <p:nvCxnSpPr>
          <p:cNvPr id="12" name="Straight Connector 11">
            <a:extLst>
              <a:ext uri="{FF2B5EF4-FFF2-40B4-BE49-F238E27FC236}">
                <a16:creationId xmlns:a16="http://schemas.microsoft.com/office/drawing/2014/main" id="{60A67E0D-61AC-438E-BC09-12322C484B21}"/>
              </a:ext>
            </a:extLst>
          </p:cNvPr>
          <p:cNvCxnSpPr>
            <a:cxnSpLocks/>
          </p:cNvCxnSpPr>
          <p:nvPr/>
        </p:nvCxnSpPr>
        <p:spPr bwMode="auto">
          <a:xfrm>
            <a:off x="6096001" y="2615551"/>
            <a:ext cx="0" cy="1097945"/>
          </a:xfrm>
          <a:prstGeom prst="line">
            <a:avLst/>
          </a:prstGeom>
          <a:noFill/>
          <a:ln w="28575" cap="flat" cmpd="sng" algn="ctr">
            <a:solidFill>
              <a:srgbClr val="26A4D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7F3B90C4-8E08-46C0-838D-1B7F279E54AA}"/>
              </a:ext>
            </a:extLst>
          </p:cNvPr>
          <p:cNvSpPr txBox="1"/>
          <p:nvPr/>
        </p:nvSpPr>
        <p:spPr bwMode="auto">
          <a:xfrm>
            <a:off x="4604246" y="1069207"/>
            <a:ext cx="15568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35</a:t>
            </a:r>
            <a:endParaRPr lang="en-GB" sz="2400" dirty="0">
              <a:solidFill>
                <a:srgbClr val="FF0000"/>
              </a:solidFill>
              <a:latin typeface="Myriad Pro Semibold" charset="0"/>
              <a:ea typeface="Myriad Pro Semibold" charset="0"/>
              <a:cs typeface="Myriad Pro Semibold" charset="0"/>
            </a:endParaRPr>
          </a:p>
        </p:txBody>
      </p:sp>
      <p:sp>
        <p:nvSpPr>
          <p:cNvPr id="14" name="TextBox 13">
            <a:extLst>
              <a:ext uri="{FF2B5EF4-FFF2-40B4-BE49-F238E27FC236}">
                <a16:creationId xmlns:a16="http://schemas.microsoft.com/office/drawing/2014/main" id="{6B9195BA-D98B-4BB6-826C-F97BC48D97D1}"/>
              </a:ext>
            </a:extLst>
          </p:cNvPr>
          <p:cNvSpPr txBox="1"/>
          <p:nvPr/>
        </p:nvSpPr>
        <p:spPr bwMode="auto">
          <a:xfrm>
            <a:off x="6054234" y="1069206"/>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70</a:t>
            </a:r>
          </a:p>
        </p:txBody>
      </p:sp>
      <p:pic>
        <p:nvPicPr>
          <p:cNvPr id="15" name="Picture 14" descr="A close up of a sign&#10;&#10;Description automatically generated">
            <a:extLst>
              <a:ext uri="{FF2B5EF4-FFF2-40B4-BE49-F238E27FC236}">
                <a16:creationId xmlns:a16="http://schemas.microsoft.com/office/drawing/2014/main" id="{3DAD2CFE-79AE-4EB1-B5E7-BB775AC64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942" y="2957522"/>
            <a:ext cx="653734" cy="648000"/>
          </a:xfrm>
          <a:prstGeom prst="rect">
            <a:avLst/>
          </a:prstGeom>
        </p:spPr>
      </p:pic>
      <p:pic>
        <p:nvPicPr>
          <p:cNvPr id="16" name="Picture 15" descr="A close up of a sign&#10;&#10;Description automatically generated">
            <a:extLst>
              <a:ext uri="{FF2B5EF4-FFF2-40B4-BE49-F238E27FC236}">
                <a16:creationId xmlns:a16="http://schemas.microsoft.com/office/drawing/2014/main" id="{8E1267F2-2D41-4658-B3F6-B7839EFE3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1339" y="2957522"/>
            <a:ext cx="653734" cy="648000"/>
          </a:xfrm>
          <a:prstGeom prst="rect">
            <a:avLst/>
          </a:prstGeom>
        </p:spPr>
      </p:pic>
      <p:sp>
        <p:nvSpPr>
          <p:cNvPr id="17" name="TextBox 16">
            <a:extLst>
              <a:ext uri="{FF2B5EF4-FFF2-40B4-BE49-F238E27FC236}">
                <a16:creationId xmlns:a16="http://schemas.microsoft.com/office/drawing/2014/main" id="{3F4FF0C2-7BD6-4B87-A40F-C2259B15F3E8}"/>
              </a:ext>
            </a:extLst>
          </p:cNvPr>
          <p:cNvSpPr txBox="1"/>
          <p:nvPr/>
        </p:nvSpPr>
        <p:spPr bwMode="auto">
          <a:xfrm>
            <a:off x="5836954" y="2114444"/>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18" name="Right Brace 17">
            <a:extLst>
              <a:ext uri="{FF2B5EF4-FFF2-40B4-BE49-F238E27FC236}">
                <a16:creationId xmlns:a16="http://schemas.microsoft.com/office/drawing/2014/main" id="{F7883BE2-4141-4DB0-AA55-89EADE0AC465}"/>
              </a:ext>
            </a:extLst>
          </p:cNvPr>
          <p:cNvSpPr/>
          <p:nvPr/>
        </p:nvSpPr>
        <p:spPr bwMode="auto">
          <a:xfrm rot="16200000" flipV="1">
            <a:off x="6015008" y="1814465"/>
            <a:ext cx="161987" cy="1572337"/>
          </a:xfrm>
          <a:prstGeom prst="rightBrace">
            <a:avLst>
              <a:gd name="adj1" fmla="val 116265"/>
              <a:gd name="adj2" fmla="val 49899"/>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Tree>
    <p:extLst>
      <p:ext uri="{BB962C8B-B14F-4D97-AF65-F5344CB8AC3E}">
        <p14:creationId xmlns:p14="http://schemas.microsoft.com/office/powerpoint/2010/main" val="391052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14"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2:7</a:t>
            </a:r>
          </a:p>
        </p:txBody>
      </p:sp>
      <p:sp>
        <p:nvSpPr>
          <p:cNvPr id="10" name="TextBox 9">
            <a:extLst>
              <a:ext uri="{FF2B5EF4-FFF2-40B4-BE49-F238E27FC236}">
                <a16:creationId xmlns:a16="http://schemas.microsoft.com/office/drawing/2014/main" id="{C3900164-980A-4F35-9E56-5C498C219204}"/>
              </a:ext>
            </a:extLst>
          </p:cNvPr>
          <p:cNvSpPr txBox="1"/>
          <p:nvPr/>
        </p:nvSpPr>
        <p:spPr bwMode="auto">
          <a:xfrm>
            <a:off x="2898957" y="1069207"/>
            <a:ext cx="6394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packets, 6 bones in each. How many bones?</a:t>
            </a:r>
          </a:p>
        </p:txBody>
      </p:sp>
      <p:sp>
        <p:nvSpPr>
          <p:cNvPr id="12" name="TextBox 11">
            <a:extLst>
              <a:ext uri="{FF2B5EF4-FFF2-40B4-BE49-F238E27FC236}">
                <a16:creationId xmlns:a16="http://schemas.microsoft.com/office/drawing/2014/main" id="{15B3FEFC-B260-413C-84F8-60AA13A74596}"/>
              </a:ext>
            </a:extLst>
          </p:cNvPr>
          <p:cNvSpPr txBox="1"/>
          <p:nvPr/>
        </p:nvSpPr>
        <p:spPr bwMode="auto">
          <a:xfrm>
            <a:off x="5080473" y="5134632"/>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6  =</a:t>
            </a:r>
            <a:endParaRPr lang="en-GB" sz="2400" dirty="0">
              <a:solidFill>
                <a:srgbClr val="C00000"/>
              </a:solidFill>
              <a:latin typeface="Myriad Pro Semibold" charset="0"/>
              <a:ea typeface="Myriad Pro Semibold" charset="0"/>
              <a:cs typeface="Myriad Pro Semibold" charset="0"/>
            </a:endParaRPr>
          </a:p>
        </p:txBody>
      </p:sp>
      <p:sp>
        <p:nvSpPr>
          <p:cNvPr id="13" name="Rectangle 12">
            <a:extLst>
              <a:ext uri="{FF2B5EF4-FFF2-40B4-BE49-F238E27FC236}">
                <a16:creationId xmlns:a16="http://schemas.microsoft.com/office/drawing/2014/main" id="{3737C397-75F9-40E1-B1B4-E3A49AF5051E}"/>
              </a:ext>
            </a:extLst>
          </p:cNvPr>
          <p:cNvSpPr/>
          <p:nvPr/>
        </p:nvSpPr>
        <p:spPr bwMode="auto">
          <a:xfrm>
            <a:off x="6621543" y="5134632"/>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4" name="TextBox 13">
            <a:extLst>
              <a:ext uri="{FF2B5EF4-FFF2-40B4-BE49-F238E27FC236}">
                <a16:creationId xmlns:a16="http://schemas.microsoft.com/office/drawing/2014/main" id="{0C2BDFC3-A2C6-4E3B-A63E-E5AADCDF52B2}"/>
              </a:ext>
            </a:extLst>
          </p:cNvPr>
          <p:cNvSpPr txBox="1"/>
          <p:nvPr/>
        </p:nvSpPr>
        <p:spPr bwMode="auto">
          <a:xfrm>
            <a:off x="6593329" y="5134631"/>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a:t>
            </a:r>
          </a:p>
        </p:txBody>
      </p:sp>
      <p:grpSp>
        <p:nvGrpSpPr>
          <p:cNvPr id="26" name="Group 25">
            <a:extLst>
              <a:ext uri="{FF2B5EF4-FFF2-40B4-BE49-F238E27FC236}">
                <a16:creationId xmlns:a16="http://schemas.microsoft.com/office/drawing/2014/main" id="{0F5472EE-0F6F-49E5-AC4E-2A13F399AA65}"/>
              </a:ext>
            </a:extLst>
          </p:cNvPr>
          <p:cNvGrpSpPr/>
          <p:nvPr/>
        </p:nvGrpSpPr>
        <p:grpSpPr>
          <a:xfrm>
            <a:off x="3940889" y="3230975"/>
            <a:ext cx="4320000" cy="1656000"/>
            <a:chOff x="2412000" y="3479480"/>
            <a:chExt cx="4320000" cy="1656000"/>
          </a:xfrm>
        </p:grpSpPr>
        <p:sp>
          <p:nvSpPr>
            <p:cNvPr id="27" name="Rectangle 26">
              <a:extLst>
                <a:ext uri="{FF2B5EF4-FFF2-40B4-BE49-F238E27FC236}">
                  <a16:creationId xmlns:a16="http://schemas.microsoft.com/office/drawing/2014/main" id="{53A37622-93F9-4C9A-8465-1909E4F9949F}"/>
                </a:ext>
              </a:extLst>
            </p:cNvPr>
            <p:cNvSpPr/>
            <p:nvPr/>
          </p:nvSpPr>
          <p:spPr bwMode="auto">
            <a:xfrm>
              <a:off x="2412000" y="3479480"/>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28" name="Straight Connector 27">
              <a:extLst>
                <a:ext uri="{FF2B5EF4-FFF2-40B4-BE49-F238E27FC236}">
                  <a16:creationId xmlns:a16="http://schemas.microsoft.com/office/drawing/2014/main" id="{5EE46129-0D30-4FD4-BD20-46D319A6AC10}"/>
                </a:ext>
              </a:extLst>
            </p:cNvPr>
            <p:cNvCxnSpPr/>
            <p:nvPr/>
          </p:nvCxnSpPr>
          <p:spPr bwMode="auto">
            <a:xfrm>
              <a:off x="2412000" y="4317005"/>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a:extLst>
                <a:ext uri="{FF2B5EF4-FFF2-40B4-BE49-F238E27FC236}">
                  <a16:creationId xmlns:a16="http://schemas.microsoft.com/office/drawing/2014/main" id="{8DE48352-3B45-4B82-9333-8BCBE6F5837C}"/>
                </a:ext>
              </a:extLst>
            </p:cNvPr>
            <p:cNvCxnSpPr/>
            <p:nvPr/>
          </p:nvCxnSpPr>
          <p:spPr bwMode="auto">
            <a:xfrm>
              <a:off x="4572000" y="4306805"/>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a:extLst>
                <a:ext uri="{FF2B5EF4-FFF2-40B4-BE49-F238E27FC236}">
                  <a16:creationId xmlns:a16="http://schemas.microsoft.com/office/drawing/2014/main" id="{B1A19EB8-7F48-49F3-AFC4-CBDB5D6F7A58}"/>
                </a:ext>
              </a:extLst>
            </p:cNvPr>
            <p:cNvSpPr txBox="1"/>
            <p:nvPr/>
          </p:nvSpPr>
          <p:spPr bwMode="auto">
            <a:xfrm>
              <a:off x="3305598" y="4490310"/>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endParaRPr lang="en-GB" sz="2400" dirty="0">
                <a:solidFill>
                  <a:srgbClr val="C00000"/>
                </a:solidFill>
                <a:latin typeface="Myriad Pro Semibold" charset="0"/>
                <a:ea typeface="Myriad Pro Semibold" charset="0"/>
                <a:cs typeface="Myriad Pro Semibold" charset="0"/>
              </a:endParaRPr>
            </a:p>
          </p:txBody>
        </p:sp>
        <p:sp>
          <p:nvSpPr>
            <p:cNvPr id="31" name="TextBox 30">
              <a:extLst>
                <a:ext uri="{FF2B5EF4-FFF2-40B4-BE49-F238E27FC236}">
                  <a16:creationId xmlns:a16="http://schemas.microsoft.com/office/drawing/2014/main" id="{5454DD6A-7F9C-4865-A6D3-ED1E1FFFD12D}"/>
                </a:ext>
              </a:extLst>
            </p:cNvPr>
            <p:cNvSpPr txBox="1"/>
            <p:nvPr/>
          </p:nvSpPr>
          <p:spPr bwMode="auto">
            <a:xfrm>
              <a:off x="5476311" y="4490310"/>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endParaRPr lang="en-GB" sz="2400" dirty="0">
                <a:solidFill>
                  <a:srgbClr val="C00000"/>
                </a:solidFill>
                <a:latin typeface="Myriad Pro Semibold" charset="0"/>
                <a:ea typeface="Myriad Pro Semibold" charset="0"/>
                <a:cs typeface="Myriad Pro Semibold" charset="0"/>
              </a:endParaRPr>
            </a:p>
          </p:txBody>
        </p:sp>
      </p:grpSp>
      <p:sp>
        <p:nvSpPr>
          <p:cNvPr id="32" name="TextBox 31">
            <a:extLst>
              <a:ext uri="{FF2B5EF4-FFF2-40B4-BE49-F238E27FC236}">
                <a16:creationId xmlns:a16="http://schemas.microsoft.com/office/drawing/2014/main" id="{98CB9743-5499-44DA-9C9F-F47B34A25F47}"/>
              </a:ext>
            </a:extLst>
          </p:cNvPr>
          <p:cNvSpPr txBox="1"/>
          <p:nvPr/>
        </p:nvSpPr>
        <p:spPr bwMode="auto">
          <a:xfrm>
            <a:off x="5939627" y="3422297"/>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33" name="TextBox 32">
            <a:extLst>
              <a:ext uri="{FF2B5EF4-FFF2-40B4-BE49-F238E27FC236}">
                <a16:creationId xmlns:a16="http://schemas.microsoft.com/office/drawing/2014/main" id="{AE8EA79B-0C13-40A3-81C1-05435B3F92BF}"/>
              </a:ext>
            </a:extLst>
          </p:cNvPr>
          <p:cNvSpPr txBox="1"/>
          <p:nvPr/>
        </p:nvSpPr>
        <p:spPr bwMode="auto">
          <a:xfrm>
            <a:off x="5836279" y="3422297"/>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a:t>
            </a:r>
          </a:p>
        </p:txBody>
      </p:sp>
      <p:sp>
        <p:nvSpPr>
          <p:cNvPr id="43" name="TextBox 42">
            <a:extLst>
              <a:ext uri="{FF2B5EF4-FFF2-40B4-BE49-F238E27FC236}">
                <a16:creationId xmlns:a16="http://schemas.microsoft.com/office/drawing/2014/main" id="{8CB5A8A9-A770-437A-9A98-ADB70895D4B0}"/>
              </a:ext>
            </a:extLst>
          </p:cNvPr>
          <p:cNvSpPr txBox="1"/>
          <p:nvPr/>
        </p:nvSpPr>
        <p:spPr bwMode="auto">
          <a:xfrm>
            <a:off x="3466971" y="5788795"/>
            <a:ext cx="5269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6 is 12, so 2 groups of 6 is 12.</a:t>
            </a:r>
          </a:p>
        </p:txBody>
      </p:sp>
      <p:pic>
        <p:nvPicPr>
          <p:cNvPr id="11" name="Picture 10">
            <a:extLst>
              <a:ext uri="{FF2B5EF4-FFF2-40B4-BE49-F238E27FC236}">
                <a16:creationId xmlns:a16="http://schemas.microsoft.com/office/drawing/2014/main" id="{10A86159-E89B-479C-A8F3-C941F4497B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69255" y="1597652"/>
            <a:ext cx="2653493" cy="1406581"/>
          </a:xfrm>
          <a:prstGeom prst="rect">
            <a:avLst/>
          </a:prstGeom>
        </p:spPr>
      </p:pic>
      <p:pic>
        <p:nvPicPr>
          <p:cNvPr id="4" name="Picture 3">
            <a:extLst>
              <a:ext uri="{FF2B5EF4-FFF2-40B4-BE49-F238E27FC236}">
                <a16:creationId xmlns:a16="http://schemas.microsoft.com/office/drawing/2014/main" id="{846905FA-BC54-43DD-B7D7-2DE98D0126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842812" y="816867"/>
            <a:ext cx="713467" cy="1155525"/>
          </a:xfrm>
          <a:prstGeom prst="rect">
            <a:avLst/>
          </a:prstGeom>
        </p:spPr>
      </p:pic>
    </p:spTree>
    <p:extLst>
      <p:ext uri="{BB962C8B-B14F-4D97-AF65-F5344CB8AC3E}">
        <p14:creationId xmlns:p14="http://schemas.microsoft.com/office/powerpoint/2010/main" val="183663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32" grpId="0"/>
      <p:bldP spid="32" grpId="1"/>
      <p:bldP spid="33" grpId="0"/>
      <p:bldP spid="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Placeholder 1">
            <a:extLst>
              <a:ext uri="{FF2B5EF4-FFF2-40B4-BE49-F238E27FC236}">
                <a16:creationId xmlns:a16="http://schemas.microsoft.com/office/drawing/2014/main" id="{2B580CB8-A41C-4D77-85AE-E76F14BAB770}"/>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dirty="0">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dirty="0">
                <a:latin typeface="Myriad Pro" panose="020B0503030403020204" pitchFamily="34" charset="0"/>
                <a:ea typeface="Myriad Pro" panose="020B0503030403020204" pitchFamily="34" charset="0"/>
                <a:cs typeface="Myriad Pro" panose="020B0503030403020204" pitchFamily="34" charset="0"/>
              </a:rPr>
              <a:t>   </a:t>
            </a:r>
            <a:r>
              <a:rPr lang="en-US" altLang="en-US" dirty="0">
                <a:solidFill>
                  <a:srgbClr val="00628C"/>
                </a:solidFill>
                <a:latin typeface="Myriad Pro" panose="020B0503030403020204" pitchFamily="34" charset="0"/>
                <a:ea typeface="Myriad Pro" panose="020B0503030403020204" pitchFamily="34" charset="0"/>
                <a:cs typeface="Myriad Pro" panose="020B0503030403020204" pitchFamily="34" charset="0"/>
              </a:rPr>
              <a:t>Step 2:1</a:t>
            </a:r>
          </a:p>
        </p:txBody>
      </p:sp>
      <p:pic>
        <p:nvPicPr>
          <p:cNvPr id="39939" name="Picture 4">
            <a:extLst>
              <a:ext uri="{FF2B5EF4-FFF2-40B4-BE49-F238E27FC236}">
                <a16:creationId xmlns:a16="http://schemas.microsoft.com/office/drawing/2014/main" id="{542CE0DC-252D-4E56-83ED-D8F57C422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1" y="2495550"/>
            <a:ext cx="7839075"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30</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755226375"/>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30</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multiply efficiently when one of the factors is two</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062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30</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552891321"/>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2:8 - 2:9</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29-33</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4217841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385F1B-D988-4A2E-8939-248E03A335C4}"/>
              </a:ext>
            </a:extLst>
          </p:cNvPr>
          <p:cNvSpPr txBox="1"/>
          <p:nvPr/>
        </p:nvSpPr>
        <p:spPr bwMode="auto">
          <a:xfrm>
            <a:off x="5836279" y="279232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6" name="Rectangle 5">
            <a:extLst>
              <a:ext uri="{FF2B5EF4-FFF2-40B4-BE49-F238E27FC236}">
                <a16:creationId xmlns:a16="http://schemas.microsoft.com/office/drawing/2014/main" id="{4C95145B-AB8D-4594-BB65-B10F949DB04E}"/>
              </a:ext>
            </a:extLst>
          </p:cNvPr>
          <p:cNvSpPr/>
          <p:nvPr/>
        </p:nvSpPr>
        <p:spPr bwMode="auto">
          <a:xfrm>
            <a:off x="3940889" y="2601000"/>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7" name="Straight Connector 6">
            <a:extLst>
              <a:ext uri="{FF2B5EF4-FFF2-40B4-BE49-F238E27FC236}">
                <a16:creationId xmlns:a16="http://schemas.microsoft.com/office/drawing/2014/main" id="{8225AB5F-6CC1-48CD-81E6-77F6C0D0BF92}"/>
              </a:ext>
            </a:extLst>
          </p:cNvPr>
          <p:cNvCxnSpPr/>
          <p:nvPr/>
        </p:nvCxnSpPr>
        <p:spPr bwMode="auto">
          <a:xfrm>
            <a:off x="3940889" y="3438525"/>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53A775F3-2086-4162-9466-8B152DA86484}"/>
              </a:ext>
            </a:extLst>
          </p:cNvPr>
          <p:cNvCxnSpPr/>
          <p:nvPr/>
        </p:nvCxnSpPr>
        <p:spPr bwMode="auto">
          <a:xfrm>
            <a:off x="6100889" y="3428326"/>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F349ADF1-A323-46BB-963B-0968A95BF5EC}"/>
              </a:ext>
            </a:extLst>
          </p:cNvPr>
          <p:cNvSpPr txBox="1"/>
          <p:nvPr/>
        </p:nvSpPr>
        <p:spPr bwMode="auto">
          <a:xfrm>
            <a:off x="4834487" y="361183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endParaRPr lang="en-GB" sz="2400" dirty="0">
              <a:solidFill>
                <a:srgbClr val="C00000"/>
              </a:solidFill>
              <a:latin typeface="Myriad Pro Semibold" charset="0"/>
              <a:ea typeface="Myriad Pro Semibold" charset="0"/>
              <a:cs typeface="Myriad Pro Semibold" charset="0"/>
            </a:endParaRPr>
          </a:p>
        </p:txBody>
      </p:sp>
      <p:sp>
        <p:nvSpPr>
          <p:cNvPr id="10" name="TextBox 9">
            <a:extLst>
              <a:ext uri="{FF2B5EF4-FFF2-40B4-BE49-F238E27FC236}">
                <a16:creationId xmlns:a16="http://schemas.microsoft.com/office/drawing/2014/main" id="{20237071-606C-47D1-9728-1F77BB3C3D6A}"/>
              </a:ext>
            </a:extLst>
          </p:cNvPr>
          <p:cNvSpPr txBox="1"/>
          <p:nvPr/>
        </p:nvSpPr>
        <p:spPr bwMode="auto">
          <a:xfrm>
            <a:off x="7005200" y="361183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endParaRPr lang="en-GB" sz="2400" dirty="0">
              <a:solidFill>
                <a:srgbClr val="C00000"/>
              </a:solidFill>
              <a:latin typeface="Myriad Pro Semibold" charset="0"/>
              <a:ea typeface="Myriad Pro Semibold" charset="0"/>
              <a:cs typeface="Myriad Pro Semibold" charset="0"/>
            </a:endParaRPr>
          </a:p>
        </p:txBody>
      </p:sp>
      <p:sp>
        <p:nvSpPr>
          <p:cNvPr id="11" name="TextBox 10">
            <a:extLst>
              <a:ext uri="{FF2B5EF4-FFF2-40B4-BE49-F238E27FC236}">
                <a16:creationId xmlns:a16="http://schemas.microsoft.com/office/drawing/2014/main" id="{C05C483F-366A-424A-96F2-D1D751D9A3B7}"/>
              </a:ext>
            </a:extLst>
          </p:cNvPr>
          <p:cNvSpPr txBox="1"/>
          <p:nvPr/>
        </p:nvSpPr>
        <p:spPr bwMode="auto">
          <a:xfrm>
            <a:off x="4851580" y="3611830"/>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3" name="TextBox 12">
            <a:extLst>
              <a:ext uri="{FF2B5EF4-FFF2-40B4-BE49-F238E27FC236}">
                <a16:creationId xmlns:a16="http://schemas.microsoft.com/office/drawing/2014/main" id="{2C51DF07-2527-4400-AB2B-FB88DF295E45}"/>
              </a:ext>
            </a:extLst>
          </p:cNvPr>
          <p:cNvSpPr txBox="1"/>
          <p:nvPr/>
        </p:nvSpPr>
        <p:spPr bwMode="auto">
          <a:xfrm>
            <a:off x="7015914" y="3609344"/>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3" name="Rectangle 2"/>
          <p:cNvSpPr/>
          <p:nvPr/>
        </p:nvSpPr>
        <p:spPr>
          <a:xfrm>
            <a:off x="1901190" y="875557"/>
            <a:ext cx="8389620" cy="461665"/>
          </a:xfrm>
          <a:prstGeom prst="rect">
            <a:avLst/>
          </a:prstGeom>
        </p:spPr>
        <p:txBody>
          <a:bodyPr wrap="square">
            <a:spAutoFit/>
          </a:bodyPr>
          <a:lstStyle/>
          <a:p>
            <a:pPr algn="ctr" fontAlgn="base">
              <a:spcBef>
                <a:spcPct val="20000"/>
              </a:spcBef>
              <a:spcAft>
                <a:spcPct val="0"/>
              </a:spcAft>
              <a:buClr>
                <a:srgbClr val="00628C"/>
              </a:buClr>
            </a:pPr>
            <a:r>
              <a:rPr lang="en-GB" sz="2400" dirty="0">
                <a:solidFill>
                  <a:srgbClr val="000000"/>
                </a:solidFill>
                <a:latin typeface="Myriad Pro Semibold"/>
              </a:rPr>
              <a:t>The parts are equal. Fill in the missing numbers.</a:t>
            </a:r>
          </a:p>
        </p:txBody>
      </p:sp>
    </p:spTree>
    <p:extLst>
      <p:ext uri="{BB962C8B-B14F-4D97-AF65-F5344CB8AC3E}">
        <p14:creationId xmlns:p14="http://schemas.microsoft.com/office/powerpoint/2010/main" val="45130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3" name="TextBox 2">
            <a:extLst>
              <a:ext uri="{FF2B5EF4-FFF2-40B4-BE49-F238E27FC236}">
                <a16:creationId xmlns:a16="http://schemas.microsoft.com/office/drawing/2014/main" id="{77CBB591-AB9B-4663-B53D-72ABF610B4A6}"/>
              </a:ext>
            </a:extLst>
          </p:cNvPr>
          <p:cNvSpPr txBox="1"/>
          <p:nvPr/>
        </p:nvSpPr>
        <p:spPr bwMode="auto">
          <a:xfrm>
            <a:off x="5836279" y="279232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4" name="Rectangle 3">
            <a:extLst>
              <a:ext uri="{FF2B5EF4-FFF2-40B4-BE49-F238E27FC236}">
                <a16:creationId xmlns:a16="http://schemas.microsoft.com/office/drawing/2014/main" id="{0F84BD4C-30E4-4E55-8411-4DE9C60F9215}"/>
              </a:ext>
            </a:extLst>
          </p:cNvPr>
          <p:cNvSpPr/>
          <p:nvPr/>
        </p:nvSpPr>
        <p:spPr bwMode="auto">
          <a:xfrm>
            <a:off x="3940889" y="2601000"/>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5" name="Straight Connector 4">
            <a:extLst>
              <a:ext uri="{FF2B5EF4-FFF2-40B4-BE49-F238E27FC236}">
                <a16:creationId xmlns:a16="http://schemas.microsoft.com/office/drawing/2014/main" id="{4D6328E9-7D90-4F41-895E-870358788A93}"/>
              </a:ext>
            </a:extLst>
          </p:cNvPr>
          <p:cNvCxnSpPr/>
          <p:nvPr/>
        </p:nvCxnSpPr>
        <p:spPr bwMode="auto">
          <a:xfrm>
            <a:off x="3940889" y="3438525"/>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a:extLst>
              <a:ext uri="{FF2B5EF4-FFF2-40B4-BE49-F238E27FC236}">
                <a16:creationId xmlns:a16="http://schemas.microsoft.com/office/drawing/2014/main" id="{23E17829-23FF-4539-B094-577E39D37202}"/>
              </a:ext>
            </a:extLst>
          </p:cNvPr>
          <p:cNvCxnSpPr/>
          <p:nvPr/>
        </p:nvCxnSpPr>
        <p:spPr bwMode="auto">
          <a:xfrm>
            <a:off x="6100889" y="3428326"/>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a:extLst>
              <a:ext uri="{FF2B5EF4-FFF2-40B4-BE49-F238E27FC236}">
                <a16:creationId xmlns:a16="http://schemas.microsoft.com/office/drawing/2014/main" id="{EDA191B2-A834-4397-9C70-E5642D7EE770}"/>
              </a:ext>
            </a:extLst>
          </p:cNvPr>
          <p:cNvSpPr txBox="1"/>
          <p:nvPr/>
        </p:nvSpPr>
        <p:spPr bwMode="auto">
          <a:xfrm>
            <a:off x="4751130" y="3611831"/>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endParaRPr lang="en-GB" sz="2400" dirty="0">
              <a:solidFill>
                <a:srgbClr val="C00000"/>
              </a:solidFill>
              <a:latin typeface="Myriad Pro Semibold" charset="0"/>
              <a:ea typeface="Myriad Pro Semibold" charset="0"/>
              <a:cs typeface="Myriad Pro Semibold" charset="0"/>
            </a:endParaRPr>
          </a:p>
        </p:txBody>
      </p:sp>
      <p:sp>
        <p:nvSpPr>
          <p:cNvPr id="8" name="TextBox 7">
            <a:extLst>
              <a:ext uri="{FF2B5EF4-FFF2-40B4-BE49-F238E27FC236}">
                <a16:creationId xmlns:a16="http://schemas.microsoft.com/office/drawing/2014/main" id="{67250AF2-88F8-4868-99FC-5FFAFA938C4F}"/>
              </a:ext>
            </a:extLst>
          </p:cNvPr>
          <p:cNvSpPr txBox="1"/>
          <p:nvPr/>
        </p:nvSpPr>
        <p:spPr bwMode="auto">
          <a:xfrm>
            <a:off x="6921843" y="3611831"/>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endParaRPr lang="en-GB" sz="2400" dirty="0">
              <a:solidFill>
                <a:srgbClr val="C00000"/>
              </a:solidFill>
              <a:latin typeface="Myriad Pro Semibold" charset="0"/>
              <a:ea typeface="Myriad Pro Semibold" charset="0"/>
              <a:cs typeface="Myriad Pro Semibold" charset="0"/>
            </a:endParaRPr>
          </a:p>
        </p:txBody>
      </p:sp>
      <p:sp>
        <p:nvSpPr>
          <p:cNvPr id="9" name="TextBox 8">
            <a:extLst>
              <a:ext uri="{FF2B5EF4-FFF2-40B4-BE49-F238E27FC236}">
                <a16:creationId xmlns:a16="http://schemas.microsoft.com/office/drawing/2014/main" id="{8F313D98-DE9D-41A7-A8C0-5F835C2E96CF}"/>
              </a:ext>
            </a:extLst>
          </p:cNvPr>
          <p:cNvSpPr txBox="1"/>
          <p:nvPr/>
        </p:nvSpPr>
        <p:spPr bwMode="auto">
          <a:xfrm>
            <a:off x="5934063" y="2788931"/>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0" name="Rectangle 9"/>
          <p:cNvSpPr/>
          <p:nvPr/>
        </p:nvSpPr>
        <p:spPr>
          <a:xfrm>
            <a:off x="1901190" y="875557"/>
            <a:ext cx="8389620" cy="461665"/>
          </a:xfrm>
          <a:prstGeom prst="rect">
            <a:avLst/>
          </a:prstGeom>
        </p:spPr>
        <p:txBody>
          <a:bodyPr wrap="square">
            <a:spAutoFit/>
          </a:bodyPr>
          <a:lstStyle/>
          <a:p>
            <a:pPr algn="ctr" fontAlgn="base">
              <a:spcBef>
                <a:spcPct val="20000"/>
              </a:spcBef>
              <a:spcAft>
                <a:spcPct val="0"/>
              </a:spcAft>
              <a:buClr>
                <a:srgbClr val="00628C"/>
              </a:buClr>
            </a:pPr>
            <a:r>
              <a:rPr lang="en-GB" sz="2400" dirty="0">
                <a:solidFill>
                  <a:srgbClr val="000000"/>
                </a:solidFill>
                <a:latin typeface="Myriad Pro Semibold"/>
              </a:rPr>
              <a:t>The parts are equal. Fill in the missing numbers.</a:t>
            </a:r>
          </a:p>
        </p:txBody>
      </p:sp>
    </p:spTree>
    <p:extLst>
      <p:ext uri="{BB962C8B-B14F-4D97-AF65-F5344CB8AC3E}">
        <p14:creationId xmlns:p14="http://schemas.microsoft.com/office/powerpoint/2010/main" val="406597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AD21D63-9996-4CDF-BDAE-006B80757199}"/>
              </a:ext>
            </a:extLst>
          </p:cNvPr>
          <p:cNvSpPr txBox="1"/>
          <p:nvPr/>
        </p:nvSpPr>
        <p:spPr bwMode="auto">
          <a:xfrm>
            <a:off x="5934063" y="2788931"/>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3" name="TextBox 2">
            <a:extLst>
              <a:ext uri="{FF2B5EF4-FFF2-40B4-BE49-F238E27FC236}">
                <a16:creationId xmlns:a16="http://schemas.microsoft.com/office/drawing/2014/main" id="{EF1D09F1-AC5F-4008-940F-13C18AB163D2}"/>
              </a:ext>
            </a:extLst>
          </p:cNvPr>
          <p:cNvSpPr txBox="1"/>
          <p:nvPr/>
        </p:nvSpPr>
        <p:spPr bwMode="auto">
          <a:xfrm>
            <a:off x="5836279" y="279232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14</a:t>
            </a:r>
          </a:p>
        </p:txBody>
      </p:sp>
      <p:sp>
        <p:nvSpPr>
          <p:cNvPr id="4" name="Rectangle 3">
            <a:extLst>
              <a:ext uri="{FF2B5EF4-FFF2-40B4-BE49-F238E27FC236}">
                <a16:creationId xmlns:a16="http://schemas.microsoft.com/office/drawing/2014/main" id="{E3760CA2-7863-4AAE-9C80-8F99B841602F}"/>
              </a:ext>
            </a:extLst>
          </p:cNvPr>
          <p:cNvSpPr/>
          <p:nvPr/>
        </p:nvSpPr>
        <p:spPr bwMode="auto">
          <a:xfrm>
            <a:off x="3940889" y="2601000"/>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5" name="Straight Connector 4">
            <a:extLst>
              <a:ext uri="{FF2B5EF4-FFF2-40B4-BE49-F238E27FC236}">
                <a16:creationId xmlns:a16="http://schemas.microsoft.com/office/drawing/2014/main" id="{F96A46AF-3B56-4A77-B956-0CB056D1F779}"/>
              </a:ext>
            </a:extLst>
          </p:cNvPr>
          <p:cNvCxnSpPr/>
          <p:nvPr/>
        </p:nvCxnSpPr>
        <p:spPr bwMode="auto">
          <a:xfrm>
            <a:off x="3940889" y="3438525"/>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a:extLst>
              <a:ext uri="{FF2B5EF4-FFF2-40B4-BE49-F238E27FC236}">
                <a16:creationId xmlns:a16="http://schemas.microsoft.com/office/drawing/2014/main" id="{77B11A8A-9A8C-4449-8144-180695E4B8ED}"/>
              </a:ext>
            </a:extLst>
          </p:cNvPr>
          <p:cNvCxnSpPr/>
          <p:nvPr/>
        </p:nvCxnSpPr>
        <p:spPr bwMode="auto">
          <a:xfrm>
            <a:off x="6100889" y="3428326"/>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6">
            <a:extLst>
              <a:ext uri="{FF2B5EF4-FFF2-40B4-BE49-F238E27FC236}">
                <a16:creationId xmlns:a16="http://schemas.microsoft.com/office/drawing/2014/main" id="{4280C3DB-D16D-4144-BBB5-041E14EB48C9}"/>
              </a:ext>
            </a:extLst>
          </p:cNvPr>
          <p:cNvSpPr txBox="1"/>
          <p:nvPr/>
        </p:nvSpPr>
        <p:spPr bwMode="auto">
          <a:xfrm>
            <a:off x="4834487" y="361183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a:t>
            </a:r>
            <a:endParaRPr lang="en-GB" sz="2400" dirty="0">
              <a:solidFill>
                <a:srgbClr val="C00000"/>
              </a:solidFill>
              <a:latin typeface="Myriad Pro Semibold" charset="0"/>
              <a:ea typeface="Myriad Pro Semibold" charset="0"/>
              <a:cs typeface="Myriad Pro Semibold" charset="0"/>
            </a:endParaRPr>
          </a:p>
        </p:txBody>
      </p:sp>
      <p:sp>
        <p:nvSpPr>
          <p:cNvPr id="8" name="TextBox 7">
            <a:extLst>
              <a:ext uri="{FF2B5EF4-FFF2-40B4-BE49-F238E27FC236}">
                <a16:creationId xmlns:a16="http://schemas.microsoft.com/office/drawing/2014/main" id="{CA26246E-ED84-4482-82C8-2952CFB2A475}"/>
              </a:ext>
            </a:extLst>
          </p:cNvPr>
          <p:cNvSpPr txBox="1"/>
          <p:nvPr/>
        </p:nvSpPr>
        <p:spPr bwMode="auto">
          <a:xfrm>
            <a:off x="7005200" y="361183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a:t>
            </a:r>
            <a:endParaRPr lang="en-GB" sz="2400" dirty="0">
              <a:solidFill>
                <a:srgbClr val="C00000"/>
              </a:solidFill>
              <a:latin typeface="Myriad Pro Semibold" charset="0"/>
              <a:ea typeface="Myriad Pro Semibold" charset="0"/>
              <a:cs typeface="Myriad Pro Semibold" charset="0"/>
            </a:endParaRPr>
          </a:p>
        </p:txBody>
      </p:sp>
      <p:sp>
        <p:nvSpPr>
          <p:cNvPr id="10" name="Rectangle 9"/>
          <p:cNvSpPr/>
          <p:nvPr/>
        </p:nvSpPr>
        <p:spPr>
          <a:xfrm>
            <a:off x="1901190" y="875557"/>
            <a:ext cx="8389620" cy="461665"/>
          </a:xfrm>
          <a:prstGeom prst="rect">
            <a:avLst/>
          </a:prstGeom>
        </p:spPr>
        <p:txBody>
          <a:bodyPr wrap="square">
            <a:spAutoFit/>
          </a:bodyPr>
          <a:lstStyle/>
          <a:p>
            <a:pPr algn="ctr" fontAlgn="base">
              <a:spcBef>
                <a:spcPct val="20000"/>
              </a:spcBef>
              <a:spcAft>
                <a:spcPct val="0"/>
              </a:spcAft>
              <a:buClr>
                <a:srgbClr val="00628C"/>
              </a:buClr>
            </a:pPr>
            <a:r>
              <a:rPr lang="en-GB" sz="2400" dirty="0">
                <a:solidFill>
                  <a:srgbClr val="000000"/>
                </a:solidFill>
                <a:latin typeface="Myriad Pro Semibold"/>
              </a:rPr>
              <a:t>The parts are equal. Fill in the missing numbers.</a:t>
            </a:r>
          </a:p>
        </p:txBody>
      </p:sp>
    </p:spTree>
    <p:extLst>
      <p:ext uri="{BB962C8B-B14F-4D97-AF65-F5344CB8AC3E}">
        <p14:creationId xmlns:p14="http://schemas.microsoft.com/office/powerpoint/2010/main" val="60122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3" name="TextBox 2">
            <a:extLst>
              <a:ext uri="{FF2B5EF4-FFF2-40B4-BE49-F238E27FC236}">
                <a16:creationId xmlns:a16="http://schemas.microsoft.com/office/drawing/2014/main" id="{12FDF5C8-D5F5-4F0A-A715-323AF1D4ED7F}"/>
              </a:ext>
            </a:extLst>
          </p:cNvPr>
          <p:cNvSpPr txBox="1"/>
          <p:nvPr/>
        </p:nvSpPr>
        <p:spPr bwMode="auto">
          <a:xfrm>
            <a:off x="5934063" y="2788931"/>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4" name="TextBox 3">
            <a:extLst>
              <a:ext uri="{FF2B5EF4-FFF2-40B4-BE49-F238E27FC236}">
                <a16:creationId xmlns:a16="http://schemas.microsoft.com/office/drawing/2014/main" id="{2ED42D0F-F756-4577-A1DC-C792399CF42E}"/>
              </a:ext>
            </a:extLst>
          </p:cNvPr>
          <p:cNvSpPr txBox="1"/>
          <p:nvPr/>
        </p:nvSpPr>
        <p:spPr bwMode="auto">
          <a:xfrm>
            <a:off x="5919636" y="279232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5" name="Rectangle 4">
            <a:extLst>
              <a:ext uri="{FF2B5EF4-FFF2-40B4-BE49-F238E27FC236}">
                <a16:creationId xmlns:a16="http://schemas.microsoft.com/office/drawing/2014/main" id="{9F931BB8-C8CB-4B1E-A36C-771D4EB13630}"/>
              </a:ext>
            </a:extLst>
          </p:cNvPr>
          <p:cNvSpPr/>
          <p:nvPr/>
        </p:nvSpPr>
        <p:spPr bwMode="auto">
          <a:xfrm>
            <a:off x="3940889" y="2601000"/>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6" name="Straight Connector 5">
            <a:extLst>
              <a:ext uri="{FF2B5EF4-FFF2-40B4-BE49-F238E27FC236}">
                <a16:creationId xmlns:a16="http://schemas.microsoft.com/office/drawing/2014/main" id="{C420D8EA-8805-4CE3-A699-7C03A743F0CA}"/>
              </a:ext>
            </a:extLst>
          </p:cNvPr>
          <p:cNvCxnSpPr/>
          <p:nvPr/>
        </p:nvCxnSpPr>
        <p:spPr bwMode="auto">
          <a:xfrm>
            <a:off x="3940889" y="3438525"/>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0A0DC9BD-DB28-4E55-8208-20FB71B7E16D}"/>
              </a:ext>
            </a:extLst>
          </p:cNvPr>
          <p:cNvCxnSpPr/>
          <p:nvPr/>
        </p:nvCxnSpPr>
        <p:spPr bwMode="auto">
          <a:xfrm>
            <a:off x="6100889" y="3428326"/>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88453EE6-58A3-4767-B37B-F56D1E83D7CA}"/>
              </a:ext>
            </a:extLst>
          </p:cNvPr>
          <p:cNvSpPr txBox="1"/>
          <p:nvPr/>
        </p:nvSpPr>
        <p:spPr bwMode="auto">
          <a:xfrm>
            <a:off x="4834487" y="361183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endParaRPr lang="en-GB" sz="2400" dirty="0">
              <a:solidFill>
                <a:srgbClr val="C00000"/>
              </a:solidFill>
              <a:latin typeface="Myriad Pro Semibold" charset="0"/>
              <a:ea typeface="Myriad Pro Semibold" charset="0"/>
              <a:cs typeface="Myriad Pro Semibold" charset="0"/>
            </a:endParaRPr>
          </a:p>
        </p:txBody>
      </p:sp>
      <p:sp>
        <p:nvSpPr>
          <p:cNvPr id="9" name="TextBox 8">
            <a:extLst>
              <a:ext uri="{FF2B5EF4-FFF2-40B4-BE49-F238E27FC236}">
                <a16:creationId xmlns:a16="http://schemas.microsoft.com/office/drawing/2014/main" id="{EA6FDAA3-9A5D-4E2A-B387-4590A3C053F5}"/>
              </a:ext>
            </a:extLst>
          </p:cNvPr>
          <p:cNvSpPr txBox="1"/>
          <p:nvPr/>
        </p:nvSpPr>
        <p:spPr bwMode="auto">
          <a:xfrm>
            <a:off x="7005200" y="361183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endParaRPr lang="en-GB" sz="2400" dirty="0">
              <a:solidFill>
                <a:srgbClr val="C00000"/>
              </a:solidFill>
              <a:latin typeface="Myriad Pro Semibold" charset="0"/>
              <a:ea typeface="Myriad Pro Semibold" charset="0"/>
              <a:cs typeface="Myriad Pro Semibold" charset="0"/>
            </a:endParaRPr>
          </a:p>
        </p:txBody>
      </p:sp>
      <p:sp>
        <p:nvSpPr>
          <p:cNvPr id="10" name="Rectangle 9"/>
          <p:cNvSpPr/>
          <p:nvPr/>
        </p:nvSpPr>
        <p:spPr>
          <a:xfrm>
            <a:off x="1901190" y="875557"/>
            <a:ext cx="8389620" cy="461665"/>
          </a:xfrm>
          <a:prstGeom prst="rect">
            <a:avLst/>
          </a:prstGeom>
        </p:spPr>
        <p:txBody>
          <a:bodyPr wrap="square">
            <a:spAutoFit/>
          </a:bodyPr>
          <a:lstStyle/>
          <a:p>
            <a:pPr algn="ctr" fontAlgn="base">
              <a:spcBef>
                <a:spcPct val="20000"/>
              </a:spcBef>
              <a:spcAft>
                <a:spcPct val="0"/>
              </a:spcAft>
              <a:buClr>
                <a:srgbClr val="00628C"/>
              </a:buClr>
            </a:pPr>
            <a:r>
              <a:rPr lang="en-GB" sz="2400" dirty="0">
                <a:solidFill>
                  <a:srgbClr val="000000"/>
                </a:solidFill>
                <a:latin typeface="Myriad Pro Semibold"/>
              </a:rPr>
              <a:t>The parts are equal. Fill in the missing numbers.</a:t>
            </a:r>
          </a:p>
        </p:txBody>
      </p:sp>
    </p:spTree>
    <p:extLst>
      <p:ext uri="{BB962C8B-B14F-4D97-AF65-F5344CB8AC3E}">
        <p14:creationId xmlns:p14="http://schemas.microsoft.com/office/powerpoint/2010/main" val="330458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96CECE-92EC-4C5C-84F2-9D4A049FAF68}"/>
              </a:ext>
            </a:extLst>
          </p:cNvPr>
          <p:cNvSpPr txBox="1"/>
          <p:nvPr/>
        </p:nvSpPr>
        <p:spPr bwMode="auto">
          <a:xfrm>
            <a:off x="5836279" y="279232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a:t>
            </a:r>
          </a:p>
        </p:txBody>
      </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3" name="TextBox 2">
            <a:extLst>
              <a:ext uri="{FF2B5EF4-FFF2-40B4-BE49-F238E27FC236}">
                <a16:creationId xmlns:a16="http://schemas.microsoft.com/office/drawing/2014/main" id="{555C05C5-3EB2-43FC-B152-DCEA32A8BA37}"/>
              </a:ext>
            </a:extLst>
          </p:cNvPr>
          <p:cNvSpPr txBox="1"/>
          <p:nvPr/>
        </p:nvSpPr>
        <p:spPr bwMode="auto">
          <a:xfrm>
            <a:off x="5934063" y="2788931"/>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5" name="Rectangle 4">
            <a:extLst>
              <a:ext uri="{FF2B5EF4-FFF2-40B4-BE49-F238E27FC236}">
                <a16:creationId xmlns:a16="http://schemas.microsoft.com/office/drawing/2014/main" id="{79A5FF6A-1E64-4990-B379-5871C8BEC084}"/>
              </a:ext>
            </a:extLst>
          </p:cNvPr>
          <p:cNvSpPr/>
          <p:nvPr/>
        </p:nvSpPr>
        <p:spPr bwMode="auto">
          <a:xfrm>
            <a:off x="3940889" y="2601000"/>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6" name="Straight Connector 5">
            <a:extLst>
              <a:ext uri="{FF2B5EF4-FFF2-40B4-BE49-F238E27FC236}">
                <a16:creationId xmlns:a16="http://schemas.microsoft.com/office/drawing/2014/main" id="{56665284-46EB-4EA7-9FEC-24DBC76F382E}"/>
              </a:ext>
            </a:extLst>
          </p:cNvPr>
          <p:cNvCxnSpPr/>
          <p:nvPr/>
        </p:nvCxnSpPr>
        <p:spPr bwMode="auto">
          <a:xfrm>
            <a:off x="3940889" y="3438525"/>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7FB35CB2-1A2B-4103-A0CD-51ECE13D53C4}"/>
              </a:ext>
            </a:extLst>
          </p:cNvPr>
          <p:cNvCxnSpPr/>
          <p:nvPr/>
        </p:nvCxnSpPr>
        <p:spPr bwMode="auto">
          <a:xfrm>
            <a:off x="6100889" y="3428326"/>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9AE9F6E5-D092-4C64-ADF6-CCF5773F0FE2}"/>
              </a:ext>
            </a:extLst>
          </p:cNvPr>
          <p:cNvSpPr txBox="1"/>
          <p:nvPr/>
        </p:nvSpPr>
        <p:spPr bwMode="auto">
          <a:xfrm>
            <a:off x="4834487" y="361183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endParaRPr lang="en-GB" sz="2400" dirty="0">
              <a:solidFill>
                <a:srgbClr val="C00000"/>
              </a:solidFill>
              <a:latin typeface="Myriad Pro Semibold" charset="0"/>
              <a:ea typeface="Myriad Pro Semibold" charset="0"/>
              <a:cs typeface="Myriad Pro Semibold" charset="0"/>
            </a:endParaRPr>
          </a:p>
        </p:txBody>
      </p:sp>
      <p:sp>
        <p:nvSpPr>
          <p:cNvPr id="9" name="TextBox 8">
            <a:extLst>
              <a:ext uri="{FF2B5EF4-FFF2-40B4-BE49-F238E27FC236}">
                <a16:creationId xmlns:a16="http://schemas.microsoft.com/office/drawing/2014/main" id="{F4972E6F-004A-4717-9F05-34F4FA7BD7FF}"/>
              </a:ext>
            </a:extLst>
          </p:cNvPr>
          <p:cNvSpPr txBox="1"/>
          <p:nvPr/>
        </p:nvSpPr>
        <p:spPr bwMode="auto">
          <a:xfrm>
            <a:off x="7005200" y="361183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endParaRPr lang="en-GB" sz="2400" dirty="0">
              <a:solidFill>
                <a:srgbClr val="C00000"/>
              </a:solidFill>
              <a:latin typeface="Myriad Pro Semibold" charset="0"/>
              <a:ea typeface="Myriad Pro Semibold" charset="0"/>
              <a:cs typeface="Myriad Pro Semibold" charset="0"/>
            </a:endParaRPr>
          </a:p>
        </p:txBody>
      </p:sp>
      <p:sp>
        <p:nvSpPr>
          <p:cNvPr id="11" name="TextBox 10">
            <a:extLst>
              <a:ext uri="{FF2B5EF4-FFF2-40B4-BE49-F238E27FC236}">
                <a16:creationId xmlns:a16="http://schemas.microsoft.com/office/drawing/2014/main" id="{DEA2EF31-1866-4F0F-ADF1-D45C8F12EF11}"/>
              </a:ext>
            </a:extLst>
          </p:cNvPr>
          <p:cNvSpPr txBox="1"/>
          <p:nvPr/>
        </p:nvSpPr>
        <p:spPr bwMode="auto">
          <a:xfrm>
            <a:off x="4848914" y="3611830"/>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2" name="Rectangle 11"/>
          <p:cNvSpPr/>
          <p:nvPr/>
        </p:nvSpPr>
        <p:spPr>
          <a:xfrm>
            <a:off x="1901190" y="875557"/>
            <a:ext cx="8389620" cy="461665"/>
          </a:xfrm>
          <a:prstGeom prst="rect">
            <a:avLst/>
          </a:prstGeom>
        </p:spPr>
        <p:txBody>
          <a:bodyPr wrap="square">
            <a:spAutoFit/>
          </a:bodyPr>
          <a:lstStyle/>
          <a:p>
            <a:pPr algn="ctr" fontAlgn="base">
              <a:spcBef>
                <a:spcPct val="20000"/>
              </a:spcBef>
              <a:spcAft>
                <a:spcPct val="0"/>
              </a:spcAft>
              <a:buClr>
                <a:srgbClr val="00628C"/>
              </a:buClr>
            </a:pPr>
            <a:r>
              <a:rPr lang="en-GB" sz="2400" dirty="0">
                <a:solidFill>
                  <a:srgbClr val="000000"/>
                </a:solidFill>
                <a:latin typeface="Myriad Pro Semibold"/>
              </a:rPr>
              <a:t>The parts are equal. Fill in the missing numbers.</a:t>
            </a:r>
          </a:p>
        </p:txBody>
      </p:sp>
    </p:spTree>
    <p:extLst>
      <p:ext uri="{BB962C8B-B14F-4D97-AF65-F5344CB8AC3E}">
        <p14:creationId xmlns:p14="http://schemas.microsoft.com/office/powerpoint/2010/main" val="345405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p:bldP spid="11"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3" name="TextBox 2">
            <a:extLst>
              <a:ext uri="{FF2B5EF4-FFF2-40B4-BE49-F238E27FC236}">
                <a16:creationId xmlns:a16="http://schemas.microsoft.com/office/drawing/2014/main" id="{C24E497D-F577-4EBC-9D20-3969FBB194B2}"/>
              </a:ext>
            </a:extLst>
          </p:cNvPr>
          <p:cNvSpPr txBox="1"/>
          <p:nvPr/>
        </p:nvSpPr>
        <p:spPr bwMode="auto">
          <a:xfrm>
            <a:off x="5669569" y="2792322"/>
            <a:ext cx="851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1000</a:t>
            </a:r>
          </a:p>
        </p:txBody>
      </p:sp>
      <p:sp>
        <p:nvSpPr>
          <p:cNvPr id="5" name="Rectangle 4">
            <a:extLst>
              <a:ext uri="{FF2B5EF4-FFF2-40B4-BE49-F238E27FC236}">
                <a16:creationId xmlns:a16="http://schemas.microsoft.com/office/drawing/2014/main" id="{9AFD4878-D795-4A61-A76E-9C70F4A2F524}"/>
              </a:ext>
            </a:extLst>
          </p:cNvPr>
          <p:cNvSpPr/>
          <p:nvPr/>
        </p:nvSpPr>
        <p:spPr bwMode="auto">
          <a:xfrm>
            <a:off x="3940889" y="2601000"/>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6" name="Straight Connector 5">
            <a:extLst>
              <a:ext uri="{FF2B5EF4-FFF2-40B4-BE49-F238E27FC236}">
                <a16:creationId xmlns:a16="http://schemas.microsoft.com/office/drawing/2014/main" id="{A341307F-2D4B-4A84-A14D-87B5AE086514}"/>
              </a:ext>
            </a:extLst>
          </p:cNvPr>
          <p:cNvCxnSpPr/>
          <p:nvPr/>
        </p:nvCxnSpPr>
        <p:spPr bwMode="auto">
          <a:xfrm>
            <a:off x="3940889" y="3438525"/>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FA1051B4-426D-4E8F-9C5E-7EDC3FAC6D94}"/>
              </a:ext>
            </a:extLst>
          </p:cNvPr>
          <p:cNvCxnSpPr/>
          <p:nvPr/>
        </p:nvCxnSpPr>
        <p:spPr bwMode="auto">
          <a:xfrm>
            <a:off x="6100889" y="3428326"/>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11AE0BA6-E4AD-443F-8145-45B9C8A49045}"/>
              </a:ext>
            </a:extLst>
          </p:cNvPr>
          <p:cNvSpPr txBox="1"/>
          <p:nvPr/>
        </p:nvSpPr>
        <p:spPr bwMode="auto">
          <a:xfrm>
            <a:off x="4667777" y="3611831"/>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500</a:t>
            </a:r>
            <a:endParaRPr lang="en-GB" sz="2400" dirty="0">
              <a:solidFill>
                <a:srgbClr val="C00000"/>
              </a:solidFill>
              <a:latin typeface="Myriad Pro Semibold" charset="0"/>
              <a:ea typeface="Myriad Pro Semibold" charset="0"/>
              <a:cs typeface="Myriad Pro Semibold" charset="0"/>
            </a:endParaRPr>
          </a:p>
        </p:txBody>
      </p:sp>
      <p:sp>
        <p:nvSpPr>
          <p:cNvPr id="9" name="TextBox 8">
            <a:extLst>
              <a:ext uri="{FF2B5EF4-FFF2-40B4-BE49-F238E27FC236}">
                <a16:creationId xmlns:a16="http://schemas.microsoft.com/office/drawing/2014/main" id="{777FAB58-078E-4982-934E-9E6D6A55132B}"/>
              </a:ext>
            </a:extLst>
          </p:cNvPr>
          <p:cNvSpPr txBox="1"/>
          <p:nvPr/>
        </p:nvSpPr>
        <p:spPr bwMode="auto">
          <a:xfrm>
            <a:off x="6838489" y="3611831"/>
            <a:ext cx="684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500</a:t>
            </a:r>
            <a:endParaRPr lang="en-GB" sz="2400" dirty="0">
              <a:solidFill>
                <a:srgbClr val="C00000"/>
              </a:solidFill>
              <a:latin typeface="Myriad Pro Semibold" charset="0"/>
              <a:ea typeface="Myriad Pro Semibold" charset="0"/>
              <a:cs typeface="Myriad Pro Semibold" charset="0"/>
            </a:endParaRPr>
          </a:p>
        </p:txBody>
      </p:sp>
      <p:sp>
        <p:nvSpPr>
          <p:cNvPr id="11" name="TextBox 10">
            <a:extLst>
              <a:ext uri="{FF2B5EF4-FFF2-40B4-BE49-F238E27FC236}">
                <a16:creationId xmlns:a16="http://schemas.microsoft.com/office/drawing/2014/main" id="{DE19446D-1310-4B4E-8213-A0261B901FB3}"/>
              </a:ext>
            </a:extLst>
          </p:cNvPr>
          <p:cNvSpPr txBox="1"/>
          <p:nvPr/>
        </p:nvSpPr>
        <p:spPr bwMode="auto">
          <a:xfrm>
            <a:off x="7015914" y="3611830"/>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0" name="Rectangle 9"/>
          <p:cNvSpPr/>
          <p:nvPr/>
        </p:nvSpPr>
        <p:spPr>
          <a:xfrm>
            <a:off x="1901190" y="875557"/>
            <a:ext cx="8389620" cy="461665"/>
          </a:xfrm>
          <a:prstGeom prst="rect">
            <a:avLst/>
          </a:prstGeom>
        </p:spPr>
        <p:txBody>
          <a:bodyPr wrap="square">
            <a:spAutoFit/>
          </a:bodyPr>
          <a:lstStyle/>
          <a:p>
            <a:pPr algn="ctr" fontAlgn="base">
              <a:spcBef>
                <a:spcPct val="20000"/>
              </a:spcBef>
              <a:spcAft>
                <a:spcPct val="0"/>
              </a:spcAft>
              <a:buClr>
                <a:srgbClr val="00628C"/>
              </a:buClr>
            </a:pPr>
            <a:r>
              <a:rPr lang="en-GB" sz="2400" dirty="0">
                <a:solidFill>
                  <a:srgbClr val="000000"/>
                </a:solidFill>
                <a:latin typeface="Myriad Pro Semibold"/>
              </a:rPr>
              <a:t>The parts are equal. Fill in the missing numbers.</a:t>
            </a:r>
          </a:p>
        </p:txBody>
      </p:sp>
    </p:spTree>
    <p:extLst>
      <p:ext uri="{BB962C8B-B14F-4D97-AF65-F5344CB8AC3E}">
        <p14:creationId xmlns:p14="http://schemas.microsoft.com/office/powerpoint/2010/main" val="374563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4" name="Oval 3">
            <a:extLst>
              <a:ext uri="{FF2B5EF4-FFF2-40B4-BE49-F238E27FC236}">
                <a16:creationId xmlns:a16="http://schemas.microsoft.com/office/drawing/2014/main" id="{735B9019-959F-41F4-8D07-84C22C519269}"/>
              </a:ext>
            </a:extLst>
          </p:cNvPr>
          <p:cNvSpPr/>
          <p:nvPr/>
        </p:nvSpPr>
        <p:spPr bwMode="auto">
          <a:xfrm>
            <a:off x="5417911" y="1856040"/>
            <a:ext cx="1356178" cy="1361511"/>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 name="Oval 4">
            <a:extLst>
              <a:ext uri="{FF2B5EF4-FFF2-40B4-BE49-F238E27FC236}">
                <a16:creationId xmlns:a16="http://schemas.microsoft.com/office/drawing/2014/main" id="{5DFA6A52-EF91-485F-B76D-36D01A961F04}"/>
              </a:ext>
            </a:extLst>
          </p:cNvPr>
          <p:cNvSpPr/>
          <p:nvPr/>
        </p:nvSpPr>
        <p:spPr bwMode="auto">
          <a:xfrm>
            <a:off x="4268608" y="3802154"/>
            <a:ext cx="1356178" cy="1361511"/>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 name="Oval 5">
            <a:extLst>
              <a:ext uri="{FF2B5EF4-FFF2-40B4-BE49-F238E27FC236}">
                <a16:creationId xmlns:a16="http://schemas.microsoft.com/office/drawing/2014/main" id="{422DD910-9A81-462E-83B0-AB0E36742740}"/>
              </a:ext>
            </a:extLst>
          </p:cNvPr>
          <p:cNvSpPr/>
          <p:nvPr/>
        </p:nvSpPr>
        <p:spPr bwMode="auto">
          <a:xfrm>
            <a:off x="6567214" y="3802154"/>
            <a:ext cx="1356178" cy="1361511"/>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7" name="Straight Connector 6">
            <a:extLst>
              <a:ext uri="{FF2B5EF4-FFF2-40B4-BE49-F238E27FC236}">
                <a16:creationId xmlns:a16="http://schemas.microsoft.com/office/drawing/2014/main" id="{C72C42B7-8459-4330-BBE0-E870CF5B934E}"/>
              </a:ext>
            </a:extLst>
          </p:cNvPr>
          <p:cNvCxnSpPr>
            <a:cxnSpLocks/>
            <a:stCxn id="4" idx="3"/>
          </p:cNvCxnSpPr>
          <p:nvPr/>
        </p:nvCxnSpPr>
        <p:spPr bwMode="auto">
          <a:xfrm rot="5400000">
            <a:off x="4949762" y="3153974"/>
            <a:ext cx="802569" cy="53094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3B003D3F-E1CF-49B0-BB2E-25F89F4FDAD2}"/>
              </a:ext>
            </a:extLst>
          </p:cNvPr>
          <p:cNvCxnSpPr>
            <a:cxnSpLocks/>
            <a:stCxn id="4" idx="5"/>
          </p:cNvCxnSpPr>
          <p:nvPr/>
        </p:nvCxnSpPr>
        <p:spPr bwMode="auto">
          <a:xfrm rot="5400000" flipV="1">
            <a:off x="6460727" y="3132916"/>
            <a:ext cx="802569" cy="57306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D99EC8C6-470C-4521-AA4A-74324026EFFD}"/>
              </a:ext>
            </a:extLst>
          </p:cNvPr>
          <p:cNvSpPr txBox="1"/>
          <p:nvPr/>
        </p:nvSpPr>
        <p:spPr bwMode="auto">
          <a:xfrm>
            <a:off x="5836953" y="230596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14</a:t>
            </a:r>
          </a:p>
        </p:txBody>
      </p:sp>
      <p:sp>
        <p:nvSpPr>
          <p:cNvPr id="10" name="TextBox 9">
            <a:extLst>
              <a:ext uri="{FF2B5EF4-FFF2-40B4-BE49-F238E27FC236}">
                <a16:creationId xmlns:a16="http://schemas.microsoft.com/office/drawing/2014/main" id="{7FE53186-F452-4984-B5F9-5D60C86F416B}"/>
              </a:ext>
            </a:extLst>
          </p:cNvPr>
          <p:cNvSpPr txBox="1"/>
          <p:nvPr/>
        </p:nvSpPr>
        <p:spPr bwMode="auto">
          <a:xfrm>
            <a:off x="7069614" y="4246206"/>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a:t>
            </a:r>
          </a:p>
        </p:txBody>
      </p:sp>
      <p:sp>
        <p:nvSpPr>
          <p:cNvPr id="11" name="TextBox 10">
            <a:extLst>
              <a:ext uri="{FF2B5EF4-FFF2-40B4-BE49-F238E27FC236}">
                <a16:creationId xmlns:a16="http://schemas.microsoft.com/office/drawing/2014/main" id="{F4139CA1-F7B0-4AE8-940E-C6579A19ED7B}"/>
              </a:ext>
            </a:extLst>
          </p:cNvPr>
          <p:cNvSpPr txBox="1"/>
          <p:nvPr/>
        </p:nvSpPr>
        <p:spPr bwMode="auto">
          <a:xfrm>
            <a:off x="4772290" y="4246206"/>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7</a:t>
            </a:r>
          </a:p>
        </p:txBody>
      </p:sp>
      <p:sp>
        <p:nvSpPr>
          <p:cNvPr id="13" name="TextBox 12">
            <a:extLst>
              <a:ext uri="{FF2B5EF4-FFF2-40B4-BE49-F238E27FC236}">
                <a16:creationId xmlns:a16="http://schemas.microsoft.com/office/drawing/2014/main" id="{14ED0661-4AD2-4D5C-8D3F-F81A36F17913}"/>
              </a:ext>
            </a:extLst>
          </p:cNvPr>
          <p:cNvSpPr txBox="1"/>
          <p:nvPr/>
        </p:nvSpPr>
        <p:spPr bwMode="auto">
          <a:xfrm>
            <a:off x="4786717" y="4246206"/>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4" name="TextBox 13">
            <a:extLst>
              <a:ext uri="{FF2B5EF4-FFF2-40B4-BE49-F238E27FC236}">
                <a16:creationId xmlns:a16="http://schemas.microsoft.com/office/drawing/2014/main" id="{CA25AE17-77E2-4E91-B4C4-495646D96314}"/>
              </a:ext>
            </a:extLst>
          </p:cNvPr>
          <p:cNvSpPr txBox="1"/>
          <p:nvPr/>
        </p:nvSpPr>
        <p:spPr bwMode="auto">
          <a:xfrm>
            <a:off x="7084041" y="4246206"/>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5" name="Rectangle 14"/>
          <p:cNvSpPr/>
          <p:nvPr/>
        </p:nvSpPr>
        <p:spPr>
          <a:xfrm>
            <a:off x="1901190" y="875557"/>
            <a:ext cx="8389620" cy="461665"/>
          </a:xfrm>
          <a:prstGeom prst="rect">
            <a:avLst/>
          </a:prstGeom>
        </p:spPr>
        <p:txBody>
          <a:bodyPr wrap="square">
            <a:spAutoFit/>
          </a:bodyPr>
          <a:lstStyle/>
          <a:p>
            <a:pPr algn="ctr" fontAlgn="base">
              <a:spcBef>
                <a:spcPct val="20000"/>
              </a:spcBef>
              <a:spcAft>
                <a:spcPct val="0"/>
              </a:spcAft>
              <a:buClr>
                <a:srgbClr val="00628C"/>
              </a:buClr>
            </a:pPr>
            <a:r>
              <a:rPr lang="en-GB" sz="2400" dirty="0">
                <a:solidFill>
                  <a:srgbClr val="000000"/>
                </a:solidFill>
                <a:latin typeface="Myriad Pro Semibold"/>
              </a:rPr>
              <a:t>The parts are equal. Fill in the missing numbers.</a:t>
            </a:r>
          </a:p>
        </p:txBody>
      </p:sp>
    </p:spTree>
    <p:extLst>
      <p:ext uri="{BB962C8B-B14F-4D97-AF65-F5344CB8AC3E}">
        <p14:creationId xmlns:p14="http://schemas.microsoft.com/office/powerpoint/2010/main" val="211419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4" name="Oval 3">
            <a:extLst>
              <a:ext uri="{FF2B5EF4-FFF2-40B4-BE49-F238E27FC236}">
                <a16:creationId xmlns:a16="http://schemas.microsoft.com/office/drawing/2014/main" id="{E687DE15-A36E-410C-9418-FAF07FE8D74B}"/>
              </a:ext>
            </a:extLst>
          </p:cNvPr>
          <p:cNvSpPr/>
          <p:nvPr/>
        </p:nvSpPr>
        <p:spPr bwMode="auto">
          <a:xfrm>
            <a:off x="5417911" y="1856040"/>
            <a:ext cx="1356178" cy="1361511"/>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 name="Oval 4">
            <a:extLst>
              <a:ext uri="{FF2B5EF4-FFF2-40B4-BE49-F238E27FC236}">
                <a16:creationId xmlns:a16="http://schemas.microsoft.com/office/drawing/2014/main" id="{B844ADFB-0C1E-48C0-848E-C42887C92C40}"/>
              </a:ext>
            </a:extLst>
          </p:cNvPr>
          <p:cNvSpPr/>
          <p:nvPr/>
        </p:nvSpPr>
        <p:spPr bwMode="auto">
          <a:xfrm>
            <a:off x="4268608" y="3802154"/>
            <a:ext cx="1356178" cy="1361511"/>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 name="Oval 5">
            <a:extLst>
              <a:ext uri="{FF2B5EF4-FFF2-40B4-BE49-F238E27FC236}">
                <a16:creationId xmlns:a16="http://schemas.microsoft.com/office/drawing/2014/main" id="{5F8A6F1C-C783-4C1C-8925-772C6C399042}"/>
              </a:ext>
            </a:extLst>
          </p:cNvPr>
          <p:cNvSpPr/>
          <p:nvPr/>
        </p:nvSpPr>
        <p:spPr bwMode="auto">
          <a:xfrm>
            <a:off x="6567214" y="3802154"/>
            <a:ext cx="1356178" cy="1361511"/>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7" name="Straight Connector 6">
            <a:extLst>
              <a:ext uri="{FF2B5EF4-FFF2-40B4-BE49-F238E27FC236}">
                <a16:creationId xmlns:a16="http://schemas.microsoft.com/office/drawing/2014/main" id="{228EF939-6071-46B6-AA0E-B4E0C9D10333}"/>
              </a:ext>
            </a:extLst>
          </p:cNvPr>
          <p:cNvCxnSpPr>
            <a:cxnSpLocks/>
            <a:stCxn id="4" idx="3"/>
          </p:cNvCxnSpPr>
          <p:nvPr/>
        </p:nvCxnSpPr>
        <p:spPr bwMode="auto">
          <a:xfrm rot="5400000">
            <a:off x="4949762" y="3153974"/>
            <a:ext cx="802569" cy="53094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580CECF7-6FDC-4B72-85D2-72F0C0F4F6F5}"/>
              </a:ext>
            </a:extLst>
          </p:cNvPr>
          <p:cNvCxnSpPr>
            <a:cxnSpLocks/>
            <a:stCxn id="4" idx="5"/>
          </p:cNvCxnSpPr>
          <p:nvPr/>
        </p:nvCxnSpPr>
        <p:spPr bwMode="auto">
          <a:xfrm rot="5400000" flipV="1">
            <a:off x="6460727" y="3132916"/>
            <a:ext cx="802569" cy="57306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B6FBA221-C07B-421C-803C-0C154791B632}"/>
              </a:ext>
            </a:extLst>
          </p:cNvPr>
          <p:cNvSpPr txBox="1"/>
          <p:nvPr/>
        </p:nvSpPr>
        <p:spPr bwMode="auto">
          <a:xfrm>
            <a:off x="5836953" y="2305962"/>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18</a:t>
            </a:r>
          </a:p>
        </p:txBody>
      </p:sp>
      <p:sp>
        <p:nvSpPr>
          <p:cNvPr id="10" name="TextBox 9">
            <a:extLst>
              <a:ext uri="{FF2B5EF4-FFF2-40B4-BE49-F238E27FC236}">
                <a16:creationId xmlns:a16="http://schemas.microsoft.com/office/drawing/2014/main" id="{86AE8767-71DD-47EB-99A1-0CD38BE09C8D}"/>
              </a:ext>
            </a:extLst>
          </p:cNvPr>
          <p:cNvSpPr txBox="1"/>
          <p:nvPr/>
        </p:nvSpPr>
        <p:spPr bwMode="auto">
          <a:xfrm>
            <a:off x="7069615" y="4246206"/>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a:t>
            </a:r>
          </a:p>
        </p:txBody>
      </p:sp>
      <p:sp>
        <p:nvSpPr>
          <p:cNvPr id="11" name="TextBox 10">
            <a:extLst>
              <a:ext uri="{FF2B5EF4-FFF2-40B4-BE49-F238E27FC236}">
                <a16:creationId xmlns:a16="http://schemas.microsoft.com/office/drawing/2014/main" id="{E64C2C88-CD05-451C-A9AE-67691128B9A8}"/>
              </a:ext>
            </a:extLst>
          </p:cNvPr>
          <p:cNvSpPr txBox="1"/>
          <p:nvPr/>
        </p:nvSpPr>
        <p:spPr bwMode="auto">
          <a:xfrm>
            <a:off x="4772290" y="4246206"/>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a:t>
            </a:r>
          </a:p>
        </p:txBody>
      </p:sp>
      <p:sp>
        <p:nvSpPr>
          <p:cNvPr id="12" name="TextBox 11">
            <a:extLst>
              <a:ext uri="{FF2B5EF4-FFF2-40B4-BE49-F238E27FC236}">
                <a16:creationId xmlns:a16="http://schemas.microsoft.com/office/drawing/2014/main" id="{B797F7ED-E14C-410F-9B70-48FD250BA45A}"/>
              </a:ext>
            </a:extLst>
          </p:cNvPr>
          <p:cNvSpPr txBox="1"/>
          <p:nvPr/>
        </p:nvSpPr>
        <p:spPr bwMode="auto">
          <a:xfrm>
            <a:off x="5934737" y="2305962"/>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3" name="Rectangle 12"/>
          <p:cNvSpPr/>
          <p:nvPr/>
        </p:nvSpPr>
        <p:spPr>
          <a:xfrm>
            <a:off x="1901190" y="875557"/>
            <a:ext cx="8389620" cy="461665"/>
          </a:xfrm>
          <a:prstGeom prst="rect">
            <a:avLst/>
          </a:prstGeom>
        </p:spPr>
        <p:txBody>
          <a:bodyPr wrap="square">
            <a:spAutoFit/>
          </a:bodyPr>
          <a:lstStyle/>
          <a:p>
            <a:pPr algn="ctr" fontAlgn="base">
              <a:spcBef>
                <a:spcPct val="20000"/>
              </a:spcBef>
              <a:spcAft>
                <a:spcPct val="0"/>
              </a:spcAft>
              <a:buClr>
                <a:srgbClr val="00628C"/>
              </a:buClr>
            </a:pPr>
            <a:r>
              <a:rPr lang="en-GB" sz="2400" dirty="0">
                <a:solidFill>
                  <a:srgbClr val="000000"/>
                </a:solidFill>
                <a:latin typeface="Myriad Pro Semibold"/>
              </a:rPr>
              <a:t>The parts are equal. Fill in the missing numbers.</a:t>
            </a:r>
          </a:p>
        </p:txBody>
      </p:sp>
    </p:spTree>
    <p:extLst>
      <p:ext uri="{BB962C8B-B14F-4D97-AF65-F5344CB8AC3E}">
        <p14:creationId xmlns:p14="http://schemas.microsoft.com/office/powerpoint/2010/main" val="77372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a:extLst>
              <a:ext uri="{FF2B5EF4-FFF2-40B4-BE49-F238E27FC236}">
                <a16:creationId xmlns:a16="http://schemas.microsoft.com/office/drawing/2014/main" id="{06051E3A-EFF0-442A-81A3-CE0A71FA77E1}"/>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2:1</a:t>
            </a:r>
          </a:p>
        </p:txBody>
      </p:sp>
      <p:pic>
        <p:nvPicPr>
          <p:cNvPr id="41987" name="Picture 3">
            <a:extLst>
              <a:ext uri="{FF2B5EF4-FFF2-40B4-BE49-F238E27FC236}">
                <a16:creationId xmlns:a16="http://schemas.microsoft.com/office/drawing/2014/main" id="{5A0D6317-E2A8-4FF1-B2E3-BDF0CC3E1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520825"/>
            <a:ext cx="61341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4" name="TextBox 3">
            <a:extLst>
              <a:ext uri="{FF2B5EF4-FFF2-40B4-BE49-F238E27FC236}">
                <a16:creationId xmlns:a16="http://schemas.microsoft.com/office/drawing/2014/main" id="{4A518A97-47E9-4389-BF42-30F29111E398}"/>
              </a:ext>
            </a:extLst>
          </p:cNvPr>
          <p:cNvSpPr txBox="1"/>
          <p:nvPr/>
        </p:nvSpPr>
        <p:spPr bwMode="auto">
          <a:xfrm>
            <a:off x="4340551" y="1069207"/>
            <a:ext cx="35108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4 – true or false?</a:t>
            </a:r>
            <a:endParaRPr lang="en-GB" sz="2400" dirty="0">
              <a:solidFill>
                <a:srgbClr val="FF0000"/>
              </a:solidFill>
              <a:latin typeface="Myriad Pro Semibold" charset="0"/>
              <a:ea typeface="Myriad Pro Semibold" charset="0"/>
              <a:cs typeface="Myriad Pro Semibold" charset="0"/>
            </a:endParaRPr>
          </a:p>
        </p:txBody>
      </p:sp>
      <p:sp>
        <p:nvSpPr>
          <p:cNvPr id="6" name="TextBox 5">
            <a:extLst>
              <a:ext uri="{FF2B5EF4-FFF2-40B4-BE49-F238E27FC236}">
                <a16:creationId xmlns:a16="http://schemas.microsoft.com/office/drawing/2014/main" id="{55412CF4-AEEE-4B07-BFFA-341F6D8301CA}"/>
              </a:ext>
            </a:extLst>
          </p:cNvPr>
          <p:cNvSpPr txBox="1"/>
          <p:nvPr/>
        </p:nvSpPr>
        <p:spPr bwMode="auto">
          <a:xfrm>
            <a:off x="5647000" y="3071096"/>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2</a:t>
            </a:r>
            <a:endParaRPr lang="en-GB" sz="2400" dirty="0">
              <a:solidFill>
                <a:srgbClr val="FF0000"/>
              </a:solidFill>
              <a:latin typeface="Myriad Pro Semibold" charset="0"/>
              <a:ea typeface="Myriad Pro Semibold" charset="0"/>
              <a:cs typeface="Myriad Pro Semibold" charset="0"/>
            </a:endParaRPr>
          </a:p>
        </p:txBody>
      </p:sp>
      <p:grpSp>
        <p:nvGrpSpPr>
          <p:cNvPr id="3" name="Group 2">
            <a:extLst>
              <a:ext uri="{FF2B5EF4-FFF2-40B4-BE49-F238E27FC236}">
                <a16:creationId xmlns:a16="http://schemas.microsoft.com/office/drawing/2014/main" id="{AA2AC52D-94F8-4223-88A8-E230844E8831}"/>
              </a:ext>
            </a:extLst>
          </p:cNvPr>
          <p:cNvGrpSpPr/>
          <p:nvPr/>
        </p:nvGrpSpPr>
        <p:grpSpPr>
          <a:xfrm>
            <a:off x="7851449" y="2947985"/>
            <a:ext cx="1293600" cy="707886"/>
            <a:chOff x="6327449" y="2947985"/>
            <a:chExt cx="1293600" cy="707886"/>
          </a:xfrm>
        </p:grpSpPr>
        <p:sp>
          <p:nvSpPr>
            <p:cNvPr id="8" name="TextBox 7">
              <a:extLst>
                <a:ext uri="{FF2B5EF4-FFF2-40B4-BE49-F238E27FC236}">
                  <a16:creationId xmlns:a16="http://schemas.microsoft.com/office/drawing/2014/main" id="{2A0E4116-2E8D-4342-AA9F-F7B1ED5ABEF2}"/>
                </a:ext>
              </a:extLst>
            </p:cNvPr>
            <p:cNvSpPr txBox="1"/>
            <p:nvPr/>
          </p:nvSpPr>
          <p:spPr bwMode="auto">
            <a:xfrm>
              <a:off x="6327449" y="2947985"/>
              <a:ext cx="587020" cy="707886"/>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7" name="TextBox 6">
              <a:extLst>
                <a:ext uri="{FF2B5EF4-FFF2-40B4-BE49-F238E27FC236}">
                  <a16:creationId xmlns:a16="http://schemas.microsoft.com/office/drawing/2014/main" id="{7DFF505B-A952-4825-98DE-ADCFBD6D2874}"/>
                </a:ext>
              </a:extLst>
            </p:cNvPr>
            <p:cNvSpPr txBox="1"/>
            <p:nvPr/>
          </p:nvSpPr>
          <p:spPr bwMode="auto">
            <a:xfrm>
              <a:off x="6817624" y="3029148"/>
              <a:ext cx="803425" cy="46166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B050"/>
                  </a:solidFill>
                  <a:latin typeface="Myriad Pro Semibold"/>
                  <a:ea typeface="Myriad Pro Semibold" charset="0"/>
                  <a:cs typeface="Myriad Pro Semibold" charset="0"/>
                  <a:sym typeface="Wingdings" panose="05000000000000000000" pitchFamily="2" charset="2"/>
                </a:rPr>
                <a:t>true</a:t>
              </a:r>
              <a:endParaRPr lang="en-GB" sz="2400" dirty="0">
                <a:solidFill>
                  <a:srgbClr val="00B050"/>
                </a:solidFill>
                <a:latin typeface="Myriad Pro Semibold"/>
                <a:ea typeface="Myriad Pro Semibold" charset="0"/>
                <a:cs typeface="Myriad Pro Semibold" charset="0"/>
              </a:endParaRPr>
            </a:p>
          </p:txBody>
        </p:sp>
      </p:grpSp>
    </p:spTree>
    <p:extLst>
      <p:ext uri="{BB962C8B-B14F-4D97-AF65-F5344CB8AC3E}">
        <p14:creationId xmlns:p14="http://schemas.microsoft.com/office/powerpoint/2010/main" val="276287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3" name="TextBox 2">
            <a:extLst>
              <a:ext uri="{FF2B5EF4-FFF2-40B4-BE49-F238E27FC236}">
                <a16:creationId xmlns:a16="http://schemas.microsoft.com/office/drawing/2014/main" id="{05215DD8-3215-4EDB-A972-042F75225143}"/>
              </a:ext>
            </a:extLst>
          </p:cNvPr>
          <p:cNvSpPr txBox="1"/>
          <p:nvPr/>
        </p:nvSpPr>
        <p:spPr bwMode="auto">
          <a:xfrm>
            <a:off x="4340551" y="1069207"/>
            <a:ext cx="35108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4 – true or false?</a:t>
            </a:r>
            <a:endParaRPr lang="en-GB" sz="2400" dirty="0">
              <a:solidFill>
                <a:srgbClr val="FF0000"/>
              </a:solidFill>
              <a:latin typeface="Myriad Pro Semibold" charset="0"/>
              <a:ea typeface="Myriad Pro Semibold" charset="0"/>
              <a:cs typeface="Myriad Pro Semibold" charset="0"/>
            </a:endParaRPr>
          </a:p>
        </p:txBody>
      </p:sp>
      <p:sp>
        <p:nvSpPr>
          <p:cNvPr id="4" name="TextBox 3">
            <a:extLst>
              <a:ext uri="{FF2B5EF4-FFF2-40B4-BE49-F238E27FC236}">
                <a16:creationId xmlns:a16="http://schemas.microsoft.com/office/drawing/2014/main" id="{0E04786D-5E26-4BE9-8FC6-599196A491C3}"/>
              </a:ext>
            </a:extLst>
          </p:cNvPr>
          <p:cNvSpPr txBox="1"/>
          <p:nvPr/>
        </p:nvSpPr>
        <p:spPr bwMode="auto">
          <a:xfrm>
            <a:off x="5647000" y="3071096"/>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+ 4</a:t>
            </a:r>
            <a:endParaRPr lang="en-GB" sz="2400" dirty="0">
              <a:solidFill>
                <a:srgbClr val="FF0000"/>
              </a:solidFill>
              <a:latin typeface="Myriad Pro Semibold" charset="0"/>
              <a:ea typeface="Myriad Pro Semibold" charset="0"/>
              <a:cs typeface="Myriad Pro Semibold" charset="0"/>
            </a:endParaRPr>
          </a:p>
        </p:txBody>
      </p:sp>
      <p:grpSp>
        <p:nvGrpSpPr>
          <p:cNvPr id="12" name="Group 11">
            <a:extLst>
              <a:ext uri="{FF2B5EF4-FFF2-40B4-BE49-F238E27FC236}">
                <a16:creationId xmlns:a16="http://schemas.microsoft.com/office/drawing/2014/main" id="{2722A31C-0AD9-4777-9A86-AA3F28BF17C2}"/>
              </a:ext>
            </a:extLst>
          </p:cNvPr>
          <p:cNvGrpSpPr/>
          <p:nvPr/>
        </p:nvGrpSpPr>
        <p:grpSpPr>
          <a:xfrm>
            <a:off x="7851449" y="2947985"/>
            <a:ext cx="1293600" cy="707886"/>
            <a:chOff x="6327449" y="2947985"/>
            <a:chExt cx="1293600" cy="707886"/>
          </a:xfrm>
        </p:grpSpPr>
        <p:sp>
          <p:nvSpPr>
            <p:cNvPr id="13" name="TextBox 12">
              <a:extLst>
                <a:ext uri="{FF2B5EF4-FFF2-40B4-BE49-F238E27FC236}">
                  <a16:creationId xmlns:a16="http://schemas.microsoft.com/office/drawing/2014/main" id="{E041A7C1-D96B-4DE8-928A-82C8EEF78896}"/>
                </a:ext>
              </a:extLst>
            </p:cNvPr>
            <p:cNvSpPr txBox="1"/>
            <p:nvPr/>
          </p:nvSpPr>
          <p:spPr bwMode="auto">
            <a:xfrm>
              <a:off x="6327449" y="2947985"/>
              <a:ext cx="587020" cy="707886"/>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14" name="TextBox 13">
              <a:extLst>
                <a:ext uri="{FF2B5EF4-FFF2-40B4-BE49-F238E27FC236}">
                  <a16:creationId xmlns:a16="http://schemas.microsoft.com/office/drawing/2014/main" id="{7F376D97-B6F4-4718-BC1F-204A7E8E351C}"/>
                </a:ext>
              </a:extLst>
            </p:cNvPr>
            <p:cNvSpPr txBox="1"/>
            <p:nvPr/>
          </p:nvSpPr>
          <p:spPr bwMode="auto">
            <a:xfrm>
              <a:off x="6817624" y="3029148"/>
              <a:ext cx="803425" cy="46166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B050"/>
                  </a:solidFill>
                  <a:latin typeface="Myriad Pro Semibold"/>
                  <a:ea typeface="Myriad Pro Semibold" charset="0"/>
                  <a:cs typeface="Myriad Pro Semibold" charset="0"/>
                  <a:sym typeface="Wingdings" panose="05000000000000000000" pitchFamily="2" charset="2"/>
                </a:rPr>
                <a:t>true</a:t>
              </a:r>
              <a:endParaRPr lang="en-GB" sz="2400" dirty="0">
                <a:solidFill>
                  <a:srgbClr val="00B050"/>
                </a:solidFill>
                <a:latin typeface="Myriad Pro Semibold"/>
                <a:ea typeface="Myriad Pro Semibold" charset="0"/>
                <a:cs typeface="Myriad Pro Semibold" charset="0"/>
              </a:endParaRPr>
            </a:p>
          </p:txBody>
        </p:sp>
      </p:grpSp>
    </p:spTree>
    <p:extLst>
      <p:ext uri="{BB962C8B-B14F-4D97-AF65-F5344CB8AC3E}">
        <p14:creationId xmlns:p14="http://schemas.microsoft.com/office/powerpoint/2010/main" val="10398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pic>
        <p:nvPicPr>
          <p:cNvPr id="3" name="Picture 2">
            <a:extLst>
              <a:ext uri="{FF2B5EF4-FFF2-40B4-BE49-F238E27FC236}">
                <a16:creationId xmlns:a16="http://schemas.microsoft.com/office/drawing/2014/main" id="{27D62934-F703-4A20-A05C-1F7BF946E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525" y="2821115"/>
            <a:ext cx="3104953" cy="2035052"/>
          </a:xfrm>
          <a:prstGeom prst="rect">
            <a:avLst/>
          </a:prstGeom>
        </p:spPr>
      </p:pic>
      <p:sp>
        <p:nvSpPr>
          <p:cNvPr id="4" name="TextBox 3">
            <a:extLst>
              <a:ext uri="{FF2B5EF4-FFF2-40B4-BE49-F238E27FC236}">
                <a16:creationId xmlns:a16="http://schemas.microsoft.com/office/drawing/2014/main" id="{DAEBE24E-A158-4AF2-A883-E0B30FE32EFA}"/>
              </a:ext>
            </a:extLst>
          </p:cNvPr>
          <p:cNvSpPr txBox="1"/>
          <p:nvPr/>
        </p:nvSpPr>
        <p:spPr bwMode="auto">
          <a:xfrm>
            <a:off x="4340551" y="1069207"/>
            <a:ext cx="35108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4 – true or false?</a:t>
            </a:r>
            <a:endParaRPr lang="en-GB" sz="2400" dirty="0">
              <a:solidFill>
                <a:srgbClr val="FF0000"/>
              </a:solidFill>
              <a:latin typeface="Myriad Pro Semibold" charset="0"/>
              <a:ea typeface="Myriad Pro Semibold" charset="0"/>
              <a:cs typeface="Myriad Pro Semibold" charset="0"/>
            </a:endParaRPr>
          </a:p>
        </p:txBody>
      </p:sp>
      <p:grpSp>
        <p:nvGrpSpPr>
          <p:cNvPr id="7" name="Group 6">
            <a:extLst>
              <a:ext uri="{FF2B5EF4-FFF2-40B4-BE49-F238E27FC236}">
                <a16:creationId xmlns:a16="http://schemas.microsoft.com/office/drawing/2014/main" id="{B5952F4B-8F74-4D0C-89CE-3D745D484791}"/>
              </a:ext>
            </a:extLst>
          </p:cNvPr>
          <p:cNvGrpSpPr/>
          <p:nvPr/>
        </p:nvGrpSpPr>
        <p:grpSpPr>
          <a:xfrm>
            <a:off x="7851449" y="3484698"/>
            <a:ext cx="1293600" cy="707886"/>
            <a:chOff x="6327449" y="2947985"/>
            <a:chExt cx="1293600" cy="707886"/>
          </a:xfrm>
        </p:grpSpPr>
        <p:sp>
          <p:nvSpPr>
            <p:cNvPr id="8" name="TextBox 7">
              <a:extLst>
                <a:ext uri="{FF2B5EF4-FFF2-40B4-BE49-F238E27FC236}">
                  <a16:creationId xmlns:a16="http://schemas.microsoft.com/office/drawing/2014/main" id="{B758EAD8-D385-472A-8DCE-B04BC93D4879}"/>
                </a:ext>
              </a:extLst>
            </p:cNvPr>
            <p:cNvSpPr txBox="1"/>
            <p:nvPr/>
          </p:nvSpPr>
          <p:spPr bwMode="auto">
            <a:xfrm>
              <a:off x="6327449" y="2947985"/>
              <a:ext cx="587020" cy="707886"/>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9" name="TextBox 8">
              <a:extLst>
                <a:ext uri="{FF2B5EF4-FFF2-40B4-BE49-F238E27FC236}">
                  <a16:creationId xmlns:a16="http://schemas.microsoft.com/office/drawing/2014/main" id="{CFF41928-FAD1-40E0-8E35-C922DD0E1FBE}"/>
                </a:ext>
              </a:extLst>
            </p:cNvPr>
            <p:cNvSpPr txBox="1"/>
            <p:nvPr/>
          </p:nvSpPr>
          <p:spPr bwMode="auto">
            <a:xfrm>
              <a:off x="6817624" y="3029148"/>
              <a:ext cx="803425" cy="46166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B050"/>
                  </a:solidFill>
                  <a:latin typeface="Myriad Pro Semibold"/>
                  <a:ea typeface="Myriad Pro Semibold" charset="0"/>
                  <a:cs typeface="Myriad Pro Semibold" charset="0"/>
                  <a:sym typeface="Wingdings" panose="05000000000000000000" pitchFamily="2" charset="2"/>
                </a:rPr>
                <a:t>true</a:t>
              </a:r>
              <a:endParaRPr lang="en-GB" sz="2400" dirty="0">
                <a:solidFill>
                  <a:srgbClr val="00B050"/>
                </a:solidFill>
                <a:latin typeface="Myriad Pro Semibold"/>
                <a:ea typeface="Myriad Pro Semibold" charset="0"/>
                <a:cs typeface="Myriad Pro Semibold" charset="0"/>
              </a:endParaRPr>
            </a:p>
          </p:txBody>
        </p:sp>
      </p:grpSp>
    </p:spTree>
    <p:extLst>
      <p:ext uri="{BB962C8B-B14F-4D97-AF65-F5344CB8AC3E}">
        <p14:creationId xmlns:p14="http://schemas.microsoft.com/office/powerpoint/2010/main" val="126216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pic>
        <p:nvPicPr>
          <p:cNvPr id="3" name="Picture 2">
            <a:extLst>
              <a:ext uri="{FF2B5EF4-FFF2-40B4-BE49-F238E27FC236}">
                <a16:creationId xmlns:a16="http://schemas.microsoft.com/office/drawing/2014/main" id="{33621C24-21E6-43CB-8503-3D206BFBA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525" y="2521843"/>
            <a:ext cx="3104953" cy="2633599"/>
          </a:xfrm>
          <a:prstGeom prst="rect">
            <a:avLst/>
          </a:prstGeom>
        </p:spPr>
      </p:pic>
      <p:sp>
        <p:nvSpPr>
          <p:cNvPr id="4" name="TextBox 3">
            <a:extLst>
              <a:ext uri="{FF2B5EF4-FFF2-40B4-BE49-F238E27FC236}">
                <a16:creationId xmlns:a16="http://schemas.microsoft.com/office/drawing/2014/main" id="{6754499E-6D8F-42AA-BFE2-FFE9A3372AD7}"/>
              </a:ext>
            </a:extLst>
          </p:cNvPr>
          <p:cNvSpPr txBox="1"/>
          <p:nvPr/>
        </p:nvSpPr>
        <p:spPr bwMode="auto">
          <a:xfrm>
            <a:off x="4340551" y="1069207"/>
            <a:ext cx="35108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4 – true or false?</a:t>
            </a:r>
            <a:endParaRPr lang="en-GB" sz="2400" dirty="0">
              <a:solidFill>
                <a:srgbClr val="FF0000"/>
              </a:solidFill>
              <a:latin typeface="Myriad Pro Semibold" charset="0"/>
              <a:ea typeface="Myriad Pro Semibold" charset="0"/>
              <a:cs typeface="Myriad Pro Semibold" charset="0"/>
            </a:endParaRPr>
          </a:p>
        </p:txBody>
      </p:sp>
      <p:grpSp>
        <p:nvGrpSpPr>
          <p:cNvPr id="7" name="Group 6">
            <a:extLst>
              <a:ext uri="{FF2B5EF4-FFF2-40B4-BE49-F238E27FC236}">
                <a16:creationId xmlns:a16="http://schemas.microsoft.com/office/drawing/2014/main" id="{510B3AE8-FB48-4D8D-8E5D-49980DDD7D26}"/>
              </a:ext>
            </a:extLst>
          </p:cNvPr>
          <p:cNvGrpSpPr/>
          <p:nvPr/>
        </p:nvGrpSpPr>
        <p:grpSpPr>
          <a:xfrm>
            <a:off x="7851449" y="3484698"/>
            <a:ext cx="1236450" cy="707886"/>
            <a:chOff x="6327449" y="3497398"/>
            <a:chExt cx="1236450" cy="707886"/>
          </a:xfrm>
        </p:grpSpPr>
        <p:sp>
          <p:nvSpPr>
            <p:cNvPr id="8" name="TextBox 7">
              <a:extLst>
                <a:ext uri="{FF2B5EF4-FFF2-40B4-BE49-F238E27FC236}">
                  <a16:creationId xmlns:a16="http://schemas.microsoft.com/office/drawing/2014/main" id="{E2860E87-CC00-45A8-B0B8-80D67CB1E007}"/>
                </a:ext>
              </a:extLst>
            </p:cNvPr>
            <p:cNvSpPr txBox="1"/>
            <p:nvPr/>
          </p:nvSpPr>
          <p:spPr bwMode="auto">
            <a:xfrm>
              <a:off x="6327449" y="3497398"/>
              <a:ext cx="510076" cy="707886"/>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FF0000"/>
                </a:solidFill>
                <a:latin typeface="Comic Sans MS" panose="030F0702030302020204" pitchFamily="66" charset="0"/>
                <a:ea typeface="Myriad Pro Semibold" charset="0"/>
                <a:cs typeface="Myriad Pro Semibold" charset="0"/>
              </a:endParaRPr>
            </a:p>
          </p:txBody>
        </p:sp>
        <p:sp>
          <p:nvSpPr>
            <p:cNvPr id="9" name="TextBox 8">
              <a:extLst>
                <a:ext uri="{FF2B5EF4-FFF2-40B4-BE49-F238E27FC236}">
                  <a16:creationId xmlns:a16="http://schemas.microsoft.com/office/drawing/2014/main" id="{98E85288-8666-4F78-B542-CFD0B2B69967}"/>
                </a:ext>
              </a:extLst>
            </p:cNvPr>
            <p:cNvSpPr txBox="1"/>
            <p:nvPr/>
          </p:nvSpPr>
          <p:spPr bwMode="auto">
            <a:xfrm>
              <a:off x="6760474" y="3607809"/>
              <a:ext cx="803425" cy="461665"/>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FF0000"/>
                  </a:solidFill>
                  <a:latin typeface="Myriad Pro Semibold"/>
                  <a:ea typeface="Myriad Pro Semibold" charset="0"/>
                  <a:cs typeface="Myriad Pro Semibold" charset="0"/>
                  <a:sym typeface="Wingdings" panose="05000000000000000000" pitchFamily="2" charset="2"/>
                </a:rPr>
                <a:t>false</a:t>
              </a:r>
              <a:endParaRPr lang="en-GB" sz="2400" dirty="0">
                <a:solidFill>
                  <a:srgbClr val="FF0000"/>
                </a:solidFill>
                <a:latin typeface="Myriad Pro Semibold"/>
                <a:ea typeface="Myriad Pro Semibold" charset="0"/>
                <a:cs typeface="Myriad Pro Semibold" charset="0"/>
              </a:endParaRPr>
            </a:p>
          </p:txBody>
        </p:sp>
      </p:grpSp>
    </p:spTree>
    <p:extLst>
      <p:ext uri="{BB962C8B-B14F-4D97-AF65-F5344CB8AC3E}">
        <p14:creationId xmlns:p14="http://schemas.microsoft.com/office/powerpoint/2010/main" val="219845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3" name="TextBox 2">
            <a:extLst>
              <a:ext uri="{FF2B5EF4-FFF2-40B4-BE49-F238E27FC236}">
                <a16:creationId xmlns:a16="http://schemas.microsoft.com/office/drawing/2014/main" id="{9F2551E4-D02B-4280-B802-401603FD26CE}"/>
              </a:ext>
            </a:extLst>
          </p:cNvPr>
          <p:cNvSpPr txBox="1"/>
          <p:nvPr/>
        </p:nvSpPr>
        <p:spPr bwMode="auto">
          <a:xfrm>
            <a:off x="4340551" y="1069207"/>
            <a:ext cx="35108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4 – true or false?</a:t>
            </a:r>
            <a:endParaRPr lang="en-GB" sz="2400" dirty="0">
              <a:solidFill>
                <a:srgbClr val="FF0000"/>
              </a:solidFill>
              <a:latin typeface="Myriad Pro Semibold" charset="0"/>
              <a:ea typeface="Myriad Pro Semibold" charset="0"/>
              <a:cs typeface="Myriad Pro Semibold" charset="0"/>
            </a:endParaRPr>
          </a:p>
        </p:txBody>
      </p:sp>
      <p:sp>
        <p:nvSpPr>
          <p:cNvPr id="4" name="TextBox 3">
            <a:extLst>
              <a:ext uri="{FF2B5EF4-FFF2-40B4-BE49-F238E27FC236}">
                <a16:creationId xmlns:a16="http://schemas.microsoft.com/office/drawing/2014/main" id="{213CA566-16D8-419D-869F-2A74B9E8F425}"/>
              </a:ext>
            </a:extLst>
          </p:cNvPr>
          <p:cNvSpPr txBox="1"/>
          <p:nvPr/>
        </p:nvSpPr>
        <p:spPr bwMode="auto">
          <a:xfrm>
            <a:off x="5647000" y="3071096"/>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4</a:t>
            </a:r>
            <a:endParaRPr lang="en-GB" sz="2400" dirty="0">
              <a:solidFill>
                <a:srgbClr val="FF0000"/>
              </a:solidFill>
              <a:latin typeface="Myriad Pro Semibold" charset="0"/>
              <a:ea typeface="Myriad Pro Semibold" charset="0"/>
              <a:cs typeface="Myriad Pro Semibold" charset="0"/>
            </a:endParaRPr>
          </a:p>
        </p:txBody>
      </p:sp>
      <p:grpSp>
        <p:nvGrpSpPr>
          <p:cNvPr id="9" name="Group 8">
            <a:extLst>
              <a:ext uri="{FF2B5EF4-FFF2-40B4-BE49-F238E27FC236}">
                <a16:creationId xmlns:a16="http://schemas.microsoft.com/office/drawing/2014/main" id="{D099F2EA-6062-4010-A9DB-DC7075AB0DC4}"/>
              </a:ext>
            </a:extLst>
          </p:cNvPr>
          <p:cNvGrpSpPr/>
          <p:nvPr/>
        </p:nvGrpSpPr>
        <p:grpSpPr>
          <a:xfrm>
            <a:off x="7851449" y="2947985"/>
            <a:ext cx="1293600" cy="707886"/>
            <a:chOff x="6327449" y="2947985"/>
            <a:chExt cx="1293600" cy="707886"/>
          </a:xfrm>
        </p:grpSpPr>
        <p:sp>
          <p:nvSpPr>
            <p:cNvPr id="10" name="TextBox 9">
              <a:extLst>
                <a:ext uri="{FF2B5EF4-FFF2-40B4-BE49-F238E27FC236}">
                  <a16:creationId xmlns:a16="http://schemas.microsoft.com/office/drawing/2014/main" id="{A41C1D82-0B3D-4BD3-9908-AED7334F974C}"/>
                </a:ext>
              </a:extLst>
            </p:cNvPr>
            <p:cNvSpPr txBox="1"/>
            <p:nvPr/>
          </p:nvSpPr>
          <p:spPr bwMode="auto">
            <a:xfrm>
              <a:off x="6327449" y="2947985"/>
              <a:ext cx="587020" cy="707886"/>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11" name="TextBox 10">
              <a:extLst>
                <a:ext uri="{FF2B5EF4-FFF2-40B4-BE49-F238E27FC236}">
                  <a16:creationId xmlns:a16="http://schemas.microsoft.com/office/drawing/2014/main" id="{25E9B3EF-D280-46A0-8BDB-6D9F03EB391B}"/>
                </a:ext>
              </a:extLst>
            </p:cNvPr>
            <p:cNvSpPr txBox="1"/>
            <p:nvPr/>
          </p:nvSpPr>
          <p:spPr bwMode="auto">
            <a:xfrm>
              <a:off x="6817624" y="3029148"/>
              <a:ext cx="803425" cy="46166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B050"/>
                  </a:solidFill>
                  <a:latin typeface="Myriad Pro Semibold"/>
                  <a:ea typeface="Myriad Pro Semibold" charset="0"/>
                  <a:cs typeface="Myriad Pro Semibold" charset="0"/>
                  <a:sym typeface="Wingdings" panose="05000000000000000000" pitchFamily="2" charset="2"/>
                </a:rPr>
                <a:t>true</a:t>
              </a:r>
              <a:endParaRPr lang="en-GB" sz="2400" dirty="0">
                <a:solidFill>
                  <a:srgbClr val="00B050"/>
                </a:solidFill>
                <a:latin typeface="Myriad Pro Semibold"/>
                <a:ea typeface="Myriad Pro Semibold" charset="0"/>
                <a:cs typeface="Myriad Pro Semibold" charset="0"/>
              </a:endParaRPr>
            </a:p>
          </p:txBody>
        </p:sp>
      </p:grpSp>
    </p:spTree>
    <p:extLst>
      <p:ext uri="{BB962C8B-B14F-4D97-AF65-F5344CB8AC3E}">
        <p14:creationId xmlns:p14="http://schemas.microsoft.com/office/powerpoint/2010/main" val="363489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pic>
        <p:nvPicPr>
          <p:cNvPr id="3" name="Picture 2">
            <a:extLst>
              <a:ext uri="{FF2B5EF4-FFF2-40B4-BE49-F238E27FC236}">
                <a16:creationId xmlns:a16="http://schemas.microsoft.com/office/drawing/2014/main" id="{D36DB63F-2631-4F6D-8F62-78A50FF43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3525" y="2996937"/>
            <a:ext cx="3104953" cy="1683408"/>
          </a:xfrm>
          <a:prstGeom prst="rect">
            <a:avLst/>
          </a:prstGeom>
        </p:spPr>
      </p:pic>
      <p:sp>
        <p:nvSpPr>
          <p:cNvPr id="4" name="TextBox 3">
            <a:extLst>
              <a:ext uri="{FF2B5EF4-FFF2-40B4-BE49-F238E27FC236}">
                <a16:creationId xmlns:a16="http://schemas.microsoft.com/office/drawing/2014/main" id="{DB23BACC-CEDF-4928-B6FB-C53C95FF8B75}"/>
              </a:ext>
            </a:extLst>
          </p:cNvPr>
          <p:cNvSpPr txBox="1"/>
          <p:nvPr/>
        </p:nvSpPr>
        <p:spPr bwMode="auto">
          <a:xfrm>
            <a:off x="4340551" y="1069207"/>
            <a:ext cx="35108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4 – true or false?</a:t>
            </a:r>
            <a:endParaRPr lang="en-GB" sz="2400" dirty="0">
              <a:solidFill>
                <a:srgbClr val="FF0000"/>
              </a:solidFill>
              <a:latin typeface="Myriad Pro Semibold" charset="0"/>
              <a:ea typeface="Myriad Pro Semibold" charset="0"/>
              <a:cs typeface="Myriad Pro Semibold" charset="0"/>
            </a:endParaRPr>
          </a:p>
        </p:txBody>
      </p:sp>
      <p:grpSp>
        <p:nvGrpSpPr>
          <p:cNvPr id="8" name="Group 7">
            <a:extLst>
              <a:ext uri="{FF2B5EF4-FFF2-40B4-BE49-F238E27FC236}">
                <a16:creationId xmlns:a16="http://schemas.microsoft.com/office/drawing/2014/main" id="{460122FD-FB4B-4626-A94B-12AD3646FFCC}"/>
              </a:ext>
            </a:extLst>
          </p:cNvPr>
          <p:cNvGrpSpPr/>
          <p:nvPr/>
        </p:nvGrpSpPr>
        <p:grpSpPr>
          <a:xfrm>
            <a:off x="7851449" y="3484698"/>
            <a:ext cx="1236450" cy="707886"/>
            <a:chOff x="6327449" y="3497398"/>
            <a:chExt cx="1236450" cy="707886"/>
          </a:xfrm>
        </p:grpSpPr>
        <p:sp>
          <p:nvSpPr>
            <p:cNvPr id="9" name="TextBox 8">
              <a:extLst>
                <a:ext uri="{FF2B5EF4-FFF2-40B4-BE49-F238E27FC236}">
                  <a16:creationId xmlns:a16="http://schemas.microsoft.com/office/drawing/2014/main" id="{35596342-DBB2-4591-A2A2-F7E3AD89A5A2}"/>
                </a:ext>
              </a:extLst>
            </p:cNvPr>
            <p:cNvSpPr txBox="1"/>
            <p:nvPr/>
          </p:nvSpPr>
          <p:spPr bwMode="auto">
            <a:xfrm>
              <a:off x="6327449" y="3497398"/>
              <a:ext cx="510076" cy="707886"/>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FF0000"/>
                </a:solidFill>
                <a:latin typeface="Comic Sans MS" panose="030F0702030302020204" pitchFamily="66" charset="0"/>
                <a:ea typeface="Myriad Pro Semibold" charset="0"/>
                <a:cs typeface="Myriad Pro Semibold" charset="0"/>
              </a:endParaRPr>
            </a:p>
          </p:txBody>
        </p:sp>
        <p:sp>
          <p:nvSpPr>
            <p:cNvPr id="10" name="TextBox 9">
              <a:extLst>
                <a:ext uri="{FF2B5EF4-FFF2-40B4-BE49-F238E27FC236}">
                  <a16:creationId xmlns:a16="http://schemas.microsoft.com/office/drawing/2014/main" id="{8F251F24-3482-43A2-AF2E-8F2A4E7FB9F4}"/>
                </a:ext>
              </a:extLst>
            </p:cNvPr>
            <p:cNvSpPr txBox="1"/>
            <p:nvPr/>
          </p:nvSpPr>
          <p:spPr bwMode="auto">
            <a:xfrm>
              <a:off x="6760474" y="3607809"/>
              <a:ext cx="803425" cy="461665"/>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FF0000"/>
                  </a:solidFill>
                  <a:latin typeface="Myriad Pro Semibold"/>
                  <a:ea typeface="Myriad Pro Semibold" charset="0"/>
                  <a:cs typeface="Myriad Pro Semibold" charset="0"/>
                  <a:sym typeface="Wingdings" panose="05000000000000000000" pitchFamily="2" charset="2"/>
                </a:rPr>
                <a:t>false</a:t>
              </a:r>
              <a:endParaRPr lang="en-GB" sz="2400" dirty="0">
                <a:solidFill>
                  <a:srgbClr val="FF0000"/>
                </a:solidFill>
                <a:latin typeface="Myriad Pro Semibold"/>
                <a:ea typeface="Myriad Pro Semibold" charset="0"/>
                <a:cs typeface="Myriad Pro Semibold" charset="0"/>
              </a:endParaRPr>
            </a:p>
          </p:txBody>
        </p:sp>
      </p:grpSp>
    </p:spTree>
    <p:extLst>
      <p:ext uri="{BB962C8B-B14F-4D97-AF65-F5344CB8AC3E}">
        <p14:creationId xmlns:p14="http://schemas.microsoft.com/office/powerpoint/2010/main" val="55289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3" name="TextBox 2">
            <a:extLst>
              <a:ext uri="{FF2B5EF4-FFF2-40B4-BE49-F238E27FC236}">
                <a16:creationId xmlns:a16="http://schemas.microsoft.com/office/drawing/2014/main" id="{B2FCB612-552A-41FC-96D2-2783EA556143}"/>
              </a:ext>
            </a:extLst>
          </p:cNvPr>
          <p:cNvSpPr txBox="1"/>
          <p:nvPr/>
        </p:nvSpPr>
        <p:spPr bwMode="auto">
          <a:xfrm>
            <a:off x="2688353" y="1069207"/>
            <a:ext cx="6815327"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There are double the number of children outside</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as there are inside. There are 20 children outside.</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Which diagram shows this?</a:t>
            </a:r>
          </a:p>
        </p:txBody>
      </p:sp>
      <p:grpSp>
        <p:nvGrpSpPr>
          <p:cNvPr id="27" name="Group 26">
            <a:extLst>
              <a:ext uri="{FF2B5EF4-FFF2-40B4-BE49-F238E27FC236}">
                <a16:creationId xmlns:a16="http://schemas.microsoft.com/office/drawing/2014/main" id="{3FF3BDCB-3AAB-41D9-8BAF-F3971A93CE08}"/>
              </a:ext>
            </a:extLst>
          </p:cNvPr>
          <p:cNvGrpSpPr/>
          <p:nvPr/>
        </p:nvGrpSpPr>
        <p:grpSpPr>
          <a:xfrm>
            <a:off x="1882137" y="3085993"/>
            <a:ext cx="3600000" cy="1656000"/>
            <a:chOff x="252000" y="2996540"/>
            <a:chExt cx="3600000" cy="1656000"/>
          </a:xfrm>
        </p:grpSpPr>
        <p:sp>
          <p:nvSpPr>
            <p:cNvPr id="7" name="Rectangle 6">
              <a:extLst>
                <a:ext uri="{FF2B5EF4-FFF2-40B4-BE49-F238E27FC236}">
                  <a16:creationId xmlns:a16="http://schemas.microsoft.com/office/drawing/2014/main" id="{853B1DF2-1C4E-4047-BEA9-B18DD8F76352}"/>
                </a:ext>
              </a:extLst>
            </p:cNvPr>
            <p:cNvSpPr/>
            <p:nvPr/>
          </p:nvSpPr>
          <p:spPr bwMode="auto">
            <a:xfrm>
              <a:off x="252000" y="2996540"/>
              <a:ext cx="36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8" name="Straight Connector 7">
              <a:extLst>
                <a:ext uri="{FF2B5EF4-FFF2-40B4-BE49-F238E27FC236}">
                  <a16:creationId xmlns:a16="http://schemas.microsoft.com/office/drawing/2014/main" id="{78AA2674-D003-403D-BA20-D32B1D8DC385}"/>
                </a:ext>
              </a:extLst>
            </p:cNvPr>
            <p:cNvCxnSpPr/>
            <p:nvPr/>
          </p:nvCxnSpPr>
          <p:spPr bwMode="auto">
            <a:xfrm>
              <a:off x="252000" y="3834065"/>
              <a:ext cx="36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8D42AAF1-D478-44A1-B8A2-3F7BC8897FA9}"/>
                </a:ext>
              </a:extLst>
            </p:cNvPr>
            <p:cNvCxnSpPr/>
            <p:nvPr/>
          </p:nvCxnSpPr>
          <p:spPr bwMode="auto">
            <a:xfrm>
              <a:off x="2052000" y="3823865"/>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TextBox 5">
            <a:extLst>
              <a:ext uri="{FF2B5EF4-FFF2-40B4-BE49-F238E27FC236}">
                <a16:creationId xmlns:a16="http://schemas.microsoft.com/office/drawing/2014/main" id="{2DAB2AB5-51CC-4298-87E5-2C24388A7186}"/>
              </a:ext>
            </a:extLst>
          </p:cNvPr>
          <p:cNvSpPr txBox="1"/>
          <p:nvPr/>
        </p:nvSpPr>
        <p:spPr bwMode="auto">
          <a:xfrm>
            <a:off x="3423091" y="3277315"/>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40</a:t>
            </a:r>
          </a:p>
        </p:txBody>
      </p:sp>
      <p:sp>
        <p:nvSpPr>
          <p:cNvPr id="10" name="TextBox 9">
            <a:extLst>
              <a:ext uri="{FF2B5EF4-FFF2-40B4-BE49-F238E27FC236}">
                <a16:creationId xmlns:a16="http://schemas.microsoft.com/office/drawing/2014/main" id="{83AABA79-F031-491D-8CA2-5B41808F51C3}"/>
              </a:ext>
            </a:extLst>
          </p:cNvPr>
          <p:cNvSpPr txBox="1"/>
          <p:nvPr/>
        </p:nvSpPr>
        <p:spPr bwMode="auto">
          <a:xfrm>
            <a:off x="2525360" y="4096824"/>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endParaRPr lang="en-GB" sz="2400" dirty="0">
              <a:solidFill>
                <a:srgbClr val="C00000"/>
              </a:solidFill>
              <a:latin typeface="Myriad Pro Semibold" charset="0"/>
              <a:ea typeface="Myriad Pro Semibold" charset="0"/>
              <a:cs typeface="Myriad Pro Semibold" charset="0"/>
            </a:endParaRPr>
          </a:p>
        </p:txBody>
      </p:sp>
      <p:sp>
        <p:nvSpPr>
          <p:cNvPr id="11" name="TextBox 10">
            <a:extLst>
              <a:ext uri="{FF2B5EF4-FFF2-40B4-BE49-F238E27FC236}">
                <a16:creationId xmlns:a16="http://schemas.microsoft.com/office/drawing/2014/main" id="{FF4D305B-5EE9-4EBB-8060-82D5F96C5B70}"/>
              </a:ext>
            </a:extLst>
          </p:cNvPr>
          <p:cNvSpPr txBox="1"/>
          <p:nvPr/>
        </p:nvSpPr>
        <p:spPr bwMode="auto">
          <a:xfrm>
            <a:off x="4322152" y="4096824"/>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endParaRPr lang="en-GB" sz="2400" dirty="0">
              <a:solidFill>
                <a:srgbClr val="C00000"/>
              </a:solidFill>
              <a:latin typeface="Myriad Pro Semibold" charset="0"/>
              <a:ea typeface="Myriad Pro Semibold" charset="0"/>
              <a:cs typeface="Myriad Pro Semibold" charset="0"/>
            </a:endParaRPr>
          </a:p>
        </p:txBody>
      </p:sp>
      <p:grpSp>
        <p:nvGrpSpPr>
          <p:cNvPr id="20" name="Group 19">
            <a:extLst>
              <a:ext uri="{FF2B5EF4-FFF2-40B4-BE49-F238E27FC236}">
                <a16:creationId xmlns:a16="http://schemas.microsoft.com/office/drawing/2014/main" id="{1C027C75-A194-480A-B792-BB9DB7F89764}"/>
              </a:ext>
            </a:extLst>
          </p:cNvPr>
          <p:cNvGrpSpPr/>
          <p:nvPr/>
        </p:nvGrpSpPr>
        <p:grpSpPr>
          <a:xfrm>
            <a:off x="6328864" y="3095518"/>
            <a:ext cx="3600000" cy="1656000"/>
            <a:chOff x="4749426" y="2876940"/>
            <a:chExt cx="3600000" cy="1656000"/>
          </a:xfrm>
        </p:grpSpPr>
        <p:sp>
          <p:nvSpPr>
            <p:cNvPr id="14" name="Rectangle 13">
              <a:extLst>
                <a:ext uri="{FF2B5EF4-FFF2-40B4-BE49-F238E27FC236}">
                  <a16:creationId xmlns:a16="http://schemas.microsoft.com/office/drawing/2014/main" id="{EA469B71-B457-44C0-9A3C-DB15BD7D1789}"/>
                </a:ext>
              </a:extLst>
            </p:cNvPr>
            <p:cNvSpPr/>
            <p:nvPr/>
          </p:nvSpPr>
          <p:spPr bwMode="auto">
            <a:xfrm>
              <a:off x="4749426" y="2876940"/>
              <a:ext cx="36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15" name="Straight Connector 14">
              <a:extLst>
                <a:ext uri="{FF2B5EF4-FFF2-40B4-BE49-F238E27FC236}">
                  <a16:creationId xmlns:a16="http://schemas.microsoft.com/office/drawing/2014/main" id="{94EEDD5D-D83B-4409-8111-93727395B800}"/>
                </a:ext>
              </a:extLst>
            </p:cNvPr>
            <p:cNvCxnSpPr/>
            <p:nvPr/>
          </p:nvCxnSpPr>
          <p:spPr bwMode="auto">
            <a:xfrm>
              <a:off x="4749426" y="3714465"/>
              <a:ext cx="36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B1DAA5D2-85CE-4C11-83B4-E24BCD4E8100}"/>
                </a:ext>
              </a:extLst>
            </p:cNvPr>
            <p:cNvCxnSpPr/>
            <p:nvPr/>
          </p:nvCxnSpPr>
          <p:spPr bwMode="auto">
            <a:xfrm>
              <a:off x="6549426" y="3704265"/>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 name="TextBox 12">
            <a:extLst>
              <a:ext uri="{FF2B5EF4-FFF2-40B4-BE49-F238E27FC236}">
                <a16:creationId xmlns:a16="http://schemas.microsoft.com/office/drawing/2014/main" id="{CC67DE20-634D-4296-BE1E-AAC85FDA578F}"/>
              </a:ext>
            </a:extLst>
          </p:cNvPr>
          <p:cNvSpPr txBox="1"/>
          <p:nvPr/>
        </p:nvSpPr>
        <p:spPr bwMode="auto">
          <a:xfrm>
            <a:off x="7869818" y="3286840"/>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17" name="TextBox 16">
            <a:extLst>
              <a:ext uri="{FF2B5EF4-FFF2-40B4-BE49-F238E27FC236}">
                <a16:creationId xmlns:a16="http://schemas.microsoft.com/office/drawing/2014/main" id="{A1E460A4-C4D0-4614-A19B-495EE0A3D9A9}"/>
              </a:ext>
            </a:extLst>
          </p:cNvPr>
          <p:cNvSpPr txBox="1"/>
          <p:nvPr/>
        </p:nvSpPr>
        <p:spPr bwMode="auto">
          <a:xfrm>
            <a:off x="6980031" y="4106349"/>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endParaRPr lang="en-GB" sz="2400" dirty="0">
              <a:solidFill>
                <a:srgbClr val="C00000"/>
              </a:solidFill>
              <a:latin typeface="Myriad Pro Semibold" charset="0"/>
              <a:ea typeface="Myriad Pro Semibold" charset="0"/>
              <a:cs typeface="Myriad Pro Semibold" charset="0"/>
            </a:endParaRPr>
          </a:p>
        </p:txBody>
      </p:sp>
      <p:sp>
        <p:nvSpPr>
          <p:cNvPr id="18" name="TextBox 17">
            <a:extLst>
              <a:ext uri="{FF2B5EF4-FFF2-40B4-BE49-F238E27FC236}">
                <a16:creationId xmlns:a16="http://schemas.microsoft.com/office/drawing/2014/main" id="{73F2DC6B-E46E-4B9E-9C3E-1FA5ACFC1857}"/>
              </a:ext>
            </a:extLst>
          </p:cNvPr>
          <p:cNvSpPr txBox="1"/>
          <p:nvPr/>
        </p:nvSpPr>
        <p:spPr bwMode="auto">
          <a:xfrm>
            <a:off x="8773222" y="4106105"/>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endParaRPr lang="en-GB" sz="2400" dirty="0">
              <a:solidFill>
                <a:srgbClr val="C00000"/>
              </a:solidFill>
              <a:latin typeface="Myriad Pro Semibold" charset="0"/>
              <a:ea typeface="Myriad Pro Semibold" charset="0"/>
              <a:cs typeface="Myriad Pro Semibold" charset="0"/>
            </a:endParaRPr>
          </a:p>
        </p:txBody>
      </p:sp>
      <p:sp>
        <p:nvSpPr>
          <p:cNvPr id="4" name="Oval 3"/>
          <p:cNvSpPr/>
          <p:nvPr/>
        </p:nvSpPr>
        <p:spPr bwMode="auto">
          <a:xfrm>
            <a:off x="5776104" y="2399944"/>
            <a:ext cx="4697586" cy="3109316"/>
          </a:xfrm>
          <a:prstGeom prst="ellipse">
            <a:avLst/>
          </a:prstGeom>
          <a:noFill/>
          <a:ln w="38100" cap="flat" cmpd="sng" algn="ctr">
            <a:solidFill>
              <a:srgbClr val="0262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Tree>
    <p:extLst>
      <p:ext uri="{BB962C8B-B14F-4D97-AF65-F5344CB8AC3E}">
        <p14:creationId xmlns:p14="http://schemas.microsoft.com/office/powerpoint/2010/main" val="38336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7" grpId="0"/>
      <p:bldP spid="18" grpId="0"/>
      <p:bldP spid="4"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2:9</a:t>
            </a:r>
          </a:p>
        </p:txBody>
      </p:sp>
      <p:sp>
        <p:nvSpPr>
          <p:cNvPr id="3" name="TextBox 2">
            <a:extLst>
              <a:ext uri="{FF2B5EF4-FFF2-40B4-BE49-F238E27FC236}">
                <a16:creationId xmlns:a16="http://schemas.microsoft.com/office/drawing/2014/main" id="{9782C816-B822-429E-966B-6A187683A01D}"/>
              </a:ext>
            </a:extLst>
          </p:cNvPr>
          <p:cNvSpPr txBox="1"/>
          <p:nvPr/>
        </p:nvSpPr>
        <p:spPr bwMode="auto">
          <a:xfrm>
            <a:off x="2021513" y="1069207"/>
            <a:ext cx="8149026"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This diagram shows doubling, because there are two parts.</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True or false?</a:t>
            </a:r>
          </a:p>
        </p:txBody>
      </p:sp>
      <p:grpSp>
        <p:nvGrpSpPr>
          <p:cNvPr id="16" name="Group 15">
            <a:extLst>
              <a:ext uri="{FF2B5EF4-FFF2-40B4-BE49-F238E27FC236}">
                <a16:creationId xmlns:a16="http://schemas.microsoft.com/office/drawing/2014/main" id="{18708D06-4ED8-467F-BA45-B6044F921E26}"/>
              </a:ext>
            </a:extLst>
          </p:cNvPr>
          <p:cNvGrpSpPr/>
          <p:nvPr/>
        </p:nvGrpSpPr>
        <p:grpSpPr>
          <a:xfrm>
            <a:off x="4268608" y="2413276"/>
            <a:ext cx="3654784" cy="3307625"/>
            <a:chOff x="2744608" y="2413275"/>
            <a:chExt cx="3654784" cy="3307625"/>
          </a:xfrm>
        </p:grpSpPr>
        <p:sp>
          <p:nvSpPr>
            <p:cNvPr id="4" name="Oval 3">
              <a:extLst>
                <a:ext uri="{FF2B5EF4-FFF2-40B4-BE49-F238E27FC236}">
                  <a16:creationId xmlns:a16="http://schemas.microsoft.com/office/drawing/2014/main" id="{B2CDB9C3-F97D-454B-BDC7-047627B87A27}"/>
                </a:ext>
              </a:extLst>
            </p:cNvPr>
            <p:cNvSpPr/>
            <p:nvPr/>
          </p:nvSpPr>
          <p:spPr bwMode="auto">
            <a:xfrm>
              <a:off x="3893911" y="2413275"/>
              <a:ext cx="1356178" cy="1361511"/>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 name="Oval 4">
              <a:extLst>
                <a:ext uri="{FF2B5EF4-FFF2-40B4-BE49-F238E27FC236}">
                  <a16:creationId xmlns:a16="http://schemas.microsoft.com/office/drawing/2014/main" id="{2CAD6754-BB5E-42BC-89D7-B131C7901003}"/>
                </a:ext>
              </a:extLst>
            </p:cNvPr>
            <p:cNvSpPr/>
            <p:nvPr/>
          </p:nvSpPr>
          <p:spPr bwMode="auto">
            <a:xfrm>
              <a:off x="2744608" y="4359389"/>
              <a:ext cx="1356178" cy="1361511"/>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6" name="Oval 5">
              <a:extLst>
                <a:ext uri="{FF2B5EF4-FFF2-40B4-BE49-F238E27FC236}">
                  <a16:creationId xmlns:a16="http://schemas.microsoft.com/office/drawing/2014/main" id="{437C1491-8E93-4620-8234-8472166F0F5E}"/>
                </a:ext>
              </a:extLst>
            </p:cNvPr>
            <p:cNvSpPr/>
            <p:nvPr/>
          </p:nvSpPr>
          <p:spPr bwMode="auto">
            <a:xfrm>
              <a:off x="5043214" y="4359389"/>
              <a:ext cx="1356178" cy="1361511"/>
            </a:xfrm>
            <a:prstGeom prst="ellips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7" name="Straight Connector 6">
              <a:extLst>
                <a:ext uri="{FF2B5EF4-FFF2-40B4-BE49-F238E27FC236}">
                  <a16:creationId xmlns:a16="http://schemas.microsoft.com/office/drawing/2014/main" id="{BF1DD638-47BE-495B-A879-4D201B0854B4}"/>
                </a:ext>
              </a:extLst>
            </p:cNvPr>
            <p:cNvCxnSpPr>
              <a:cxnSpLocks/>
              <a:stCxn id="4" idx="3"/>
            </p:cNvCxnSpPr>
            <p:nvPr/>
          </p:nvCxnSpPr>
          <p:spPr bwMode="auto">
            <a:xfrm rot="5400000">
              <a:off x="3425761" y="3711209"/>
              <a:ext cx="802569" cy="530947"/>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54CC6303-8481-4F16-A23F-87B9120A276B}"/>
                </a:ext>
              </a:extLst>
            </p:cNvPr>
            <p:cNvCxnSpPr>
              <a:cxnSpLocks/>
              <a:stCxn id="4" idx="5"/>
            </p:cNvCxnSpPr>
            <p:nvPr/>
          </p:nvCxnSpPr>
          <p:spPr bwMode="auto">
            <a:xfrm rot="5400000" flipV="1">
              <a:off x="4936726" y="3690152"/>
              <a:ext cx="802569" cy="57306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36A47412-C908-40D3-A098-3C43F05AC289}"/>
                </a:ext>
              </a:extLst>
            </p:cNvPr>
            <p:cNvSpPr txBox="1"/>
            <p:nvPr/>
          </p:nvSpPr>
          <p:spPr bwMode="auto">
            <a:xfrm>
              <a:off x="5545614" y="4803441"/>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11" name="TextBox 10">
              <a:extLst>
                <a:ext uri="{FF2B5EF4-FFF2-40B4-BE49-F238E27FC236}">
                  <a16:creationId xmlns:a16="http://schemas.microsoft.com/office/drawing/2014/main" id="{45DCFABB-9E2B-46F2-AF68-F4C46792C857}"/>
                </a:ext>
              </a:extLst>
            </p:cNvPr>
            <p:cNvSpPr txBox="1"/>
            <p:nvPr/>
          </p:nvSpPr>
          <p:spPr bwMode="auto">
            <a:xfrm>
              <a:off x="3248290" y="480344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9</a:t>
              </a:r>
            </a:p>
          </p:txBody>
        </p:sp>
        <p:sp>
          <p:nvSpPr>
            <p:cNvPr id="15" name="TextBox 14">
              <a:extLst>
                <a:ext uri="{FF2B5EF4-FFF2-40B4-BE49-F238E27FC236}">
                  <a16:creationId xmlns:a16="http://schemas.microsoft.com/office/drawing/2014/main" id="{1DF4A91A-0896-4552-9458-BE84D37930DE}"/>
                </a:ext>
              </a:extLst>
            </p:cNvPr>
            <p:cNvSpPr txBox="1"/>
            <p:nvPr/>
          </p:nvSpPr>
          <p:spPr bwMode="auto">
            <a:xfrm>
              <a:off x="4410737" y="2863197"/>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grpSp>
      <p:grpSp>
        <p:nvGrpSpPr>
          <p:cNvPr id="14" name="Group 13">
            <a:extLst>
              <a:ext uri="{FF2B5EF4-FFF2-40B4-BE49-F238E27FC236}">
                <a16:creationId xmlns:a16="http://schemas.microsoft.com/office/drawing/2014/main" id="{1A7F6EA8-CB81-41F3-8493-A633F874B18A}"/>
              </a:ext>
            </a:extLst>
          </p:cNvPr>
          <p:cNvGrpSpPr/>
          <p:nvPr/>
        </p:nvGrpSpPr>
        <p:grpSpPr>
          <a:xfrm>
            <a:off x="7851449" y="3484698"/>
            <a:ext cx="1236450" cy="707886"/>
            <a:chOff x="6327449" y="3497398"/>
            <a:chExt cx="1236450" cy="707886"/>
          </a:xfrm>
        </p:grpSpPr>
        <p:sp>
          <p:nvSpPr>
            <p:cNvPr id="18" name="TextBox 17">
              <a:extLst>
                <a:ext uri="{FF2B5EF4-FFF2-40B4-BE49-F238E27FC236}">
                  <a16:creationId xmlns:a16="http://schemas.microsoft.com/office/drawing/2014/main" id="{B9373CC9-8E3D-4E9B-AF8C-95C8C689A119}"/>
                </a:ext>
              </a:extLst>
            </p:cNvPr>
            <p:cNvSpPr txBox="1"/>
            <p:nvPr/>
          </p:nvSpPr>
          <p:spPr bwMode="auto">
            <a:xfrm>
              <a:off x="6327449" y="3497398"/>
              <a:ext cx="510076" cy="707886"/>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FF0000"/>
                </a:solidFill>
                <a:latin typeface="Comic Sans MS" panose="030F0702030302020204" pitchFamily="66" charset="0"/>
                <a:ea typeface="Myriad Pro Semibold" charset="0"/>
                <a:cs typeface="Myriad Pro Semibold" charset="0"/>
              </a:endParaRPr>
            </a:p>
          </p:txBody>
        </p:sp>
        <p:sp>
          <p:nvSpPr>
            <p:cNvPr id="19" name="TextBox 18">
              <a:extLst>
                <a:ext uri="{FF2B5EF4-FFF2-40B4-BE49-F238E27FC236}">
                  <a16:creationId xmlns:a16="http://schemas.microsoft.com/office/drawing/2014/main" id="{D0B15DA1-231F-4298-8758-CDF9DE6052E8}"/>
                </a:ext>
              </a:extLst>
            </p:cNvPr>
            <p:cNvSpPr txBox="1"/>
            <p:nvPr/>
          </p:nvSpPr>
          <p:spPr bwMode="auto">
            <a:xfrm>
              <a:off x="6760474" y="3607809"/>
              <a:ext cx="803425" cy="461665"/>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FF0000"/>
                  </a:solidFill>
                  <a:latin typeface="Myriad Pro Semibold"/>
                  <a:ea typeface="Myriad Pro Semibold" charset="0"/>
                  <a:cs typeface="Myriad Pro Semibold" charset="0"/>
                  <a:sym typeface="Wingdings" panose="05000000000000000000" pitchFamily="2" charset="2"/>
                </a:rPr>
                <a:t>false</a:t>
              </a:r>
              <a:endParaRPr lang="en-GB" sz="2400" dirty="0">
                <a:solidFill>
                  <a:srgbClr val="FF0000"/>
                </a:solidFill>
                <a:latin typeface="Myriad Pro Semibold"/>
                <a:ea typeface="Myriad Pro Semibold" charset="0"/>
                <a:cs typeface="Myriad Pro Semibold" charset="0"/>
              </a:endParaRPr>
            </a:p>
          </p:txBody>
        </p:sp>
      </p:grpSp>
    </p:spTree>
    <p:extLst>
      <p:ext uri="{BB962C8B-B14F-4D97-AF65-F5344CB8AC3E}">
        <p14:creationId xmlns:p14="http://schemas.microsoft.com/office/powerpoint/2010/main" val="372661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31</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1531164695"/>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31</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how halving and doubling are related</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7180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31</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641964185"/>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3:1 - 3:2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34-36</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452146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Placeholder 1">
            <a:extLst>
              <a:ext uri="{FF2B5EF4-FFF2-40B4-BE49-F238E27FC236}">
                <a16:creationId xmlns:a16="http://schemas.microsoft.com/office/drawing/2014/main" id="{356ED05A-996E-433C-AC24-761A1B21B5DE}"/>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2:3</a:t>
            </a:r>
          </a:p>
        </p:txBody>
      </p:sp>
      <p:pic>
        <p:nvPicPr>
          <p:cNvPr id="44035" name="Picture 3">
            <a:extLst>
              <a:ext uri="{FF2B5EF4-FFF2-40B4-BE49-F238E27FC236}">
                <a16:creationId xmlns:a16="http://schemas.microsoft.com/office/drawing/2014/main" id="{59B95042-B1BF-4581-B23B-A1D1A1366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4" y="1535996"/>
            <a:ext cx="783907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Box 4">
            <a:extLst>
              <a:ext uri="{FF2B5EF4-FFF2-40B4-BE49-F238E27FC236}">
                <a16:creationId xmlns:a16="http://schemas.microsoft.com/office/drawing/2014/main" id="{6BE5A98A-EFA0-42FE-8A8D-F76C82ECD66B}"/>
              </a:ext>
            </a:extLst>
          </p:cNvPr>
          <p:cNvSpPr txBox="1">
            <a:spLocks noChangeArrowheads="1"/>
          </p:cNvSpPr>
          <p:nvPr/>
        </p:nvSpPr>
        <p:spPr bwMode="auto">
          <a:xfrm>
            <a:off x="3935414" y="5143398"/>
            <a:ext cx="4321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GB" altLang="en-US" sz="2400" dirty="0">
                <a:solidFill>
                  <a:srgbClr val="000000"/>
                </a:solidFill>
                <a:latin typeface="Myriad Pro" panose="020B0503030403020204" pitchFamily="34" charset="0"/>
              </a:rPr>
              <a:t>There are 6 equal groups. </a:t>
            </a:r>
          </a:p>
        </p:txBody>
      </p:sp>
      <p:sp>
        <p:nvSpPr>
          <p:cNvPr id="6" name="Rectangle 5">
            <a:extLst>
              <a:ext uri="{FF2B5EF4-FFF2-40B4-BE49-F238E27FC236}">
                <a16:creationId xmlns:a16="http://schemas.microsoft.com/office/drawing/2014/main" id="{E3897242-3DE4-4F02-85C9-EE72D4C4AE53}"/>
              </a:ext>
            </a:extLst>
          </p:cNvPr>
          <p:cNvSpPr>
            <a:spLocks noChangeArrowheads="1"/>
          </p:cNvSpPr>
          <p:nvPr/>
        </p:nvSpPr>
        <p:spPr bwMode="auto">
          <a:xfrm>
            <a:off x="3935414" y="5732964"/>
            <a:ext cx="36398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GB" altLang="en-US" sz="2400" dirty="0">
                <a:solidFill>
                  <a:srgbClr val="000000"/>
                </a:solidFill>
                <a:latin typeface="Myriad Pro" panose="020B0503030403020204" pitchFamily="34" charset="0"/>
              </a:rPr>
              <a:t>There are 3 equal groups.</a:t>
            </a:r>
          </a:p>
        </p:txBody>
      </p:sp>
      <p:sp>
        <p:nvSpPr>
          <p:cNvPr id="7" name="TextBox 6">
            <a:extLst>
              <a:ext uri="{FF2B5EF4-FFF2-40B4-BE49-F238E27FC236}">
                <a16:creationId xmlns:a16="http://schemas.microsoft.com/office/drawing/2014/main" id="{309D9DA7-2343-4587-B23A-19107731558F}"/>
              </a:ext>
            </a:extLst>
          </p:cNvPr>
          <p:cNvSpPr txBox="1">
            <a:spLocks noChangeArrowheads="1"/>
          </p:cNvSpPr>
          <p:nvPr/>
        </p:nvSpPr>
        <p:spPr bwMode="auto">
          <a:xfrm>
            <a:off x="7406380" y="5075720"/>
            <a:ext cx="4876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008000"/>
                </a:solidFill>
                <a:latin typeface="Myriad Pro Semibold"/>
                <a:ea typeface="Myriad Pro Semibold"/>
                <a:cs typeface="Myriad Pro Semibold"/>
                <a:sym typeface="Wingdings" panose="05000000000000000000" pitchFamily="2" charset="2"/>
              </a:rPr>
              <a:t></a:t>
            </a:r>
            <a:endParaRPr lang="en-GB" altLang="en-US" sz="3000" dirty="0">
              <a:solidFill>
                <a:srgbClr val="008000"/>
              </a:solidFill>
              <a:latin typeface="Myriad Pro Semibold"/>
              <a:ea typeface="Myriad Pro Semibold"/>
              <a:cs typeface="Myriad Pro Semibold"/>
            </a:endParaRPr>
          </a:p>
        </p:txBody>
      </p:sp>
      <p:sp>
        <p:nvSpPr>
          <p:cNvPr id="8" name="TextBox 7">
            <a:extLst>
              <a:ext uri="{FF2B5EF4-FFF2-40B4-BE49-F238E27FC236}">
                <a16:creationId xmlns:a16="http://schemas.microsoft.com/office/drawing/2014/main" id="{8FFF7FFC-3841-47B8-90F1-0506DFADFB00}"/>
              </a:ext>
            </a:extLst>
          </p:cNvPr>
          <p:cNvSpPr txBox="1">
            <a:spLocks noChangeArrowheads="1"/>
          </p:cNvSpPr>
          <p:nvPr/>
        </p:nvSpPr>
        <p:spPr bwMode="auto">
          <a:xfrm>
            <a:off x="7467878" y="5683314"/>
            <a:ext cx="4283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FF0000"/>
                </a:solidFill>
                <a:latin typeface="Myriad Pro Semibold"/>
                <a:ea typeface="Myriad Pro Semibold"/>
                <a:cs typeface="Myriad Pro Semibold"/>
                <a:sym typeface="Wingdings" panose="05000000000000000000" pitchFamily="2" charset="2"/>
              </a:rPr>
              <a:t></a:t>
            </a:r>
            <a:endParaRPr lang="en-GB" altLang="en-US" sz="3000" dirty="0">
              <a:solidFill>
                <a:srgbClr val="FF0000"/>
              </a:solidFill>
              <a:latin typeface="Myriad Pro Semibold"/>
              <a:ea typeface="Myriad Pro Semibold"/>
              <a:cs typeface="Myriad Pro Semibold"/>
            </a:endParaRPr>
          </a:p>
        </p:txBody>
      </p:sp>
      <p:sp>
        <p:nvSpPr>
          <p:cNvPr id="2" name="TextBox 1"/>
          <p:cNvSpPr txBox="1"/>
          <p:nvPr/>
        </p:nvSpPr>
        <p:spPr bwMode="auto">
          <a:xfrm>
            <a:off x="2785287" y="764705"/>
            <a:ext cx="66214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marL="457200" indent="-457200" algn="ctr" eaLnBrk="0" fontAlgn="base" hangingPunct="0">
              <a:spcBef>
                <a:spcPct val="0"/>
              </a:spcBef>
              <a:spcAft>
                <a:spcPct val="0"/>
              </a:spcAft>
              <a:buClr>
                <a:srgbClr val="82CBDD"/>
              </a:buClr>
            </a:pPr>
            <a:r>
              <a:rPr lang="en-US" sz="2400" dirty="0">
                <a:solidFill>
                  <a:srgbClr val="000000"/>
                </a:solidFill>
                <a:latin typeface="Myriad Pro" panose="020B0503030403020204" pitchFamily="34" charset="0"/>
              </a:rPr>
              <a:t>Which sentence correctly describes the picture?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8" grpId="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EF5C1E05-6DDB-4371-807E-81E64B35A886}"/>
              </a:ext>
            </a:extLst>
          </p:cNvPr>
          <p:cNvSpPr/>
          <p:nvPr/>
        </p:nvSpPr>
        <p:spPr bwMode="auto">
          <a:xfrm>
            <a:off x="4779125" y="2459113"/>
            <a:ext cx="2633750" cy="2556000"/>
          </a:xfrm>
          <a:prstGeom prst="triangle">
            <a:avLst>
              <a:gd name="adj" fmla="val 0"/>
            </a:avLst>
          </a:prstGeom>
          <a:solidFill>
            <a:srgbClr val="FFE2D8"/>
          </a:solidFill>
          <a:ln>
            <a:noFill/>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9" name="Isosceles Triangle 8">
            <a:extLst>
              <a:ext uri="{FF2B5EF4-FFF2-40B4-BE49-F238E27FC236}">
                <a16:creationId xmlns:a16="http://schemas.microsoft.com/office/drawing/2014/main" id="{FB3F2676-F183-49A3-8E73-894A938956B7}"/>
              </a:ext>
            </a:extLst>
          </p:cNvPr>
          <p:cNvSpPr/>
          <p:nvPr/>
        </p:nvSpPr>
        <p:spPr bwMode="auto">
          <a:xfrm rot="10800000">
            <a:off x="4760844" y="2459113"/>
            <a:ext cx="2633750" cy="2556000"/>
          </a:xfrm>
          <a:prstGeom prst="triangle">
            <a:avLst>
              <a:gd name="adj" fmla="val 0"/>
            </a:avLst>
          </a:prstGeom>
          <a:solidFill>
            <a:srgbClr val="DCE48C"/>
          </a:solidFill>
          <a:ln>
            <a:noFill/>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3:1</a:t>
            </a:r>
          </a:p>
        </p:txBody>
      </p:sp>
      <p:sp>
        <p:nvSpPr>
          <p:cNvPr id="5" name="Rectangle 4">
            <a:extLst>
              <a:ext uri="{FF2B5EF4-FFF2-40B4-BE49-F238E27FC236}">
                <a16:creationId xmlns:a16="http://schemas.microsoft.com/office/drawing/2014/main" id="{8DA9B202-6FA1-4889-A97F-6888176DEA57}"/>
              </a:ext>
            </a:extLst>
          </p:cNvPr>
          <p:cNvSpPr>
            <a:spLocks noChangeAspect="1"/>
          </p:cNvSpPr>
          <p:nvPr/>
        </p:nvSpPr>
        <p:spPr bwMode="auto">
          <a:xfrm>
            <a:off x="4779125" y="2459113"/>
            <a:ext cx="2633750" cy="2556000"/>
          </a:xfrm>
          <a:prstGeom prst="rect">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7" name="Straight Connector 6">
            <a:extLst>
              <a:ext uri="{FF2B5EF4-FFF2-40B4-BE49-F238E27FC236}">
                <a16:creationId xmlns:a16="http://schemas.microsoft.com/office/drawing/2014/main" id="{7739F823-1551-4136-88FE-D0A0467C2C7B}"/>
              </a:ext>
            </a:extLst>
          </p:cNvPr>
          <p:cNvCxnSpPr/>
          <p:nvPr/>
        </p:nvCxnSpPr>
        <p:spPr bwMode="auto">
          <a:xfrm>
            <a:off x="4779125" y="2459113"/>
            <a:ext cx="2633750" cy="25560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396B8328-8352-4E53-9BF6-F7D15E4082B0}"/>
              </a:ext>
            </a:extLst>
          </p:cNvPr>
          <p:cNvSpPr txBox="1"/>
          <p:nvPr/>
        </p:nvSpPr>
        <p:spPr bwMode="auto">
          <a:xfrm>
            <a:off x="5596503" y="1802632"/>
            <a:ext cx="998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whole</a:t>
            </a:r>
          </a:p>
        </p:txBody>
      </p:sp>
      <p:sp>
        <p:nvSpPr>
          <p:cNvPr id="11" name="TextBox 10">
            <a:extLst>
              <a:ext uri="{FF2B5EF4-FFF2-40B4-BE49-F238E27FC236}">
                <a16:creationId xmlns:a16="http://schemas.microsoft.com/office/drawing/2014/main" id="{E2C16FE9-6894-4959-B47E-41D927ECF4AC}"/>
              </a:ext>
            </a:extLst>
          </p:cNvPr>
          <p:cNvSpPr txBox="1"/>
          <p:nvPr/>
        </p:nvSpPr>
        <p:spPr bwMode="auto">
          <a:xfrm>
            <a:off x="6371722" y="2975263"/>
            <a:ext cx="688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a:t>
            </a:r>
          </a:p>
        </p:txBody>
      </p:sp>
      <p:sp>
        <p:nvSpPr>
          <p:cNvPr id="14" name="TextBox 13">
            <a:extLst>
              <a:ext uri="{FF2B5EF4-FFF2-40B4-BE49-F238E27FC236}">
                <a16:creationId xmlns:a16="http://schemas.microsoft.com/office/drawing/2014/main" id="{09D939AA-1B13-4C4A-8E67-C9F0A5CA1BB3}"/>
              </a:ext>
            </a:extLst>
          </p:cNvPr>
          <p:cNvSpPr txBox="1"/>
          <p:nvPr/>
        </p:nvSpPr>
        <p:spPr bwMode="auto">
          <a:xfrm>
            <a:off x="5252499" y="4093410"/>
            <a:ext cx="688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a:t>
            </a:r>
          </a:p>
        </p:txBody>
      </p:sp>
    </p:spTree>
    <p:extLst>
      <p:ext uri="{BB962C8B-B14F-4D97-AF65-F5344CB8AC3E}">
        <p14:creationId xmlns:p14="http://schemas.microsoft.com/office/powerpoint/2010/main" val="241582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4"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eapon&#10;&#10;Description automatically generated">
            <a:extLst>
              <a:ext uri="{FF2B5EF4-FFF2-40B4-BE49-F238E27FC236}">
                <a16:creationId xmlns:a16="http://schemas.microsoft.com/office/drawing/2014/main" id="{8921FFA0-C929-457E-8F34-856D20E90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2081" y="1692283"/>
            <a:ext cx="447413" cy="875373"/>
          </a:xfrm>
          <a:prstGeom prst="rect">
            <a:avLst/>
          </a:prstGeom>
        </p:spPr>
      </p:pic>
      <p:pic>
        <p:nvPicPr>
          <p:cNvPr id="77" name="Picture 76" descr="A picture containing weapon&#10;&#10;Description automatically generated">
            <a:extLst>
              <a:ext uri="{FF2B5EF4-FFF2-40B4-BE49-F238E27FC236}">
                <a16:creationId xmlns:a16="http://schemas.microsoft.com/office/drawing/2014/main" id="{B2B5BAFD-E720-46F5-9719-48C887ABC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166" y="1692283"/>
            <a:ext cx="447413" cy="875373"/>
          </a:xfrm>
          <a:prstGeom prst="rect">
            <a:avLst/>
          </a:prstGeom>
        </p:spPr>
      </p:pic>
      <p:pic>
        <p:nvPicPr>
          <p:cNvPr id="78" name="Picture 77" descr="A picture containing weapon&#10;&#10;Description automatically generated">
            <a:extLst>
              <a:ext uri="{FF2B5EF4-FFF2-40B4-BE49-F238E27FC236}">
                <a16:creationId xmlns:a16="http://schemas.microsoft.com/office/drawing/2014/main" id="{5BF1B52D-0B94-46FF-86E2-2CEC3D962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251" y="1692283"/>
            <a:ext cx="447413" cy="875373"/>
          </a:xfrm>
          <a:prstGeom prst="rect">
            <a:avLst/>
          </a:prstGeom>
        </p:spPr>
      </p:pic>
      <p:pic>
        <p:nvPicPr>
          <p:cNvPr id="84" name="Picture 83" descr="A picture containing weapon&#10;&#10;Description automatically generated">
            <a:extLst>
              <a:ext uri="{FF2B5EF4-FFF2-40B4-BE49-F238E27FC236}">
                <a16:creationId xmlns:a16="http://schemas.microsoft.com/office/drawing/2014/main" id="{03B3685A-C23B-4151-9836-9DA8C94D6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336" y="1692282"/>
            <a:ext cx="447413" cy="875373"/>
          </a:xfrm>
          <a:prstGeom prst="rect">
            <a:avLst/>
          </a:prstGeom>
        </p:spPr>
      </p:pic>
      <p:pic>
        <p:nvPicPr>
          <p:cNvPr id="85" name="Picture 84" descr="A picture containing weapon&#10;&#10;Description automatically generated">
            <a:extLst>
              <a:ext uri="{FF2B5EF4-FFF2-40B4-BE49-F238E27FC236}">
                <a16:creationId xmlns:a16="http://schemas.microsoft.com/office/drawing/2014/main" id="{F3EC0AD5-5642-4A2E-A57A-B7AB04539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421" y="1692282"/>
            <a:ext cx="447413" cy="875373"/>
          </a:xfrm>
          <a:prstGeom prst="rect">
            <a:avLst/>
          </a:prstGeom>
        </p:spPr>
      </p:pic>
      <p:pic>
        <p:nvPicPr>
          <p:cNvPr id="86" name="Picture 85" descr="A picture containing weapon&#10;&#10;Description automatically generated">
            <a:extLst>
              <a:ext uri="{FF2B5EF4-FFF2-40B4-BE49-F238E27FC236}">
                <a16:creationId xmlns:a16="http://schemas.microsoft.com/office/drawing/2014/main" id="{D39749F3-D1EC-478D-8276-878A153B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508" y="1692282"/>
            <a:ext cx="447413" cy="875373"/>
          </a:xfrm>
          <a:prstGeom prst="rect">
            <a:avLst/>
          </a:prstGeom>
        </p:spPr>
      </p:pic>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3:1</a:t>
            </a:r>
          </a:p>
        </p:txBody>
      </p:sp>
      <p:sp>
        <p:nvSpPr>
          <p:cNvPr id="3" name="TextBox 2">
            <a:extLst>
              <a:ext uri="{FF2B5EF4-FFF2-40B4-BE49-F238E27FC236}">
                <a16:creationId xmlns:a16="http://schemas.microsoft.com/office/drawing/2014/main" id="{CDC807A7-9742-408A-9925-63C3BF39F147}"/>
              </a:ext>
            </a:extLst>
          </p:cNvPr>
          <p:cNvSpPr txBox="1"/>
          <p:nvPr/>
        </p:nvSpPr>
        <p:spPr bwMode="auto">
          <a:xfrm>
            <a:off x="3878924" y="1069207"/>
            <a:ext cx="44342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How many is half of 6 children?</a:t>
            </a:r>
          </a:p>
        </p:txBody>
      </p:sp>
      <p:grpSp>
        <p:nvGrpSpPr>
          <p:cNvPr id="52" name="Group 51">
            <a:extLst>
              <a:ext uri="{FF2B5EF4-FFF2-40B4-BE49-F238E27FC236}">
                <a16:creationId xmlns:a16="http://schemas.microsoft.com/office/drawing/2014/main" id="{FA4B9272-6779-404D-A8AB-2DA7E0FC04BC}"/>
              </a:ext>
            </a:extLst>
          </p:cNvPr>
          <p:cNvGrpSpPr/>
          <p:nvPr/>
        </p:nvGrpSpPr>
        <p:grpSpPr>
          <a:xfrm>
            <a:off x="6772307" y="2971693"/>
            <a:ext cx="3600000" cy="1656000"/>
            <a:chOff x="662937" y="2971693"/>
            <a:chExt cx="3600000" cy="1656000"/>
          </a:xfrm>
        </p:grpSpPr>
        <p:sp>
          <p:nvSpPr>
            <p:cNvPr id="8" name="Rectangle 7">
              <a:extLst>
                <a:ext uri="{FF2B5EF4-FFF2-40B4-BE49-F238E27FC236}">
                  <a16:creationId xmlns:a16="http://schemas.microsoft.com/office/drawing/2014/main" id="{915EEB78-68EF-42CF-A888-E42DA324E943}"/>
                </a:ext>
              </a:extLst>
            </p:cNvPr>
            <p:cNvSpPr/>
            <p:nvPr/>
          </p:nvSpPr>
          <p:spPr bwMode="auto">
            <a:xfrm>
              <a:off x="662937" y="2971693"/>
              <a:ext cx="36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9" name="Straight Connector 8">
              <a:extLst>
                <a:ext uri="{FF2B5EF4-FFF2-40B4-BE49-F238E27FC236}">
                  <a16:creationId xmlns:a16="http://schemas.microsoft.com/office/drawing/2014/main" id="{1D5CD97B-AEFE-4763-B563-B6B8BE82EE2F}"/>
                </a:ext>
              </a:extLst>
            </p:cNvPr>
            <p:cNvCxnSpPr/>
            <p:nvPr/>
          </p:nvCxnSpPr>
          <p:spPr bwMode="auto">
            <a:xfrm>
              <a:off x="662937" y="3809218"/>
              <a:ext cx="36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CDEA82A6-92F7-4DE6-A433-6EBAF2E24528}"/>
                </a:ext>
              </a:extLst>
            </p:cNvPr>
            <p:cNvCxnSpPr/>
            <p:nvPr/>
          </p:nvCxnSpPr>
          <p:spPr bwMode="auto">
            <a:xfrm>
              <a:off x="2462937" y="3799018"/>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1" name="Picture 10" descr="A close up of a logo&#10;&#10;Description automatically generated">
            <a:extLst>
              <a:ext uri="{FF2B5EF4-FFF2-40B4-BE49-F238E27FC236}">
                <a16:creationId xmlns:a16="http://schemas.microsoft.com/office/drawing/2014/main" id="{246D18CA-DDF8-4743-97E3-B4366025B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1238" y="3169743"/>
            <a:ext cx="441427" cy="441427"/>
          </a:xfrm>
          <a:prstGeom prst="rect">
            <a:avLst/>
          </a:prstGeom>
        </p:spPr>
      </p:pic>
      <p:pic>
        <p:nvPicPr>
          <p:cNvPr id="12" name="Picture 11" descr="A close up of a logo&#10;&#10;Description automatically generated">
            <a:extLst>
              <a:ext uri="{FF2B5EF4-FFF2-40B4-BE49-F238E27FC236}">
                <a16:creationId xmlns:a16="http://schemas.microsoft.com/office/drawing/2014/main" id="{AF3F39A3-9A18-4563-A1E6-C5EEF9236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1238" y="3169743"/>
            <a:ext cx="441427" cy="441427"/>
          </a:xfrm>
          <a:prstGeom prst="rect">
            <a:avLst/>
          </a:prstGeom>
        </p:spPr>
      </p:pic>
      <p:pic>
        <p:nvPicPr>
          <p:cNvPr id="13" name="Picture 12" descr="A close up of a logo&#10;&#10;Description automatically generated">
            <a:extLst>
              <a:ext uri="{FF2B5EF4-FFF2-40B4-BE49-F238E27FC236}">
                <a16:creationId xmlns:a16="http://schemas.microsoft.com/office/drawing/2014/main" id="{B406A98A-26F8-4F9B-9221-ACA8A6027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1952" y="3169743"/>
            <a:ext cx="441427" cy="441427"/>
          </a:xfrm>
          <a:prstGeom prst="rect">
            <a:avLst/>
          </a:prstGeom>
        </p:spPr>
      </p:pic>
      <p:pic>
        <p:nvPicPr>
          <p:cNvPr id="14" name="Picture 13" descr="A close up of a logo&#10;&#10;Description automatically generated">
            <a:extLst>
              <a:ext uri="{FF2B5EF4-FFF2-40B4-BE49-F238E27FC236}">
                <a16:creationId xmlns:a16="http://schemas.microsoft.com/office/drawing/2014/main" id="{95148B0A-553C-4D91-BA0D-11EF335C6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1952" y="3169743"/>
            <a:ext cx="441427" cy="441427"/>
          </a:xfrm>
          <a:prstGeom prst="rect">
            <a:avLst/>
          </a:prstGeom>
        </p:spPr>
      </p:pic>
      <p:pic>
        <p:nvPicPr>
          <p:cNvPr id="15" name="Picture 14" descr="A close up of a logo&#10;&#10;Description automatically generated">
            <a:extLst>
              <a:ext uri="{FF2B5EF4-FFF2-40B4-BE49-F238E27FC236}">
                <a16:creationId xmlns:a16="http://schemas.microsoft.com/office/drawing/2014/main" id="{C1C5126C-60BA-4EC1-A887-61A07660C6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595" y="3169743"/>
            <a:ext cx="441427" cy="441427"/>
          </a:xfrm>
          <a:prstGeom prst="rect">
            <a:avLst/>
          </a:prstGeom>
        </p:spPr>
      </p:pic>
      <p:pic>
        <p:nvPicPr>
          <p:cNvPr id="16" name="Picture 15" descr="A close up of a logo&#10;&#10;Description automatically generated">
            <a:extLst>
              <a:ext uri="{FF2B5EF4-FFF2-40B4-BE49-F238E27FC236}">
                <a16:creationId xmlns:a16="http://schemas.microsoft.com/office/drawing/2014/main" id="{D6832F29-6242-45A8-A3C3-EE8192BEF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1595" y="3169743"/>
            <a:ext cx="441427" cy="441427"/>
          </a:xfrm>
          <a:prstGeom prst="rect">
            <a:avLst/>
          </a:prstGeom>
        </p:spPr>
      </p:pic>
      <p:sp>
        <p:nvSpPr>
          <p:cNvPr id="17" name="TextBox 16">
            <a:extLst>
              <a:ext uri="{FF2B5EF4-FFF2-40B4-BE49-F238E27FC236}">
                <a16:creationId xmlns:a16="http://schemas.microsoft.com/office/drawing/2014/main" id="{F361BB4F-9812-40C8-9013-E18B9054B6EB}"/>
              </a:ext>
            </a:extLst>
          </p:cNvPr>
          <p:cNvSpPr txBox="1"/>
          <p:nvPr/>
        </p:nvSpPr>
        <p:spPr bwMode="auto">
          <a:xfrm>
            <a:off x="5199901" y="580922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grpSp>
        <p:nvGrpSpPr>
          <p:cNvPr id="54" name="Group 53">
            <a:extLst>
              <a:ext uri="{FF2B5EF4-FFF2-40B4-BE49-F238E27FC236}">
                <a16:creationId xmlns:a16="http://schemas.microsoft.com/office/drawing/2014/main" id="{DC15CA5F-FE88-4863-986D-715FB1209773}"/>
              </a:ext>
            </a:extLst>
          </p:cNvPr>
          <p:cNvGrpSpPr/>
          <p:nvPr/>
        </p:nvGrpSpPr>
        <p:grpSpPr>
          <a:xfrm>
            <a:off x="5144758" y="5809222"/>
            <a:ext cx="1980606" cy="461665"/>
            <a:chOff x="3620758" y="5809221"/>
            <a:chExt cx="1980606" cy="461665"/>
          </a:xfrm>
        </p:grpSpPr>
        <p:sp>
          <p:nvSpPr>
            <p:cNvPr id="18" name="Rectangle 17">
              <a:extLst>
                <a:ext uri="{FF2B5EF4-FFF2-40B4-BE49-F238E27FC236}">
                  <a16:creationId xmlns:a16="http://schemas.microsoft.com/office/drawing/2014/main" id="{515A873A-F76D-4581-9A0F-92D93E32820E}"/>
                </a:ext>
              </a:extLst>
            </p:cNvPr>
            <p:cNvSpPr/>
            <p:nvPr/>
          </p:nvSpPr>
          <p:spPr bwMode="auto">
            <a:xfrm>
              <a:off x="3620758" y="5809221"/>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9" name="TextBox 18">
              <a:extLst>
                <a:ext uri="{FF2B5EF4-FFF2-40B4-BE49-F238E27FC236}">
                  <a16:creationId xmlns:a16="http://schemas.microsoft.com/office/drawing/2014/main" id="{2ED63B39-E8B8-4CBF-9527-D7D612E99F3C}"/>
                </a:ext>
              </a:extLst>
            </p:cNvPr>
            <p:cNvSpPr txBox="1"/>
            <p:nvPr/>
          </p:nvSpPr>
          <p:spPr bwMode="auto">
            <a:xfrm>
              <a:off x="4153532" y="5809221"/>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  =  6</a:t>
              </a:r>
              <a:endParaRPr lang="en-GB" sz="2400" dirty="0">
                <a:solidFill>
                  <a:srgbClr val="C00000"/>
                </a:solidFill>
                <a:latin typeface="Myriad Pro Semibold" charset="0"/>
                <a:ea typeface="Myriad Pro Semibold" charset="0"/>
                <a:cs typeface="Myriad Pro Semibold" charset="0"/>
              </a:endParaRPr>
            </a:p>
          </p:txBody>
        </p:sp>
      </p:grpSp>
      <p:grpSp>
        <p:nvGrpSpPr>
          <p:cNvPr id="53" name="Group 52">
            <a:extLst>
              <a:ext uri="{FF2B5EF4-FFF2-40B4-BE49-F238E27FC236}">
                <a16:creationId xmlns:a16="http://schemas.microsoft.com/office/drawing/2014/main" id="{5F74B0E8-1578-4387-A322-690ECEBE09A0}"/>
              </a:ext>
            </a:extLst>
          </p:cNvPr>
          <p:cNvGrpSpPr/>
          <p:nvPr/>
        </p:nvGrpSpPr>
        <p:grpSpPr>
          <a:xfrm>
            <a:off x="5033613" y="5141091"/>
            <a:ext cx="2127505" cy="461665"/>
            <a:chOff x="3509612" y="5141090"/>
            <a:chExt cx="2127505" cy="461665"/>
          </a:xfrm>
        </p:grpSpPr>
        <p:sp>
          <p:nvSpPr>
            <p:cNvPr id="20" name="TextBox 19">
              <a:extLst>
                <a:ext uri="{FF2B5EF4-FFF2-40B4-BE49-F238E27FC236}">
                  <a16:creationId xmlns:a16="http://schemas.microsoft.com/office/drawing/2014/main" id="{6A03DC28-A28A-4EAC-B63F-A91E46F9B2F9}"/>
                </a:ext>
              </a:extLst>
            </p:cNvPr>
            <p:cNvSpPr txBox="1"/>
            <p:nvPr/>
          </p:nvSpPr>
          <p:spPr bwMode="auto">
            <a:xfrm>
              <a:off x="3509612" y="5141090"/>
              <a:ext cx="2127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  6</a:t>
              </a:r>
              <a:endParaRPr lang="en-GB" sz="2400" dirty="0">
                <a:solidFill>
                  <a:srgbClr val="C00000"/>
                </a:solidFill>
                <a:latin typeface="Myriad Pro Semibold" charset="0"/>
                <a:ea typeface="Myriad Pro Semibold" charset="0"/>
                <a:cs typeface="Myriad Pro Semibold" charset="0"/>
              </a:endParaRPr>
            </a:p>
          </p:txBody>
        </p:sp>
        <p:sp>
          <p:nvSpPr>
            <p:cNvPr id="21" name="Rectangle 20">
              <a:extLst>
                <a:ext uri="{FF2B5EF4-FFF2-40B4-BE49-F238E27FC236}">
                  <a16:creationId xmlns:a16="http://schemas.microsoft.com/office/drawing/2014/main" id="{ADC78047-A134-4C64-89DA-B7AA93C3C73E}"/>
                </a:ext>
              </a:extLst>
            </p:cNvPr>
            <p:cNvSpPr/>
            <p:nvPr/>
          </p:nvSpPr>
          <p:spPr bwMode="auto">
            <a:xfrm>
              <a:off x="4330612" y="5141090"/>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sp>
        <p:nvSpPr>
          <p:cNvPr id="22" name="TextBox 21">
            <a:extLst>
              <a:ext uri="{FF2B5EF4-FFF2-40B4-BE49-F238E27FC236}">
                <a16:creationId xmlns:a16="http://schemas.microsoft.com/office/drawing/2014/main" id="{8E709827-BB0D-4C1B-87B5-9DE11376181A}"/>
              </a:ext>
            </a:extLst>
          </p:cNvPr>
          <p:cNvSpPr txBox="1"/>
          <p:nvPr/>
        </p:nvSpPr>
        <p:spPr bwMode="auto">
          <a:xfrm>
            <a:off x="5909756" y="514109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pic>
        <p:nvPicPr>
          <p:cNvPr id="31" name="Picture 30">
            <a:extLst>
              <a:ext uri="{FF2B5EF4-FFF2-40B4-BE49-F238E27FC236}">
                <a16:creationId xmlns:a16="http://schemas.microsoft.com/office/drawing/2014/main" id="{33A6A1EE-4AC2-4928-B267-675C2510D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5573" y="3439062"/>
            <a:ext cx="3861365" cy="1089352"/>
          </a:xfrm>
          <a:prstGeom prst="rect">
            <a:avLst/>
          </a:prstGeom>
        </p:spPr>
      </p:pic>
      <p:grpSp>
        <p:nvGrpSpPr>
          <p:cNvPr id="43" name="Group 42" hidden="1">
            <a:extLst>
              <a:ext uri="{FF2B5EF4-FFF2-40B4-BE49-F238E27FC236}">
                <a16:creationId xmlns:a16="http://schemas.microsoft.com/office/drawing/2014/main" id="{75016223-9C3D-4C32-8315-4CE44CDCA43C}"/>
              </a:ext>
            </a:extLst>
          </p:cNvPr>
          <p:cNvGrpSpPr/>
          <p:nvPr/>
        </p:nvGrpSpPr>
        <p:grpSpPr>
          <a:xfrm>
            <a:off x="4812783" y="3107556"/>
            <a:ext cx="910654" cy="914278"/>
            <a:chOff x="7770984" y="2802756"/>
            <a:chExt cx="910654" cy="914278"/>
          </a:xfrm>
        </p:grpSpPr>
        <p:pic>
          <p:nvPicPr>
            <p:cNvPr id="34" name="Picture 33" descr="A close up of a logo&#10;&#10;Description automatically generated">
              <a:extLst>
                <a:ext uri="{FF2B5EF4-FFF2-40B4-BE49-F238E27FC236}">
                  <a16:creationId xmlns:a16="http://schemas.microsoft.com/office/drawing/2014/main" id="{4C0FDA16-09FD-40C6-BAD6-2F798DA28D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99574" y="2802756"/>
              <a:ext cx="282064" cy="914278"/>
            </a:xfrm>
            <a:prstGeom prst="rect">
              <a:avLst/>
            </a:prstGeom>
          </p:spPr>
        </p:pic>
        <p:pic>
          <p:nvPicPr>
            <p:cNvPr id="37" name="Picture 36" descr="A close up of a logo&#10;&#10;Description automatically generated">
              <a:extLst>
                <a:ext uri="{FF2B5EF4-FFF2-40B4-BE49-F238E27FC236}">
                  <a16:creationId xmlns:a16="http://schemas.microsoft.com/office/drawing/2014/main" id="{C88D761C-E994-41B0-90B1-9FCE388F13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85279" y="2802756"/>
              <a:ext cx="282064" cy="914278"/>
            </a:xfrm>
            <a:prstGeom prst="rect">
              <a:avLst/>
            </a:prstGeom>
          </p:spPr>
        </p:pic>
        <p:pic>
          <p:nvPicPr>
            <p:cNvPr id="38" name="Picture 37" descr="A close up of a logo&#10;&#10;Description automatically generated">
              <a:extLst>
                <a:ext uri="{FF2B5EF4-FFF2-40B4-BE49-F238E27FC236}">
                  <a16:creationId xmlns:a16="http://schemas.microsoft.com/office/drawing/2014/main" id="{4ACB8D14-00D1-47C8-A576-CDF4A6CBC3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70984" y="2802756"/>
              <a:ext cx="282064" cy="914278"/>
            </a:xfrm>
            <a:prstGeom prst="rect">
              <a:avLst/>
            </a:prstGeom>
          </p:spPr>
        </p:pic>
      </p:grpSp>
      <p:grpSp>
        <p:nvGrpSpPr>
          <p:cNvPr id="42" name="Group 41" hidden="1">
            <a:extLst>
              <a:ext uri="{FF2B5EF4-FFF2-40B4-BE49-F238E27FC236}">
                <a16:creationId xmlns:a16="http://schemas.microsoft.com/office/drawing/2014/main" id="{6C7B9116-05CF-4524-B1C0-D95A4CC1FDB7}"/>
              </a:ext>
            </a:extLst>
          </p:cNvPr>
          <p:cNvGrpSpPr/>
          <p:nvPr/>
        </p:nvGrpSpPr>
        <p:grpSpPr>
          <a:xfrm flipH="1">
            <a:off x="1989072" y="3107556"/>
            <a:ext cx="910654" cy="914278"/>
            <a:chOff x="7923384" y="2955156"/>
            <a:chExt cx="910654" cy="914278"/>
          </a:xfrm>
        </p:grpSpPr>
        <p:pic>
          <p:nvPicPr>
            <p:cNvPr id="39" name="Picture 38" descr="A close up of a logo&#10;&#10;Description automatically generated">
              <a:extLst>
                <a:ext uri="{FF2B5EF4-FFF2-40B4-BE49-F238E27FC236}">
                  <a16:creationId xmlns:a16="http://schemas.microsoft.com/office/drawing/2014/main" id="{1AA31FCF-84FA-4E35-BD21-3853B11BEB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51974" y="2955156"/>
              <a:ext cx="282064" cy="914278"/>
            </a:xfrm>
            <a:prstGeom prst="rect">
              <a:avLst/>
            </a:prstGeom>
          </p:spPr>
        </p:pic>
        <p:pic>
          <p:nvPicPr>
            <p:cNvPr id="40" name="Picture 39" descr="A close up of a logo&#10;&#10;Description automatically generated">
              <a:extLst>
                <a:ext uri="{FF2B5EF4-FFF2-40B4-BE49-F238E27FC236}">
                  <a16:creationId xmlns:a16="http://schemas.microsoft.com/office/drawing/2014/main" id="{A4074901-363C-48BE-9D84-81D2CFE31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237679" y="2955156"/>
              <a:ext cx="282064" cy="914278"/>
            </a:xfrm>
            <a:prstGeom prst="rect">
              <a:avLst/>
            </a:prstGeom>
          </p:spPr>
        </p:pic>
        <p:pic>
          <p:nvPicPr>
            <p:cNvPr id="41" name="Picture 40" descr="A close up of a logo&#10;&#10;Description automatically generated">
              <a:extLst>
                <a:ext uri="{FF2B5EF4-FFF2-40B4-BE49-F238E27FC236}">
                  <a16:creationId xmlns:a16="http://schemas.microsoft.com/office/drawing/2014/main" id="{E3E9BFEF-EA97-48B9-BF79-662F51DFB6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23384" y="2955156"/>
              <a:ext cx="282064" cy="914278"/>
            </a:xfrm>
            <a:prstGeom prst="rect">
              <a:avLst/>
            </a:prstGeom>
          </p:spPr>
        </p:pic>
      </p:grpSp>
      <p:grpSp>
        <p:nvGrpSpPr>
          <p:cNvPr id="60" name="Group 59">
            <a:extLst>
              <a:ext uri="{FF2B5EF4-FFF2-40B4-BE49-F238E27FC236}">
                <a16:creationId xmlns:a16="http://schemas.microsoft.com/office/drawing/2014/main" id="{AD05FCEA-01A9-4D22-8386-7B445A653D2C}"/>
              </a:ext>
            </a:extLst>
          </p:cNvPr>
          <p:cNvGrpSpPr/>
          <p:nvPr/>
        </p:nvGrpSpPr>
        <p:grpSpPr>
          <a:xfrm flipH="1">
            <a:off x="1986247" y="3107247"/>
            <a:ext cx="910654" cy="914278"/>
            <a:chOff x="7923384" y="2955156"/>
            <a:chExt cx="910654" cy="914278"/>
          </a:xfrm>
        </p:grpSpPr>
        <p:pic>
          <p:nvPicPr>
            <p:cNvPr id="61" name="Picture 60" descr="A close up of a logo&#10;&#10;Description automatically generated">
              <a:extLst>
                <a:ext uri="{FF2B5EF4-FFF2-40B4-BE49-F238E27FC236}">
                  <a16:creationId xmlns:a16="http://schemas.microsoft.com/office/drawing/2014/main" id="{C84154A6-2B1B-412C-A046-A2C4386F6E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51974" y="2955156"/>
              <a:ext cx="282064" cy="914278"/>
            </a:xfrm>
            <a:prstGeom prst="rect">
              <a:avLst/>
            </a:prstGeom>
          </p:spPr>
        </p:pic>
        <p:pic>
          <p:nvPicPr>
            <p:cNvPr id="62" name="Picture 61" descr="A close up of a logo&#10;&#10;Description automatically generated">
              <a:extLst>
                <a:ext uri="{FF2B5EF4-FFF2-40B4-BE49-F238E27FC236}">
                  <a16:creationId xmlns:a16="http://schemas.microsoft.com/office/drawing/2014/main" id="{BE9ACE1E-F07D-4641-BDFA-35F089D0F5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237679" y="2955156"/>
              <a:ext cx="282064" cy="914278"/>
            </a:xfrm>
            <a:prstGeom prst="rect">
              <a:avLst/>
            </a:prstGeom>
          </p:spPr>
        </p:pic>
        <p:pic>
          <p:nvPicPr>
            <p:cNvPr id="63" name="Picture 62" descr="A close up of a logo&#10;&#10;Description automatically generated">
              <a:extLst>
                <a:ext uri="{FF2B5EF4-FFF2-40B4-BE49-F238E27FC236}">
                  <a16:creationId xmlns:a16="http://schemas.microsoft.com/office/drawing/2014/main" id="{A2D00785-2D03-40AF-A30B-F64B31EE71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923384" y="2955156"/>
              <a:ext cx="282064" cy="914278"/>
            </a:xfrm>
            <a:prstGeom prst="rect">
              <a:avLst/>
            </a:prstGeom>
          </p:spPr>
        </p:pic>
      </p:grpSp>
      <p:grpSp>
        <p:nvGrpSpPr>
          <p:cNvPr id="68" name="Group 67">
            <a:extLst>
              <a:ext uri="{FF2B5EF4-FFF2-40B4-BE49-F238E27FC236}">
                <a16:creationId xmlns:a16="http://schemas.microsoft.com/office/drawing/2014/main" id="{63ECAC92-B227-4A52-B8D1-5F785A49BF70}"/>
              </a:ext>
            </a:extLst>
          </p:cNvPr>
          <p:cNvGrpSpPr/>
          <p:nvPr/>
        </p:nvGrpSpPr>
        <p:grpSpPr>
          <a:xfrm>
            <a:off x="4818723" y="3107247"/>
            <a:ext cx="910654" cy="914278"/>
            <a:chOff x="7770984" y="2802756"/>
            <a:chExt cx="910654" cy="914278"/>
          </a:xfrm>
        </p:grpSpPr>
        <p:pic>
          <p:nvPicPr>
            <p:cNvPr id="69" name="Picture 68" descr="A close up of a logo&#10;&#10;Description automatically generated">
              <a:extLst>
                <a:ext uri="{FF2B5EF4-FFF2-40B4-BE49-F238E27FC236}">
                  <a16:creationId xmlns:a16="http://schemas.microsoft.com/office/drawing/2014/main" id="{D5D252FC-89CB-4544-BD36-D606C33B1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399574" y="2802756"/>
              <a:ext cx="282064" cy="914278"/>
            </a:xfrm>
            <a:prstGeom prst="rect">
              <a:avLst/>
            </a:prstGeom>
          </p:spPr>
        </p:pic>
        <p:pic>
          <p:nvPicPr>
            <p:cNvPr id="70" name="Picture 69" descr="A close up of a logo&#10;&#10;Description automatically generated">
              <a:extLst>
                <a:ext uri="{FF2B5EF4-FFF2-40B4-BE49-F238E27FC236}">
                  <a16:creationId xmlns:a16="http://schemas.microsoft.com/office/drawing/2014/main" id="{67E75ACB-B7BC-44C4-A23B-9A37A8DD06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085279" y="2802756"/>
              <a:ext cx="282064" cy="914278"/>
            </a:xfrm>
            <a:prstGeom prst="rect">
              <a:avLst/>
            </a:prstGeom>
          </p:spPr>
        </p:pic>
        <p:pic>
          <p:nvPicPr>
            <p:cNvPr id="71" name="Picture 70" descr="A close up of a logo&#10;&#10;Description automatically generated">
              <a:extLst>
                <a:ext uri="{FF2B5EF4-FFF2-40B4-BE49-F238E27FC236}">
                  <a16:creationId xmlns:a16="http://schemas.microsoft.com/office/drawing/2014/main" id="{EE9778F0-A6D9-4396-8B78-26259A9C6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70984" y="2802756"/>
              <a:ext cx="282064" cy="914278"/>
            </a:xfrm>
            <a:prstGeom prst="rect">
              <a:avLst/>
            </a:prstGeom>
          </p:spPr>
        </p:pic>
      </p:grpSp>
    </p:spTree>
    <p:extLst>
      <p:ext uri="{BB962C8B-B14F-4D97-AF65-F5344CB8AC3E}">
        <p14:creationId xmlns:p14="http://schemas.microsoft.com/office/powerpoint/2010/main" val="114224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fill="hold" nodeType="clickEffect">
                                  <p:stCondLst>
                                    <p:cond delay="0"/>
                                  </p:stCondLst>
                                  <p:childTnLst>
                                    <p:animMotion origin="layout" path="M -1.875E-6 3.33333E-6 L -0.225 0.20393 " pathEditMode="relative" rAng="0" ptsTypes="AA">
                                      <p:cBhvr>
                                        <p:cTn id="37" dur="1500" fill="hold"/>
                                        <p:tgtEl>
                                          <p:spTgt spid="5"/>
                                        </p:tgtEl>
                                        <p:attrNameLst>
                                          <p:attrName>ppt_x</p:attrName>
                                          <p:attrName>ppt_y</p:attrName>
                                        </p:attrNameLst>
                                      </p:cBhvr>
                                      <p:rCtr x="-11250" y="10185"/>
                                    </p:animMotion>
                                  </p:childTnLst>
                                </p:cTn>
                              </p:par>
                              <p:par>
                                <p:cTn id="38" presetID="42" presetClass="path" presetSubtype="0" accel="50000" fill="hold" nodeType="withEffect">
                                  <p:stCondLst>
                                    <p:cond delay="0"/>
                                  </p:stCondLst>
                                  <p:childTnLst>
                                    <p:animMotion origin="layout" path="M 8.33333E-7 3.33333E-6 L -0.24115 0.20532 " pathEditMode="relative" rAng="0" ptsTypes="AA">
                                      <p:cBhvr>
                                        <p:cTn id="39" dur="1500" fill="hold"/>
                                        <p:tgtEl>
                                          <p:spTgt spid="77"/>
                                        </p:tgtEl>
                                        <p:attrNameLst>
                                          <p:attrName>ppt_x</p:attrName>
                                          <p:attrName>ppt_y</p:attrName>
                                        </p:attrNameLst>
                                      </p:cBhvr>
                                      <p:rCtr x="-12057" y="10255"/>
                                    </p:animMotion>
                                  </p:childTnLst>
                                </p:cTn>
                              </p:par>
                              <p:par>
                                <p:cTn id="40" presetID="42" presetClass="path" presetSubtype="0" accel="50000" fill="hold" nodeType="withEffect">
                                  <p:stCondLst>
                                    <p:cond delay="0"/>
                                  </p:stCondLst>
                                  <p:childTnLst>
                                    <p:animMotion origin="layout" path="M 3.54167E-6 3.33333E-6 L -0.26185 0.20393 " pathEditMode="relative" rAng="0" ptsTypes="AA">
                                      <p:cBhvr>
                                        <p:cTn id="41" dur="1500" fill="hold"/>
                                        <p:tgtEl>
                                          <p:spTgt spid="78"/>
                                        </p:tgtEl>
                                        <p:attrNameLst>
                                          <p:attrName>ppt_x</p:attrName>
                                          <p:attrName>ppt_y</p:attrName>
                                        </p:attrNameLst>
                                      </p:cBhvr>
                                      <p:rCtr x="-13099" y="10185"/>
                                    </p:animMotion>
                                  </p:childTnLst>
                                </p:cTn>
                              </p:par>
                              <p:par>
                                <p:cTn id="42" presetID="42" presetClass="path" presetSubtype="0" accel="50000" fill="hold" nodeType="withEffect">
                                  <p:stCondLst>
                                    <p:cond delay="0"/>
                                  </p:stCondLst>
                                  <p:childTnLst>
                                    <p:animMotion origin="layout" path="M -3.54167E-6 3.33333E-6 L -0.11536 0.20532 " pathEditMode="relative" rAng="0" ptsTypes="AA">
                                      <p:cBhvr>
                                        <p:cTn id="43" dur="1500" fill="hold"/>
                                        <p:tgtEl>
                                          <p:spTgt spid="84"/>
                                        </p:tgtEl>
                                        <p:attrNameLst>
                                          <p:attrName>ppt_x</p:attrName>
                                          <p:attrName>ppt_y</p:attrName>
                                        </p:attrNameLst>
                                      </p:cBhvr>
                                      <p:rCtr x="-5768" y="10255"/>
                                    </p:animMotion>
                                  </p:childTnLst>
                                </p:cTn>
                              </p:par>
                              <p:par>
                                <p:cTn id="44" presetID="42" presetClass="path" presetSubtype="0" accel="50000" fill="hold" nodeType="withEffect">
                                  <p:stCondLst>
                                    <p:cond delay="0"/>
                                  </p:stCondLst>
                                  <p:childTnLst>
                                    <p:animMotion origin="layout" path="M -8.33333E-7 3.33333E-6 L -0.13542 0.20648 " pathEditMode="relative" rAng="0" ptsTypes="AA">
                                      <p:cBhvr>
                                        <p:cTn id="45" dur="1500" fill="hold"/>
                                        <p:tgtEl>
                                          <p:spTgt spid="85"/>
                                        </p:tgtEl>
                                        <p:attrNameLst>
                                          <p:attrName>ppt_x</p:attrName>
                                          <p:attrName>ppt_y</p:attrName>
                                        </p:attrNameLst>
                                      </p:cBhvr>
                                      <p:rCtr x="-6771" y="10324"/>
                                    </p:animMotion>
                                  </p:childTnLst>
                                </p:cTn>
                              </p:par>
                              <p:par>
                                <p:cTn id="46" presetID="42" presetClass="path" presetSubtype="0" accel="50000" fill="hold" nodeType="withEffect">
                                  <p:stCondLst>
                                    <p:cond delay="0"/>
                                  </p:stCondLst>
                                  <p:childTnLst>
                                    <p:animMotion origin="layout" path="M 2.08333E-6 3.33333E-6 L -0.1474 0.20115 " pathEditMode="relative" rAng="0" ptsTypes="AA">
                                      <p:cBhvr>
                                        <p:cTn id="47" dur="1500" fill="hold"/>
                                        <p:tgtEl>
                                          <p:spTgt spid="86"/>
                                        </p:tgtEl>
                                        <p:attrNameLst>
                                          <p:attrName>ppt_x</p:attrName>
                                          <p:attrName>ppt_y</p:attrName>
                                        </p:attrNameLst>
                                      </p:cBhvr>
                                      <p:rCtr x="-7370" y="10046"/>
                                    </p:animMotion>
                                  </p:childTnLst>
                                </p:cTn>
                              </p:par>
                            </p:childTnLst>
                          </p:cTn>
                        </p:par>
                        <p:par>
                          <p:cTn id="48" fill="hold">
                            <p:stCondLst>
                              <p:cond delay="15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77"/>
                                        </p:tgtEl>
                                      </p:cBhvr>
                                    </p:animEffect>
                                    <p:set>
                                      <p:cBhvr>
                                        <p:cTn id="54" dur="1" fill="hold">
                                          <p:stCondLst>
                                            <p:cond delay="499"/>
                                          </p:stCondLst>
                                        </p:cTn>
                                        <p:tgtEl>
                                          <p:spTgt spid="7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78"/>
                                        </p:tgtEl>
                                      </p:cBhvr>
                                    </p:animEffect>
                                    <p:set>
                                      <p:cBhvr>
                                        <p:cTn id="57" dur="1" fill="hold">
                                          <p:stCondLst>
                                            <p:cond delay="499"/>
                                          </p:stCondLst>
                                        </p:cTn>
                                        <p:tgtEl>
                                          <p:spTgt spid="7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84"/>
                                        </p:tgtEl>
                                      </p:cBhvr>
                                    </p:animEffect>
                                    <p:set>
                                      <p:cBhvr>
                                        <p:cTn id="60" dur="1" fill="hold">
                                          <p:stCondLst>
                                            <p:cond delay="499"/>
                                          </p:stCondLst>
                                        </p:cTn>
                                        <p:tgtEl>
                                          <p:spTgt spid="84"/>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85"/>
                                        </p:tgtEl>
                                      </p:cBhvr>
                                    </p:animEffect>
                                    <p:set>
                                      <p:cBhvr>
                                        <p:cTn id="63" dur="1" fill="hold">
                                          <p:stCondLst>
                                            <p:cond delay="499"/>
                                          </p:stCondLst>
                                        </p:cTn>
                                        <p:tgtEl>
                                          <p:spTgt spid="8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86"/>
                                        </p:tgtEl>
                                      </p:cBhvr>
                                    </p:animEffect>
                                    <p:set>
                                      <p:cBhvr>
                                        <p:cTn id="66" dur="1" fill="hold">
                                          <p:stCondLst>
                                            <p:cond delay="499"/>
                                          </p:stCondLst>
                                        </p:cTn>
                                        <p:tgtEl>
                                          <p:spTgt spid="86"/>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500"/>
                                        <p:tgtEl>
                                          <p:spTgt spid="60"/>
                                        </p:tgtEl>
                                      </p:cBhvr>
                                    </p:animEffect>
                                  </p:childTnLst>
                                </p:cTn>
                              </p:par>
                              <p:par>
                                <p:cTn id="70" presetID="10" presetClass="entr" presetSubtype="0" fill="hold" nodeType="withEffect">
                                  <p:stCondLst>
                                    <p:cond delay="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500"/>
                                        <p:tgtEl>
                                          <p:spTgt spid="68"/>
                                        </p:tgtEl>
                                      </p:cBhvr>
                                    </p:animEffect>
                                  </p:childTnLst>
                                </p:cTn>
                              </p:par>
                            </p:childTnLst>
                          </p:cTn>
                        </p:par>
                        <p:par>
                          <p:cTn id="73" fill="hold">
                            <p:stCondLst>
                              <p:cond delay="2000"/>
                            </p:stCondLst>
                            <p:childTnLst>
                              <p:par>
                                <p:cTn id="74" presetID="42" presetClass="path" presetSubtype="0" accel="49000" fill="hold" nodeType="afterEffect">
                                  <p:stCondLst>
                                    <p:cond delay="0"/>
                                  </p:stCondLst>
                                  <p:childTnLst>
                                    <p:animMotion origin="layout" path="M -1.11111E-6 -4.44444E-6 L -1.11111E-6 0.12084 " pathEditMode="relative" rAng="0" ptsTypes="AA">
                                      <p:cBhvr>
                                        <p:cTn id="75" dur="1000" fill="hold"/>
                                        <p:tgtEl>
                                          <p:spTgt spid="12"/>
                                        </p:tgtEl>
                                        <p:attrNameLst>
                                          <p:attrName>ppt_x</p:attrName>
                                          <p:attrName>ppt_y</p:attrName>
                                        </p:attrNameLst>
                                      </p:cBhvr>
                                      <p:rCtr x="0" y="6042"/>
                                    </p:animMotion>
                                  </p:childTnLst>
                                </p:cTn>
                              </p:par>
                              <p:par>
                                <p:cTn id="76" presetID="42" presetClass="path" presetSubtype="0" accel="49000" fill="hold" nodeType="withEffect">
                                  <p:stCondLst>
                                    <p:cond delay="0"/>
                                  </p:stCondLst>
                                  <p:childTnLst>
                                    <p:animMotion origin="layout" path="M 3.88889E-6 -4.44444E-6 L 3.88889E-6 0.12084 " pathEditMode="relative" rAng="0" ptsTypes="AA">
                                      <p:cBhvr>
                                        <p:cTn id="77" dur="1000" fill="hold"/>
                                        <p:tgtEl>
                                          <p:spTgt spid="11"/>
                                        </p:tgtEl>
                                        <p:attrNameLst>
                                          <p:attrName>ppt_x</p:attrName>
                                          <p:attrName>ppt_y</p:attrName>
                                        </p:attrNameLst>
                                      </p:cBhvr>
                                      <p:rCtr x="0" y="6042"/>
                                    </p:animMotion>
                                  </p:childTnLst>
                                </p:cTn>
                              </p:par>
                              <p:par>
                                <p:cTn id="78" presetID="42" presetClass="path" presetSubtype="0" accel="49000" fill="hold" nodeType="withEffect">
                                  <p:stCondLst>
                                    <p:cond delay="0"/>
                                  </p:stCondLst>
                                  <p:childTnLst>
                                    <p:animMotion origin="layout" path="M -5.55556E-7 -4.44444E-6 L -5.55556E-7 0.12084 " pathEditMode="relative" rAng="0" ptsTypes="AA">
                                      <p:cBhvr>
                                        <p:cTn id="79" dur="1000" fill="hold"/>
                                        <p:tgtEl>
                                          <p:spTgt spid="13"/>
                                        </p:tgtEl>
                                        <p:attrNameLst>
                                          <p:attrName>ppt_x</p:attrName>
                                          <p:attrName>ppt_y</p:attrName>
                                        </p:attrNameLst>
                                      </p:cBhvr>
                                      <p:rCtr x="0" y="6042"/>
                                    </p:animMotion>
                                  </p:childTnLst>
                                </p:cTn>
                              </p:par>
                              <p:par>
                                <p:cTn id="80" presetID="42" presetClass="path" presetSubtype="0" accel="49000" fill="hold" nodeType="withEffect">
                                  <p:stCondLst>
                                    <p:cond delay="0"/>
                                  </p:stCondLst>
                                  <p:childTnLst>
                                    <p:animMotion origin="layout" path="M 4.44444E-6 -4.44444E-6 L 4.44444E-6 0.12084 " pathEditMode="relative" rAng="0" ptsTypes="AA">
                                      <p:cBhvr>
                                        <p:cTn id="81" dur="1000" fill="hold"/>
                                        <p:tgtEl>
                                          <p:spTgt spid="14"/>
                                        </p:tgtEl>
                                        <p:attrNameLst>
                                          <p:attrName>ppt_x</p:attrName>
                                          <p:attrName>ppt_y</p:attrName>
                                        </p:attrNameLst>
                                      </p:cBhvr>
                                      <p:rCtr x="0" y="6042"/>
                                    </p:animMotion>
                                  </p:childTnLst>
                                </p:cTn>
                              </p:par>
                              <p:par>
                                <p:cTn id="82" presetID="42" presetClass="path" presetSubtype="0" accel="49000" fill="hold" nodeType="withEffect">
                                  <p:stCondLst>
                                    <p:cond delay="0"/>
                                  </p:stCondLst>
                                  <p:childTnLst>
                                    <p:animMotion origin="layout" path="M 4.16667E-6 -4.44444E-6 L 4.16667E-6 0.12084 " pathEditMode="relative" rAng="0" ptsTypes="AA">
                                      <p:cBhvr>
                                        <p:cTn id="83" dur="1000" fill="hold"/>
                                        <p:tgtEl>
                                          <p:spTgt spid="15"/>
                                        </p:tgtEl>
                                        <p:attrNameLst>
                                          <p:attrName>ppt_x</p:attrName>
                                          <p:attrName>ppt_y</p:attrName>
                                        </p:attrNameLst>
                                      </p:cBhvr>
                                      <p:rCtr x="0" y="6042"/>
                                    </p:animMotion>
                                  </p:childTnLst>
                                </p:cTn>
                              </p:par>
                              <p:par>
                                <p:cTn id="84" presetID="42" presetClass="path" presetSubtype="0" accel="49000" fill="hold" nodeType="withEffect">
                                  <p:stCondLst>
                                    <p:cond delay="0"/>
                                  </p:stCondLst>
                                  <p:childTnLst>
                                    <p:animMotion origin="layout" path="M -8.33333E-7 -4.44444E-6 L -8.33333E-7 0.12084 " pathEditMode="relative" rAng="0" ptsTypes="AA">
                                      <p:cBhvr>
                                        <p:cTn id="85" dur="1000" fill="hold"/>
                                        <p:tgtEl>
                                          <p:spTgt spid="16"/>
                                        </p:tgtEl>
                                        <p:attrNameLst>
                                          <p:attrName>ppt_x</p:attrName>
                                          <p:attrName>ppt_y</p:attrName>
                                        </p:attrNameLst>
                                      </p:cBhvr>
                                      <p:rCtr x="0" y="6042"/>
                                    </p:animMotion>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A7B2E97-8DD0-4D63-9308-FA0C155D6697}"/>
              </a:ext>
            </a:extLst>
          </p:cNvPr>
          <p:cNvGrpSpPr/>
          <p:nvPr/>
        </p:nvGrpSpPr>
        <p:grpSpPr>
          <a:xfrm>
            <a:off x="2263137" y="2273193"/>
            <a:ext cx="3600000" cy="1656000"/>
            <a:chOff x="739137" y="2273193"/>
            <a:chExt cx="3600000" cy="1656000"/>
          </a:xfrm>
        </p:grpSpPr>
        <p:sp>
          <p:nvSpPr>
            <p:cNvPr id="13" name="Rectangle 12">
              <a:extLst>
                <a:ext uri="{FF2B5EF4-FFF2-40B4-BE49-F238E27FC236}">
                  <a16:creationId xmlns:a16="http://schemas.microsoft.com/office/drawing/2014/main" id="{2CA54A27-022B-4B65-87D0-57B0145475EE}"/>
                </a:ext>
              </a:extLst>
            </p:cNvPr>
            <p:cNvSpPr/>
            <p:nvPr/>
          </p:nvSpPr>
          <p:spPr bwMode="auto">
            <a:xfrm>
              <a:off x="739137" y="2273193"/>
              <a:ext cx="36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14" name="Straight Connector 13">
              <a:extLst>
                <a:ext uri="{FF2B5EF4-FFF2-40B4-BE49-F238E27FC236}">
                  <a16:creationId xmlns:a16="http://schemas.microsoft.com/office/drawing/2014/main" id="{B62AA2AD-3AA0-4B7D-989F-3CDB1C97C23E}"/>
                </a:ext>
              </a:extLst>
            </p:cNvPr>
            <p:cNvCxnSpPr/>
            <p:nvPr/>
          </p:nvCxnSpPr>
          <p:spPr bwMode="auto">
            <a:xfrm>
              <a:off x="739137" y="3110718"/>
              <a:ext cx="36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127970E0-5E50-43F3-9A2F-C6F7D65FCB20}"/>
                </a:ext>
              </a:extLst>
            </p:cNvPr>
            <p:cNvCxnSpPr/>
            <p:nvPr/>
          </p:nvCxnSpPr>
          <p:spPr bwMode="auto">
            <a:xfrm>
              <a:off x="2539137" y="3100518"/>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3:2</a:t>
            </a:r>
          </a:p>
        </p:txBody>
      </p:sp>
      <p:sp>
        <p:nvSpPr>
          <p:cNvPr id="17" name="TextBox 16">
            <a:extLst>
              <a:ext uri="{FF2B5EF4-FFF2-40B4-BE49-F238E27FC236}">
                <a16:creationId xmlns:a16="http://schemas.microsoft.com/office/drawing/2014/main" id="{F76C6B4C-2775-4449-9A5C-E5F56F6947AD}"/>
              </a:ext>
            </a:extLst>
          </p:cNvPr>
          <p:cNvSpPr txBox="1"/>
          <p:nvPr/>
        </p:nvSpPr>
        <p:spPr bwMode="auto">
          <a:xfrm>
            <a:off x="4520890" y="4637476"/>
            <a:ext cx="3150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2 is equal to 1.</a:t>
            </a:r>
          </a:p>
        </p:txBody>
      </p:sp>
      <p:grpSp>
        <p:nvGrpSpPr>
          <p:cNvPr id="19" name="Group 18">
            <a:extLst>
              <a:ext uri="{FF2B5EF4-FFF2-40B4-BE49-F238E27FC236}">
                <a16:creationId xmlns:a16="http://schemas.microsoft.com/office/drawing/2014/main" id="{32E80B2B-4E6C-4CDF-A60B-B20D5EC4BBEE}"/>
              </a:ext>
            </a:extLst>
          </p:cNvPr>
          <p:cNvGrpSpPr/>
          <p:nvPr/>
        </p:nvGrpSpPr>
        <p:grpSpPr>
          <a:xfrm>
            <a:off x="6328864" y="2282718"/>
            <a:ext cx="3600000" cy="1656000"/>
            <a:chOff x="4749426" y="2876940"/>
            <a:chExt cx="3600000" cy="1656000"/>
          </a:xfrm>
        </p:grpSpPr>
        <p:sp>
          <p:nvSpPr>
            <p:cNvPr id="20" name="Rectangle 19">
              <a:extLst>
                <a:ext uri="{FF2B5EF4-FFF2-40B4-BE49-F238E27FC236}">
                  <a16:creationId xmlns:a16="http://schemas.microsoft.com/office/drawing/2014/main" id="{A3976527-725A-4494-A06F-D39B112BBC76}"/>
                </a:ext>
              </a:extLst>
            </p:cNvPr>
            <p:cNvSpPr/>
            <p:nvPr/>
          </p:nvSpPr>
          <p:spPr bwMode="auto">
            <a:xfrm>
              <a:off x="4749426" y="2876940"/>
              <a:ext cx="36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21" name="Straight Connector 20">
              <a:extLst>
                <a:ext uri="{FF2B5EF4-FFF2-40B4-BE49-F238E27FC236}">
                  <a16:creationId xmlns:a16="http://schemas.microsoft.com/office/drawing/2014/main" id="{1D3B316E-C3B7-45F3-AB85-4EBC3F5510DB}"/>
                </a:ext>
              </a:extLst>
            </p:cNvPr>
            <p:cNvCxnSpPr/>
            <p:nvPr/>
          </p:nvCxnSpPr>
          <p:spPr bwMode="auto">
            <a:xfrm>
              <a:off x="4749426" y="3714465"/>
              <a:ext cx="36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63DCCF4E-DC59-43F1-8BBF-324D31ADB68B}"/>
                </a:ext>
              </a:extLst>
            </p:cNvPr>
            <p:cNvCxnSpPr/>
            <p:nvPr/>
          </p:nvCxnSpPr>
          <p:spPr bwMode="auto">
            <a:xfrm>
              <a:off x="6549426" y="3704265"/>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3" name="TextBox 22">
            <a:extLst>
              <a:ext uri="{FF2B5EF4-FFF2-40B4-BE49-F238E27FC236}">
                <a16:creationId xmlns:a16="http://schemas.microsoft.com/office/drawing/2014/main" id="{6AAAD1F1-3454-4A6C-BBD7-DDCFBADDB658}"/>
              </a:ext>
            </a:extLst>
          </p:cNvPr>
          <p:cNvSpPr txBox="1"/>
          <p:nvPr/>
        </p:nvSpPr>
        <p:spPr bwMode="auto">
          <a:xfrm>
            <a:off x="7953175" y="2474040"/>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24" name="TextBox 23">
            <a:extLst>
              <a:ext uri="{FF2B5EF4-FFF2-40B4-BE49-F238E27FC236}">
                <a16:creationId xmlns:a16="http://schemas.microsoft.com/office/drawing/2014/main" id="{D78AB4A2-F98F-4B29-821A-E8A22857BB80}"/>
              </a:ext>
            </a:extLst>
          </p:cNvPr>
          <p:cNvSpPr txBox="1"/>
          <p:nvPr/>
        </p:nvSpPr>
        <p:spPr bwMode="auto">
          <a:xfrm>
            <a:off x="7063388" y="3293549"/>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endParaRPr lang="en-GB" sz="2400" dirty="0">
              <a:solidFill>
                <a:srgbClr val="C00000"/>
              </a:solidFill>
              <a:latin typeface="Myriad Pro Semibold" charset="0"/>
              <a:ea typeface="Myriad Pro Semibold" charset="0"/>
              <a:cs typeface="Myriad Pro Semibold" charset="0"/>
            </a:endParaRPr>
          </a:p>
        </p:txBody>
      </p:sp>
      <p:sp>
        <p:nvSpPr>
          <p:cNvPr id="25" name="TextBox 24">
            <a:extLst>
              <a:ext uri="{FF2B5EF4-FFF2-40B4-BE49-F238E27FC236}">
                <a16:creationId xmlns:a16="http://schemas.microsoft.com/office/drawing/2014/main" id="{2F208C8F-53DD-41E0-80B7-013C11D34EDA}"/>
              </a:ext>
            </a:extLst>
          </p:cNvPr>
          <p:cNvSpPr txBox="1"/>
          <p:nvPr/>
        </p:nvSpPr>
        <p:spPr bwMode="auto">
          <a:xfrm>
            <a:off x="8856579" y="3293305"/>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endParaRPr lang="en-GB" sz="2400" dirty="0">
              <a:solidFill>
                <a:srgbClr val="C00000"/>
              </a:solidFill>
              <a:latin typeface="Myriad Pro Semibold" charset="0"/>
              <a:ea typeface="Myriad Pro Semibold" charset="0"/>
              <a:cs typeface="Myriad Pro Semibold" charset="0"/>
            </a:endParaRPr>
          </a:p>
        </p:txBody>
      </p:sp>
      <p:pic>
        <p:nvPicPr>
          <p:cNvPr id="29" name="Picture 28" descr="A close up of a logo&#10;&#10;Description automatically generated">
            <a:extLst>
              <a:ext uri="{FF2B5EF4-FFF2-40B4-BE49-F238E27FC236}">
                <a16:creationId xmlns:a16="http://schemas.microsoft.com/office/drawing/2014/main" id="{2F91AAFA-651C-45F0-AD9D-6E4DD288C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024" y="2471243"/>
            <a:ext cx="441427" cy="441427"/>
          </a:xfrm>
          <a:prstGeom prst="rect">
            <a:avLst/>
          </a:prstGeom>
        </p:spPr>
      </p:pic>
      <p:pic>
        <p:nvPicPr>
          <p:cNvPr id="30" name="Picture 29" descr="A close up of a logo&#10;&#10;Description automatically generated">
            <a:extLst>
              <a:ext uri="{FF2B5EF4-FFF2-40B4-BE49-F238E27FC236}">
                <a16:creationId xmlns:a16="http://schemas.microsoft.com/office/drawing/2014/main" id="{27A005CB-9C7F-450E-933C-A381EE7FF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6825" y="2471243"/>
            <a:ext cx="441427" cy="441427"/>
          </a:xfrm>
          <a:prstGeom prst="rect">
            <a:avLst/>
          </a:prstGeom>
        </p:spPr>
      </p:pic>
      <p:sp>
        <p:nvSpPr>
          <p:cNvPr id="41" name="TextBox 40">
            <a:extLst>
              <a:ext uri="{FF2B5EF4-FFF2-40B4-BE49-F238E27FC236}">
                <a16:creationId xmlns:a16="http://schemas.microsoft.com/office/drawing/2014/main" id="{967DF538-4C14-4608-83F1-5E1CA2B74C3C}"/>
              </a:ext>
            </a:extLst>
          </p:cNvPr>
          <p:cNvSpPr txBox="1"/>
          <p:nvPr/>
        </p:nvSpPr>
        <p:spPr bwMode="auto">
          <a:xfrm>
            <a:off x="4478025" y="5368659"/>
            <a:ext cx="323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1 is equal to 2.</a:t>
            </a:r>
          </a:p>
        </p:txBody>
      </p:sp>
      <p:pic>
        <p:nvPicPr>
          <p:cNvPr id="18" name="Picture 17" descr="A close up of a logo&#10;&#10;Description automatically generated">
            <a:extLst>
              <a:ext uri="{FF2B5EF4-FFF2-40B4-BE49-F238E27FC236}">
                <a16:creationId xmlns:a16="http://schemas.microsoft.com/office/drawing/2014/main" id="{5B12D23E-24E2-4C8B-8BE2-F7DFF2EF7A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2425" y="3299243"/>
            <a:ext cx="441427" cy="441427"/>
          </a:xfrm>
          <a:prstGeom prst="rect">
            <a:avLst/>
          </a:prstGeom>
        </p:spPr>
      </p:pic>
      <p:pic>
        <p:nvPicPr>
          <p:cNvPr id="28" name="Picture 27" descr="A close up of a logo&#10;&#10;Description automatically generated">
            <a:extLst>
              <a:ext uri="{FF2B5EF4-FFF2-40B4-BE49-F238E27FC236}">
                <a16:creationId xmlns:a16="http://schemas.microsoft.com/office/drawing/2014/main" id="{2578C058-A160-4A41-87EC-ED9022322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425" y="3299243"/>
            <a:ext cx="441427" cy="441427"/>
          </a:xfrm>
          <a:prstGeom prst="rect">
            <a:avLst/>
          </a:prstGeom>
        </p:spPr>
      </p:pic>
    </p:spTree>
    <p:extLst>
      <p:ext uri="{BB962C8B-B14F-4D97-AF65-F5344CB8AC3E}">
        <p14:creationId xmlns:p14="http://schemas.microsoft.com/office/powerpoint/2010/main" val="221323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49000" fill="hold" nodeType="clickEffect">
                                  <p:stCondLst>
                                    <p:cond delay="0"/>
                                  </p:stCondLst>
                                  <p:childTnLst>
                                    <p:animMotion origin="layout" path="M -2.22222E-6 -2.59259E-6 L -0.0618 0.12153 " pathEditMode="relative" rAng="0" ptsTypes="AA">
                                      <p:cBhvr>
                                        <p:cTn id="6" dur="1000" fill="hold"/>
                                        <p:tgtEl>
                                          <p:spTgt spid="30"/>
                                        </p:tgtEl>
                                        <p:attrNameLst>
                                          <p:attrName>ppt_x</p:attrName>
                                          <p:attrName>ppt_y</p:attrName>
                                        </p:attrNameLst>
                                      </p:cBhvr>
                                      <p:rCtr x="-3090" y="6065"/>
                                    </p:animMotion>
                                  </p:childTnLst>
                                </p:cTn>
                              </p:par>
                              <p:par>
                                <p:cTn id="7" presetID="42" presetClass="path" presetSubtype="0" accel="49000" fill="hold" nodeType="withEffect">
                                  <p:stCondLst>
                                    <p:cond delay="0"/>
                                  </p:stCondLst>
                                  <p:childTnLst>
                                    <p:animMotion origin="layout" path="M 2.77778E-7 -2.59259E-6 L 0.06146 0.12107 " pathEditMode="relative" rAng="0" ptsTypes="AA">
                                      <p:cBhvr>
                                        <p:cTn id="8" dur="1000" fill="hold"/>
                                        <p:tgtEl>
                                          <p:spTgt spid="29"/>
                                        </p:tgtEl>
                                        <p:attrNameLst>
                                          <p:attrName>ppt_x</p:attrName>
                                          <p:attrName>ppt_y</p:attrName>
                                        </p:attrNameLst>
                                      </p:cBhvr>
                                      <p:rCtr x="3073" y="6042"/>
                                    </p:animMotion>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30"/>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29"/>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p:bldP spid="25" grpId="0"/>
      <p:bldP spid="41" grpId="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083171A-F336-432A-9872-DB0B2C91F515}"/>
              </a:ext>
            </a:extLst>
          </p:cNvPr>
          <p:cNvGrpSpPr/>
          <p:nvPr/>
        </p:nvGrpSpPr>
        <p:grpSpPr>
          <a:xfrm>
            <a:off x="2263137" y="2273193"/>
            <a:ext cx="3600000" cy="1656000"/>
            <a:chOff x="739137" y="2273193"/>
            <a:chExt cx="3600000" cy="1656000"/>
          </a:xfrm>
        </p:grpSpPr>
        <p:sp>
          <p:nvSpPr>
            <p:cNvPr id="4" name="Rectangle 3">
              <a:extLst>
                <a:ext uri="{FF2B5EF4-FFF2-40B4-BE49-F238E27FC236}">
                  <a16:creationId xmlns:a16="http://schemas.microsoft.com/office/drawing/2014/main" id="{4DFA8EF6-C1BE-44FE-BCCB-0BA8975A0331}"/>
                </a:ext>
              </a:extLst>
            </p:cNvPr>
            <p:cNvSpPr/>
            <p:nvPr/>
          </p:nvSpPr>
          <p:spPr bwMode="auto">
            <a:xfrm>
              <a:off x="739137" y="2273193"/>
              <a:ext cx="36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5" name="Straight Connector 4">
              <a:extLst>
                <a:ext uri="{FF2B5EF4-FFF2-40B4-BE49-F238E27FC236}">
                  <a16:creationId xmlns:a16="http://schemas.microsoft.com/office/drawing/2014/main" id="{7D01A993-6D7A-44BD-918A-E5C053921FCA}"/>
                </a:ext>
              </a:extLst>
            </p:cNvPr>
            <p:cNvCxnSpPr/>
            <p:nvPr/>
          </p:nvCxnSpPr>
          <p:spPr bwMode="auto">
            <a:xfrm>
              <a:off x="739137" y="3110718"/>
              <a:ext cx="36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a:extLst>
                <a:ext uri="{FF2B5EF4-FFF2-40B4-BE49-F238E27FC236}">
                  <a16:creationId xmlns:a16="http://schemas.microsoft.com/office/drawing/2014/main" id="{889A7322-CB2A-404F-B997-8C593427DA41}"/>
                </a:ext>
              </a:extLst>
            </p:cNvPr>
            <p:cNvCxnSpPr/>
            <p:nvPr/>
          </p:nvCxnSpPr>
          <p:spPr bwMode="auto">
            <a:xfrm>
              <a:off x="2539137" y="3100518"/>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3:2</a:t>
            </a:r>
          </a:p>
        </p:txBody>
      </p:sp>
      <p:grpSp>
        <p:nvGrpSpPr>
          <p:cNvPr id="8" name="Group 7">
            <a:extLst>
              <a:ext uri="{FF2B5EF4-FFF2-40B4-BE49-F238E27FC236}">
                <a16:creationId xmlns:a16="http://schemas.microsoft.com/office/drawing/2014/main" id="{3ABE13B2-E2AB-4073-A1F8-54C5901DD0DB}"/>
              </a:ext>
            </a:extLst>
          </p:cNvPr>
          <p:cNvGrpSpPr/>
          <p:nvPr/>
        </p:nvGrpSpPr>
        <p:grpSpPr>
          <a:xfrm>
            <a:off x="6328864" y="2282718"/>
            <a:ext cx="3600000" cy="1656000"/>
            <a:chOff x="4749426" y="2876940"/>
            <a:chExt cx="3600000" cy="1656000"/>
          </a:xfrm>
        </p:grpSpPr>
        <p:sp>
          <p:nvSpPr>
            <p:cNvPr id="9" name="Rectangle 8">
              <a:extLst>
                <a:ext uri="{FF2B5EF4-FFF2-40B4-BE49-F238E27FC236}">
                  <a16:creationId xmlns:a16="http://schemas.microsoft.com/office/drawing/2014/main" id="{3B084B8E-6A26-4E5B-A126-B91257001E04}"/>
                </a:ext>
              </a:extLst>
            </p:cNvPr>
            <p:cNvSpPr/>
            <p:nvPr/>
          </p:nvSpPr>
          <p:spPr bwMode="auto">
            <a:xfrm>
              <a:off x="4749426" y="2876940"/>
              <a:ext cx="36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10" name="Straight Connector 9">
              <a:extLst>
                <a:ext uri="{FF2B5EF4-FFF2-40B4-BE49-F238E27FC236}">
                  <a16:creationId xmlns:a16="http://schemas.microsoft.com/office/drawing/2014/main" id="{61D694A2-063E-4143-BB2F-92C5947B366B}"/>
                </a:ext>
              </a:extLst>
            </p:cNvPr>
            <p:cNvCxnSpPr/>
            <p:nvPr/>
          </p:nvCxnSpPr>
          <p:spPr bwMode="auto">
            <a:xfrm>
              <a:off x="4749426" y="3714465"/>
              <a:ext cx="36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58DBDE69-7124-406D-86AB-2C1C638A56D8}"/>
                </a:ext>
              </a:extLst>
            </p:cNvPr>
            <p:cNvCxnSpPr/>
            <p:nvPr/>
          </p:nvCxnSpPr>
          <p:spPr bwMode="auto">
            <a:xfrm>
              <a:off x="6549426" y="3704265"/>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Box 11">
            <a:extLst>
              <a:ext uri="{FF2B5EF4-FFF2-40B4-BE49-F238E27FC236}">
                <a16:creationId xmlns:a16="http://schemas.microsoft.com/office/drawing/2014/main" id="{F8910CEE-1B86-4724-803A-E5815F6A8AEF}"/>
              </a:ext>
            </a:extLst>
          </p:cNvPr>
          <p:cNvSpPr txBox="1"/>
          <p:nvPr/>
        </p:nvSpPr>
        <p:spPr bwMode="auto">
          <a:xfrm>
            <a:off x="7953175" y="2474040"/>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13" name="TextBox 12">
            <a:extLst>
              <a:ext uri="{FF2B5EF4-FFF2-40B4-BE49-F238E27FC236}">
                <a16:creationId xmlns:a16="http://schemas.microsoft.com/office/drawing/2014/main" id="{1B2AFB78-C2E2-44D6-AD85-E8046D192DB2}"/>
              </a:ext>
            </a:extLst>
          </p:cNvPr>
          <p:cNvSpPr txBox="1"/>
          <p:nvPr/>
        </p:nvSpPr>
        <p:spPr bwMode="auto">
          <a:xfrm>
            <a:off x="7063388" y="3293549"/>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endParaRPr lang="en-GB" sz="2400" dirty="0">
              <a:solidFill>
                <a:srgbClr val="C00000"/>
              </a:solidFill>
              <a:latin typeface="Myriad Pro Semibold" charset="0"/>
              <a:ea typeface="Myriad Pro Semibold" charset="0"/>
              <a:cs typeface="Myriad Pro Semibold" charset="0"/>
            </a:endParaRPr>
          </a:p>
        </p:txBody>
      </p:sp>
      <p:sp>
        <p:nvSpPr>
          <p:cNvPr id="14" name="TextBox 13">
            <a:extLst>
              <a:ext uri="{FF2B5EF4-FFF2-40B4-BE49-F238E27FC236}">
                <a16:creationId xmlns:a16="http://schemas.microsoft.com/office/drawing/2014/main" id="{8CB2CB43-EB02-4D4A-836C-DA9C76964DEC}"/>
              </a:ext>
            </a:extLst>
          </p:cNvPr>
          <p:cNvSpPr txBox="1"/>
          <p:nvPr/>
        </p:nvSpPr>
        <p:spPr bwMode="auto">
          <a:xfrm>
            <a:off x="8856579" y="3293305"/>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endParaRPr lang="en-GB" sz="2400" dirty="0">
              <a:solidFill>
                <a:srgbClr val="C00000"/>
              </a:solidFill>
              <a:latin typeface="Myriad Pro Semibold" charset="0"/>
              <a:ea typeface="Myriad Pro Semibold" charset="0"/>
              <a:cs typeface="Myriad Pro Semibold" charset="0"/>
            </a:endParaRPr>
          </a:p>
        </p:txBody>
      </p:sp>
      <p:pic>
        <p:nvPicPr>
          <p:cNvPr id="15" name="Picture 14" descr="A close up of a logo&#10;&#10;Description automatically generated">
            <a:extLst>
              <a:ext uri="{FF2B5EF4-FFF2-40B4-BE49-F238E27FC236}">
                <a16:creationId xmlns:a16="http://schemas.microsoft.com/office/drawing/2014/main" id="{1C3B0DCE-7B06-4B03-A251-6B5670C96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112" y="2471243"/>
            <a:ext cx="441427" cy="441427"/>
          </a:xfrm>
          <a:prstGeom prst="rect">
            <a:avLst/>
          </a:prstGeom>
        </p:spPr>
      </p:pic>
      <p:pic>
        <p:nvPicPr>
          <p:cNvPr id="16" name="Picture 15" descr="A close up of a logo&#10;&#10;Description automatically generated">
            <a:extLst>
              <a:ext uri="{FF2B5EF4-FFF2-40B4-BE49-F238E27FC236}">
                <a16:creationId xmlns:a16="http://schemas.microsoft.com/office/drawing/2014/main" id="{46038D0A-27B4-4363-9CF3-4C8894D52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539" y="2471243"/>
            <a:ext cx="441427" cy="441427"/>
          </a:xfrm>
          <a:prstGeom prst="rect">
            <a:avLst/>
          </a:prstGeom>
        </p:spPr>
      </p:pic>
      <p:pic>
        <p:nvPicPr>
          <p:cNvPr id="27" name="Picture 26" descr="A close up of a logo&#10;&#10;Description automatically generated">
            <a:extLst>
              <a:ext uri="{FF2B5EF4-FFF2-40B4-BE49-F238E27FC236}">
                <a16:creationId xmlns:a16="http://schemas.microsoft.com/office/drawing/2014/main" id="{655FDF12-61C5-4750-93AE-C58750D909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738" y="2471243"/>
            <a:ext cx="441427" cy="441427"/>
          </a:xfrm>
          <a:prstGeom prst="rect">
            <a:avLst/>
          </a:prstGeom>
        </p:spPr>
      </p:pic>
      <p:pic>
        <p:nvPicPr>
          <p:cNvPr id="28" name="Picture 27" descr="A close up of a logo&#10;&#10;Description automatically generated">
            <a:extLst>
              <a:ext uri="{FF2B5EF4-FFF2-40B4-BE49-F238E27FC236}">
                <a16:creationId xmlns:a16="http://schemas.microsoft.com/office/drawing/2014/main" id="{69E394D2-E038-45D3-A48F-1CE4C84AA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311" y="2471243"/>
            <a:ext cx="441427" cy="441427"/>
          </a:xfrm>
          <a:prstGeom prst="rect">
            <a:avLst/>
          </a:prstGeom>
        </p:spPr>
      </p:pic>
      <p:sp>
        <p:nvSpPr>
          <p:cNvPr id="30" name="TextBox 29">
            <a:extLst>
              <a:ext uri="{FF2B5EF4-FFF2-40B4-BE49-F238E27FC236}">
                <a16:creationId xmlns:a16="http://schemas.microsoft.com/office/drawing/2014/main" id="{BEE82FBF-D9F6-4A04-AB55-01AC66605BAF}"/>
              </a:ext>
            </a:extLst>
          </p:cNvPr>
          <p:cNvSpPr txBox="1"/>
          <p:nvPr/>
        </p:nvSpPr>
        <p:spPr bwMode="auto">
          <a:xfrm>
            <a:off x="4520889" y="4637476"/>
            <a:ext cx="31502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4 is equal to 2.</a:t>
            </a:r>
          </a:p>
        </p:txBody>
      </p:sp>
      <p:sp>
        <p:nvSpPr>
          <p:cNvPr id="31" name="TextBox 30">
            <a:extLst>
              <a:ext uri="{FF2B5EF4-FFF2-40B4-BE49-F238E27FC236}">
                <a16:creationId xmlns:a16="http://schemas.microsoft.com/office/drawing/2014/main" id="{26D21406-F313-43F8-B8E3-ED545E7AC563}"/>
              </a:ext>
            </a:extLst>
          </p:cNvPr>
          <p:cNvSpPr txBox="1"/>
          <p:nvPr/>
        </p:nvSpPr>
        <p:spPr bwMode="auto">
          <a:xfrm>
            <a:off x="4478025" y="5368659"/>
            <a:ext cx="323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2 is equal to 4.</a:t>
            </a:r>
          </a:p>
        </p:txBody>
      </p:sp>
      <p:grpSp>
        <p:nvGrpSpPr>
          <p:cNvPr id="3" name="Group 2">
            <a:extLst>
              <a:ext uri="{FF2B5EF4-FFF2-40B4-BE49-F238E27FC236}">
                <a16:creationId xmlns:a16="http://schemas.microsoft.com/office/drawing/2014/main" id="{CD81193C-AA45-487A-A1E3-0B8969423650}"/>
              </a:ext>
            </a:extLst>
          </p:cNvPr>
          <p:cNvGrpSpPr/>
          <p:nvPr/>
        </p:nvGrpSpPr>
        <p:grpSpPr>
          <a:xfrm>
            <a:off x="2568854" y="3299243"/>
            <a:ext cx="2988569" cy="441427"/>
            <a:chOff x="1197252" y="2623642"/>
            <a:chExt cx="2988569" cy="441427"/>
          </a:xfrm>
        </p:grpSpPr>
        <p:pic>
          <p:nvPicPr>
            <p:cNvPr id="23" name="Picture 22" descr="A close up of a logo&#10;&#10;Description automatically generated">
              <a:extLst>
                <a:ext uri="{FF2B5EF4-FFF2-40B4-BE49-F238E27FC236}">
                  <a16:creationId xmlns:a16="http://schemas.microsoft.com/office/drawing/2014/main" id="{42673382-03AC-4164-A2C0-03E88858E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7252" y="2623642"/>
              <a:ext cx="441427" cy="441427"/>
            </a:xfrm>
            <a:prstGeom prst="rect">
              <a:avLst/>
            </a:prstGeom>
          </p:spPr>
        </p:pic>
        <p:pic>
          <p:nvPicPr>
            <p:cNvPr id="24" name="Picture 23" descr="A close up of a logo&#10;&#10;Description automatically generated">
              <a:extLst>
                <a:ext uri="{FF2B5EF4-FFF2-40B4-BE49-F238E27FC236}">
                  <a16:creationId xmlns:a16="http://schemas.microsoft.com/office/drawing/2014/main" id="{4812752F-CC42-41EC-90AD-B39395DA7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252" y="2623642"/>
              <a:ext cx="441427" cy="441427"/>
            </a:xfrm>
            <a:prstGeom prst="rect">
              <a:avLst/>
            </a:prstGeom>
          </p:spPr>
        </p:pic>
        <p:pic>
          <p:nvPicPr>
            <p:cNvPr id="25" name="Picture 24" descr="A close up of a logo&#10;&#10;Description automatically generated">
              <a:extLst>
                <a:ext uri="{FF2B5EF4-FFF2-40B4-BE49-F238E27FC236}">
                  <a16:creationId xmlns:a16="http://schemas.microsoft.com/office/drawing/2014/main" id="{8F44841E-5A58-4792-A00F-9A45E9A1F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394" y="2623642"/>
              <a:ext cx="441427" cy="441427"/>
            </a:xfrm>
            <a:prstGeom prst="rect">
              <a:avLst/>
            </a:prstGeom>
          </p:spPr>
        </p:pic>
        <p:pic>
          <p:nvPicPr>
            <p:cNvPr id="26" name="Picture 25" descr="A close up of a logo&#10;&#10;Description automatically generated">
              <a:extLst>
                <a:ext uri="{FF2B5EF4-FFF2-40B4-BE49-F238E27FC236}">
                  <a16:creationId xmlns:a16="http://schemas.microsoft.com/office/drawing/2014/main" id="{ADFDCBC7-DAAC-4E03-B39C-6361573E4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394" y="2623642"/>
              <a:ext cx="441427" cy="441427"/>
            </a:xfrm>
            <a:prstGeom prst="rect">
              <a:avLst/>
            </a:prstGeom>
          </p:spPr>
        </p:pic>
      </p:grpSp>
    </p:spTree>
    <p:extLst>
      <p:ext uri="{BB962C8B-B14F-4D97-AF65-F5344CB8AC3E}">
        <p14:creationId xmlns:p14="http://schemas.microsoft.com/office/powerpoint/2010/main" val="360777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49000" fill="hold" nodeType="clickEffect">
                                  <p:stCondLst>
                                    <p:cond delay="0"/>
                                  </p:stCondLst>
                                  <p:childTnLst>
                                    <p:animMotion origin="layout" path="M 0 -2.59259E-6 L -0.02266 0.12084 " pathEditMode="relative" rAng="0" ptsTypes="AA">
                                      <p:cBhvr>
                                        <p:cTn id="6" dur="1000" fill="hold"/>
                                        <p:tgtEl>
                                          <p:spTgt spid="16"/>
                                        </p:tgtEl>
                                        <p:attrNameLst>
                                          <p:attrName>ppt_x</p:attrName>
                                          <p:attrName>ppt_y</p:attrName>
                                        </p:attrNameLst>
                                      </p:cBhvr>
                                      <p:rCtr x="-1133" y="6042"/>
                                    </p:animMotion>
                                  </p:childTnLst>
                                </p:cTn>
                              </p:par>
                              <p:par>
                                <p:cTn id="7" presetID="42" presetClass="path" presetSubtype="0" accel="49000" fill="hold" nodeType="withEffect">
                                  <p:stCondLst>
                                    <p:cond delay="0"/>
                                  </p:stCondLst>
                                  <p:childTnLst>
                                    <p:animMotion origin="layout" path="M 1.66667E-6 -2.59259E-6 L 0.0181 0.12084 " pathEditMode="relative" rAng="0" ptsTypes="AA">
                                      <p:cBhvr>
                                        <p:cTn id="8" dur="1000" fill="hold"/>
                                        <p:tgtEl>
                                          <p:spTgt spid="15"/>
                                        </p:tgtEl>
                                        <p:attrNameLst>
                                          <p:attrName>ppt_x</p:attrName>
                                          <p:attrName>ppt_y</p:attrName>
                                        </p:attrNameLst>
                                      </p:cBhvr>
                                      <p:rCtr x="898" y="6042"/>
                                    </p:animMotion>
                                  </p:childTnLst>
                                </p:cTn>
                              </p:par>
                              <p:par>
                                <p:cTn id="9" presetID="42" presetClass="path" presetSubtype="0" accel="49000" fill="hold" nodeType="withEffect">
                                  <p:stCondLst>
                                    <p:cond delay="0"/>
                                  </p:stCondLst>
                                  <p:childTnLst>
                                    <p:animMotion origin="layout" path="M 1.875E-6 -2.59259E-6 L -0.0168 0.12084 " pathEditMode="relative" rAng="0" ptsTypes="AA">
                                      <p:cBhvr>
                                        <p:cTn id="10" dur="1000" fill="hold"/>
                                        <p:tgtEl>
                                          <p:spTgt spid="27"/>
                                        </p:tgtEl>
                                        <p:attrNameLst>
                                          <p:attrName>ppt_x</p:attrName>
                                          <p:attrName>ppt_y</p:attrName>
                                        </p:attrNameLst>
                                      </p:cBhvr>
                                      <p:rCtr x="-846" y="6042"/>
                                    </p:animMotion>
                                  </p:childTnLst>
                                </p:cTn>
                              </p:par>
                              <p:par>
                                <p:cTn id="11" presetID="42" presetClass="path" presetSubtype="0" accel="49000" fill="hold" nodeType="withEffect">
                                  <p:stCondLst>
                                    <p:cond delay="0"/>
                                  </p:stCondLst>
                                  <p:childTnLst>
                                    <p:animMotion origin="layout" path="M 3.54167E-6 -2.59259E-6 L 0.0233 0.12084 " pathEditMode="relative" rAng="0" ptsTypes="AA">
                                      <p:cBhvr>
                                        <p:cTn id="12" dur="1000" fill="hold"/>
                                        <p:tgtEl>
                                          <p:spTgt spid="28"/>
                                        </p:tgtEl>
                                        <p:attrNameLst>
                                          <p:attrName>ppt_x</p:attrName>
                                          <p:attrName>ppt_y</p:attrName>
                                        </p:attrNameLst>
                                      </p:cBhvr>
                                      <p:rCtr x="1159" y="6042"/>
                                    </p:animMotion>
                                  </p:childTnLst>
                                </p:cTn>
                              </p:par>
                            </p:childTnLst>
                          </p:cTn>
                        </p:par>
                        <p:par>
                          <p:cTn id="13" fill="hold">
                            <p:stCondLst>
                              <p:cond delay="1000"/>
                            </p:stCondLst>
                            <p:childTnLst>
                              <p:par>
                                <p:cTn id="14" presetID="1" presetClass="exit" presetSubtype="0" fill="hold" nodeType="afterEffect">
                                  <p:stCondLst>
                                    <p:cond delay="0"/>
                                  </p:stCondLst>
                                  <p:childTnLst>
                                    <p:set>
                                      <p:cBhvr>
                                        <p:cTn id="15" dur="1" fill="hold">
                                          <p:stCondLst>
                                            <p:cond delay="0"/>
                                          </p:stCondLst>
                                        </p:cTn>
                                        <p:tgtEl>
                                          <p:spTgt spid="16"/>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5"/>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27"/>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8"/>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0" grpId="0"/>
      <p:bldP spid="31"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3:2</a:t>
            </a:r>
          </a:p>
        </p:txBody>
      </p:sp>
      <p:grpSp>
        <p:nvGrpSpPr>
          <p:cNvPr id="8" name="Group 7">
            <a:extLst>
              <a:ext uri="{FF2B5EF4-FFF2-40B4-BE49-F238E27FC236}">
                <a16:creationId xmlns:a16="http://schemas.microsoft.com/office/drawing/2014/main" id="{54C2AB41-0ABC-4C8B-BCC1-E8398D3BF033}"/>
              </a:ext>
            </a:extLst>
          </p:cNvPr>
          <p:cNvGrpSpPr/>
          <p:nvPr/>
        </p:nvGrpSpPr>
        <p:grpSpPr>
          <a:xfrm>
            <a:off x="6328864" y="2282718"/>
            <a:ext cx="3600000" cy="1656000"/>
            <a:chOff x="4749426" y="2876940"/>
            <a:chExt cx="3600000" cy="1656000"/>
          </a:xfrm>
        </p:grpSpPr>
        <p:sp>
          <p:nvSpPr>
            <p:cNvPr id="9" name="Rectangle 8">
              <a:extLst>
                <a:ext uri="{FF2B5EF4-FFF2-40B4-BE49-F238E27FC236}">
                  <a16:creationId xmlns:a16="http://schemas.microsoft.com/office/drawing/2014/main" id="{D58A4513-D5AA-41F3-B8D3-348DE02BEE23}"/>
                </a:ext>
              </a:extLst>
            </p:cNvPr>
            <p:cNvSpPr/>
            <p:nvPr/>
          </p:nvSpPr>
          <p:spPr bwMode="auto">
            <a:xfrm>
              <a:off x="4749426" y="2876940"/>
              <a:ext cx="36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10" name="Straight Connector 9">
              <a:extLst>
                <a:ext uri="{FF2B5EF4-FFF2-40B4-BE49-F238E27FC236}">
                  <a16:creationId xmlns:a16="http://schemas.microsoft.com/office/drawing/2014/main" id="{47FC2457-1041-4BF6-A396-090561304292}"/>
                </a:ext>
              </a:extLst>
            </p:cNvPr>
            <p:cNvCxnSpPr/>
            <p:nvPr/>
          </p:nvCxnSpPr>
          <p:spPr bwMode="auto">
            <a:xfrm>
              <a:off x="4749426" y="3714465"/>
              <a:ext cx="36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A121DB71-AE67-47D7-8D95-B9ABC922E83D}"/>
                </a:ext>
              </a:extLst>
            </p:cNvPr>
            <p:cNvCxnSpPr/>
            <p:nvPr/>
          </p:nvCxnSpPr>
          <p:spPr bwMode="auto">
            <a:xfrm>
              <a:off x="6549426" y="3704265"/>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 name="TextBox 11">
            <a:extLst>
              <a:ext uri="{FF2B5EF4-FFF2-40B4-BE49-F238E27FC236}">
                <a16:creationId xmlns:a16="http://schemas.microsoft.com/office/drawing/2014/main" id="{A425A77F-1647-44D9-B771-61B08BD4846F}"/>
              </a:ext>
            </a:extLst>
          </p:cNvPr>
          <p:cNvSpPr txBox="1"/>
          <p:nvPr/>
        </p:nvSpPr>
        <p:spPr bwMode="auto">
          <a:xfrm>
            <a:off x="7953176" y="247404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13" name="TextBox 12">
            <a:extLst>
              <a:ext uri="{FF2B5EF4-FFF2-40B4-BE49-F238E27FC236}">
                <a16:creationId xmlns:a16="http://schemas.microsoft.com/office/drawing/2014/main" id="{46B552ED-9B1A-4943-8873-320C290DE534}"/>
              </a:ext>
            </a:extLst>
          </p:cNvPr>
          <p:cNvSpPr txBox="1"/>
          <p:nvPr/>
        </p:nvSpPr>
        <p:spPr bwMode="auto">
          <a:xfrm>
            <a:off x="7063389" y="3293549"/>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endParaRPr lang="en-GB" sz="2400" dirty="0">
              <a:solidFill>
                <a:srgbClr val="C00000"/>
              </a:solidFill>
              <a:latin typeface="Myriad Pro Semibold" charset="0"/>
              <a:ea typeface="Myriad Pro Semibold" charset="0"/>
              <a:cs typeface="Myriad Pro Semibold" charset="0"/>
            </a:endParaRPr>
          </a:p>
        </p:txBody>
      </p:sp>
      <p:sp>
        <p:nvSpPr>
          <p:cNvPr id="14" name="TextBox 13">
            <a:extLst>
              <a:ext uri="{FF2B5EF4-FFF2-40B4-BE49-F238E27FC236}">
                <a16:creationId xmlns:a16="http://schemas.microsoft.com/office/drawing/2014/main" id="{4FD1A9CC-922E-474C-8ED1-ACE5074545C5}"/>
              </a:ext>
            </a:extLst>
          </p:cNvPr>
          <p:cNvSpPr txBox="1"/>
          <p:nvPr/>
        </p:nvSpPr>
        <p:spPr bwMode="auto">
          <a:xfrm>
            <a:off x="8856580" y="3293305"/>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grpSp>
        <p:nvGrpSpPr>
          <p:cNvPr id="4" name="Group 3">
            <a:extLst>
              <a:ext uri="{FF2B5EF4-FFF2-40B4-BE49-F238E27FC236}">
                <a16:creationId xmlns:a16="http://schemas.microsoft.com/office/drawing/2014/main" id="{1239204B-6612-4025-BF9B-B561D38CD0AB}"/>
              </a:ext>
            </a:extLst>
          </p:cNvPr>
          <p:cNvGrpSpPr/>
          <p:nvPr/>
        </p:nvGrpSpPr>
        <p:grpSpPr>
          <a:xfrm>
            <a:off x="2263137" y="2273193"/>
            <a:ext cx="3600000" cy="1656000"/>
            <a:chOff x="739137" y="2273193"/>
            <a:chExt cx="3600000" cy="1656000"/>
          </a:xfrm>
        </p:grpSpPr>
        <p:sp>
          <p:nvSpPr>
            <p:cNvPr id="19" name="Rectangle 18">
              <a:extLst>
                <a:ext uri="{FF2B5EF4-FFF2-40B4-BE49-F238E27FC236}">
                  <a16:creationId xmlns:a16="http://schemas.microsoft.com/office/drawing/2014/main" id="{94664ECE-5803-4269-9B47-ECDE88A17D3C}"/>
                </a:ext>
              </a:extLst>
            </p:cNvPr>
            <p:cNvSpPr/>
            <p:nvPr/>
          </p:nvSpPr>
          <p:spPr bwMode="auto">
            <a:xfrm>
              <a:off x="739137" y="2273193"/>
              <a:ext cx="36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20" name="Straight Connector 19">
              <a:extLst>
                <a:ext uri="{FF2B5EF4-FFF2-40B4-BE49-F238E27FC236}">
                  <a16:creationId xmlns:a16="http://schemas.microsoft.com/office/drawing/2014/main" id="{E2FBBB5B-C295-4540-BBC8-AB24C5F536E5}"/>
                </a:ext>
              </a:extLst>
            </p:cNvPr>
            <p:cNvCxnSpPr/>
            <p:nvPr/>
          </p:nvCxnSpPr>
          <p:spPr bwMode="auto">
            <a:xfrm>
              <a:off x="739137" y="3110718"/>
              <a:ext cx="36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2FA8FD50-F160-4127-8BB8-C99199F286CD}"/>
                </a:ext>
              </a:extLst>
            </p:cNvPr>
            <p:cNvCxnSpPr/>
            <p:nvPr/>
          </p:nvCxnSpPr>
          <p:spPr bwMode="auto">
            <a:xfrm>
              <a:off x="2539137" y="3100518"/>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2" name="Picture 21" descr="A close up of a logo&#10;&#10;Description automatically generated">
            <a:extLst>
              <a:ext uri="{FF2B5EF4-FFF2-40B4-BE49-F238E27FC236}">
                <a16:creationId xmlns:a16="http://schemas.microsoft.com/office/drawing/2014/main" id="{91E4C604-42C1-4C71-8957-F09D3ABF0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797" y="2471243"/>
            <a:ext cx="441427" cy="441427"/>
          </a:xfrm>
          <a:prstGeom prst="rect">
            <a:avLst/>
          </a:prstGeom>
        </p:spPr>
      </p:pic>
      <p:pic>
        <p:nvPicPr>
          <p:cNvPr id="23" name="Picture 22" descr="A close up of a logo&#10;&#10;Description automatically generated">
            <a:extLst>
              <a:ext uri="{FF2B5EF4-FFF2-40B4-BE49-F238E27FC236}">
                <a16:creationId xmlns:a16="http://schemas.microsoft.com/office/drawing/2014/main" id="{87EF9032-2D2F-4092-93AB-86933C306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5568" y="2471243"/>
            <a:ext cx="441427" cy="441427"/>
          </a:xfrm>
          <a:prstGeom prst="rect">
            <a:avLst/>
          </a:prstGeom>
        </p:spPr>
      </p:pic>
      <p:pic>
        <p:nvPicPr>
          <p:cNvPr id="34" name="Picture 33" descr="A close up of a logo&#10;&#10;Description automatically generated">
            <a:extLst>
              <a:ext uri="{FF2B5EF4-FFF2-40B4-BE49-F238E27FC236}">
                <a16:creationId xmlns:a16="http://schemas.microsoft.com/office/drawing/2014/main" id="{E7EB05E5-BF12-478D-8DFD-509EE7696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054" y="2471243"/>
            <a:ext cx="441427" cy="441427"/>
          </a:xfrm>
          <a:prstGeom prst="rect">
            <a:avLst/>
          </a:prstGeom>
        </p:spPr>
      </p:pic>
      <p:pic>
        <p:nvPicPr>
          <p:cNvPr id="35" name="Picture 34" descr="A close up of a logo&#10;&#10;Description automatically generated">
            <a:extLst>
              <a:ext uri="{FF2B5EF4-FFF2-40B4-BE49-F238E27FC236}">
                <a16:creationId xmlns:a16="http://schemas.microsoft.com/office/drawing/2014/main" id="{81E21A12-D103-4188-92CF-DE269F943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282" y="2471243"/>
            <a:ext cx="441427" cy="441427"/>
          </a:xfrm>
          <a:prstGeom prst="rect">
            <a:avLst/>
          </a:prstGeom>
        </p:spPr>
      </p:pic>
      <p:pic>
        <p:nvPicPr>
          <p:cNvPr id="36" name="Picture 35" descr="A close up of a logo&#10;&#10;Description automatically generated">
            <a:extLst>
              <a:ext uri="{FF2B5EF4-FFF2-40B4-BE49-F238E27FC236}">
                <a16:creationId xmlns:a16="http://schemas.microsoft.com/office/drawing/2014/main" id="{68184523-C779-4140-A2D8-D477358C0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4311" y="2471243"/>
            <a:ext cx="441427" cy="441427"/>
          </a:xfrm>
          <a:prstGeom prst="rect">
            <a:avLst/>
          </a:prstGeom>
        </p:spPr>
      </p:pic>
      <p:pic>
        <p:nvPicPr>
          <p:cNvPr id="39" name="Picture 38" descr="A close up of a logo&#10;&#10;Description automatically generated">
            <a:extLst>
              <a:ext uri="{FF2B5EF4-FFF2-40B4-BE49-F238E27FC236}">
                <a16:creationId xmlns:a16="http://schemas.microsoft.com/office/drawing/2014/main" id="{22AC3D24-C663-4A09-B1FC-E9D5A29DF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540" y="2471243"/>
            <a:ext cx="441427" cy="441427"/>
          </a:xfrm>
          <a:prstGeom prst="rect">
            <a:avLst/>
          </a:prstGeom>
        </p:spPr>
      </p:pic>
      <p:sp>
        <p:nvSpPr>
          <p:cNvPr id="40" name="TextBox 39">
            <a:extLst>
              <a:ext uri="{FF2B5EF4-FFF2-40B4-BE49-F238E27FC236}">
                <a16:creationId xmlns:a16="http://schemas.microsoft.com/office/drawing/2014/main" id="{2F629564-24AC-48BB-9520-359830184720}"/>
              </a:ext>
            </a:extLst>
          </p:cNvPr>
          <p:cNvSpPr txBox="1"/>
          <p:nvPr/>
        </p:nvSpPr>
        <p:spPr bwMode="auto">
          <a:xfrm>
            <a:off x="4520889" y="4637476"/>
            <a:ext cx="31502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6 is equal to 3.</a:t>
            </a:r>
          </a:p>
        </p:txBody>
      </p:sp>
      <p:sp>
        <p:nvSpPr>
          <p:cNvPr id="41" name="TextBox 40">
            <a:extLst>
              <a:ext uri="{FF2B5EF4-FFF2-40B4-BE49-F238E27FC236}">
                <a16:creationId xmlns:a16="http://schemas.microsoft.com/office/drawing/2014/main" id="{03F06AC8-2278-4AE9-873A-922B5D9BF89E}"/>
              </a:ext>
            </a:extLst>
          </p:cNvPr>
          <p:cNvSpPr txBox="1"/>
          <p:nvPr/>
        </p:nvSpPr>
        <p:spPr bwMode="auto">
          <a:xfrm>
            <a:off x="4478025" y="5368659"/>
            <a:ext cx="323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3 is equal to 6.</a:t>
            </a:r>
          </a:p>
        </p:txBody>
      </p:sp>
      <p:grpSp>
        <p:nvGrpSpPr>
          <p:cNvPr id="3" name="Group 2">
            <a:extLst>
              <a:ext uri="{FF2B5EF4-FFF2-40B4-BE49-F238E27FC236}">
                <a16:creationId xmlns:a16="http://schemas.microsoft.com/office/drawing/2014/main" id="{864465F7-B4E4-463A-992A-69EC921C1330}"/>
              </a:ext>
            </a:extLst>
          </p:cNvPr>
          <p:cNvGrpSpPr/>
          <p:nvPr/>
        </p:nvGrpSpPr>
        <p:grpSpPr>
          <a:xfrm>
            <a:off x="2382068" y="3299243"/>
            <a:ext cx="3362141" cy="441427"/>
            <a:chOff x="1010467" y="2623642"/>
            <a:chExt cx="3362141" cy="441427"/>
          </a:xfrm>
        </p:grpSpPr>
        <p:pic>
          <p:nvPicPr>
            <p:cNvPr id="46" name="Picture 45" descr="A close up of a logo&#10;&#10;Description automatically generated">
              <a:extLst>
                <a:ext uri="{FF2B5EF4-FFF2-40B4-BE49-F238E27FC236}">
                  <a16:creationId xmlns:a16="http://schemas.microsoft.com/office/drawing/2014/main" id="{413C4B18-C5F9-42D9-BB25-E89E7E73D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467" y="2623642"/>
              <a:ext cx="441427" cy="441427"/>
            </a:xfrm>
            <a:prstGeom prst="rect">
              <a:avLst/>
            </a:prstGeom>
          </p:spPr>
        </p:pic>
        <p:pic>
          <p:nvPicPr>
            <p:cNvPr id="45" name="Picture 44" descr="A close up of a logo&#10;&#10;Description automatically generated">
              <a:extLst>
                <a:ext uri="{FF2B5EF4-FFF2-40B4-BE49-F238E27FC236}">
                  <a16:creationId xmlns:a16="http://schemas.microsoft.com/office/drawing/2014/main" id="{E4829D0E-6118-475A-B45A-B8565861F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0467" y="2623642"/>
              <a:ext cx="441427" cy="441427"/>
            </a:xfrm>
            <a:prstGeom prst="rect">
              <a:avLst/>
            </a:prstGeom>
          </p:spPr>
        </p:pic>
        <p:pic>
          <p:nvPicPr>
            <p:cNvPr id="47" name="Picture 46" descr="A close up of a logo&#10;&#10;Description automatically generated">
              <a:extLst>
                <a:ext uri="{FF2B5EF4-FFF2-40B4-BE49-F238E27FC236}">
                  <a16:creationId xmlns:a16="http://schemas.microsoft.com/office/drawing/2014/main" id="{A7EF3D57-2401-4AF5-AC6F-E90A3F690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181" y="2623642"/>
              <a:ext cx="441427" cy="441427"/>
            </a:xfrm>
            <a:prstGeom prst="rect">
              <a:avLst/>
            </a:prstGeom>
          </p:spPr>
        </p:pic>
        <p:pic>
          <p:nvPicPr>
            <p:cNvPr id="48" name="Picture 47" descr="A close up of a logo&#10;&#10;Description automatically generated">
              <a:extLst>
                <a:ext uri="{FF2B5EF4-FFF2-40B4-BE49-F238E27FC236}">
                  <a16:creationId xmlns:a16="http://schemas.microsoft.com/office/drawing/2014/main" id="{2C00A4D9-5991-4A8B-848F-493AEA10B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181" y="2623642"/>
              <a:ext cx="441427" cy="441427"/>
            </a:xfrm>
            <a:prstGeom prst="rect">
              <a:avLst/>
            </a:prstGeom>
          </p:spPr>
        </p:pic>
        <p:pic>
          <p:nvPicPr>
            <p:cNvPr id="49" name="Picture 48" descr="A close up of a logo&#10;&#10;Description automatically generated">
              <a:extLst>
                <a:ext uri="{FF2B5EF4-FFF2-40B4-BE49-F238E27FC236}">
                  <a16:creationId xmlns:a16="http://schemas.microsoft.com/office/drawing/2014/main" id="{2059E349-94CE-4008-AFAF-29BE1B28C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824" y="2623642"/>
              <a:ext cx="441427" cy="441427"/>
            </a:xfrm>
            <a:prstGeom prst="rect">
              <a:avLst/>
            </a:prstGeom>
          </p:spPr>
        </p:pic>
        <p:pic>
          <p:nvPicPr>
            <p:cNvPr id="50" name="Picture 49" descr="A close up of a logo&#10;&#10;Description automatically generated">
              <a:extLst>
                <a:ext uri="{FF2B5EF4-FFF2-40B4-BE49-F238E27FC236}">
                  <a16:creationId xmlns:a16="http://schemas.microsoft.com/office/drawing/2014/main" id="{79A5E47A-C39F-4E6E-BC63-0C7F843A0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824" y="2623642"/>
              <a:ext cx="441427" cy="441427"/>
            </a:xfrm>
            <a:prstGeom prst="rect">
              <a:avLst/>
            </a:prstGeom>
          </p:spPr>
        </p:pic>
      </p:grpSp>
    </p:spTree>
    <p:extLst>
      <p:ext uri="{BB962C8B-B14F-4D97-AF65-F5344CB8AC3E}">
        <p14:creationId xmlns:p14="http://schemas.microsoft.com/office/powerpoint/2010/main" val="175911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49000" fill="hold" nodeType="clickEffect">
                                  <p:stCondLst>
                                    <p:cond delay="0"/>
                                  </p:stCondLst>
                                  <p:childTnLst>
                                    <p:animMotion origin="layout" path="M 0 -2.59259E-6 L -0.00799 0.12084 " pathEditMode="relative" rAng="0" ptsTypes="AA">
                                      <p:cBhvr>
                                        <p:cTn id="6" dur="1000" fill="hold"/>
                                        <p:tgtEl>
                                          <p:spTgt spid="23"/>
                                        </p:tgtEl>
                                        <p:attrNameLst>
                                          <p:attrName>ppt_x</p:attrName>
                                          <p:attrName>ppt_y</p:attrName>
                                        </p:attrNameLst>
                                      </p:cBhvr>
                                      <p:rCtr x="-399" y="6042"/>
                                    </p:animMotion>
                                  </p:childTnLst>
                                </p:cTn>
                              </p:par>
                              <p:par>
                                <p:cTn id="7" presetID="42" presetClass="path" presetSubtype="0" accel="49000" fill="hold" nodeType="withEffect">
                                  <p:stCondLst>
                                    <p:cond delay="0"/>
                                  </p:stCondLst>
                                  <p:childTnLst>
                                    <p:animMotion origin="layout" path="M 2.77778E-7 -2.59259E-6 L 0.00677 0.1213 " pathEditMode="relative" rAng="0" ptsTypes="AA">
                                      <p:cBhvr>
                                        <p:cTn id="8" dur="1000" fill="hold"/>
                                        <p:tgtEl>
                                          <p:spTgt spid="22"/>
                                        </p:tgtEl>
                                        <p:attrNameLst>
                                          <p:attrName>ppt_x</p:attrName>
                                          <p:attrName>ppt_y</p:attrName>
                                        </p:attrNameLst>
                                      </p:cBhvr>
                                      <p:rCtr x="330" y="6065"/>
                                    </p:animMotion>
                                  </p:childTnLst>
                                </p:cTn>
                              </p:par>
                              <p:par>
                                <p:cTn id="9" presetID="42" presetClass="path" presetSubtype="0" accel="49000" fill="hold" nodeType="withEffect">
                                  <p:stCondLst>
                                    <p:cond delay="0"/>
                                  </p:stCondLst>
                                  <p:childTnLst>
                                    <p:animMotion origin="layout" path="M 1.38889E-6 -2.59259E-6 L -0.00608 0.1213 " pathEditMode="relative" rAng="0" ptsTypes="AA">
                                      <p:cBhvr>
                                        <p:cTn id="10" dur="1000" fill="hold"/>
                                        <p:tgtEl>
                                          <p:spTgt spid="34"/>
                                        </p:tgtEl>
                                        <p:attrNameLst>
                                          <p:attrName>ppt_x</p:attrName>
                                          <p:attrName>ppt_y</p:attrName>
                                        </p:attrNameLst>
                                      </p:cBhvr>
                                      <p:rCtr x="-313" y="6065"/>
                                    </p:animMotion>
                                  </p:childTnLst>
                                </p:cTn>
                              </p:par>
                              <p:par>
                                <p:cTn id="11" presetID="42" presetClass="path" presetSubtype="0" accel="49000" fill="hold" nodeType="withEffect">
                                  <p:stCondLst>
                                    <p:cond delay="0"/>
                                  </p:stCondLst>
                                  <p:childTnLst>
                                    <p:animMotion origin="layout" path="M -1.94444E-6 -2.59259E-6 L 0.00712 0.1213 " pathEditMode="relative" rAng="0" ptsTypes="AA">
                                      <p:cBhvr>
                                        <p:cTn id="12" dur="1000" fill="hold"/>
                                        <p:tgtEl>
                                          <p:spTgt spid="35"/>
                                        </p:tgtEl>
                                        <p:attrNameLst>
                                          <p:attrName>ppt_x</p:attrName>
                                          <p:attrName>ppt_y</p:attrName>
                                        </p:attrNameLst>
                                      </p:cBhvr>
                                      <p:rCtr x="347" y="6065"/>
                                    </p:animMotion>
                                  </p:childTnLst>
                                </p:cTn>
                              </p:par>
                              <p:par>
                                <p:cTn id="13" presetID="42" presetClass="path" presetSubtype="0" accel="49000" fill="hold" nodeType="withEffect">
                                  <p:stCondLst>
                                    <p:cond delay="0"/>
                                  </p:stCondLst>
                                  <p:childTnLst>
                                    <p:animMotion origin="layout" path="M 2.5E-6 -2.59259E-6 L -0.00677 0.1213 " pathEditMode="relative" rAng="0" ptsTypes="AA">
                                      <p:cBhvr>
                                        <p:cTn id="14" dur="1000" fill="hold"/>
                                        <p:tgtEl>
                                          <p:spTgt spid="36"/>
                                        </p:tgtEl>
                                        <p:attrNameLst>
                                          <p:attrName>ppt_x</p:attrName>
                                          <p:attrName>ppt_y</p:attrName>
                                        </p:attrNameLst>
                                      </p:cBhvr>
                                      <p:rCtr x="-347" y="6065"/>
                                    </p:animMotion>
                                  </p:childTnLst>
                                </p:cTn>
                              </p:par>
                              <p:par>
                                <p:cTn id="15" presetID="42" presetClass="path" presetSubtype="0" accel="49000" fill="hold" nodeType="withEffect">
                                  <p:stCondLst>
                                    <p:cond delay="0"/>
                                  </p:stCondLst>
                                  <p:childTnLst>
                                    <p:animMotion origin="layout" path="M -8.33333E-7 -2.59259E-6 L 0.00677 0.1213 " pathEditMode="relative" rAng="0" ptsTypes="AA">
                                      <p:cBhvr>
                                        <p:cTn id="16" dur="1000" fill="hold"/>
                                        <p:tgtEl>
                                          <p:spTgt spid="39"/>
                                        </p:tgtEl>
                                        <p:attrNameLst>
                                          <p:attrName>ppt_x</p:attrName>
                                          <p:attrName>ppt_y</p:attrName>
                                        </p:attrNameLst>
                                      </p:cBhvr>
                                      <p:rCtr x="330" y="6065"/>
                                    </p:animMotion>
                                  </p:childTnLst>
                                </p:cTn>
                              </p:par>
                            </p:childTnLst>
                          </p:cTn>
                        </p:par>
                        <p:par>
                          <p:cTn id="17" fill="hold">
                            <p:stCondLst>
                              <p:cond delay="1000"/>
                            </p:stCondLst>
                            <p:childTnLst>
                              <p:par>
                                <p:cTn id="18" presetID="1" presetClass="exit" presetSubtype="0" fill="hold" nodeType="afterEffect">
                                  <p:stCondLst>
                                    <p:cond delay="0"/>
                                  </p:stCondLst>
                                  <p:childTnLst>
                                    <p:set>
                                      <p:cBhvr>
                                        <p:cTn id="19" dur="1" fill="hold">
                                          <p:stCondLst>
                                            <p:cond delay="0"/>
                                          </p:stCondLst>
                                        </p:cTn>
                                        <p:tgtEl>
                                          <p:spTgt spid="23"/>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34"/>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35"/>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36"/>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9"/>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40" grpId="0"/>
      <p:bldP spid="41"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32</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2149248428"/>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32</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the relationship between factors and products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1992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32</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444918761"/>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3:3 - 3:4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36-37</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277062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3:3</a:t>
            </a:r>
          </a:p>
        </p:txBody>
      </p:sp>
      <p:grpSp>
        <p:nvGrpSpPr>
          <p:cNvPr id="12" name="Group 11">
            <a:extLst>
              <a:ext uri="{FF2B5EF4-FFF2-40B4-BE49-F238E27FC236}">
                <a16:creationId xmlns:a16="http://schemas.microsoft.com/office/drawing/2014/main" id="{8B1846CA-3844-42C1-91E5-7D309A9C5687}"/>
              </a:ext>
            </a:extLst>
          </p:cNvPr>
          <p:cNvGrpSpPr/>
          <p:nvPr/>
        </p:nvGrpSpPr>
        <p:grpSpPr>
          <a:xfrm>
            <a:off x="3940889" y="1853873"/>
            <a:ext cx="4320000" cy="1656000"/>
            <a:chOff x="2416889" y="2076893"/>
            <a:chExt cx="4320000" cy="1656000"/>
          </a:xfrm>
        </p:grpSpPr>
        <p:sp>
          <p:nvSpPr>
            <p:cNvPr id="5" name="TextBox 4">
              <a:extLst>
                <a:ext uri="{FF2B5EF4-FFF2-40B4-BE49-F238E27FC236}">
                  <a16:creationId xmlns:a16="http://schemas.microsoft.com/office/drawing/2014/main" id="{7A58FED2-7FA2-41F8-B17F-F4BFA45CA8B4}"/>
                </a:ext>
              </a:extLst>
            </p:cNvPr>
            <p:cNvSpPr txBox="1"/>
            <p:nvPr/>
          </p:nvSpPr>
          <p:spPr bwMode="auto">
            <a:xfrm>
              <a:off x="4395636" y="2268214"/>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6" name="Rectangle 5">
              <a:extLst>
                <a:ext uri="{FF2B5EF4-FFF2-40B4-BE49-F238E27FC236}">
                  <a16:creationId xmlns:a16="http://schemas.microsoft.com/office/drawing/2014/main" id="{EE8E39EE-7FDC-4E89-9D3C-23EEF295ADE9}"/>
                </a:ext>
              </a:extLst>
            </p:cNvPr>
            <p:cNvSpPr/>
            <p:nvPr/>
          </p:nvSpPr>
          <p:spPr bwMode="auto">
            <a:xfrm>
              <a:off x="2416889" y="2076893"/>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7" name="Straight Connector 6">
              <a:extLst>
                <a:ext uri="{FF2B5EF4-FFF2-40B4-BE49-F238E27FC236}">
                  <a16:creationId xmlns:a16="http://schemas.microsoft.com/office/drawing/2014/main" id="{D0B3AB76-C586-493F-B111-3BD0A7926D41}"/>
                </a:ext>
              </a:extLst>
            </p:cNvPr>
            <p:cNvCxnSpPr/>
            <p:nvPr/>
          </p:nvCxnSpPr>
          <p:spPr bwMode="auto">
            <a:xfrm>
              <a:off x="2416889" y="2914418"/>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3C6E84BA-26CE-4892-8D75-7098FB04FACA}"/>
                </a:ext>
              </a:extLst>
            </p:cNvPr>
            <p:cNvCxnSpPr/>
            <p:nvPr/>
          </p:nvCxnSpPr>
          <p:spPr bwMode="auto">
            <a:xfrm>
              <a:off x="4576889" y="2904218"/>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a:extLst>
                <a:ext uri="{FF2B5EF4-FFF2-40B4-BE49-F238E27FC236}">
                  <a16:creationId xmlns:a16="http://schemas.microsoft.com/office/drawing/2014/main" id="{659AB1AA-DD38-4B4E-9B8D-22622103030A}"/>
                </a:ext>
              </a:extLst>
            </p:cNvPr>
            <p:cNvSpPr txBox="1"/>
            <p:nvPr/>
          </p:nvSpPr>
          <p:spPr bwMode="auto">
            <a:xfrm>
              <a:off x="3310488" y="308772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endParaRPr lang="en-GB" sz="2400" dirty="0">
                <a:solidFill>
                  <a:srgbClr val="C00000"/>
                </a:solidFill>
                <a:latin typeface="Myriad Pro Semibold" charset="0"/>
                <a:ea typeface="Myriad Pro Semibold" charset="0"/>
                <a:cs typeface="Myriad Pro Semibold" charset="0"/>
              </a:endParaRPr>
            </a:p>
          </p:txBody>
        </p:sp>
        <p:sp>
          <p:nvSpPr>
            <p:cNvPr id="10" name="TextBox 9">
              <a:extLst>
                <a:ext uri="{FF2B5EF4-FFF2-40B4-BE49-F238E27FC236}">
                  <a16:creationId xmlns:a16="http://schemas.microsoft.com/office/drawing/2014/main" id="{53649868-B89E-4FA7-88F2-5C00DA7C54C3}"/>
                </a:ext>
              </a:extLst>
            </p:cNvPr>
            <p:cNvSpPr txBox="1"/>
            <p:nvPr/>
          </p:nvSpPr>
          <p:spPr bwMode="auto">
            <a:xfrm>
              <a:off x="5481200" y="308772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endParaRPr lang="en-GB" sz="2400" dirty="0">
                <a:solidFill>
                  <a:srgbClr val="C00000"/>
                </a:solidFill>
                <a:latin typeface="Myriad Pro Semibold" charset="0"/>
                <a:ea typeface="Myriad Pro Semibold" charset="0"/>
                <a:cs typeface="Myriad Pro Semibold" charset="0"/>
              </a:endParaRPr>
            </a:p>
          </p:txBody>
        </p:sp>
      </p:grpSp>
      <p:sp>
        <p:nvSpPr>
          <p:cNvPr id="13" name="TextBox 12">
            <a:extLst>
              <a:ext uri="{FF2B5EF4-FFF2-40B4-BE49-F238E27FC236}">
                <a16:creationId xmlns:a16="http://schemas.microsoft.com/office/drawing/2014/main" id="{7DCF6DB1-0FC8-41A0-A21D-39DCE9CE0E5E}"/>
              </a:ext>
            </a:extLst>
          </p:cNvPr>
          <p:cNvSpPr txBox="1"/>
          <p:nvPr/>
        </p:nvSpPr>
        <p:spPr bwMode="auto">
          <a:xfrm>
            <a:off x="5373688" y="3906294"/>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1 = 2</a:t>
            </a:r>
          </a:p>
        </p:txBody>
      </p:sp>
      <p:sp>
        <p:nvSpPr>
          <p:cNvPr id="14" name="TextBox 13">
            <a:extLst>
              <a:ext uri="{FF2B5EF4-FFF2-40B4-BE49-F238E27FC236}">
                <a16:creationId xmlns:a16="http://schemas.microsoft.com/office/drawing/2014/main" id="{D6AF7104-69EF-44C6-B686-482D74C657A5}"/>
              </a:ext>
            </a:extLst>
          </p:cNvPr>
          <p:cNvSpPr txBox="1"/>
          <p:nvPr/>
        </p:nvSpPr>
        <p:spPr bwMode="auto">
          <a:xfrm>
            <a:off x="4520894" y="4637476"/>
            <a:ext cx="3150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2 is equal to 1.</a:t>
            </a:r>
          </a:p>
        </p:txBody>
      </p:sp>
      <p:sp>
        <p:nvSpPr>
          <p:cNvPr id="15" name="TextBox 14">
            <a:extLst>
              <a:ext uri="{FF2B5EF4-FFF2-40B4-BE49-F238E27FC236}">
                <a16:creationId xmlns:a16="http://schemas.microsoft.com/office/drawing/2014/main" id="{37EB62BB-3A53-404F-87F0-C5454D457DBA}"/>
              </a:ext>
            </a:extLst>
          </p:cNvPr>
          <p:cNvSpPr txBox="1"/>
          <p:nvPr/>
        </p:nvSpPr>
        <p:spPr bwMode="auto">
          <a:xfrm>
            <a:off x="4478029" y="5368659"/>
            <a:ext cx="323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1 is equal to 2.</a:t>
            </a:r>
          </a:p>
        </p:txBody>
      </p:sp>
    </p:spTree>
    <p:extLst>
      <p:ext uri="{BB962C8B-B14F-4D97-AF65-F5344CB8AC3E}">
        <p14:creationId xmlns:p14="http://schemas.microsoft.com/office/powerpoint/2010/main" val="146831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3:3</a:t>
            </a:r>
          </a:p>
        </p:txBody>
      </p:sp>
      <p:grpSp>
        <p:nvGrpSpPr>
          <p:cNvPr id="3" name="Group 2">
            <a:extLst>
              <a:ext uri="{FF2B5EF4-FFF2-40B4-BE49-F238E27FC236}">
                <a16:creationId xmlns:a16="http://schemas.microsoft.com/office/drawing/2014/main" id="{DCC01C45-1106-4B66-A849-D9B7FA6842E6}"/>
              </a:ext>
            </a:extLst>
          </p:cNvPr>
          <p:cNvGrpSpPr/>
          <p:nvPr/>
        </p:nvGrpSpPr>
        <p:grpSpPr>
          <a:xfrm>
            <a:off x="3940889" y="1853873"/>
            <a:ext cx="4320000" cy="1656000"/>
            <a:chOff x="2416889" y="2076893"/>
            <a:chExt cx="4320000" cy="1656000"/>
          </a:xfrm>
        </p:grpSpPr>
        <p:sp>
          <p:nvSpPr>
            <p:cNvPr id="4" name="TextBox 3">
              <a:extLst>
                <a:ext uri="{FF2B5EF4-FFF2-40B4-BE49-F238E27FC236}">
                  <a16:creationId xmlns:a16="http://schemas.microsoft.com/office/drawing/2014/main" id="{8723B870-176D-4250-9C81-6BC0F197DBFB}"/>
                </a:ext>
              </a:extLst>
            </p:cNvPr>
            <p:cNvSpPr txBox="1"/>
            <p:nvPr/>
          </p:nvSpPr>
          <p:spPr bwMode="auto">
            <a:xfrm>
              <a:off x="4395636" y="2268214"/>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5" name="Rectangle 4">
              <a:extLst>
                <a:ext uri="{FF2B5EF4-FFF2-40B4-BE49-F238E27FC236}">
                  <a16:creationId xmlns:a16="http://schemas.microsoft.com/office/drawing/2014/main" id="{DA31785E-0130-4908-8E2C-31F1F4283812}"/>
                </a:ext>
              </a:extLst>
            </p:cNvPr>
            <p:cNvSpPr/>
            <p:nvPr/>
          </p:nvSpPr>
          <p:spPr bwMode="auto">
            <a:xfrm>
              <a:off x="2416889" y="2076893"/>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6" name="Straight Connector 5">
              <a:extLst>
                <a:ext uri="{FF2B5EF4-FFF2-40B4-BE49-F238E27FC236}">
                  <a16:creationId xmlns:a16="http://schemas.microsoft.com/office/drawing/2014/main" id="{06D0FE3E-BA8E-4756-BB08-ED11D0F6C107}"/>
                </a:ext>
              </a:extLst>
            </p:cNvPr>
            <p:cNvCxnSpPr/>
            <p:nvPr/>
          </p:nvCxnSpPr>
          <p:spPr bwMode="auto">
            <a:xfrm>
              <a:off x="2416889" y="2914418"/>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9A3800DD-36E7-4A8F-8DFF-5D413E63C912}"/>
                </a:ext>
              </a:extLst>
            </p:cNvPr>
            <p:cNvCxnSpPr/>
            <p:nvPr/>
          </p:nvCxnSpPr>
          <p:spPr bwMode="auto">
            <a:xfrm>
              <a:off x="4576889" y="2904218"/>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6FE7FF40-B8E8-4864-810F-0F9216843B52}"/>
                </a:ext>
              </a:extLst>
            </p:cNvPr>
            <p:cNvSpPr txBox="1"/>
            <p:nvPr/>
          </p:nvSpPr>
          <p:spPr bwMode="auto">
            <a:xfrm>
              <a:off x="3310488" y="308772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9" name="TextBox 8">
              <a:extLst>
                <a:ext uri="{FF2B5EF4-FFF2-40B4-BE49-F238E27FC236}">
                  <a16:creationId xmlns:a16="http://schemas.microsoft.com/office/drawing/2014/main" id="{9142C716-4A0A-4B4C-B77E-C8DD114DB65A}"/>
                </a:ext>
              </a:extLst>
            </p:cNvPr>
            <p:cNvSpPr txBox="1"/>
            <p:nvPr/>
          </p:nvSpPr>
          <p:spPr bwMode="auto">
            <a:xfrm>
              <a:off x="5481200" y="308772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grpSp>
      <p:sp>
        <p:nvSpPr>
          <p:cNvPr id="10" name="TextBox 9">
            <a:extLst>
              <a:ext uri="{FF2B5EF4-FFF2-40B4-BE49-F238E27FC236}">
                <a16:creationId xmlns:a16="http://schemas.microsoft.com/office/drawing/2014/main" id="{F88EA604-3DBB-45E2-B57E-EC9950931494}"/>
              </a:ext>
            </a:extLst>
          </p:cNvPr>
          <p:cNvSpPr txBox="1"/>
          <p:nvPr/>
        </p:nvSpPr>
        <p:spPr bwMode="auto">
          <a:xfrm>
            <a:off x="5373688" y="3906294"/>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2 = 4</a:t>
            </a:r>
          </a:p>
        </p:txBody>
      </p:sp>
      <p:sp>
        <p:nvSpPr>
          <p:cNvPr id="11" name="TextBox 10">
            <a:extLst>
              <a:ext uri="{FF2B5EF4-FFF2-40B4-BE49-F238E27FC236}">
                <a16:creationId xmlns:a16="http://schemas.microsoft.com/office/drawing/2014/main" id="{59D57FC3-4AC8-4B92-A938-3CC0C65DF7EF}"/>
              </a:ext>
            </a:extLst>
          </p:cNvPr>
          <p:cNvSpPr txBox="1"/>
          <p:nvPr/>
        </p:nvSpPr>
        <p:spPr bwMode="auto">
          <a:xfrm>
            <a:off x="4520893" y="4637476"/>
            <a:ext cx="31502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4 is equal to 2.</a:t>
            </a:r>
          </a:p>
        </p:txBody>
      </p:sp>
      <p:sp>
        <p:nvSpPr>
          <p:cNvPr id="12" name="TextBox 11">
            <a:extLst>
              <a:ext uri="{FF2B5EF4-FFF2-40B4-BE49-F238E27FC236}">
                <a16:creationId xmlns:a16="http://schemas.microsoft.com/office/drawing/2014/main" id="{1A6EC0B0-6205-4B6C-9AA0-D149AE7E0776}"/>
              </a:ext>
            </a:extLst>
          </p:cNvPr>
          <p:cNvSpPr txBox="1"/>
          <p:nvPr/>
        </p:nvSpPr>
        <p:spPr bwMode="auto">
          <a:xfrm>
            <a:off x="4478029" y="5368659"/>
            <a:ext cx="323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2 is equal to 4.</a:t>
            </a:r>
          </a:p>
        </p:txBody>
      </p:sp>
    </p:spTree>
    <p:extLst>
      <p:ext uri="{BB962C8B-B14F-4D97-AF65-F5344CB8AC3E}">
        <p14:creationId xmlns:p14="http://schemas.microsoft.com/office/powerpoint/2010/main" val="11984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3:3</a:t>
            </a:r>
          </a:p>
        </p:txBody>
      </p:sp>
      <p:grpSp>
        <p:nvGrpSpPr>
          <p:cNvPr id="3" name="Group 2">
            <a:extLst>
              <a:ext uri="{FF2B5EF4-FFF2-40B4-BE49-F238E27FC236}">
                <a16:creationId xmlns:a16="http://schemas.microsoft.com/office/drawing/2014/main" id="{09E047ED-158B-4325-AA81-7B54A94F4DED}"/>
              </a:ext>
            </a:extLst>
          </p:cNvPr>
          <p:cNvGrpSpPr/>
          <p:nvPr/>
        </p:nvGrpSpPr>
        <p:grpSpPr>
          <a:xfrm>
            <a:off x="3940889" y="1853873"/>
            <a:ext cx="4320000" cy="1656000"/>
            <a:chOff x="2416889" y="2076893"/>
            <a:chExt cx="4320000" cy="1656000"/>
          </a:xfrm>
        </p:grpSpPr>
        <p:sp>
          <p:nvSpPr>
            <p:cNvPr id="4" name="TextBox 3">
              <a:extLst>
                <a:ext uri="{FF2B5EF4-FFF2-40B4-BE49-F238E27FC236}">
                  <a16:creationId xmlns:a16="http://schemas.microsoft.com/office/drawing/2014/main" id="{D0C97F72-9F95-4F91-BAD4-C04646940139}"/>
                </a:ext>
              </a:extLst>
            </p:cNvPr>
            <p:cNvSpPr txBox="1"/>
            <p:nvPr/>
          </p:nvSpPr>
          <p:spPr bwMode="auto">
            <a:xfrm>
              <a:off x="4395636" y="2268214"/>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5" name="Rectangle 4">
              <a:extLst>
                <a:ext uri="{FF2B5EF4-FFF2-40B4-BE49-F238E27FC236}">
                  <a16:creationId xmlns:a16="http://schemas.microsoft.com/office/drawing/2014/main" id="{11F70078-802A-478C-AB43-B8890D94212C}"/>
                </a:ext>
              </a:extLst>
            </p:cNvPr>
            <p:cNvSpPr/>
            <p:nvPr/>
          </p:nvSpPr>
          <p:spPr bwMode="auto">
            <a:xfrm>
              <a:off x="2416889" y="2076893"/>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6" name="Straight Connector 5">
              <a:extLst>
                <a:ext uri="{FF2B5EF4-FFF2-40B4-BE49-F238E27FC236}">
                  <a16:creationId xmlns:a16="http://schemas.microsoft.com/office/drawing/2014/main" id="{CDB20D72-8F11-4615-9751-8C15FE665B9E}"/>
                </a:ext>
              </a:extLst>
            </p:cNvPr>
            <p:cNvCxnSpPr/>
            <p:nvPr/>
          </p:nvCxnSpPr>
          <p:spPr bwMode="auto">
            <a:xfrm>
              <a:off x="2416889" y="2914418"/>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F0898619-7395-48BD-B1BB-0ABF43DC15D5}"/>
                </a:ext>
              </a:extLst>
            </p:cNvPr>
            <p:cNvCxnSpPr/>
            <p:nvPr/>
          </p:nvCxnSpPr>
          <p:spPr bwMode="auto">
            <a:xfrm>
              <a:off x="4576889" y="2904218"/>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95447D4A-71C8-4918-BE67-43FD4F28913F}"/>
                </a:ext>
              </a:extLst>
            </p:cNvPr>
            <p:cNvSpPr txBox="1"/>
            <p:nvPr/>
          </p:nvSpPr>
          <p:spPr bwMode="auto">
            <a:xfrm>
              <a:off x="3310488" y="308772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sp>
          <p:nvSpPr>
            <p:cNvPr id="9" name="TextBox 8">
              <a:extLst>
                <a:ext uri="{FF2B5EF4-FFF2-40B4-BE49-F238E27FC236}">
                  <a16:creationId xmlns:a16="http://schemas.microsoft.com/office/drawing/2014/main" id="{2E821FE4-384F-495B-8366-5A830D3B2F5D}"/>
                </a:ext>
              </a:extLst>
            </p:cNvPr>
            <p:cNvSpPr txBox="1"/>
            <p:nvPr/>
          </p:nvSpPr>
          <p:spPr bwMode="auto">
            <a:xfrm>
              <a:off x="5481200" y="308772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grpSp>
      <p:sp>
        <p:nvSpPr>
          <p:cNvPr id="10" name="TextBox 9">
            <a:extLst>
              <a:ext uri="{FF2B5EF4-FFF2-40B4-BE49-F238E27FC236}">
                <a16:creationId xmlns:a16="http://schemas.microsoft.com/office/drawing/2014/main" id="{55CBCE48-5BAE-4BC1-9DF8-3F0FF1FE21AB}"/>
              </a:ext>
            </a:extLst>
          </p:cNvPr>
          <p:cNvSpPr txBox="1"/>
          <p:nvPr/>
        </p:nvSpPr>
        <p:spPr bwMode="auto">
          <a:xfrm>
            <a:off x="5373688" y="3906294"/>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3 = 6</a:t>
            </a:r>
          </a:p>
        </p:txBody>
      </p:sp>
      <p:sp>
        <p:nvSpPr>
          <p:cNvPr id="11" name="TextBox 10">
            <a:extLst>
              <a:ext uri="{FF2B5EF4-FFF2-40B4-BE49-F238E27FC236}">
                <a16:creationId xmlns:a16="http://schemas.microsoft.com/office/drawing/2014/main" id="{7BF44EA9-DE31-42C0-9E37-3349C39AB082}"/>
              </a:ext>
            </a:extLst>
          </p:cNvPr>
          <p:cNvSpPr txBox="1"/>
          <p:nvPr/>
        </p:nvSpPr>
        <p:spPr bwMode="auto">
          <a:xfrm>
            <a:off x="4520893" y="4637476"/>
            <a:ext cx="31502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6 is equal to 3.</a:t>
            </a:r>
          </a:p>
        </p:txBody>
      </p:sp>
      <p:sp>
        <p:nvSpPr>
          <p:cNvPr id="12" name="TextBox 11">
            <a:extLst>
              <a:ext uri="{FF2B5EF4-FFF2-40B4-BE49-F238E27FC236}">
                <a16:creationId xmlns:a16="http://schemas.microsoft.com/office/drawing/2014/main" id="{4E795320-441F-4475-97BF-E3BE5299127B}"/>
              </a:ext>
            </a:extLst>
          </p:cNvPr>
          <p:cNvSpPr txBox="1"/>
          <p:nvPr/>
        </p:nvSpPr>
        <p:spPr bwMode="auto">
          <a:xfrm>
            <a:off x="4478029" y="5368659"/>
            <a:ext cx="3235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3 is equal to 6.</a:t>
            </a:r>
          </a:p>
        </p:txBody>
      </p:sp>
    </p:spTree>
    <p:extLst>
      <p:ext uri="{BB962C8B-B14F-4D97-AF65-F5344CB8AC3E}">
        <p14:creationId xmlns:p14="http://schemas.microsoft.com/office/powerpoint/2010/main" val="107136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BEBBBA-AD76-4C47-8E44-81D4F8483556}"/>
              </a:ext>
            </a:extLst>
          </p:cNvPr>
          <p:cNvSpPr>
            <a:spLocks noGrp="1"/>
          </p:cNvSpPr>
          <p:nvPr>
            <p:ph type="ftr" sz="quarter" idx="11"/>
          </p:nvPr>
        </p:nvSpPr>
        <p:spPr/>
        <p:txBody>
          <a:bodyPr/>
          <a:lstStyle/>
          <a:p>
            <a:pPr>
              <a:defRPr/>
            </a:pPr>
            <a:r>
              <a:rPr lang="en-GB" dirty="0"/>
              <a:t>Curriculum Prioritisation for Primary Maths</a:t>
            </a:r>
          </a:p>
        </p:txBody>
      </p:sp>
      <p:sp>
        <p:nvSpPr>
          <p:cNvPr id="5" name="Content Placeholder 10">
            <a:extLst>
              <a:ext uri="{FF2B5EF4-FFF2-40B4-BE49-F238E27FC236}">
                <a16:creationId xmlns:a16="http://schemas.microsoft.com/office/drawing/2014/main" id="{A4191577-7FB3-44A1-AC26-B90834750BC8}"/>
              </a:ext>
            </a:extLst>
          </p:cNvPr>
          <p:cNvSpPr txBox="1">
            <a:spLocks/>
          </p:cNvSpPr>
          <p:nvPr/>
        </p:nvSpPr>
        <p:spPr>
          <a:xfrm>
            <a:off x="594007" y="845820"/>
            <a:ext cx="11140163" cy="32083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585858"/>
              </a:buClr>
            </a:pPr>
            <a:r>
              <a:rPr lang="en-GB" b="0" i="0" dirty="0">
                <a:solidFill>
                  <a:schemeClr val="tx1">
                    <a:lumMod val="65000"/>
                    <a:lumOff val="35000"/>
                  </a:schemeClr>
                </a:solidFill>
                <a:effectLst/>
              </a:rPr>
              <a:t>The links below take you to the starting slide of each learning outcome.</a:t>
            </a:r>
          </a:p>
        </p:txBody>
      </p:sp>
      <p:graphicFrame>
        <p:nvGraphicFramePr>
          <p:cNvPr id="6" name="Table 5">
            <a:extLst>
              <a:ext uri="{FF2B5EF4-FFF2-40B4-BE49-F238E27FC236}">
                <a16:creationId xmlns:a16="http://schemas.microsoft.com/office/drawing/2014/main" id="{037BAE3D-75EB-48DC-9322-F1A247F8AE2E}"/>
              </a:ext>
            </a:extLst>
          </p:cNvPr>
          <p:cNvGraphicFramePr>
            <a:graphicFrameLocks noGrp="1"/>
          </p:cNvGraphicFramePr>
          <p:nvPr>
            <p:extLst>
              <p:ext uri="{D42A27DB-BD31-4B8C-83A1-F6EECF244321}">
                <p14:modId xmlns:p14="http://schemas.microsoft.com/office/powerpoint/2010/main" val="692347144"/>
              </p:ext>
            </p:extLst>
          </p:nvPr>
        </p:nvGraphicFramePr>
        <p:xfrm>
          <a:off x="594008" y="1535029"/>
          <a:ext cx="10712127" cy="3252027"/>
        </p:xfrm>
        <a:graphic>
          <a:graphicData uri="http://schemas.openxmlformats.org/drawingml/2006/table">
            <a:tbl>
              <a:tblPr firstRow="1" bandRow="1">
                <a:tableStyleId>{5C22544A-7EE6-4342-B048-85BDC9FD1C3A}</a:tableStyleId>
              </a:tblPr>
              <a:tblGrid>
                <a:gridCol w="929630">
                  <a:extLst>
                    <a:ext uri="{9D8B030D-6E8A-4147-A177-3AD203B41FA5}">
                      <a16:colId xmlns:a16="http://schemas.microsoft.com/office/drawing/2014/main" val="507789682"/>
                    </a:ext>
                  </a:extLst>
                </a:gridCol>
                <a:gridCol w="9782497">
                  <a:extLst>
                    <a:ext uri="{9D8B030D-6E8A-4147-A177-3AD203B41FA5}">
                      <a16:colId xmlns:a16="http://schemas.microsoft.com/office/drawing/2014/main" val="1182114759"/>
                    </a:ext>
                  </a:extLst>
                </a:gridCol>
              </a:tblGrid>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1</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3" action="ppaction://hlinksldjump"/>
                        </a:rPr>
                        <a:t>Pupils explain that objects can be grouped in different ways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1814327038"/>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2</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4" action="ppaction://hlinksldjump"/>
                        </a:rPr>
                        <a:t>Pupils describe how objects have been grouped</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586604893"/>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3</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5" action="ppaction://hlinksldjump"/>
                        </a:rPr>
                        <a:t>Pupils represent equal groups as repeated addition</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316485081"/>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4</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6" action="ppaction://hlinksldjump"/>
                        </a:rPr>
                        <a:t>Pupils represent equal groups as repeated addition and multiplication</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4015461906"/>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5</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7" action="ppaction://hlinksldjump"/>
                        </a:rPr>
                        <a:t>Pupils represent equal groups as multiplication</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807959847"/>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6</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8" action="ppaction://hlinksldjump"/>
                        </a:rPr>
                        <a:t>Pupils explain and represent multiplication when a group contains zero or one items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126641231"/>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7</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9" action="ppaction://hlinksldjump"/>
                        </a:rPr>
                        <a:t>Pupils identify and explain each part of a multiplication equation</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2161841740"/>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8</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10" action="ppaction://hlinksldjump"/>
                        </a:rPr>
                        <a:t>Pupils use knowledge of multiplication to calculate the product</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2649666569"/>
                  </a:ext>
                </a:extLst>
              </a:tr>
            </a:tbl>
          </a:graphicData>
        </a:graphic>
      </p:graphicFrame>
      <p:sp>
        <p:nvSpPr>
          <p:cNvPr id="7" name="Action Button: Return 6">
            <a:hlinkClick r:id="rId11" action="ppaction://hlinksldjump" highlightClick="1"/>
            <a:extLst>
              <a:ext uri="{FF2B5EF4-FFF2-40B4-BE49-F238E27FC236}">
                <a16:creationId xmlns:a16="http://schemas.microsoft.com/office/drawing/2014/main" id="{2570C625-E476-4A8C-BF3D-99D1E479925B}"/>
              </a:ext>
            </a:extLst>
          </p:cNvPr>
          <p:cNvSpPr/>
          <p:nvPr/>
        </p:nvSpPr>
        <p:spPr>
          <a:xfrm>
            <a:off x="633613" y="5641919"/>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CEE4455-BFAA-47B1-A1C6-8DC3C9CE865C}"/>
              </a:ext>
            </a:extLst>
          </p:cNvPr>
          <p:cNvSpPr txBox="1"/>
          <p:nvPr/>
        </p:nvSpPr>
        <p:spPr>
          <a:xfrm>
            <a:off x="1382041" y="5587852"/>
            <a:ext cx="10352129" cy="461665"/>
          </a:xfrm>
          <a:prstGeom prst="rect">
            <a:avLst/>
          </a:prstGeom>
          <a:noFill/>
        </p:spPr>
        <p:txBody>
          <a:bodyPr wrap="square" rtlCol="0">
            <a:spAutoFit/>
          </a:bodyPr>
          <a:lstStyle/>
          <a:p>
            <a:r>
              <a:rPr lang="en-GB" sz="2400" dirty="0">
                <a:solidFill>
                  <a:schemeClr val="tx1">
                    <a:lumMod val="65000"/>
                    <a:lumOff val="35000"/>
                  </a:schemeClr>
                </a:solidFill>
                <a:latin typeface="Arial" panose="020B0604020202020204" pitchFamily="34" charset="0"/>
                <a:cs typeface="Arial" panose="020B0604020202020204" pitchFamily="34" charset="0"/>
              </a:rPr>
              <a:t>Click the arrow button to return to this Contents slide.</a:t>
            </a:r>
          </a:p>
        </p:txBody>
      </p:sp>
      <p:sp>
        <p:nvSpPr>
          <p:cNvPr id="4" name="Title 3">
            <a:extLst>
              <a:ext uri="{FF2B5EF4-FFF2-40B4-BE49-F238E27FC236}">
                <a16:creationId xmlns:a16="http://schemas.microsoft.com/office/drawing/2014/main" id="{EB238C35-3C03-4D16-99F1-BBF34DEA3727}"/>
              </a:ext>
            </a:extLst>
          </p:cNvPr>
          <p:cNvSpPr>
            <a:spLocks noGrp="1"/>
          </p:cNvSpPr>
          <p:nvPr>
            <p:ph type="title" idx="4294967295"/>
          </p:nvPr>
        </p:nvSpPr>
        <p:spPr>
          <a:xfrm>
            <a:off x="594008" y="246063"/>
            <a:ext cx="11140163" cy="426170"/>
          </a:xfrm>
        </p:spPr>
        <p:txBody>
          <a:bodyPr>
            <a:normAutofit fontScale="90000"/>
          </a:bodyPr>
          <a:lstStyle/>
          <a:p>
            <a:r>
              <a:rPr lang="en-GB" dirty="0">
                <a:solidFill>
                  <a:schemeClr val="bg1"/>
                </a:solidFill>
              </a:rPr>
              <a:t>Contents</a:t>
            </a:r>
          </a:p>
        </p:txBody>
      </p:sp>
    </p:spTree>
    <p:extLst>
      <p:ext uri="{BB962C8B-B14F-4D97-AF65-F5344CB8AC3E}">
        <p14:creationId xmlns:p14="http://schemas.microsoft.com/office/powerpoint/2010/main" val="973517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1">
            <a:extLst>
              <a:ext uri="{FF2B5EF4-FFF2-40B4-BE49-F238E27FC236}">
                <a16:creationId xmlns:a16="http://schemas.microsoft.com/office/drawing/2014/main" id="{7ABC3E46-5B67-4C80-A50B-D16C362F744B}"/>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2:3</a:t>
            </a:r>
          </a:p>
        </p:txBody>
      </p:sp>
      <p:pic>
        <p:nvPicPr>
          <p:cNvPr id="46083" name="Picture 2">
            <a:extLst>
              <a:ext uri="{FF2B5EF4-FFF2-40B4-BE49-F238E27FC236}">
                <a16:creationId xmlns:a16="http://schemas.microsoft.com/office/drawing/2014/main" id="{896138C4-2940-4304-BA2B-AC18AD321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262484"/>
            <a:ext cx="61341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9B8609D-16DC-406E-B6C9-866A22B31E8B}"/>
              </a:ext>
            </a:extLst>
          </p:cNvPr>
          <p:cNvSpPr txBox="1">
            <a:spLocks noChangeArrowheads="1"/>
          </p:cNvSpPr>
          <p:nvPr/>
        </p:nvSpPr>
        <p:spPr bwMode="auto">
          <a:xfrm>
            <a:off x="4224339" y="5143940"/>
            <a:ext cx="4319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GB" altLang="en-US" sz="2400" dirty="0">
                <a:solidFill>
                  <a:srgbClr val="000000"/>
                </a:solidFill>
                <a:latin typeface="Myriad Pro" panose="020B0503030403020204" pitchFamily="34" charset="0"/>
              </a:rPr>
              <a:t>There are 2 groups of 6. </a:t>
            </a:r>
          </a:p>
        </p:txBody>
      </p:sp>
      <p:sp>
        <p:nvSpPr>
          <p:cNvPr id="46085" name="Rectangle 4">
            <a:extLst>
              <a:ext uri="{FF2B5EF4-FFF2-40B4-BE49-F238E27FC236}">
                <a16:creationId xmlns:a16="http://schemas.microsoft.com/office/drawing/2014/main" id="{409BFEF4-8D84-40A9-8374-C6359BDA002F}"/>
              </a:ext>
            </a:extLst>
          </p:cNvPr>
          <p:cNvSpPr>
            <a:spLocks noChangeArrowheads="1"/>
          </p:cNvSpPr>
          <p:nvPr/>
        </p:nvSpPr>
        <p:spPr bwMode="auto">
          <a:xfrm>
            <a:off x="4224339" y="5694803"/>
            <a:ext cx="34146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GB" altLang="en-US" sz="2400">
                <a:solidFill>
                  <a:srgbClr val="000000"/>
                </a:solidFill>
                <a:latin typeface="Myriad Pro" panose="020B0503030403020204" pitchFamily="34" charset="0"/>
              </a:rPr>
              <a:t>There are 6 groups of 2.</a:t>
            </a:r>
          </a:p>
        </p:txBody>
      </p:sp>
      <p:sp>
        <p:nvSpPr>
          <p:cNvPr id="6" name="TextBox 5">
            <a:extLst>
              <a:ext uri="{FF2B5EF4-FFF2-40B4-BE49-F238E27FC236}">
                <a16:creationId xmlns:a16="http://schemas.microsoft.com/office/drawing/2014/main" id="{77A3D4D2-2AED-49DB-ADD4-356C68B9D503}"/>
              </a:ext>
            </a:extLst>
          </p:cNvPr>
          <p:cNvSpPr txBox="1">
            <a:spLocks noChangeArrowheads="1"/>
          </p:cNvSpPr>
          <p:nvPr/>
        </p:nvSpPr>
        <p:spPr bwMode="auto">
          <a:xfrm>
            <a:off x="7491084" y="5085184"/>
            <a:ext cx="4283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FF0000"/>
                </a:solidFill>
                <a:latin typeface="Myriad Pro Semibold"/>
                <a:ea typeface="Myriad Pro Semibold"/>
                <a:cs typeface="Myriad Pro Semibold"/>
                <a:sym typeface="Wingdings" panose="05000000000000000000" pitchFamily="2" charset="2"/>
              </a:rPr>
              <a:t></a:t>
            </a:r>
            <a:endParaRPr lang="en-GB" altLang="en-US" sz="3000" dirty="0">
              <a:solidFill>
                <a:srgbClr val="FF0000"/>
              </a:solidFill>
              <a:latin typeface="Myriad Pro Semibold"/>
              <a:ea typeface="Myriad Pro Semibold"/>
              <a:cs typeface="Myriad Pro Semibold"/>
            </a:endParaRPr>
          </a:p>
        </p:txBody>
      </p:sp>
      <p:sp>
        <p:nvSpPr>
          <p:cNvPr id="7" name="TextBox 6">
            <a:extLst>
              <a:ext uri="{FF2B5EF4-FFF2-40B4-BE49-F238E27FC236}">
                <a16:creationId xmlns:a16="http://schemas.microsoft.com/office/drawing/2014/main" id="{0E959F89-665F-4E13-88AF-FC838387A445}"/>
              </a:ext>
            </a:extLst>
          </p:cNvPr>
          <p:cNvSpPr txBox="1">
            <a:spLocks noChangeArrowheads="1"/>
          </p:cNvSpPr>
          <p:nvPr/>
        </p:nvSpPr>
        <p:spPr bwMode="auto">
          <a:xfrm>
            <a:off x="7480574" y="5628672"/>
            <a:ext cx="4876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008000"/>
                </a:solidFill>
                <a:latin typeface="Myriad Pro Semibold"/>
                <a:ea typeface="Myriad Pro Semibold"/>
                <a:cs typeface="Myriad Pro Semibold"/>
                <a:sym typeface="Wingdings" panose="05000000000000000000" pitchFamily="2" charset="2"/>
              </a:rPr>
              <a:t></a:t>
            </a:r>
            <a:endParaRPr lang="en-GB" altLang="en-US" sz="3000" dirty="0">
              <a:solidFill>
                <a:srgbClr val="008000"/>
              </a:solidFill>
              <a:latin typeface="Myriad Pro Semibold"/>
              <a:ea typeface="Myriad Pro Semibold"/>
              <a:cs typeface="Myriad Pro Semibold"/>
            </a:endParaRPr>
          </a:p>
        </p:txBody>
      </p:sp>
      <p:sp>
        <p:nvSpPr>
          <p:cNvPr id="8" name="TextBox 7"/>
          <p:cNvSpPr txBox="1"/>
          <p:nvPr/>
        </p:nvSpPr>
        <p:spPr bwMode="auto">
          <a:xfrm>
            <a:off x="2785287" y="764705"/>
            <a:ext cx="66214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marL="457200" indent="-457200" algn="ctr" eaLnBrk="0" fontAlgn="base" hangingPunct="0">
              <a:spcBef>
                <a:spcPct val="0"/>
              </a:spcBef>
              <a:spcAft>
                <a:spcPct val="0"/>
              </a:spcAft>
              <a:buClr>
                <a:srgbClr val="82CBDD"/>
              </a:buClr>
            </a:pPr>
            <a:r>
              <a:rPr lang="en-US" sz="2400" dirty="0">
                <a:solidFill>
                  <a:srgbClr val="000000"/>
                </a:solidFill>
                <a:latin typeface="Myriad Pro" panose="020B0503030403020204" pitchFamily="34" charset="0"/>
              </a:rPr>
              <a:t>Which sentence correctly describes the picture?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7"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3:3</a:t>
            </a:r>
          </a:p>
        </p:txBody>
      </p:sp>
      <p:grpSp>
        <p:nvGrpSpPr>
          <p:cNvPr id="3" name="Group 2">
            <a:extLst>
              <a:ext uri="{FF2B5EF4-FFF2-40B4-BE49-F238E27FC236}">
                <a16:creationId xmlns:a16="http://schemas.microsoft.com/office/drawing/2014/main" id="{8F232BD5-01D4-4C68-AE94-83ABA11DD921}"/>
              </a:ext>
            </a:extLst>
          </p:cNvPr>
          <p:cNvGrpSpPr/>
          <p:nvPr/>
        </p:nvGrpSpPr>
        <p:grpSpPr>
          <a:xfrm>
            <a:off x="3940889" y="1853873"/>
            <a:ext cx="4320000" cy="1656000"/>
            <a:chOff x="2416889" y="2076893"/>
            <a:chExt cx="4320000" cy="1656000"/>
          </a:xfrm>
        </p:grpSpPr>
        <p:sp>
          <p:nvSpPr>
            <p:cNvPr id="4" name="TextBox 3">
              <a:extLst>
                <a:ext uri="{FF2B5EF4-FFF2-40B4-BE49-F238E27FC236}">
                  <a16:creationId xmlns:a16="http://schemas.microsoft.com/office/drawing/2014/main" id="{50B777B7-8EB8-4069-8C61-B9F940E488CD}"/>
                </a:ext>
              </a:extLst>
            </p:cNvPr>
            <p:cNvSpPr txBox="1"/>
            <p:nvPr/>
          </p:nvSpPr>
          <p:spPr bwMode="auto">
            <a:xfrm>
              <a:off x="4395636" y="2268214"/>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sp>
          <p:nvSpPr>
            <p:cNvPr id="5" name="Rectangle 4">
              <a:extLst>
                <a:ext uri="{FF2B5EF4-FFF2-40B4-BE49-F238E27FC236}">
                  <a16:creationId xmlns:a16="http://schemas.microsoft.com/office/drawing/2014/main" id="{6C9878D4-7300-4806-86F8-36AC836631FC}"/>
                </a:ext>
              </a:extLst>
            </p:cNvPr>
            <p:cNvSpPr/>
            <p:nvPr/>
          </p:nvSpPr>
          <p:spPr bwMode="auto">
            <a:xfrm>
              <a:off x="2416889" y="2076893"/>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6" name="Straight Connector 5">
              <a:extLst>
                <a:ext uri="{FF2B5EF4-FFF2-40B4-BE49-F238E27FC236}">
                  <a16:creationId xmlns:a16="http://schemas.microsoft.com/office/drawing/2014/main" id="{D392D7A3-533B-4618-B465-9D09EBC6CF6A}"/>
                </a:ext>
              </a:extLst>
            </p:cNvPr>
            <p:cNvCxnSpPr/>
            <p:nvPr/>
          </p:nvCxnSpPr>
          <p:spPr bwMode="auto">
            <a:xfrm>
              <a:off x="2416889" y="2914418"/>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DA3695F6-BF54-438B-9ECB-B324C9209AAB}"/>
                </a:ext>
              </a:extLst>
            </p:cNvPr>
            <p:cNvCxnSpPr/>
            <p:nvPr/>
          </p:nvCxnSpPr>
          <p:spPr bwMode="auto">
            <a:xfrm>
              <a:off x="4576889" y="2904218"/>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921059F2-4B2D-43FA-BD99-41DA7AF5627E}"/>
                </a:ext>
              </a:extLst>
            </p:cNvPr>
            <p:cNvSpPr txBox="1"/>
            <p:nvPr/>
          </p:nvSpPr>
          <p:spPr bwMode="auto">
            <a:xfrm>
              <a:off x="3310488" y="308772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9" name="TextBox 8">
              <a:extLst>
                <a:ext uri="{FF2B5EF4-FFF2-40B4-BE49-F238E27FC236}">
                  <a16:creationId xmlns:a16="http://schemas.microsoft.com/office/drawing/2014/main" id="{4DC94CB0-2104-41AE-883B-68314F69154E}"/>
                </a:ext>
              </a:extLst>
            </p:cNvPr>
            <p:cNvSpPr txBox="1"/>
            <p:nvPr/>
          </p:nvSpPr>
          <p:spPr bwMode="auto">
            <a:xfrm>
              <a:off x="5481200" y="308772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grpSp>
      <p:sp>
        <p:nvSpPr>
          <p:cNvPr id="10" name="TextBox 9">
            <a:extLst>
              <a:ext uri="{FF2B5EF4-FFF2-40B4-BE49-F238E27FC236}">
                <a16:creationId xmlns:a16="http://schemas.microsoft.com/office/drawing/2014/main" id="{804E4FF8-FDC9-434D-A84A-31A89701F624}"/>
              </a:ext>
            </a:extLst>
          </p:cNvPr>
          <p:cNvSpPr txBox="1"/>
          <p:nvPr/>
        </p:nvSpPr>
        <p:spPr bwMode="auto">
          <a:xfrm>
            <a:off x="5373688" y="3906294"/>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4 = 8</a:t>
            </a:r>
          </a:p>
        </p:txBody>
      </p:sp>
      <p:sp>
        <p:nvSpPr>
          <p:cNvPr id="11" name="TextBox 10">
            <a:extLst>
              <a:ext uri="{FF2B5EF4-FFF2-40B4-BE49-F238E27FC236}">
                <a16:creationId xmlns:a16="http://schemas.microsoft.com/office/drawing/2014/main" id="{A836DF07-D2A9-49F2-B04F-3B0B0AC404F5}"/>
              </a:ext>
            </a:extLst>
          </p:cNvPr>
          <p:cNvSpPr txBox="1"/>
          <p:nvPr/>
        </p:nvSpPr>
        <p:spPr bwMode="auto">
          <a:xfrm>
            <a:off x="4349373" y="4637476"/>
            <a:ext cx="34932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8 is equal to       .</a:t>
            </a:r>
          </a:p>
        </p:txBody>
      </p:sp>
      <p:sp>
        <p:nvSpPr>
          <p:cNvPr id="12" name="TextBox 11">
            <a:extLst>
              <a:ext uri="{FF2B5EF4-FFF2-40B4-BE49-F238E27FC236}">
                <a16:creationId xmlns:a16="http://schemas.microsoft.com/office/drawing/2014/main" id="{82F1D029-AB16-4857-AB90-8263F6972948}"/>
              </a:ext>
            </a:extLst>
          </p:cNvPr>
          <p:cNvSpPr txBox="1"/>
          <p:nvPr/>
        </p:nvSpPr>
        <p:spPr bwMode="auto">
          <a:xfrm>
            <a:off x="4264029" y="5368659"/>
            <a:ext cx="36639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is equal to 8.</a:t>
            </a:r>
          </a:p>
        </p:txBody>
      </p:sp>
      <p:sp>
        <p:nvSpPr>
          <p:cNvPr id="13" name="Rectangle 12">
            <a:extLst>
              <a:ext uri="{FF2B5EF4-FFF2-40B4-BE49-F238E27FC236}">
                <a16:creationId xmlns:a16="http://schemas.microsoft.com/office/drawing/2014/main" id="{30E7CD4A-175C-49D9-B6A8-E9BAF83C0649}"/>
              </a:ext>
            </a:extLst>
          </p:cNvPr>
          <p:cNvSpPr/>
          <p:nvPr/>
        </p:nvSpPr>
        <p:spPr bwMode="auto">
          <a:xfrm>
            <a:off x="7170197" y="4637476"/>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4" name="TextBox 13">
            <a:extLst>
              <a:ext uri="{FF2B5EF4-FFF2-40B4-BE49-F238E27FC236}">
                <a16:creationId xmlns:a16="http://schemas.microsoft.com/office/drawing/2014/main" id="{F99A72F7-BBD7-4894-B5A8-C013A1D65779}"/>
              </a:ext>
            </a:extLst>
          </p:cNvPr>
          <p:cNvSpPr txBox="1"/>
          <p:nvPr/>
        </p:nvSpPr>
        <p:spPr bwMode="auto">
          <a:xfrm>
            <a:off x="7225340" y="4637475"/>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15" name="Rectangle 14">
            <a:extLst>
              <a:ext uri="{FF2B5EF4-FFF2-40B4-BE49-F238E27FC236}">
                <a16:creationId xmlns:a16="http://schemas.microsoft.com/office/drawing/2014/main" id="{90305D33-7C24-4BC9-AF87-B73E948CCDDC}"/>
              </a:ext>
            </a:extLst>
          </p:cNvPr>
          <p:cNvSpPr/>
          <p:nvPr/>
        </p:nvSpPr>
        <p:spPr bwMode="auto">
          <a:xfrm>
            <a:off x="5495115" y="5368659"/>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6" name="TextBox 15">
            <a:extLst>
              <a:ext uri="{FF2B5EF4-FFF2-40B4-BE49-F238E27FC236}">
                <a16:creationId xmlns:a16="http://schemas.microsoft.com/office/drawing/2014/main" id="{F51635C7-114F-4757-BBFE-4C4A814F824F}"/>
              </a:ext>
            </a:extLst>
          </p:cNvPr>
          <p:cNvSpPr txBox="1"/>
          <p:nvPr/>
        </p:nvSpPr>
        <p:spPr bwMode="auto">
          <a:xfrm>
            <a:off x="5550258" y="536865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Tree>
    <p:extLst>
      <p:ext uri="{BB962C8B-B14F-4D97-AF65-F5344CB8AC3E}">
        <p14:creationId xmlns:p14="http://schemas.microsoft.com/office/powerpoint/2010/main" val="199098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14" grpId="0"/>
      <p:bldP spid="15" grpId="0" animBg="1"/>
      <p:bldP spid="16"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3:3</a:t>
            </a:r>
          </a:p>
        </p:txBody>
      </p:sp>
      <p:grpSp>
        <p:nvGrpSpPr>
          <p:cNvPr id="17" name="Group 16">
            <a:extLst>
              <a:ext uri="{FF2B5EF4-FFF2-40B4-BE49-F238E27FC236}">
                <a16:creationId xmlns:a16="http://schemas.microsoft.com/office/drawing/2014/main" id="{D420C1C2-8D22-4D44-AB1A-D7F69C447882}"/>
              </a:ext>
            </a:extLst>
          </p:cNvPr>
          <p:cNvGrpSpPr/>
          <p:nvPr/>
        </p:nvGrpSpPr>
        <p:grpSpPr>
          <a:xfrm>
            <a:off x="1998105" y="980979"/>
            <a:ext cx="3705666" cy="2405580"/>
            <a:chOff x="474105" y="980979"/>
            <a:chExt cx="3705666" cy="2405580"/>
          </a:xfrm>
        </p:grpSpPr>
        <p:sp>
          <p:nvSpPr>
            <p:cNvPr id="4" name="TextBox 3">
              <a:extLst>
                <a:ext uri="{FF2B5EF4-FFF2-40B4-BE49-F238E27FC236}">
                  <a16:creationId xmlns:a16="http://schemas.microsoft.com/office/drawing/2014/main" id="{B8E33856-5ADC-4440-B0DA-5C3ABA8E45EB}"/>
                </a:ext>
              </a:extLst>
            </p:cNvPr>
            <p:cNvSpPr txBox="1"/>
            <p:nvPr/>
          </p:nvSpPr>
          <p:spPr bwMode="auto">
            <a:xfrm>
              <a:off x="2151249" y="103003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8" name="TextBox 7">
              <a:extLst>
                <a:ext uri="{FF2B5EF4-FFF2-40B4-BE49-F238E27FC236}">
                  <a16:creationId xmlns:a16="http://schemas.microsoft.com/office/drawing/2014/main" id="{EEE17E2E-28E1-4C3E-89A8-65254F3F6427}"/>
                </a:ext>
              </a:extLst>
            </p:cNvPr>
            <p:cNvSpPr txBox="1"/>
            <p:nvPr/>
          </p:nvSpPr>
          <p:spPr bwMode="auto">
            <a:xfrm>
              <a:off x="1224833" y="1585979"/>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endParaRPr lang="en-GB" sz="2400" dirty="0">
                <a:solidFill>
                  <a:srgbClr val="C00000"/>
                </a:solidFill>
                <a:latin typeface="Myriad Pro Semibold" charset="0"/>
                <a:ea typeface="Myriad Pro Semibold" charset="0"/>
                <a:cs typeface="Myriad Pro Semibold" charset="0"/>
              </a:endParaRPr>
            </a:p>
          </p:txBody>
        </p:sp>
        <p:sp>
          <p:nvSpPr>
            <p:cNvPr id="9" name="TextBox 8">
              <a:extLst>
                <a:ext uri="{FF2B5EF4-FFF2-40B4-BE49-F238E27FC236}">
                  <a16:creationId xmlns:a16="http://schemas.microsoft.com/office/drawing/2014/main" id="{112BECC5-4FB5-441B-B1AE-405568C3C061}"/>
                </a:ext>
              </a:extLst>
            </p:cNvPr>
            <p:cNvSpPr txBox="1"/>
            <p:nvPr/>
          </p:nvSpPr>
          <p:spPr bwMode="auto">
            <a:xfrm>
              <a:off x="3077665" y="1585979"/>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endParaRPr lang="en-GB" sz="2400" dirty="0">
                <a:solidFill>
                  <a:srgbClr val="C00000"/>
                </a:solidFill>
                <a:latin typeface="Myriad Pro Semibold" charset="0"/>
                <a:ea typeface="Myriad Pro Semibold" charset="0"/>
                <a:cs typeface="Myriad Pro Semibold" charset="0"/>
              </a:endParaRPr>
            </a:p>
          </p:txBody>
        </p:sp>
        <p:sp>
          <p:nvSpPr>
            <p:cNvPr id="10" name="TextBox 9">
              <a:extLst>
                <a:ext uri="{FF2B5EF4-FFF2-40B4-BE49-F238E27FC236}">
                  <a16:creationId xmlns:a16="http://schemas.microsoft.com/office/drawing/2014/main" id="{A53335D5-3172-45D9-B321-5F2BB93146BE}"/>
                </a:ext>
              </a:extLst>
            </p:cNvPr>
            <p:cNvSpPr txBox="1"/>
            <p:nvPr/>
          </p:nvSpPr>
          <p:spPr bwMode="auto">
            <a:xfrm>
              <a:off x="1659928" y="2210093"/>
              <a:ext cx="13340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2 × 1 = 2</a:t>
              </a:r>
            </a:p>
          </p:txBody>
        </p:sp>
        <p:sp>
          <p:nvSpPr>
            <p:cNvPr id="11" name="TextBox 10">
              <a:extLst>
                <a:ext uri="{FF2B5EF4-FFF2-40B4-BE49-F238E27FC236}">
                  <a16:creationId xmlns:a16="http://schemas.microsoft.com/office/drawing/2014/main" id="{185B5681-567F-4C9E-9417-DBDC5EB0A182}"/>
                </a:ext>
              </a:extLst>
            </p:cNvPr>
            <p:cNvSpPr txBox="1"/>
            <p:nvPr/>
          </p:nvSpPr>
          <p:spPr bwMode="auto">
            <a:xfrm>
              <a:off x="1446858" y="2582883"/>
              <a:ext cx="17601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half of 2 = 1</a:t>
              </a:r>
            </a:p>
          </p:txBody>
        </p:sp>
        <p:sp>
          <p:nvSpPr>
            <p:cNvPr id="12" name="TextBox 11">
              <a:extLst>
                <a:ext uri="{FF2B5EF4-FFF2-40B4-BE49-F238E27FC236}">
                  <a16:creationId xmlns:a16="http://schemas.microsoft.com/office/drawing/2014/main" id="{776A41AE-4057-4045-8E3E-EF2CF3FD6596}"/>
                </a:ext>
              </a:extLst>
            </p:cNvPr>
            <p:cNvSpPr txBox="1"/>
            <p:nvPr/>
          </p:nvSpPr>
          <p:spPr bwMode="auto">
            <a:xfrm>
              <a:off x="1403448" y="2955672"/>
              <a:ext cx="18469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double 1 = 2</a:t>
              </a:r>
            </a:p>
          </p:txBody>
        </p:sp>
        <p:sp>
          <p:nvSpPr>
            <p:cNvPr id="5" name="Rectangle 4">
              <a:extLst>
                <a:ext uri="{FF2B5EF4-FFF2-40B4-BE49-F238E27FC236}">
                  <a16:creationId xmlns:a16="http://schemas.microsoft.com/office/drawing/2014/main" id="{8004001A-109D-4BE6-890D-454171C9763C}"/>
                </a:ext>
              </a:extLst>
            </p:cNvPr>
            <p:cNvSpPr/>
            <p:nvPr/>
          </p:nvSpPr>
          <p:spPr bwMode="auto">
            <a:xfrm>
              <a:off x="474105" y="980979"/>
              <a:ext cx="3705666" cy="1111465"/>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6" name="Straight Connector 5">
              <a:extLst>
                <a:ext uri="{FF2B5EF4-FFF2-40B4-BE49-F238E27FC236}">
                  <a16:creationId xmlns:a16="http://schemas.microsoft.com/office/drawing/2014/main" id="{DA58A8D7-903A-4C1B-9CE0-93D4A62F2248}"/>
                </a:ext>
              </a:extLst>
            </p:cNvPr>
            <p:cNvCxnSpPr/>
            <p:nvPr/>
          </p:nvCxnSpPr>
          <p:spPr bwMode="auto">
            <a:xfrm>
              <a:off x="474105" y="1536711"/>
              <a:ext cx="3705666"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280E6FA8-B254-4EEE-81CE-776D14ACFAF3}"/>
                </a:ext>
              </a:extLst>
            </p:cNvPr>
            <p:cNvCxnSpPr>
              <a:cxnSpLocks/>
              <a:endCxn id="5" idx="2"/>
            </p:cNvCxnSpPr>
            <p:nvPr/>
          </p:nvCxnSpPr>
          <p:spPr bwMode="auto">
            <a:xfrm>
              <a:off x="2326938" y="1549276"/>
              <a:ext cx="0" cy="543168"/>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17">
            <a:extLst>
              <a:ext uri="{FF2B5EF4-FFF2-40B4-BE49-F238E27FC236}">
                <a16:creationId xmlns:a16="http://schemas.microsoft.com/office/drawing/2014/main" id="{C603001E-F208-402E-A6A7-960177FFACA5}"/>
              </a:ext>
            </a:extLst>
          </p:cNvPr>
          <p:cNvGrpSpPr/>
          <p:nvPr/>
        </p:nvGrpSpPr>
        <p:grpSpPr>
          <a:xfrm>
            <a:off x="6488230" y="980979"/>
            <a:ext cx="3705666" cy="2405580"/>
            <a:chOff x="4964230" y="980979"/>
            <a:chExt cx="3705666" cy="2405580"/>
          </a:xfrm>
        </p:grpSpPr>
        <p:sp>
          <p:nvSpPr>
            <p:cNvPr id="66" name="TextBox 65">
              <a:extLst>
                <a:ext uri="{FF2B5EF4-FFF2-40B4-BE49-F238E27FC236}">
                  <a16:creationId xmlns:a16="http://schemas.microsoft.com/office/drawing/2014/main" id="{78BF6356-E7C0-4C37-AB2B-C38636F10E44}"/>
                </a:ext>
              </a:extLst>
            </p:cNvPr>
            <p:cNvSpPr txBox="1"/>
            <p:nvPr/>
          </p:nvSpPr>
          <p:spPr bwMode="auto">
            <a:xfrm>
              <a:off x="6641374" y="1030032"/>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67" name="Rectangle 66">
              <a:extLst>
                <a:ext uri="{FF2B5EF4-FFF2-40B4-BE49-F238E27FC236}">
                  <a16:creationId xmlns:a16="http://schemas.microsoft.com/office/drawing/2014/main" id="{46A75507-F3B0-478E-90E7-19321FDE77CC}"/>
                </a:ext>
              </a:extLst>
            </p:cNvPr>
            <p:cNvSpPr/>
            <p:nvPr/>
          </p:nvSpPr>
          <p:spPr bwMode="auto">
            <a:xfrm>
              <a:off x="4964230" y="980979"/>
              <a:ext cx="3705666" cy="1111465"/>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68" name="Straight Connector 67">
              <a:extLst>
                <a:ext uri="{FF2B5EF4-FFF2-40B4-BE49-F238E27FC236}">
                  <a16:creationId xmlns:a16="http://schemas.microsoft.com/office/drawing/2014/main" id="{752C0E18-D383-43EC-A958-434369505392}"/>
                </a:ext>
              </a:extLst>
            </p:cNvPr>
            <p:cNvCxnSpPr/>
            <p:nvPr/>
          </p:nvCxnSpPr>
          <p:spPr bwMode="auto">
            <a:xfrm>
              <a:off x="4964230" y="1536711"/>
              <a:ext cx="3705666"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Connector 68">
              <a:extLst>
                <a:ext uri="{FF2B5EF4-FFF2-40B4-BE49-F238E27FC236}">
                  <a16:creationId xmlns:a16="http://schemas.microsoft.com/office/drawing/2014/main" id="{DC568868-E3BD-4CF3-9F37-8AA074CC07DB}"/>
                </a:ext>
              </a:extLst>
            </p:cNvPr>
            <p:cNvCxnSpPr>
              <a:cxnSpLocks/>
              <a:endCxn id="67" idx="2"/>
            </p:cNvCxnSpPr>
            <p:nvPr/>
          </p:nvCxnSpPr>
          <p:spPr bwMode="auto">
            <a:xfrm>
              <a:off x="6817063" y="1549276"/>
              <a:ext cx="0" cy="543168"/>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TextBox 69">
              <a:extLst>
                <a:ext uri="{FF2B5EF4-FFF2-40B4-BE49-F238E27FC236}">
                  <a16:creationId xmlns:a16="http://schemas.microsoft.com/office/drawing/2014/main" id="{4583FA30-96BD-4842-81BA-9A807FDC2E53}"/>
                </a:ext>
              </a:extLst>
            </p:cNvPr>
            <p:cNvSpPr txBox="1"/>
            <p:nvPr/>
          </p:nvSpPr>
          <p:spPr bwMode="auto">
            <a:xfrm>
              <a:off x="5714957" y="1585979"/>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71" name="TextBox 70">
              <a:extLst>
                <a:ext uri="{FF2B5EF4-FFF2-40B4-BE49-F238E27FC236}">
                  <a16:creationId xmlns:a16="http://schemas.microsoft.com/office/drawing/2014/main" id="{DBE5BB1A-FDC2-44F0-A74B-394DB929B762}"/>
                </a:ext>
              </a:extLst>
            </p:cNvPr>
            <p:cNvSpPr txBox="1"/>
            <p:nvPr/>
          </p:nvSpPr>
          <p:spPr bwMode="auto">
            <a:xfrm>
              <a:off x="7567790" y="1585979"/>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72" name="TextBox 71">
              <a:extLst>
                <a:ext uri="{FF2B5EF4-FFF2-40B4-BE49-F238E27FC236}">
                  <a16:creationId xmlns:a16="http://schemas.microsoft.com/office/drawing/2014/main" id="{D46CA701-20A3-4251-A645-D1FF5615E05F}"/>
                </a:ext>
              </a:extLst>
            </p:cNvPr>
            <p:cNvSpPr txBox="1"/>
            <p:nvPr/>
          </p:nvSpPr>
          <p:spPr bwMode="auto">
            <a:xfrm>
              <a:off x="6150053" y="2210093"/>
              <a:ext cx="13340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2 × 2 = 4</a:t>
              </a:r>
            </a:p>
          </p:txBody>
        </p:sp>
        <p:sp>
          <p:nvSpPr>
            <p:cNvPr id="73" name="TextBox 72">
              <a:extLst>
                <a:ext uri="{FF2B5EF4-FFF2-40B4-BE49-F238E27FC236}">
                  <a16:creationId xmlns:a16="http://schemas.microsoft.com/office/drawing/2014/main" id="{7ED7C566-BD08-4CBA-93B2-089A9363EC88}"/>
                </a:ext>
              </a:extLst>
            </p:cNvPr>
            <p:cNvSpPr txBox="1"/>
            <p:nvPr/>
          </p:nvSpPr>
          <p:spPr bwMode="auto">
            <a:xfrm>
              <a:off x="5975454" y="2582883"/>
              <a:ext cx="16832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half of 4 = 2</a:t>
              </a:r>
            </a:p>
          </p:txBody>
        </p:sp>
        <p:sp>
          <p:nvSpPr>
            <p:cNvPr id="74" name="TextBox 73">
              <a:extLst>
                <a:ext uri="{FF2B5EF4-FFF2-40B4-BE49-F238E27FC236}">
                  <a16:creationId xmlns:a16="http://schemas.microsoft.com/office/drawing/2014/main" id="{EF339191-6E89-405D-ACBA-4D9DCD00F601}"/>
                </a:ext>
              </a:extLst>
            </p:cNvPr>
            <p:cNvSpPr txBox="1"/>
            <p:nvPr/>
          </p:nvSpPr>
          <p:spPr bwMode="auto">
            <a:xfrm>
              <a:off x="5924030" y="2955672"/>
              <a:ext cx="178606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double 2 = 4</a:t>
              </a:r>
            </a:p>
          </p:txBody>
        </p:sp>
      </p:grpSp>
      <p:grpSp>
        <p:nvGrpSpPr>
          <p:cNvPr id="20" name="Group 19">
            <a:extLst>
              <a:ext uri="{FF2B5EF4-FFF2-40B4-BE49-F238E27FC236}">
                <a16:creationId xmlns:a16="http://schemas.microsoft.com/office/drawing/2014/main" id="{388D718C-A29C-426B-8DB9-9E312E7158B3}"/>
              </a:ext>
            </a:extLst>
          </p:cNvPr>
          <p:cNvGrpSpPr/>
          <p:nvPr/>
        </p:nvGrpSpPr>
        <p:grpSpPr>
          <a:xfrm>
            <a:off x="1998105" y="3798600"/>
            <a:ext cx="3705666" cy="2472486"/>
            <a:chOff x="474105" y="3798600"/>
            <a:chExt cx="3705666" cy="2472486"/>
          </a:xfrm>
        </p:grpSpPr>
        <p:sp>
          <p:nvSpPr>
            <p:cNvPr id="76" name="TextBox 75">
              <a:extLst>
                <a:ext uri="{FF2B5EF4-FFF2-40B4-BE49-F238E27FC236}">
                  <a16:creationId xmlns:a16="http://schemas.microsoft.com/office/drawing/2014/main" id="{B89C76CF-C0E3-488C-93B8-75A6D5C1D9AA}"/>
                </a:ext>
              </a:extLst>
            </p:cNvPr>
            <p:cNvSpPr txBox="1"/>
            <p:nvPr/>
          </p:nvSpPr>
          <p:spPr bwMode="auto">
            <a:xfrm>
              <a:off x="2151249" y="3846457"/>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77" name="Rectangle 76">
              <a:extLst>
                <a:ext uri="{FF2B5EF4-FFF2-40B4-BE49-F238E27FC236}">
                  <a16:creationId xmlns:a16="http://schemas.microsoft.com/office/drawing/2014/main" id="{2D7636B9-3B6A-453B-83C6-9EA890608271}"/>
                </a:ext>
              </a:extLst>
            </p:cNvPr>
            <p:cNvSpPr/>
            <p:nvPr/>
          </p:nvSpPr>
          <p:spPr bwMode="auto">
            <a:xfrm>
              <a:off x="474105" y="3798600"/>
              <a:ext cx="3705666" cy="1111465"/>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78" name="Straight Connector 77">
              <a:extLst>
                <a:ext uri="{FF2B5EF4-FFF2-40B4-BE49-F238E27FC236}">
                  <a16:creationId xmlns:a16="http://schemas.microsoft.com/office/drawing/2014/main" id="{E77EFE17-D343-4E97-B097-181A0BF8EA22}"/>
                </a:ext>
              </a:extLst>
            </p:cNvPr>
            <p:cNvCxnSpPr/>
            <p:nvPr/>
          </p:nvCxnSpPr>
          <p:spPr bwMode="auto">
            <a:xfrm>
              <a:off x="474105" y="4354332"/>
              <a:ext cx="3705666"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a:extLst>
                <a:ext uri="{FF2B5EF4-FFF2-40B4-BE49-F238E27FC236}">
                  <a16:creationId xmlns:a16="http://schemas.microsoft.com/office/drawing/2014/main" id="{473208E4-2126-4F3A-9210-010334B1F345}"/>
                </a:ext>
              </a:extLst>
            </p:cNvPr>
            <p:cNvCxnSpPr>
              <a:cxnSpLocks/>
              <a:endCxn id="77" idx="2"/>
            </p:cNvCxnSpPr>
            <p:nvPr/>
          </p:nvCxnSpPr>
          <p:spPr bwMode="auto">
            <a:xfrm>
              <a:off x="2326938" y="4366897"/>
              <a:ext cx="0" cy="543168"/>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Box 79">
              <a:extLst>
                <a:ext uri="{FF2B5EF4-FFF2-40B4-BE49-F238E27FC236}">
                  <a16:creationId xmlns:a16="http://schemas.microsoft.com/office/drawing/2014/main" id="{FF351D8F-F6EF-4187-8099-BD4FDB2811B4}"/>
                </a:ext>
              </a:extLst>
            </p:cNvPr>
            <p:cNvSpPr txBox="1"/>
            <p:nvPr/>
          </p:nvSpPr>
          <p:spPr bwMode="auto">
            <a:xfrm>
              <a:off x="1224833" y="440621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endParaRPr lang="en-GB" sz="2400" dirty="0">
                <a:solidFill>
                  <a:srgbClr val="C00000"/>
                </a:solidFill>
                <a:latin typeface="Myriad Pro Semibold" charset="0"/>
                <a:ea typeface="Myriad Pro Semibold" charset="0"/>
                <a:cs typeface="Myriad Pro Semibold" charset="0"/>
              </a:endParaRPr>
            </a:p>
          </p:txBody>
        </p:sp>
        <p:sp>
          <p:nvSpPr>
            <p:cNvPr id="81" name="TextBox 80">
              <a:extLst>
                <a:ext uri="{FF2B5EF4-FFF2-40B4-BE49-F238E27FC236}">
                  <a16:creationId xmlns:a16="http://schemas.microsoft.com/office/drawing/2014/main" id="{F53540AE-6742-4F7A-827F-9263BA5CB515}"/>
                </a:ext>
              </a:extLst>
            </p:cNvPr>
            <p:cNvSpPr txBox="1"/>
            <p:nvPr/>
          </p:nvSpPr>
          <p:spPr bwMode="auto">
            <a:xfrm>
              <a:off x="3077665" y="440621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endParaRPr lang="en-GB" sz="2400" dirty="0">
                <a:solidFill>
                  <a:srgbClr val="C00000"/>
                </a:solidFill>
                <a:latin typeface="Myriad Pro Semibold" charset="0"/>
                <a:ea typeface="Myriad Pro Semibold" charset="0"/>
                <a:cs typeface="Myriad Pro Semibold" charset="0"/>
              </a:endParaRPr>
            </a:p>
          </p:txBody>
        </p:sp>
        <p:sp>
          <p:nvSpPr>
            <p:cNvPr id="82" name="TextBox 81">
              <a:extLst>
                <a:ext uri="{FF2B5EF4-FFF2-40B4-BE49-F238E27FC236}">
                  <a16:creationId xmlns:a16="http://schemas.microsoft.com/office/drawing/2014/main" id="{569FB7E0-CDDD-4E6E-9412-4C66D6DA642B}"/>
                </a:ext>
              </a:extLst>
            </p:cNvPr>
            <p:cNvSpPr txBox="1"/>
            <p:nvPr/>
          </p:nvSpPr>
          <p:spPr bwMode="auto">
            <a:xfrm>
              <a:off x="1659928" y="5094620"/>
              <a:ext cx="13340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2 × 3 = 6</a:t>
              </a:r>
            </a:p>
          </p:txBody>
        </p:sp>
        <p:sp>
          <p:nvSpPr>
            <p:cNvPr id="83" name="TextBox 82">
              <a:extLst>
                <a:ext uri="{FF2B5EF4-FFF2-40B4-BE49-F238E27FC236}">
                  <a16:creationId xmlns:a16="http://schemas.microsoft.com/office/drawing/2014/main" id="{332752E9-2D5D-4B84-814D-D7ADC9249746}"/>
                </a:ext>
              </a:extLst>
            </p:cNvPr>
            <p:cNvSpPr txBox="1"/>
            <p:nvPr/>
          </p:nvSpPr>
          <p:spPr bwMode="auto">
            <a:xfrm>
              <a:off x="1446857" y="5467410"/>
              <a:ext cx="17601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half of 6 = 3</a:t>
              </a:r>
            </a:p>
          </p:txBody>
        </p:sp>
        <p:sp>
          <p:nvSpPr>
            <p:cNvPr id="84" name="TextBox 83">
              <a:extLst>
                <a:ext uri="{FF2B5EF4-FFF2-40B4-BE49-F238E27FC236}">
                  <a16:creationId xmlns:a16="http://schemas.microsoft.com/office/drawing/2014/main" id="{8C044EBE-FC8A-4A53-9591-F57CD00BD7FE}"/>
                </a:ext>
              </a:extLst>
            </p:cNvPr>
            <p:cNvSpPr txBox="1"/>
            <p:nvPr/>
          </p:nvSpPr>
          <p:spPr bwMode="auto">
            <a:xfrm>
              <a:off x="1403448" y="5840199"/>
              <a:ext cx="18469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double 3 = 6</a:t>
              </a:r>
            </a:p>
          </p:txBody>
        </p:sp>
      </p:grpSp>
      <p:grpSp>
        <p:nvGrpSpPr>
          <p:cNvPr id="19" name="Group 18">
            <a:extLst>
              <a:ext uri="{FF2B5EF4-FFF2-40B4-BE49-F238E27FC236}">
                <a16:creationId xmlns:a16="http://schemas.microsoft.com/office/drawing/2014/main" id="{57E5BDD6-FE11-4AC7-99DE-B02A072837DE}"/>
              </a:ext>
            </a:extLst>
          </p:cNvPr>
          <p:cNvGrpSpPr/>
          <p:nvPr/>
        </p:nvGrpSpPr>
        <p:grpSpPr>
          <a:xfrm>
            <a:off x="6488230" y="3798600"/>
            <a:ext cx="3705666" cy="2472486"/>
            <a:chOff x="4964230" y="3798600"/>
            <a:chExt cx="3705666" cy="2472486"/>
          </a:xfrm>
        </p:grpSpPr>
        <p:sp>
          <p:nvSpPr>
            <p:cNvPr id="86" name="TextBox 85">
              <a:extLst>
                <a:ext uri="{FF2B5EF4-FFF2-40B4-BE49-F238E27FC236}">
                  <a16:creationId xmlns:a16="http://schemas.microsoft.com/office/drawing/2014/main" id="{CB9554D0-263A-402B-96A6-E0A4AC3EDF38}"/>
                </a:ext>
              </a:extLst>
            </p:cNvPr>
            <p:cNvSpPr txBox="1"/>
            <p:nvPr/>
          </p:nvSpPr>
          <p:spPr bwMode="auto">
            <a:xfrm>
              <a:off x="6641374" y="3846457"/>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sp>
          <p:nvSpPr>
            <p:cNvPr id="87" name="Rectangle 86">
              <a:extLst>
                <a:ext uri="{FF2B5EF4-FFF2-40B4-BE49-F238E27FC236}">
                  <a16:creationId xmlns:a16="http://schemas.microsoft.com/office/drawing/2014/main" id="{A69CDDC8-7ACD-48E6-AA89-79180A897625}"/>
                </a:ext>
              </a:extLst>
            </p:cNvPr>
            <p:cNvSpPr/>
            <p:nvPr/>
          </p:nvSpPr>
          <p:spPr bwMode="auto">
            <a:xfrm>
              <a:off x="4964230" y="3798600"/>
              <a:ext cx="3705666" cy="1111465"/>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88" name="Straight Connector 87">
              <a:extLst>
                <a:ext uri="{FF2B5EF4-FFF2-40B4-BE49-F238E27FC236}">
                  <a16:creationId xmlns:a16="http://schemas.microsoft.com/office/drawing/2014/main" id="{2F477277-33C5-4A76-9C71-AFF7C7AB7E28}"/>
                </a:ext>
              </a:extLst>
            </p:cNvPr>
            <p:cNvCxnSpPr/>
            <p:nvPr/>
          </p:nvCxnSpPr>
          <p:spPr bwMode="auto">
            <a:xfrm>
              <a:off x="4964230" y="4354332"/>
              <a:ext cx="3705666"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Straight Connector 88">
              <a:extLst>
                <a:ext uri="{FF2B5EF4-FFF2-40B4-BE49-F238E27FC236}">
                  <a16:creationId xmlns:a16="http://schemas.microsoft.com/office/drawing/2014/main" id="{D3BB8225-56E5-4B4B-B85B-9B440C765AE4}"/>
                </a:ext>
              </a:extLst>
            </p:cNvPr>
            <p:cNvCxnSpPr>
              <a:cxnSpLocks/>
              <a:endCxn id="87" idx="2"/>
            </p:cNvCxnSpPr>
            <p:nvPr/>
          </p:nvCxnSpPr>
          <p:spPr bwMode="auto">
            <a:xfrm>
              <a:off x="6817063" y="4366897"/>
              <a:ext cx="0" cy="543168"/>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TextBox 89">
              <a:extLst>
                <a:ext uri="{FF2B5EF4-FFF2-40B4-BE49-F238E27FC236}">
                  <a16:creationId xmlns:a16="http://schemas.microsoft.com/office/drawing/2014/main" id="{86636851-6C9C-4B1E-807B-DF3EABE71277}"/>
                </a:ext>
              </a:extLst>
            </p:cNvPr>
            <p:cNvSpPr txBox="1"/>
            <p:nvPr/>
          </p:nvSpPr>
          <p:spPr bwMode="auto">
            <a:xfrm>
              <a:off x="5714958" y="440621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endParaRPr lang="en-GB" sz="2400" dirty="0">
                <a:solidFill>
                  <a:srgbClr val="C00000"/>
                </a:solidFill>
                <a:latin typeface="Myriad Pro Semibold" charset="0"/>
                <a:ea typeface="Myriad Pro Semibold" charset="0"/>
                <a:cs typeface="Myriad Pro Semibold" charset="0"/>
              </a:endParaRPr>
            </a:p>
          </p:txBody>
        </p:sp>
        <p:sp>
          <p:nvSpPr>
            <p:cNvPr id="91" name="TextBox 90">
              <a:extLst>
                <a:ext uri="{FF2B5EF4-FFF2-40B4-BE49-F238E27FC236}">
                  <a16:creationId xmlns:a16="http://schemas.microsoft.com/office/drawing/2014/main" id="{8C33739D-2BAB-43FE-8749-3E69918CEE64}"/>
                </a:ext>
              </a:extLst>
            </p:cNvPr>
            <p:cNvSpPr txBox="1"/>
            <p:nvPr/>
          </p:nvSpPr>
          <p:spPr bwMode="auto">
            <a:xfrm>
              <a:off x="7567790" y="4406212"/>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endParaRPr lang="en-GB" sz="2400" dirty="0">
                <a:solidFill>
                  <a:srgbClr val="C00000"/>
                </a:solidFill>
                <a:latin typeface="Myriad Pro Semibold" charset="0"/>
                <a:ea typeface="Myriad Pro Semibold" charset="0"/>
                <a:cs typeface="Myriad Pro Semibold" charset="0"/>
              </a:endParaRPr>
            </a:p>
          </p:txBody>
        </p:sp>
        <p:sp>
          <p:nvSpPr>
            <p:cNvPr id="92" name="TextBox 91">
              <a:extLst>
                <a:ext uri="{FF2B5EF4-FFF2-40B4-BE49-F238E27FC236}">
                  <a16:creationId xmlns:a16="http://schemas.microsoft.com/office/drawing/2014/main" id="{C12CB053-448E-4D92-8214-997AEF089DF3}"/>
                </a:ext>
              </a:extLst>
            </p:cNvPr>
            <p:cNvSpPr txBox="1"/>
            <p:nvPr/>
          </p:nvSpPr>
          <p:spPr bwMode="auto">
            <a:xfrm>
              <a:off x="6150053" y="5094620"/>
              <a:ext cx="133402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2 × 4 = 8</a:t>
              </a:r>
            </a:p>
          </p:txBody>
        </p:sp>
        <p:sp>
          <p:nvSpPr>
            <p:cNvPr id="93" name="TextBox 92">
              <a:extLst>
                <a:ext uri="{FF2B5EF4-FFF2-40B4-BE49-F238E27FC236}">
                  <a16:creationId xmlns:a16="http://schemas.microsoft.com/office/drawing/2014/main" id="{1008EAE8-534E-45DF-8BF1-B9AD445E40EE}"/>
                </a:ext>
              </a:extLst>
            </p:cNvPr>
            <p:cNvSpPr txBox="1"/>
            <p:nvPr/>
          </p:nvSpPr>
          <p:spPr bwMode="auto">
            <a:xfrm>
              <a:off x="5936982" y="5467410"/>
              <a:ext cx="17601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half of 8 = 4</a:t>
              </a:r>
            </a:p>
          </p:txBody>
        </p:sp>
        <p:sp>
          <p:nvSpPr>
            <p:cNvPr id="94" name="TextBox 93">
              <a:extLst>
                <a:ext uri="{FF2B5EF4-FFF2-40B4-BE49-F238E27FC236}">
                  <a16:creationId xmlns:a16="http://schemas.microsoft.com/office/drawing/2014/main" id="{3B55995C-F32E-4E26-BD4D-DC0F61708F18}"/>
                </a:ext>
              </a:extLst>
            </p:cNvPr>
            <p:cNvSpPr txBox="1"/>
            <p:nvPr/>
          </p:nvSpPr>
          <p:spPr bwMode="auto">
            <a:xfrm>
              <a:off x="5893573" y="5840199"/>
              <a:ext cx="184698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double 4 = 8</a:t>
              </a:r>
            </a:p>
          </p:txBody>
        </p:sp>
      </p:grpSp>
    </p:spTree>
    <p:extLst>
      <p:ext uri="{BB962C8B-B14F-4D97-AF65-F5344CB8AC3E}">
        <p14:creationId xmlns:p14="http://schemas.microsoft.com/office/powerpoint/2010/main" val="259880773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3:3</a:t>
            </a:r>
          </a:p>
        </p:txBody>
      </p:sp>
      <p:sp>
        <p:nvSpPr>
          <p:cNvPr id="7" name="TextBox 6">
            <a:extLst>
              <a:ext uri="{FF2B5EF4-FFF2-40B4-BE49-F238E27FC236}">
                <a16:creationId xmlns:a16="http://schemas.microsoft.com/office/drawing/2014/main" id="{0319FB0C-5089-4A3A-BF8C-440985658BA6}"/>
              </a:ext>
            </a:extLst>
          </p:cNvPr>
          <p:cNvSpPr txBox="1"/>
          <p:nvPr/>
        </p:nvSpPr>
        <p:spPr bwMode="auto">
          <a:xfrm>
            <a:off x="5526775" y="1930378"/>
            <a:ext cx="11384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2628C"/>
                </a:solidFill>
                <a:latin typeface="Myriad Pro Semibold" charset="0"/>
                <a:ea typeface="Myriad Pro Semibold" charset="0"/>
                <a:cs typeface="Myriad Pro Semibold" charset="0"/>
              </a:rPr>
              <a:t>double</a:t>
            </a:r>
          </a:p>
        </p:txBody>
      </p:sp>
      <p:sp>
        <p:nvSpPr>
          <p:cNvPr id="8" name="TextBox 7">
            <a:extLst>
              <a:ext uri="{FF2B5EF4-FFF2-40B4-BE49-F238E27FC236}">
                <a16:creationId xmlns:a16="http://schemas.microsoft.com/office/drawing/2014/main" id="{E0CEAB0D-571F-4AA2-9E39-D5091BF8A232}"/>
              </a:ext>
            </a:extLst>
          </p:cNvPr>
          <p:cNvSpPr txBox="1"/>
          <p:nvPr/>
        </p:nvSpPr>
        <p:spPr bwMode="auto">
          <a:xfrm>
            <a:off x="5751997" y="4475485"/>
            <a:ext cx="688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2628C"/>
                </a:solidFill>
                <a:latin typeface="Myriad Pro Semibold" charset="0"/>
                <a:ea typeface="Myriad Pro Semibold" charset="0"/>
                <a:cs typeface="Myriad Pro Semibold" charset="0"/>
              </a:rPr>
              <a:t>half</a:t>
            </a:r>
          </a:p>
        </p:txBody>
      </p:sp>
      <p:grpSp>
        <p:nvGrpSpPr>
          <p:cNvPr id="21" name="Group 20">
            <a:extLst>
              <a:ext uri="{FF2B5EF4-FFF2-40B4-BE49-F238E27FC236}">
                <a16:creationId xmlns:a16="http://schemas.microsoft.com/office/drawing/2014/main" id="{E9303701-E848-4174-B2B2-AF5395F7389C}"/>
              </a:ext>
            </a:extLst>
          </p:cNvPr>
          <p:cNvGrpSpPr/>
          <p:nvPr/>
        </p:nvGrpSpPr>
        <p:grpSpPr>
          <a:xfrm>
            <a:off x="2717300" y="3198169"/>
            <a:ext cx="6757400" cy="461665"/>
            <a:chOff x="1193300" y="3198168"/>
            <a:chExt cx="6757400" cy="461665"/>
          </a:xfrm>
        </p:grpSpPr>
        <p:sp>
          <p:nvSpPr>
            <p:cNvPr id="5" name="TextBox 4">
              <a:extLst>
                <a:ext uri="{FF2B5EF4-FFF2-40B4-BE49-F238E27FC236}">
                  <a16:creationId xmlns:a16="http://schemas.microsoft.com/office/drawing/2014/main" id="{A2485277-0EBF-4636-8810-9E3D42F38C1F}"/>
                </a:ext>
              </a:extLst>
            </p:cNvPr>
            <p:cNvSpPr txBox="1"/>
            <p:nvPr/>
          </p:nvSpPr>
          <p:spPr bwMode="auto">
            <a:xfrm>
              <a:off x="1193300" y="3198168"/>
              <a:ext cx="970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factor</a:t>
              </a:r>
            </a:p>
          </p:txBody>
        </p:sp>
        <p:sp>
          <p:nvSpPr>
            <p:cNvPr id="6" name="TextBox 5">
              <a:extLst>
                <a:ext uri="{FF2B5EF4-FFF2-40B4-BE49-F238E27FC236}">
                  <a16:creationId xmlns:a16="http://schemas.microsoft.com/office/drawing/2014/main" id="{782FC23F-0CCD-4EFC-8BEB-755EF77EA312}"/>
                </a:ext>
              </a:extLst>
            </p:cNvPr>
            <p:cNvSpPr txBox="1"/>
            <p:nvPr/>
          </p:nvSpPr>
          <p:spPr bwMode="auto">
            <a:xfrm>
              <a:off x="6697664" y="3198168"/>
              <a:ext cx="12530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product</a:t>
              </a:r>
            </a:p>
          </p:txBody>
        </p:sp>
        <p:sp>
          <p:nvSpPr>
            <p:cNvPr id="9" name="TextBox 8">
              <a:extLst>
                <a:ext uri="{FF2B5EF4-FFF2-40B4-BE49-F238E27FC236}">
                  <a16:creationId xmlns:a16="http://schemas.microsoft.com/office/drawing/2014/main" id="{0BE75DC8-D4D2-4A2D-9675-9508A1D69454}"/>
                </a:ext>
              </a:extLst>
            </p:cNvPr>
            <p:cNvSpPr txBox="1"/>
            <p:nvPr/>
          </p:nvSpPr>
          <p:spPr bwMode="auto">
            <a:xfrm>
              <a:off x="3012397" y="3198168"/>
              <a:ext cx="394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sp>
          <p:nvSpPr>
            <p:cNvPr id="10" name="TextBox 9">
              <a:extLst>
                <a:ext uri="{FF2B5EF4-FFF2-40B4-BE49-F238E27FC236}">
                  <a16:creationId xmlns:a16="http://schemas.microsoft.com/office/drawing/2014/main" id="{9B1C5829-FA90-443C-AE6A-207409AA0A53}"/>
                </a:ext>
              </a:extLst>
            </p:cNvPr>
            <p:cNvSpPr txBox="1"/>
            <p:nvPr/>
          </p:nvSpPr>
          <p:spPr bwMode="auto">
            <a:xfrm>
              <a:off x="4255246" y="319816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11" name="TextBox 10">
              <a:extLst>
                <a:ext uri="{FF2B5EF4-FFF2-40B4-BE49-F238E27FC236}">
                  <a16:creationId xmlns:a16="http://schemas.microsoft.com/office/drawing/2014/main" id="{00FBA49B-4A2B-448D-AE1B-E301D2593F28}"/>
                </a:ext>
              </a:extLst>
            </p:cNvPr>
            <p:cNvSpPr txBox="1"/>
            <p:nvPr/>
          </p:nvSpPr>
          <p:spPr bwMode="auto">
            <a:xfrm>
              <a:off x="5454813" y="3198168"/>
              <a:ext cx="394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grpSp>
      <p:pic>
        <p:nvPicPr>
          <p:cNvPr id="16" name="Picture 15">
            <a:extLst>
              <a:ext uri="{FF2B5EF4-FFF2-40B4-BE49-F238E27FC236}">
                <a16:creationId xmlns:a16="http://schemas.microsoft.com/office/drawing/2014/main" id="{816E1DB8-596C-44AD-BA2E-876ED1777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653" y="3026295"/>
            <a:ext cx="1754555" cy="820219"/>
          </a:xfrm>
          <a:prstGeom prst="rect">
            <a:avLst/>
          </a:prstGeom>
        </p:spPr>
      </p:pic>
      <p:pic>
        <p:nvPicPr>
          <p:cNvPr id="17" name="Picture 16">
            <a:extLst>
              <a:ext uri="{FF2B5EF4-FFF2-40B4-BE49-F238E27FC236}">
                <a16:creationId xmlns:a16="http://schemas.microsoft.com/office/drawing/2014/main" id="{21D9D83A-2155-485E-8F9D-00B232C94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2561" y="3026295"/>
            <a:ext cx="1754555" cy="820219"/>
          </a:xfrm>
          <a:prstGeom prst="rect">
            <a:avLst/>
          </a:prstGeom>
        </p:spPr>
      </p:pic>
      <p:pic>
        <p:nvPicPr>
          <p:cNvPr id="19" name="Picture 18" descr="A close up of a logo&#10;&#10;Description automatically generated">
            <a:extLst>
              <a:ext uri="{FF2B5EF4-FFF2-40B4-BE49-F238E27FC236}">
                <a16:creationId xmlns:a16="http://schemas.microsoft.com/office/drawing/2014/main" id="{30FCB44B-A9DF-4EAF-9194-BED259039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957" y="2404773"/>
            <a:ext cx="5556089" cy="520659"/>
          </a:xfrm>
          <a:prstGeom prst="rect">
            <a:avLst/>
          </a:prstGeom>
        </p:spPr>
      </p:pic>
      <p:pic>
        <p:nvPicPr>
          <p:cNvPr id="20" name="Picture 19" descr="A close up of a logo&#10;&#10;Description automatically generated">
            <a:extLst>
              <a:ext uri="{FF2B5EF4-FFF2-40B4-BE49-F238E27FC236}">
                <a16:creationId xmlns:a16="http://schemas.microsoft.com/office/drawing/2014/main" id="{7445AE0D-E1F8-431D-8A46-C6DDE8CC6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3317957" y="3946420"/>
            <a:ext cx="5556089" cy="520659"/>
          </a:xfrm>
          <a:prstGeom prst="rect">
            <a:avLst/>
          </a:prstGeom>
        </p:spPr>
      </p:pic>
    </p:spTree>
    <p:extLst>
      <p:ext uri="{BB962C8B-B14F-4D97-AF65-F5344CB8AC3E}">
        <p14:creationId xmlns:p14="http://schemas.microsoft.com/office/powerpoint/2010/main" val="233458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right)">
                                      <p:cBhvr>
                                        <p:cTn id="33" dur="500"/>
                                        <p:tgtEl>
                                          <p:spTgt spid="20"/>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1250"/>
                            </p:stCondLst>
                            <p:childTnLst>
                              <p:par>
                                <p:cTn id="38" presetID="1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3:3</a:t>
            </a:r>
          </a:p>
        </p:txBody>
      </p:sp>
      <p:sp>
        <p:nvSpPr>
          <p:cNvPr id="5" name="TextBox 4">
            <a:extLst>
              <a:ext uri="{FF2B5EF4-FFF2-40B4-BE49-F238E27FC236}">
                <a16:creationId xmlns:a16="http://schemas.microsoft.com/office/drawing/2014/main" id="{DC5F49B0-72A2-404A-81EC-879FFEDB8F9A}"/>
              </a:ext>
            </a:extLst>
          </p:cNvPr>
          <p:cNvSpPr txBox="1"/>
          <p:nvPr/>
        </p:nvSpPr>
        <p:spPr bwMode="auto">
          <a:xfrm>
            <a:off x="6545441" y="1930378"/>
            <a:ext cx="11384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2628C"/>
                </a:solidFill>
                <a:latin typeface="Myriad Pro Semibold" charset="0"/>
                <a:ea typeface="Myriad Pro Semibold" charset="0"/>
                <a:cs typeface="Myriad Pro Semibold" charset="0"/>
              </a:rPr>
              <a:t>double</a:t>
            </a:r>
          </a:p>
        </p:txBody>
      </p:sp>
      <p:sp>
        <p:nvSpPr>
          <p:cNvPr id="6" name="TextBox 5">
            <a:extLst>
              <a:ext uri="{FF2B5EF4-FFF2-40B4-BE49-F238E27FC236}">
                <a16:creationId xmlns:a16="http://schemas.microsoft.com/office/drawing/2014/main" id="{2A8A1994-AD7E-4E98-8523-9E050200A815}"/>
              </a:ext>
            </a:extLst>
          </p:cNvPr>
          <p:cNvSpPr txBox="1"/>
          <p:nvPr/>
        </p:nvSpPr>
        <p:spPr bwMode="auto">
          <a:xfrm>
            <a:off x="6770663" y="4475485"/>
            <a:ext cx="688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2628C"/>
                </a:solidFill>
                <a:latin typeface="Myriad Pro Semibold" charset="0"/>
                <a:ea typeface="Myriad Pro Semibold" charset="0"/>
                <a:cs typeface="Myriad Pro Semibold" charset="0"/>
              </a:rPr>
              <a:t>half</a:t>
            </a:r>
          </a:p>
        </p:txBody>
      </p:sp>
      <p:grpSp>
        <p:nvGrpSpPr>
          <p:cNvPr id="18" name="Group 17">
            <a:extLst>
              <a:ext uri="{FF2B5EF4-FFF2-40B4-BE49-F238E27FC236}">
                <a16:creationId xmlns:a16="http://schemas.microsoft.com/office/drawing/2014/main" id="{5935E12C-2434-4047-8768-3CF90D32E4C9}"/>
              </a:ext>
            </a:extLst>
          </p:cNvPr>
          <p:cNvGrpSpPr/>
          <p:nvPr/>
        </p:nvGrpSpPr>
        <p:grpSpPr>
          <a:xfrm>
            <a:off x="2873396" y="3198169"/>
            <a:ext cx="6410804" cy="461665"/>
            <a:chOff x="892196" y="3198168"/>
            <a:chExt cx="6410804" cy="461665"/>
          </a:xfrm>
        </p:grpSpPr>
        <p:sp>
          <p:nvSpPr>
            <p:cNvPr id="8" name="TextBox 7">
              <a:extLst>
                <a:ext uri="{FF2B5EF4-FFF2-40B4-BE49-F238E27FC236}">
                  <a16:creationId xmlns:a16="http://schemas.microsoft.com/office/drawing/2014/main" id="{ECB9A143-7D31-4787-BB58-1289F16413F3}"/>
                </a:ext>
              </a:extLst>
            </p:cNvPr>
            <p:cNvSpPr txBox="1"/>
            <p:nvPr/>
          </p:nvSpPr>
          <p:spPr bwMode="auto">
            <a:xfrm>
              <a:off x="3148047" y="3198168"/>
              <a:ext cx="9709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factor</a:t>
              </a:r>
            </a:p>
          </p:txBody>
        </p:sp>
        <p:sp>
          <p:nvSpPr>
            <p:cNvPr id="9" name="TextBox 8">
              <a:extLst>
                <a:ext uri="{FF2B5EF4-FFF2-40B4-BE49-F238E27FC236}">
                  <a16:creationId xmlns:a16="http://schemas.microsoft.com/office/drawing/2014/main" id="{5A67A8F2-F855-419D-AFCA-28EBD3C5956F}"/>
                </a:ext>
              </a:extLst>
            </p:cNvPr>
            <p:cNvSpPr txBox="1"/>
            <p:nvPr/>
          </p:nvSpPr>
          <p:spPr bwMode="auto">
            <a:xfrm>
              <a:off x="6049964" y="3198168"/>
              <a:ext cx="12530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product</a:t>
              </a:r>
            </a:p>
          </p:txBody>
        </p:sp>
        <p:sp>
          <p:nvSpPr>
            <p:cNvPr id="10" name="TextBox 9">
              <a:extLst>
                <a:ext uri="{FF2B5EF4-FFF2-40B4-BE49-F238E27FC236}">
                  <a16:creationId xmlns:a16="http://schemas.microsoft.com/office/drawing/2014/main" id="{3394B64F-F93A-42EE-AA5D-D6682123A7E1}"/>
                </a:ext>
              </a:extLst>
            </p:cNvPr>
            <p:cNvSpPr txBox="1"/>
            <p:nvPr/>
          </p:nvSpPr>
          <p:spPr bwMode="auto">
            <a:xfrm>
              <a:off x="1746507" y="3198168"/>
              <a:ext cx="394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sp>
          <p:nvSpPr>
            <p:cNvPr id="11" name="TextBox 10">
              <a:extLst>
                <a:ext uri="{FF2B5EF4-FFF2-40B4-BE49-F238E27FC236}">
                  <a16:creationId xmlns:a16="http://schemas.microsoft.com/office/drawing/2014/main" id="{EB68C434-353D-41A2-8608-462F6CA1173E}"/>
                </a:ext>
              </a:extLst>
            </p:cNvPr>
            <p:cNvSpPr txBox="1"/>
            <p:nvPr/>
          </p:nvSpPr>
          <p:spPr bwMode="auto">
            <a:xfrm>
              <a:off x="892196" y="3198168"/>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12" name="TextBox 11">
              <a:extLst>
                <a:ext uri="{FF2B5EF4-FFF2-40B4-BE49-F238E27FC236}">
                  <a16:creationId xmlns:a16="http://schemas.microsoft.com/office/drawing/2014/main" id="{A747D175-BE31-4603-929C-6336750ECE1E}"/>
                </a:ext>
              </a:extLst>
            </p:cNvPr>
            <p:cNvSpPr txBox="1"/>
            <p:nvPr/>
          </p:nvSpPr>
          <p:spPr bwMode="auto">
            <a:xfrm>
              <a:off x="4887129" y="3198168"/>
              <a:ext cx="394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grpSp>
      <p:pic>
        <p:nvPicPr>
          <p:cNvPr id="13" name="Picture 12">
            <a:extLst>
              <a:ext uri="{FF2B5EF4-FFF2-40B4-BE49-F238E27FC236}">
                <a16:creationId xmlns:a16="http://schemas.microsoft.com/office/drawing/2014/main" id="{7A0BD3E2-4D2C-4C27-A81B-A98743A76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600" y="3026295"/>
            <a:ext cx="1754555" cy="820219"/>
          </a:xfrm>
          <a:prstGeom prst="rect">
            <a:avLst/>
          </a:prstGeom>
        </p:spPr>
      </p:pic>
      <p:pic>
        <p:nvPicPr>
          <p:cNvPr id="14" name="Picture 13">
            <a:extLst>
              <a:ext uri="{FF2B5EF4-FFF2-40B4-BE49-F238E27FC236}">
                <a16:creationId xmlns:a16="http://schemas.microsoft.com/office/drawing/2014/main" id="{0FAD819E-7FCC-403D-BA4D-D205F6711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2061" y="3026295"/>
            <a:ext cx="1754555" cy="820219"/>
          </a:xfrm>
          <a:prstGeom prst="rect">
            <a:avLst/>
          </a:prstGeom>
        </p:spPr>
      </p:pic>
      <p:pic>
        <p:nvPicPr>
          <p:cNvPr id="15" name="Picture 14">
            <a:extLst>
              <a:ext uri="{FF2B5EF4-FFF2-40B4-BE49-F238E27FC236}">
                <a16:creationId xmlns:a16="http://schemas.microsoft.com/office/drawing/2014/main" id="{2F889603-1B2E-4948-8861-A71C32B0A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349" y="2404773"/>
            <a:ext cx="3052637" cy="520659"/>
          </a:xfrm>
          <a:prstGeom prst="rect">
            <a:avLst/>
          </a:prstGeom>
        </p:spPr>
      </p:pic>
      <p:pic>
        <p:nvPicPr>
          <p:cNvPr id="16" name="Picture 15">
            <a:extLst>
              <a:ext uri="{FF2B5EF4-FFF2-40B4-BE49-F238E27FC236}">
                <a16:creationId xmlns:a16="http://schemas.microsoft.com/office/drawing/2014/main" id="{E65CFBE5-42F5-48EA-AE10-FD1E25A78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5588349" y="3946420"/>
            <a:ext cx="3052637" cy="520659"/>
          </a:xfrm>
          <a:prstGeom prst="rect">
            <a:avLst/>
          </a:prstGeom>
        </p:spPr>
      </p:pic>
    </p:spTree>
    <p:extLst>
      <p:ext uri="{BB962C8B-B14F-4D97-AF65-F5344CB8AC3E}">
        <p14:creationId xmlns:p14="http://schemas.microsoft.com/office/powerpoint/2010/main" val="158373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25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125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2"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7799D388-B6D6-4A90-B161-A98D0A55C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808" y="2579858"/>
            <a:ext cx="3408382" cy="1213717"/>
          </a:xfrm>
          <a:prstGeom prst="rect">
            <a:avLst/>
          </a:prstGeom>
        </p:spPr>
      </p:pic>
      <p:grpSp>
        <p:nvGrpSpPr>
          <p:cNvPr id="44" name="Group 43">
            <a:extLst>
              <a:ext uri="{FF2B5EF4-FFF2-40B4-BE49-F238E27FC236}">
                <a16:creationId xmlns:a16="http://schemas.microsoft.com/office/drawing/2014/main" id="{2660DAD2-029E-42F5-A748-2854D0543635}"/>
              </a:ext>
            </a:extLst>
          </p:cNvPr>
          <p:cNvGrpSpPr/>
          <p:nvPr/>
        </p:nvGrpSpPr>
        <p:grpSpPr>
          <a:xfrm>
            <a:off x="5892153" y="2540998"/>
            <a:ext cx="4320000" cy="1656000"/>
            <a:chOff x="4368153" y="2540998"/>
            <a:chExt cx="4320000" cy="1656000"/>
          </a:xfrm>
        </p:grpSpPr>
        <p:sp>
          <p:nvSpPr>
            <p:cNvPr id="19" name="TextBox 18">
              <a:extLst>
                <a:ext uri="{FF2B5EF4-FFF2-40B4-BE49-F238E27FC236}">
                  <a16:creationId xmlns:a16="http://schemas.microsoft.com/office/drawing/2014/main" id="{DE9B2AE9-5814-4DBD-8361-6477DD2E6782}"/>
                </a:ext>
              </a:extLst>
            </p:cNvPr>
            <p:cNvSpPr txBox="1"/>
            <p:nvPr/>
          </p:nvSpPr>
          <p:spPr bwMode="auto">
            <a:xfrm>
              <a:off x="6346899" y="2732319"/>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9" name="Rectangle 8">
              <a:extLst>
                <a:ext uri="{FF2B5EF4-FFF2-40B4-BE49-F238E27FC236}">
                  <a16:creationId xmlns:a16="http://schemas.microsoft.com/office/drawing/2014/main" id="{D74011A1-9AAF-4FDC-A192-EC2736DB8D76}"/>
                </a:ext>
              </a:extLst>
            </p:cNvPr>
            <p:cNvSpPr/>
            <p:nvPr/>
          </p:nvSpPr>
          <p:spPr bwMode="auto">
            <a:xfrm>
              <a:off x="4368153" y="2540998"/>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10" name="Straight Connector 9">
              <a:extLst>
                <a:ext uri="{FF2B5EF4-FFF2-40B4-BE49-F238E27FC236}">
                  <a16:creationId xmlns:a16="http://schemas.microsoft.com/office/drawing/2014/main" id="{B9597C3C-7347-48A1-9DE2-CFD1357D1E4A}"/>
                </a:ext>
              </a:extLst>
            </p:cNvPr>
            <p:cNvCxnSpPr/>
            <p:nvPr/>
          </p:nvCxnSpPr>
          <p:spPr bwMode="auto">
            <a:xfrm>
              <a:off x="4368153" y="3378523"/>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a:extLst>
                <a:ext uri="{FF2B5EF4-FFF2-40B4-BE49-F238E27FC236}">
                  <a16:creationId xmlns:a16="http://schemas.microsoft.com/office/drawing/2014/main" id="{95388CE5-42A9-4EA4-B32F-59C88D4DE78F}"/>
                </a:ext>
              </a:extLst>
            </p:cNvPr>
            <p:cNvCxnSpPr/>
            <p:nvPr/>
          </p:nvCxnSpPr>
          <p:spPr bwMode="auto">
            <a:xfrm>
              <a:off x="6528153" y="3368323"/>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TextBox 13">
            <a:extLst>
              <a:ext uri="{FF2B5EF4-FFF2-40B4-BE49-F238E27FC236}">
                <a16:creationId xmlns:a16="http://schemas.microsoft.com/office/drawing/2014/main" id="{E8C10E7B-7F15-453A-BF2A-095489BE0E20}"/>
              </a:ext>
            </a:extLst>
          </p:cNvPr>
          <p:cNvSpPr txBox="1"/>
          <p:nvPr/>
        </p:nvSpPr>
        <p:spPr bwMode="auto">
          <a:xfrm>
            <a:off x="6800178" y="3524087"/>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22" name="TextBox 21">
            <a:extLst>
              <a:ext uri="{FF2B5EF4-FFF2-40B4-BE49-F238E27FC236}">
                <a16:creationId xmlns:a16="http://schemas.microsoft.com/office/drawing/2014/main" id="{398C84C7-A5F9-4C4F-9132-534580FF8295}"/>
              </a:ext>
            </a:extLst>
          </p:cNvPr>
          <p:cNvSpPr txBox="1"/>
          <p:nvPr/>
        </p:nvSpPr>
        <p:spPr bwMode="auto">
          <a:xfrm>
            <a:off x="8967178" y="3542245"/>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C00000"/>
              </a:solidFill>
              <a:latin typeface="Myriad Pro Semibold" charset="0"/>
              <a:ea typeface="Myriad Pro Semibold" charset="0"/>
              <a:cs typeface="Myriad Pro Semibold" charset="0"/>
            </a:endParaRPr>
          </a:p>
        </p:txBody>
      </p:sp>
      <p:sp>
        <p:nvSpPr>
          <p:cNvPr id="12" name="TextBox 11">
            <a:extLst>
              <a:ext uri="{FF2B5EF4-FFF2-40B4-BE49-F238E27FC236}">
                <a16:creationId xmlns:a16="http://schemas.microsoft.com/office/drawing/2014/main" id="{2196C881-46F8-446C-A2B3-C19F2EBC4A27}"/>
              </a:ext>
            </a:extLst>
          </p:cNvPr>
          <p:cNvSpPr txBox="1"/>
          <p:nvPr/>
        </p:nvSpPr>
        <p:spPr bwMode="auto">
          <a:xfrm>
            <a:off x="6785751" y="3551829"/>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endParaRPr lang="en-GB" sz="2400" dirty="0">
              <a:solidFill>
                <a:srgbClr val="C00000"/>
              </a:solidFill>
              <a:latin typeface="Myriad Pro Semibold" charset="0"/>
              <a:ea typeface="Myriad Pro Semibold" charset="0"/>
              <a:cs typeface="Myriad Pro Semibold" charset="0"/>
            </a:endParaRPr>
          </a:p>
        </p:txBody>
      </p:sp>
      <p:sp>
        <p:nvSpPr>
          <p:cNvPr id="13" name="TextBox 12">
            <a:extLst>
              <a:ext uri="{FF2B5EF4-FFF2-40B4-BE49-F238E27FC236}">
                <a16:creationId xmlns:a16="http://schemas.microsoft.com/office/drawing/2014/main" id="{230FACBA-A5AA-4FF1-95A8-7314F217CD5E}"/>
              </a:ext>
            </a:extLst>
          </p:cNvPr>
          <p:cNvSpPr txBox="1"/>
          <p:nvPr/>
        </p:nvSpPr>
        <p:spPr bwMode="auto">
          <a:xfrm>
            <a:off x="8956464" y="3551829"/>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endParaRPr lang="en-GB" sz="2400" dirty="0">
              <a:solidFill>
                <a:srgbClr val="C00000"/>
              </a:solidFill>
              <a:latin typeface="Myriad Pro Semibold" charset="0"/>
              <a:ea typeface="Myriad Pro Semibold" charset="0"/>
              <a:cs typeface="Myriad Pro Semibold" charset="0"/>
            </a:endParaRPr>
          </a:p>
        </p:txBody>
      </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3:4</a:t>
            </a:r>
          </a:p>
        </p:txBody>
      </p:sp>
      <p:sp>
        <p:nvSpPr>
          <p:cNvPr id="15" name="TextBox 14">
            <a:extLst>
              <a:ext uri="{FF2B5EF4-FFF2-40B4-BE49-F238E27FC236}">
                <a16:creationId xmlns:a16="http://schemas.microsoft.com/office/drawing/2014/main" id="{6035CC7F-7CF4-4C1E-8177-DE9A3EEC6402}"/>
              </a:ext>
            </a:extLst>
          </p:cNvPr>
          <p:cNvSpPr txBox="1"/>
          <p:nvPr/>
        </p:nvSpPr>
        <p:spPr bwMode="auto">
          <a:xfrm>
            <a:off x="1841993" y="3905103"/>
            <a:ext cx="36840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that number of birds.</a:t>
            </a:r>
          </a:p>
        </p:txBody>
      </p:sp>
      <p:sp>
        <p:nvSpPr>
          <p:cNvPr id="16" name="TextBox 15">
            <a:extLst>
              <a:ext uri="{FF2B5EF4-FFF2-40B4-BE49-F238E27FC236}">
                <a16:creationId xmlns:a16="http://schemas.microsoft.com/office/drawing/2014/main" id="{2057BF03-8B5E-4478-84F3-EB3388DD4ADA}"/>
              </a:ext>
            </a:extLst>
          </p:cNvPr>
          <p:cNvSpPr txBox="1"/>
          <p:nvPr/>
        </p:nvSpPr>
        <p:spPr bwMode="auto">
          <a:xfrm>
            <a:off x="2637533" y="4885633"/>
            <a:ext cx="39035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three times, is equal to 6.</a:t>
            </a:r>
            <a:endParaRPr lang="en-GB" sz="2400" dirty="0">
              <a:solidFill>
                <a:srgbClr val="FF0000"/>
              </a:solidFill>
              <a:latin typeface="Myriad Pro Semibold" charset="0"/>
              <a:ea typeface="Myriad Pro Semibold" charset="0"/>
              <a:cs typeface="Myriad Pro Semibold" charset="0"/>
            </a:endParaRPr>
          </a:p>
        </p:txBody>
      </p:sp>
      <p:sp>
        <p:nvSpPr>
          <p:cNvPr id="17" name="TextBox 16">
            <a:extLst>
              <a:ext uri="{FF2B5EF4-FFF2-40B4-BE49-F238E27FC236}">
                <a16:creationId xmlns:a16="http://schemas.microsoft.com/office/drawing/2014/main" id="{E40DD894-1711-43B7-91C8-E11834B471DD}"/>
              </a:ext>
            </a:extLst>
          </p:cNvPr>
          <p:cNvSpPr txBox="1"/>
          <p:nvPr/>
        </p:nvSpPr>
        <p:spPr bwMode="auto">
          <a:xfrm>
            <a:off x="6583170" y="4885633"/>
            <a:ext cx="3058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twice is equal to 6.</a:t>
            </a:r>
          </a:p>
        </p:txBody>
      </p:sp>
      <p:sp>
        <p:nvSpPr>
          <p:cNvPr id="20" name="TextBox 19">
            <a:extLst>
              <a:ext uri="{FF2B5EF4-FFF2-40B4-BE49-F238E27FC236}">
                <a16:creationId xmlns:a16="http://schemas.microsoft.com/office/drawing/2014/main" id="{76EB8C93-AFA9-4BC5-BC8D-B36F0B022E33}"/>
              </a:ext>
            </a:extLst>
          </p:cNvPr>
          <p:cNvSpPr txBox="1"/>
          <p:nvPr/>
        </p:nvSpPr>
        <p:spPr bwMode="auto">
          <a:xfrm>
            <a:off x="3837980" y="825983"/>
            <a:ext cx="4516044"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There were 6 birds.</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Now there are half that number.</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How many birds now?</a:t>
            </a:r>
          </a:p>
        </p:txBody>
      </p:sp>
      <p:sp>
        <p:nvSpPr>
          <p:cNvPr id="23" name="TextBox 22">
            <a:extLst>
              <a:ext uri="{FF2B5EF4-FFF2-40B4-BE49-F238E27FC236}">
                <a16:creationId xmlns:a16="http://schemas.microsoft.com/office/drawing/2014/main" id="{25DF847A-75D2-417B-A6DF-4F06D24C0310}"/>
              </a:ext>
            </a:extLst>
          </p:cNvPr>
          <p:cNvSpPr txBox="1"/>
          <p:nvPr/>
        </p:nvSpPr>
        <p:spPr bwMode="auto">
          <a:xfrm>
            <a:off x="3596386" y="5570354"/>
            <a:ext cx="2127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  6</a:t>
            </a:r>
            <a:endParaRPr lang="en-GB" sz="2400" dirty="0">
              <a:solidFill>
                <a:srgbClr val="C00000"/>
              </a:solidFill>
              <a:latin typeface="Myriad Pro Semibold" charset="0"/>
              <a:ea typeface="Myriad Pro Semibold" charset="0"/>
              <a:cs typeface="Myriad Pro Semibold" charset="0"/>
            </a:endParaRPr>
          </a:p>
        </p:txBody>
      </p:sp>
      <p:sp>
        <p:nvSpPr>
          <p:cNvPr id="28" name="TextBox 27">
            <a:extLst>
              <a:ext uri="{FF2B5EF4-FFF2-40B4-BE49-F238E27FC236}">
                <a16:creationId xmlns:a16="http://schemas.microsoft.com/office/drawing/2014/main" id="{AF90E4FF-65D9-420B-89C3-F3EBBC3C87E7}"/>
              </a:ext>
            </a:extLst>
          </p:cNvPr>
          <p:cNvSpPr txBox="1"/>
          <p:nvPr/>
        </p:nvSpPr>
        <p:spPr bwMode="auto">
          <a:xfrm>
            <a:off x="7087483" y="557035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sp>
        <p:nvSpPr>
          <p:cNvPr id="29" name="Rectangle 28">
            <a:extLst>
              <a:ext uri="{FF2B5EF4-FFF2-40B4-BE49-F238E27FC236}">
                <a16:creationId xmlns:a16="http://schemas.microsoft.com/office/drawing/2014/main" id="{A7236C37-E974-4AC1-BB80-0087FE191FA8}"/>
              </a:ext>
            </a:extLst>
          </p:cNvPr>
          <p:cNvSpPr/>
          <p:nvPr/>
        </p:nvSpPr>
        <p:spPr bwMode="auto">
          <a:xfrm>
            <a:off x="7032341" y="5570354"/>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0" name="TextBox 29">
            <a:extLst>
              <a:ext uri="{FF2B5EF4-FFF2-40B4-BE49-F238E27FC236}">
                <a16:creationId xmlns:a16="http://schemas.microsoft.com/office/drawing/2014/main" id="{9654EBEF-6E2C-4EE3-94C5-CDC6F6135647}"/>
              </a:ext>
            </a:extLst>
          </p:cNvPr>
          <p:cNvSpPr txBox="1"/>
          <p:nvPr/>
        </p:nvSpPr>
        <p:spPr bwMode="auto">
          <a:xfrm>
            <a:off x="7565114" y="5570354"/>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  =  6</a:t>
            </a:r>
            <a:endParaRPr lang="en-GB" sz="2400" dirty="0">
              <a:solidFill>
                <a:srgbClr val="C00000"/>
              </a:solidFill>
              <a:latin typeface="Myriad Pro Semibold" charset="0"/>
              <a:ea typeface="Myriad Pro Semibold" charset="0"/>
              <a:cs typeface="Myriad Pro Semibold" charset="0"/>
            </a:endParaRPr>
          </a:p>
        </p:txBody>
      </p:sp>
      <p:sp>
        <p:nvSpPr>
          <p:cNvPr id="31" name="Rectangle 30">
            <a:extLst>
              <a:ext uri="{FF2B5EF4-FFF2-40B4-BE49-F238E27FC236}">
                <a16:creationId xmlns:a16="http://schemas.microsoft.com/office/drawing/2014/main" id="{EE80839F-3085-4406-869B-658E9A689B1A}"/>
              </a:ext>
            </a:extLst>
          </p:cNvPr>
          <p:cNvSpPr/>
          <p:nvPr/>
        </p:nvSpPr>
        <p:spPr bwMode="auto">
          <a:xfrm>
            <a:off x="4417386" y="5570354"/>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2" name="TextBox 31">
            <a:extLst>
              <a:ext uri="{FF2B5EF4-FFF2-40B4-BE49-F238E27FC236}">
                <a16:creationId xmlns:a16="http://schemas.microsoft.com/office/drawing/2014/main" id="{FD7541BE-4560-489A-88D8-1E98428569D9}"/>
              </a:ext>
            </a:extLst>
          </p:cNvPr>
          <p:cNvSpPr txBox="1"/>
          <p:nvPr/>
        </p:nvSpPr>
        <p:spPr bwMode="auto">
          <a:xfrm>
            <a:off x="4472529" y="557035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pic>
        <p:nvPicPr>
          <p:cNvPr id="48" name="Picture 47" descr="A picture containing clipart&#10;&#10;Description automatically generated">
            <a:extLst>
              <a:ext uri="{FF2B5EF4-FFF2-40B4-BE49-F238E27FC236}">
                <a16:creationId xmlns:a16="http://schemas.microsoft.com/office/drawing/2014/main" id="{0A7F20AD-E11E-4A39-878F-E71AF6A67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4974" y="2579858"/>
            <a:ext cx="1579494" cy="507101"/>
          </a:xfrm>
          <a:prstGeom prst="rect">
            <a:avLst/>
          </a:prstGeom>
        </p:spPr>
      </p:pic>
    </p:spTree>
    <p:extLst>
      <p:ext uri="{BB962C8B-B14F-4D97-AF65-F5344CB8AC3E}">
        <p14:creationId xmlns:p14="http://schemas.microsoft.com/office/powerpoint/2010/main" val="273606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2"/>
                                        </p:tgtEl>
                                      </p:cBhvr>
                                    </p:animEffect>
                                    <p:set>
                                      <p:cBhvr>
                                        <p:cTn id="66" dur="1" fill="hold">
                                          <p:stCondLst>
                                            <p:cond delay="499"/>
                                          </p:stCondLst>
                                        </p:cTn>
                                        <p:tgtEl>
                                          <p:spTgt spid="22"/>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48"/>
                                        </p:tgtEl>
                                      </p:cBhvr>
                                    </p:animEffect>
                                    <p:set>
                                      <p:cBhvr>
                                        <p:cTn id="78"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2" grpId="0"/>
      <p:bldP spid="22" grpId="1"/>
      <p:bldP spid="12" grpId="0"/>
      <p:bldP spid="13" grpId="0"/>
      <p:bldP spid="15" grpId="0"/>
      <p:bldP spid="16" grpId="0"/>
      <p:bldP spid="17" grpId="0"/>
      <p:bldP spid="23" grpId="0"/>
      <p:bldP spid="28" grpId="0"/>
      <p:bldP spid="29" grpId="0" animBg="1"/>
      <p:bldP spid="30" grpId="0"/>
      <p:bldP spid="31" grpId="0" animBg="1"/>
      <p:bldP spid="32" grpId="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33</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4189192728"/>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33</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halve two-digit numbers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983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33</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1720035329"/>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3:5 - 3:7</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38-40</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3807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3:5</a:t>
            </a:r>
          </a:p>
        </p:txBody>
      </p:sp>
      <p:grpSp>
        <p:nvGrpSpPr>
          <p:cNvPr id="29" name="Group 28">
            <a:extLst>
              <a:ext uri="{FF2B5EF4-FFF2-40B4-BE49-F238E27FC236}">
                <a16:creationId xmlns:a16="http://schemas.microsoft.com/office/drawing/2014/main" id="{25B648CD-F4BD-4E69-8D93-73AD2DF5CB82}"/>
              </a:ext>
            </a:extLst>
          </p:cNvPr>
          <p:cNvGrpSpPr/>
          <p:nvPr/>
        </p:nvGrpSpPr>
        <p:grpSpPr>
          <a:xfrm>
            <a:off x="3940889" y="2256839"/>
            <a:ext cx="4320000" cy="1656000"/>
            <a:chOff x="2416889" y="2256839"/>
            <a:chExt cx="4320000" cy="1656000"/>
          </a:xfrm>
        </p:grpSpPr>
        <p:sp>
          <p:nvSpPr>
            <p:cNvPr id="6" name="TextBox 5">
              <a:extLst>
                <a:ext uri="{FF2B5EF4-FFF2-40B4-BE49-F238E27FC236}">
                  <a16:creationId xmlns:a16="http://schemas.microsoft.com/office/drawing/2014/main" id="{C83B183E-67A1-4641-8D61-E84E7E5A854E}"/>
                </a:ext>
              </a:extLst>
            </p:cNvPr>
            <p:cNvSpPr txBox="1"/>
            <p:nvPr/>
          </p:nvSpPr>
          <p:spPr bwMode="auto">
            <a:xfrm>
              <a:off x="4395636" y="244816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sp>
          <p:nvSpPr>
            <p:cNvPr id="7" name="Rectangle 6">
              <a:extLst>
                <a:ext uri="{FF2B5EF4-FFF2-40B4-BE49-F238E27FC236}">
                  <a16:creationId xmlns:a16="http://schemas.microsoft.com/office/drawing/2014/main" id="{6C23C414-77ED-4F94-995D-72A9C0440BBE}"/>
                </a:ext>
              </a:extLst>
            </p:cNvPr>
            <p:cNvSpPr/>
            <p:nvPr/>
          </p:nvSpPr>
          <p:spPr bwMode="auto">
            <a:xfrm>
              <a:off x="2416889" y="2256839"/>
              <a:ext cx="432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8" name="Straight Connector 7">
              <a:extLst>
                <a:ext uri="{FF2B5EF4-FFF2-40B4-BE49-F238E27FC236}">
                  <a16:creationId xmlns:a16="http://schemas.microsoft.com/office/drawing/2014/main" id="{57064075-BDE0-4D71-A0C7-9CAE7E2F1DAE}"/>
                </a:ext>
              </a:extLst>
            </p:cNvPr>
            <p:cNvCxnSpPr/>
            <p:nvPr/>
          </p:nvCxnSpPr>
          <p:spPr bwMode="auto">
            <a:xfrm>
              <a:off x="2416889" y="3094364"/>
              <a:ext cx="432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1EB2C90C-2687-44C3-B711-0BC3ECDF9724}"/>
                </a:ext>
              </a:extLst>
            </p:cNvPr>
            <p:cNvCxnSpPr/>
            <p:nvPr/>
          </p:nvCxnSpPr>
          <p:spPr bwMode="auto">
            <a:xfrm>
              <a:off x="4576889" y="3084164"/>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TextBox 9">
            <a:extLst>
              <a:ext uri="{FF2B5EF4-FFF2-40B4-BE49-F238E27FC236}">
                <a16:creationId xmlns:a16="http://schemas.microsoft.com/office/drawing/2014/main" id="{76DE3373-7BEF-4C14-8912-BD4ADF0DB832}"/>
              </a:ext>
            </a:extLst>
          </p:cNvPr>
          <p:cNvSpPr txBox="1"/>
          <p:nvPr/>
        </p:nvSpPr>
        <p:spPr bwMode="auto">
          <a:xfrm>
            <a:off x="4834489" y="326767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11" name="TextBox 10">
            <a:extLst>
              <a:ext uri="{FF2B5EF4-FFF2-40B4-BE49-F238E27FC236}">
                <a16:creationId xmlns:a16="http://schemas.microsoft.com/office/drawing/2014/main" id="{84541178-6D9E-40F0-A22C-04E6DE69CF41}"/>
              </a:ext>
            </a:extLst>
          </p:cNvPr>
          <p:cNvSpPr txBox="1"/>
          <p:nvPr/>
        </p:nvSpPr>
        <p:spPr bwMode="auto">
          <a:xfrm>
            <a:off x="7005201" y="3267670"/>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14" name="TextBox 13">
            <a:extLst>
              <a:ext uri="{FF2B5EF4-FFF2-40B4-BE49-F238E27FC236}">
                <a16:creationId xmlns:a16="http://schemas.microsoft.com/office/drawing/2014/main" id="{4DB88328-DAE1-42E1-B1A0-DAA8339C23A4}"/>
              </a:ext>
            </a:extLst>
          </p:cNvPr>
          <p:cNvSpPr txBox="1"/>
          <p:nvPr/>
        </p:nvSpPr>
        <p:spPr bwMode="auto">
          <a:xfrm>
            <a:off x="2423852" y="4639692"/>
            <a:ext cx="7342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Double        is equal to 8; so half of 8 is equal to        .</a:t>
            </a:r>
          </a:p>
        </p:txBody>
      </p:sp>
      <p:sp>
        <p:nvSpPr>
          <p:cNvPr id="15" name="Rectangle 14">
            <a:extLst>
              <a:ext uri="{FF2B5EF4-FFF2-40B4-BE49-F238E27FC236}">
                <a16:creationId xmlns:a16="http://schemas.microsoft.com/office/drawing/2014/main" id="{8D9A394C-CE37-4FF6-9806-1B9FD9F39A28}"/>
              </a:ext>
            </a:extLst>
          </p:cNvPr>
          <p:cNvSpPr/>
          <p:nvPr/>
        </p:nvSpPr>
        <p:spPr bwMode="auto">
          <a:xfrm>
            <a:off x="9051344" y="4639691"/>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6" name="TextBox 15">
            <a:extLst>
              <a:ext uri="{FF2B5EF4-FFF2-40B4-BE49-F238E27FC236}">
                <a16:creationId xmlns:a16="http://schemas.microsoft.com/office/drawing/2014/main" id="{4C9FB468-7743-484F-A6E8-5A5395EF4FC6}"/>
              </a:ext>
            </a:extLst>
          </p:cNvPr>
          <p:cNvSpPr txBox="1"/>
          <p:nvPr/>
        </p:nvSpPr>
        <p:spPr bwMode="auto">
          <a:xfrm>
            <a:off x="9106487" y="4639690"/>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17" name="Rectangle 16">
            <a:extLst>
              <a:ext uri="{FF2B5EF4-FFF2-40B4-BE49-F238E27FC236}">
                <a16:creationId xmlns:a16="http://schemas.microsoft.com/office/drawing/2014/main" id="{1CE72DBC-7BEA-4D1C-A0BD-A197D4DAA704}"/>
              </a:ext>
            </a:extLst>
          </p:cNvPr>
          <p:cNvSpPr/>
          <p:nvPr/>
        </p:nvSpPr>
        <p:spPr bwMode="auto">
          <a:xfrm>
            <a:off x="3604135" y="4639692"/>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8" name="TextBox 17">
            <a:extLst>
              <a:ext uri="{FF2B5EF4-FFF2-40B4-BE49-F238E27FC236}">
                <a16:creationId xmlns:a16="http://schemas.microsoft.com/office/drawing/2014/main" id="{53055B32-48E1-4AE8-8D82-15DCC22C3006}"/>
              </a:ext>
            </a:extLst>
          </p:cNvPr>
          <p:cNvSpPr txBox="1"/>
          <p:nvPr/>
        </p:nvSpPr>
        <p:spPr bwMode="auto">
          <a:xfrm>
            <a:off x="3659278" y="4639691"/>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19" name="TextBox 18">
            <a:extLst>
              <a:ext uri="{FF2B5EF4-FFF2-40B4-BE49-F238E27FC236}">
                <a16:creationId xmlns:a16="http://schemas.microsoft.com/office/drawing/2014/main" id="{561CADBF-4DC0-46D3-9F1D-966EE08BC44C}"/>
              </a:ext>
            </a:extLst>
          </p:cNvPr>
          <p:cNvSpPr txBox="1"/>
          <p:nvPr/>
        </p:nvSpPr>
        <p:spPr bwMode="auto">
          <a:xfrm>
            <a:off x="5152895" y="1069207"/>
            <a:ext cx="12963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8</a:t>
            </a:r>
            <a:endParaRPr lang="en-GB" sz="2400" dirty="0">
              <a:solidFill>
                <a:srgbClr val="FF0000"/>
              </a:solidFill>
              <a:latin typeface="Myriad Pro Semibold" charset="0"/>
              <a:ea typeface="Myriad Pro Semibold" charset="0"/>
              <a:cs typeface="Myriad Pro Semibold" charset="0"/>
            </a:endParaRPr>
          </a:p>
        </p:txBody>
      </p:sp>
      <p:sp>
        <p:nvSpPr>
          <p:cNvPr id="20" name="TextBox 19">
            <a:extLst>
              <a:ext uri="{FF2B5EF4-FFF2-40B4-BE49-F238E27FC236}">
                <a16:creationId xmlns:a16="http://schemas.microsoft.com/office/drawing/2014/main" id="{EF836428-B49E-4853-B1B6-4EF8EAE0A0DA}"/>
              </a:ext>
            </a:extLst>
          </p:cNvPr>
          <p:cNvSpPr txBox="1"/>
          <p:nvPr/>
        </p:nvSpPr>
        <p:spPr bwMode="auto">
          <a:xfrm>
            <a:off x="6364278" y="1068765"/>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4</a:t>
            </a:r>
          </a:p>
        </p:txBody>
      </p:sp>
    </p:spTree>
    <p:extLst>
      <p:ext uri="{BB962C8B-B14F-4D97-AF65-F5344CB8AC3E}">
        <p14:creationId xmlns:p14="http://schemas.microsoft.com/office/powerpoint/2010/main" val="390818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animBg="1"/>
      <p:bldP spid="16" grpId="0"/>
      <p:bldP spid="17" grpId="0" animBg="1"/>
      <p:bldP spid="18" grpId="0"/>
      <p:bldP spid="20"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51BE4E3-A44B-4A59-944B-EF4400EC1D70}"/>
              </a:ext>
            </a:extLst>
          </p:cNvPr>
          <p:cNvGrpSpPr/>
          <p:nvPr/>
        </p:nvGrpSpPr>
        <p:grpSpPr>
          <a:xfrm>
            <a:off x="3010325" y="2256840"/>
            <a:ext cx="6171353" cy="1183011"/>
            <a:chOff x="1486324" y="2256839"/>
            <a:chExt cx="6171353" cy="1183011"/>
          </a:xfrm>
        </p:grpSpPr>
        <p:pic>
          <p:nvPicPr>
            <p:cNvPr id="20" name="Picture 19" descr="A picture containing sitting, indoor, looking, green&#10;&#10;Description automatically generated">
              <a:extLst>
                <a:ext uri="{FF2B5EF4-FFF2-40B4-BE49-F238E27FC236}">
                  <a16:creationId xmlns:a16="http://schemas.microsoft.com/office/drawing/2014/main" id="{92B121B9-66AC-44B6-89D2-E7D936E01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92696" y="1373985"/>
              <a:ext cx="1182127" cy="2947835"/>
            </a:xfrm>
            <a:prstGeom prst="rect">
              <a:avLst/>
            </a:prstGeom>
          </p:spPr>
        </p:pic>
        <p:pic>
          <p:nvPicPr>
            <p:cNvPr id="8" name="Picture 7" descr="A picture containing sitting, indoor, looking, green&#10;&#10;Description automatically generated">
              <a:extLst>
                <a:ext uri="{FF2B5EF4-FFF2-40B4-BE49-F238E27FC236}">
                  <a16:creationId xmlns:a16="http://schemas.microsoft.com/office/drawing/2014/main" id="{06872AAD-9F82-48C4-AF84-9DA0D323C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369178" y="1374869"/>
              <a:ext cx="1182127" cy="2947835"/>
            </a:xfrm>
            <a:prstGeom prst="rect">
              <a:avLst/>
            </a:prstGeom>
          </p:spPr>
        </p:pic>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3:5</a:t>
            </a:r>
          </a:p>
        </p:txBody>
      </p:sp>
      <p:pic>
        <p:nvPicPr>
          <p:cNvPr id="4" name="Picture 3" descr="A picture containing red, toiletry, object, pallette&#10;&#10;Description automatically generated" hidden="1">
            <a:extLst>
              <a:ext uri="{FF2B5EF4-FFF2-40B4-BE49-F238E27FC236}">
                <a16:creationId xmlns:a16="http://schemas.microsoft.com/office/drawing/2014/main" id="{E1F3687A-C0CC-4CDD-9C9F-FAA5ED2559C7}"/>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2960290" y="1869344"/>
            <a:ext cx="6271423" cy="1416782"/>
          </a:xfrm>
          <a:prstGeom prst="rect">
            <a:avLst/>
          </a:prstGeom>
        </p:spPr>
      </p:pic>
      <p:sp>
        <p:nvSpPr>
          <p:cNvPr id="5" name="TextBox 4">
            <a:extLst>
              <a:ext uri="{FF2B5EF4-FFF2-40B4-BE49-F238E27FC236}">
                <a16:creationId xmlns:a16="http://schemas.microsoft.com/office/drawing/2014/main" id="{11DE3A6B-38C6-40D9-94EF-905436266CA2}"/>
              </a:ext>
            </a:extLst>
          </p:cNvPr>
          <p:cNvSpPr txBox="1"/>
          <p:nvPr/>
        </p:nvSpPr>
        <p:spPr bwMode="auto">
          <a:xfrm>
            <a:off x="5091143" y="1069207"/>
            <a:ext cx="14630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12</a:t>
            </a:r>
            <a:endParaRPr lang="en-GB" sz="2400" dirty="0">
              <a:solidFill>
                <a:srgbClr val="FF0000"/>
              </a:solidFill>
              <a:latin typeface="Myriad Pro Semibold" charset="0"/>
              <a:ea typeface="Myriad Pro Semibold" charset="0"/>
              <a:cs typeface="Myriad Pro Semibold" charset="0"/>
            </a:endParaRPr>
          </a:p>
        </p:txBody>
      </p:sp>
      <p:sp>
        <p:nvSpPr>
          <p:cNvPr id="6" name="TextBox 5">
            <a:extLst>
              <a:ext uri="{FF2B5EF4-FFF2-40B4-BE49-F238E27FC236}">
                <a16:creationId xmlns:a16="http://schemas.microsoft.com/office/drawing/2014/main" id="{29A69290-DD2F-4B2D-AD6A-3C81FEA804CD}"/>
              </a:ext>
            </a:extLst>
          </p:cNvPr>
          <p:cNvSpPr txBox="1"/>
          <p:nvPr/>
        </p:nvSpPr>
        <p:spPr bwMode="auto">
          <a:xfrm>
            <a:off x="6447619" y="1068765"/>
            <a:ext cx="6463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6</a:t>
            </a:r>
          </a:p>
        </p:txBody>
      </p:sp>
      <p:grpSp>
        <p:nvGrpSpPr>
          <p:cNvPr id="40" name="Group 39">
            <a:extLst>
              <a:ext uri="{FF2B5EF4-FFF2-40B4-BE49-F238E27FC236}">
                <a16:creationId xmlns:a16="http://schemas.microsoft.com/office/drawing/2014/main" id="{BCBE3BC3-F4E9-4EA8-88BB-528B7B0DBC63}"/>
              </a:ext>
            </a:extLst>
          </p:cNvPr>
          <p:cNvGrpSpPr/>
          <p:nvPr/>
        </p:nvGrpSpPr>
        <p:grpSpPr>
          <a:xfrm>
            <a:off x="3089575" y="2341015"/>
            <a:ext cx="2794777" cy="441429"/>
            <a:chOff x="1565574" y="2341014"/>
            <a:chExt cx="2794777" cy="441429"/>
          </a:xfrm>
        </p:grpSpPr>
        <p:pic>
          <p:nvPicPr>
            <p:cNvPr id="12" name="Picture 11" descr="A picture containing cosmetic, toiletry&#10;&#10;Description automatically generated">
              <a:extLst>
                <a:ext uri="{FF2B5EF4-FFF2-40B4-BE49-F238E27FC236}">
                  <a16:creationId xmlns:a16="http://schemas.microsoft.com/office/drawing/2014/main" id="{DFD17C9A-269D-4B24-A116-CD725F2350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65574" y="2341016"/>
              <a:ext cx="441427" cy="441427"/>
            </a:xfrm>
            <a:prstGeom prst="rect">
              <a:avLst/>
            </a:prstGeom>
          </p:spPr>
        </p:pic>
        <p:pic>
          <p:nvPicPr>
            <p:cNvPr id="13" name="Picture 12" descr="A picture containing cosmetic, toiletry&#10;&#10;Description automatically generated">
              <a:extLst>
                <a:ext uri="{FF2B5EF4-FFF2-40B4-BE49-F238E27FC236}">
                  <a16:creationId xmlns:a16="http://schemas.microsoft.com/office/drawing/2014/main" id="{BE98A75D-AFC9-4162-9FFD-0CFDB4E90D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153912" y="2341016"/>
              <a:ext cx="441427" cy="441427"/>
            </a:xfrm>
            <a:prstGeom prst="rect">
              <a:avLst/>
            </a:prstGeom>
          </p:spPr>
        </p:pic>
        <p:pic>
          <p:nvPicPr>
            <p:cNvPr id="14" name="Picture 13" descr="A picture containing cosmetic, toiletry&#10;&#10;Description automatically generated">
              <a:extLst>
                <a:ext uri="{FF2B5EF4-FFF2-40B4-BE49-F238E27FC236}">
                  <a16:creationId xmlns:a16="http://schemas.microsoft.com/office/drawing/2014/main" id="{9DB0BE3F-BF84-41C0-A3A8-969B6D8B53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42250" y="2341016"/>
              <a:ext cx="441427" cy="441427"/>
            </a:xfrm>
            <a:prstGeom prst="rect">
              <a:avLst/>
            </a:prstGeom>
          </p:spPr>
        </p:pic>
        <p:pic>
          <p:nvPicPr>
            <p:cNvPr id="15" name="Picture 14" descr="A picture containing cosmetic, toiletry&#10;&#10;Description automatically generated">
              <a:extLst>
                <a:ext uri="{FF2B5EF4-FFF2-40B4-BE49-F238E27FC236}">
                  <a16:creationId xmlns:a16="http://schemas.microsoft.com/office/drawing/2014/main" id="{494006E6-11D8-462F-A9C0-63D1E9963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30588" y="2341016"/>
              <a:ext cx="441427" cy="441427"/>
            </a:xfrm>
            <a:prstGeom prst="rect">
              <a:avLst/>
            </a:prstGeom>
          </p:spPr>
        </p:pic>
        <p:pic>
          <p:nvPicPr>
            <p:cNvPr id="16" name="Picture 15" descr="A picture containing cosmetic, toiletry&#10;&#10;Description automatically generated">
              <a:extLst>
                <a:ext uri="{FF2B5EF4-FFF2-40B4-BE49-F238E27FC236}">
                  <a16:creationId xmlns:a16="http://schemas.microsoft.com/office/drawing/2014/main" id="{F118753F-43E1-4F16-A73D-9466A882DD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18924" y="2341014"/>
              <a:ext cx="441427" cy="441427"/>
            </a:xfrm>
            <a:prstGeom prst="rect">
              <a:avLst/>
            </a:prstGeom>
          </p:spPr>
        </p:pic>
      </p:grpSp>
      <p:pic>
        <p:nvPicPr>
          <p:cNvPr id="17" name="Picture 16" descr="A picture containing cosmetic, toiletry&#10;&#10;Description automatically generated">
            <a:extLst>
              <a:ext uri="{FF2B5EF4-FFF2-40B4-BE49-F238E27FC236}">
                <a16:creationId xmlns:a16="http://schemas.microsoft.com/office/drawing/2014/main" id="{744A1873-34B0-44D8-9254-265FD1996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09496" y="2341015"/>
            <a:ext cx="441427" cy="441427"/>
          </a:xfrm>
          <a:prstGeom prst="rect">
            <a:avLst/>
          </a:prstGeom>
        </p:spPr>
      </p:pic>
      <p:grpSp>
        <p:nvGrpSpPr>
          <p:cNvPr id="41" name="Group 40">
            <a:extLst>
              <a:ext uri="{FF2B5EF4-FFF2-40B4-BE49-F238E27FC236}">
                <a16:creationId xmlns:a16="http://schemas.microsoft.com/office/drawing/2014/main" id="{CCED494D-CCBF-4C31-B253-F55AC2992607}"/>
              </a:ext>
            </a:extLst>
          </p:cNvPr>
          <p:cNvGrpSpPr/>
          <p:nvPr/>
        </p:nvGrpSpPr>
        <p:grpSpPr>
          <a:xfrm>
            <a:off x="3089575" y="2925179"/>
            <a:ext cx="2794777" cy="441429"/>
            <a:chOff x="1565574" y="2925178"/>
            <a:chExt cx="2794777" cy="441429"/>
          </a:xfrm>
        </p:grpSpPr>
        <p:pic>
          <p:nvPicPr>
            <p:cNvPr id="21" name="Picture 20" descr="A picture containing cosmetic, toiletry&#10;&#10;Description automatically generated">
              <a:extLst>
                <a:ext uri="{FF2B5EF4-FFF2-40B4-BE49-F238E27FC236}">
                  <a16:creationId xmlns:a16="http://schemas.microsoft.com/office/drawing/2014/main" id="{56C2837A-7234-4B21-8D96-A5655DE2E3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565574" y="2925180"/>
              <a:ext cx="441427" cy="441427"/>
            </a:xfrm>
            <a:prstGeom prst="rect">
              <a:avLst/>
            </a:prstGeom>
          </p:spPr>
        </p:pic>
        <p:pic>
          <p:nvPicPr>
            <p:cNvPr id="22" name="Picture 21" descr="A picture containing cosmetic, toiletry&#10;&#10;Description automatically generated">
              <a:extLst>
                <a:ext uri="{FF2B5EF4-FFF2-40B4-BE49-F238E27FC236}">
                  <a16:creationId xmlns:a16="http://schemas.microsoft.com/office/drawing/2014/main" id="{03EB1E77-EB81-456A-9CB8-BC812ADC2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153912" y="2925180"/>
              <a:ext cx="441427" cy="441427"/>
            </a:xfrm>
            <a:prstGeom prst="rect">
              <a:avLst/>
            </a:prstGeom>
          </p:spPr>
        </p:pic>
        <p:pic>
          <p:nvPicPr>
            <p:cNvPr id="23" name="Picture 22" descr="A picture containing cosmetic, toiletry&#10;&#10;Description automatically generated">
              <a:extLst>
                <a:ext uri="{FF2B5EF4-FFF2-40B4-BE49-F238E27FC236}">
                  <a16:creationId xmlns:a16="http://schemas.microsoft.com/office/drawing/2014/main" id="{7FD7D240-FE4C-4F31-ADFA-16853205DD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42250" y="2925180"/>
              <a:ext cx="441427" cy="441427"/>
            </a:xfrm>
            <a:prstGeom prst="rect">
              <a:avLst/>
            </a:prstGeom>
          </p:spPr>
        </p:pic>
        <p:pic>
          <p:nvPicPr>
            <p:cNvPr id="24" name="Picture 23" descr="A picture containing cosmetic, toiletry&#10;&#10;Description automatically generated">
              <a:extLst>
                <a:ext uri="{FF2B5EF4-FFF2-40B4-BE49-F238E27FC236}">
                  <a16:creationId xmlns:a16="http://schemas.microsoft.com/office/drawing/2014/main" id="{7E3904A2-CDB4-48AA-A75F-20C0B574E4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30588" y="2925180"/>
              <a:ext cx="441427" cy="441427"/>
            </a:xfrm>
            <a:prstGeom prst="rect">
              <a:avLst/>
            </a:prstGeom>
          </p:spPr>
        </p:pic>
        <p:pic>
          <p:nvPicPr>
            <p:cNvPr id="25" name="Picture 24" descr="A picture containing cosmetic, toiletry&#10;&#10;Description automatically generated">
              <a:extLst>
                <a:ext uri="{FF2B5EF4-FFF2-40B4-BE49-F238E27FC236}">
                  <a16:creationId xmlns:a16="http://schemas.microsoft.com/office/drawing/2014/main" id="{B435DD74-A487-4086-ACC9-4367E8310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18924" y="2925178"/>
              <a:ext cx="441427" cy="441427"/>
            </a:xfrm>
            <a:prstGeom prst="rect">
              <a:avLst/>
            </a:prstGeom>
          </p:spPr>
        </p:pic>
      </p:grpSp>
      <p:pic>
        <p:nvPicPr>
          <p:cNvPr id="26" name="Picture 25" descr="A picture containing cosmetic, toiletry&#10;&#10;Description automatically generated">
            <a:extLst>
              <a:ext uri="{FF2B5EF4-FFF2-40B4-BE49-F238E27FC236}">
                <a16:creationId xmlns:a16="http://schemas.microsoft.com/office/drawing/2014/main" id="{E4759825-BC91-4DFC-870C-8A5A90EC6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09496" y="2925178"/>
            <a:ext cx="441427" cy="441427"/>
          </a:xfrm>
          <a:prstGeom prst="rect">
            <a:avLst/>
          </a:prstGeom>
        </p:spPr>
      </p:pic>
      <p:sp>
        <p:nvSpPr>
          <p:cNvPr id="27" name="TextBox 26">
            <a:extLst>
              <a:ext uri="{FF2B5EF4-FFF2-40B4-BE49-F238E27FC236}">
                <a16:creationId xmlns:a16="http://schemas.microsoft.com/office/drawing/2014/main" id="{D0D01ABE-DD51-4F49-8DFE-9B2665412B95}"/>
              </a:ext>
            </a:extLst>
          </p:cNvPr>
          <p:cNvSpPr txBox="1"/>
          <p:nvPr/>
        </p:nvSpPr>
        <p:spPr bwMode="auto">
          <a:xfrm>
            <a:off x="4618641" y="4164935"/>
            <a:ext cx="14630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10</a:t>
            </a:r>
            <a:endParaRPr lang="en-GB" sz="2400" dirty="0">
              <a:solidFill>
                <a:srgbClr val="FF0000"/>
              </a:solidFill>
              <a:latin typeface="Myriad Pro Semibold" charset="0"/>
              <a:ea typeface="Myriad Pro Semibold" charset="0"/>
              <a:cs typeface="Myriad Pro Semibold" charset="0"/>
            </a:endParaRPr>
          </a:p>
        </p:txBody>
      </p:sp>
      <p:sp>
        <p:nvSpPr>
          <p:cNvPr id="28" name="TextBox 27">
            <a:extLst>
              <a:ext uri="{FF2B5EF4-FFF2-40B4-BE49-F238E27FC236}">
                <a16:creationId xmlns:a16="http://schemas.microsoft.com/office/drawing/2014/main" id="{74D0AA5D-0287-4390-9707-EC7C7D3D5E10}"/>
              </a:ext>
            </a:extLst>
          </p:cNvPr>
          <p:cNvSpPr txBox="1"/>
          <p:nvPr/>
        </p:nvSpPr>
        <p:spPr bwMode="auto">
          <a:xfrm>
            <a:off x="6272218" y="4164050"/>
            <a:ext cx="12963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2</a:t>
            </a:r>
            <a:endParaRPr lang="en-GB" sz="2400" dirty="0">
              <a:solidFill>
                <a:srgbClr val="FF0000"/>
              </a:solidFill>
              <a:latin typeface="Myriad Pro Semibold" charset="0"/>
              <a:ea typeface="Myriad Pro Semibold" charset="0"/>
              <a:cs typeface="Myriad Pro Semibold" charset="0"/>
            </a:endParaRPr>
          </a:p>
        </p:txBody>
      </p:sp>
      <p:sp>
        <p:nvSpPr>
          <p:cNvPr id="35" name="TextBox 34">
            <a:extLst>
              <a:ext uri="{FF2B5EF4-FFF2-40B4-BE49-F238E27FC236}">
                <a16:creationId xmlns:a16="http://schemas.microsoft.com/office/drawing/2014/main" id="{12B9B669-6E50-443F-8CB6-77BBA77A4699}"/>
              </a:ext>
            </a:extLst>
          </p:cNvPr>
          <p:cNvSpPr txBox="1"/>
          <p:nvPr/>
        </p:nvSpPr>
        <p:spPr bwMode="auto">
          <a:xfrm>
            <a:off x="5174497" y="483497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endParaRPr lang="en-GB" sz="2400" dirty="0">
              <a:solidFill>
                <a:srgbClr val="FF0000"/>
              </a:solidFill>
              <a:latin typeface="Myriad Pro Semibold" charset="0"/>
              <a:ea typeface="Myriad Pro Semibold" charset="0"/>
              <a:cs typeface="Myriad Pro Semibold" charset="0"/>
            </a:endParaRPr>
          </a:p>
        </p:txBody>
      </p:sp>
      <p:sp>
        <p:nvSpPr>
          <p:cNvPr id="36" name="TextBox 35">
            <a:extLst>
              <a:ext uri="{FF2B5EF4-FFF2-40B4-BE49-F238E27FC236}">
                <a16:creationId xmlns:a16="http://schemas.microsoft.com/office/drawing/2014/main" id="{DC56D191-53C9-445A-9E98-5B99BD0DA4BB}"/>
              </a:ext>
            </a:extLst>
          </p:cNvPr>
          <p:cNvSpPr txBox="1"/>
          <p:nvPr/>
        </p:nvSpPr>
        <p:spPr bwMode="auto">
          <a:xfrm>
            <a:off x="6744718" y="483497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a:t>
            </a:r>
            <a:endParaRPr lang="en-GB" sz="2400" dirty="0">
              <a:solidFill>
                <a:srgbClr val="FF0000"/>
              </a:solidFill>
              <a:latin typeface="Myriad Pro Semibold" charset="0"/>
              <a:ea typeface="Myriad Pro Semibold" charset="0"/>
              <a:cs typeface="Myriad Pro Semibold" charset="0"/>
            </a:endParaRPr>
          </a:p>
        </p:txBody>
      </p:sp>
      <p:sp>
        <p:nvSpPr>
          <p:cNvPr id="37" name="TextBox 36">
            <a:extLst>
              <a:ext uri="{FF2B5EF4-FFF2-40B4-BE49-F238E27FC236}">
                <a16:creationId xmlns:a16="http://schemas.microsoft.com/office/drawing/2014/main" id="{1D59CA72-3985-44CF-8A48-27E196A64C5E}"/>
              </a:ext>
            </a:extLst>
          </p:cNvPr>
          <p:cNvSpPr txBox="1"/>
          <p:nvPr/>
        </p:nvSpPr>
        <p:spPr bwMode="auto">
          <a:xfrm>
            <a:off x="5983615" y="4834973"/>
            <a:ext cx="394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FF0000"/>
              </a:solidFill>
              <a:latin typeface="Myriad Pro Semibold" charset="0"/>
              <a:ea typeface="Myriad Pro Semibold" charset="0"/>
              <a:cs typeface="Myriad Pro Semibold" charset="0"/>
            </a:endParaRPr>
          </a:p>
        </p:txBody>
      </p:sp>
      <p:sp>
        <p:nvSpPr>
          <p:cNvPr id="38" name="TextBox 37">
            <a:extLst>
              <a:ext uri="{FF2B5EF4-FFF2-40B4-BE49-F238E27FC236}">
                <a16:creationId xmlns:a16="http://schemas.microsoft.com/office/drawing/2014/main" id="{700BF065-0F33-4CCF-B1CD-DE6FB70064B9}"/>
              </a:ext>
            </a:extLst>
          </p:cNvPr>
          <p:cNvSpPr txBox="1"/>
          <p:nvPr/>
        </p:nvSpPr>
        <p:spPr bwMode="auto">
          <a:xfrm>
            <a:off x="7352124" y="4834973"/>
            <a:ext cx="1071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6</a:t>
            </a:r>
            <a:endParaRPr lang="en-GB" sz="2400" dirty="0">
              <a:solidFill>
                <a:srgbClr val="FF0000"/>
              </a:solidFill>
              <a:latin typeface="Myriad Pro Semibold" charset="0"/>
              <a:ea typeface="Myriad Pro Semibold" charset="0"/>
              <a:cs typeface="Myriad Pro Semibold" charset="0"/>
            </a:endParaRPr>
          </a:p>
        </p:txBody>
      </p:sp>
      <p:sp>
        <p:nvSpPr>
          <p:cNvPr id="31" name="TextBox 30">
            <a:extLst>
              <a:ext uri="{FF2B5EF4-FFF2-40B4-BE49-F238E27FC236}">
                <a16:creationId xmlns:a16="http://schemas.microsoft.com/office/drawing/2014/main" id="{2520A912-FB9F-4DDF-8924-F805ECC0631C}"/>
              </a:ext>
            </a:extLst>
          </p:cNvPr>
          <p:cNvSpPr txBox="1"/>
          <p:nvPr/>
        </p:nvSpPr>
        <p:spPr bwMode="auto">
          <a:xfrm>
            <a:off x="5983615" y="4163165"/>
            <a:ext cx="3946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endParaRPr lang="en-GB" sz="2400" dirty="0">
              <a:solidFill>
                <a:srgbClr val="FF0000"/>
              </a:solidFill>
              <a:latin typeface="Myriad Pro Semibold" charset="0"/>
              <a:ea typeface="Myriad Pro Semibold" charset="0"/>
              <a:cs typeface="Myriad Pro Semibold" charset="0"/>
            </a:endParaRPr>
          </a:p>
        </p:txBody>
      </p:sp>
    </p:spTree>
    <p:extLst>
      <p:ext uri="{BB962C8B-B14F-4D97-AF65-F5344CB8AC3E}">
        <p14:creationId xmlns:p14="http://schemas.microsoft.com/office/powerpoint/2010/main" val="308153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40"/>
                                        </p:tgtEl>
                                      </p:cBhvr>
                                    </p:animEffect>
                                    <p:animScale>
                                      <p:cBhvr>
                                        <p:cTn id="10" dur="500" autoRev="1" fill="hold"/>
                                        <p:tgtEl>
                                          <p:spTgt spid="40"/>
                                        </p:tgtEl>
                                      </p:cBhvr>
                                      <p:by x="105000" y="105000"/>
                                    </p:animScale>
                                  </p:childTnLst>
                                </p:cTn>
                              </p:par>
                              <p:par>
                                <p:cTn id="11" presetID="26" presetClass="emph" presetSubtype="0" fill="hold" nodeType="withEffect">
                                  <p:stCondLst>
                                    <p:cond delay="0"/>
                                  </p:stCondLst>
                                  <p:childTnLst>
                                    <p:animEffect transition="out" filter="fade">
                                      <p:cBhvr>
                                        <p:cTn id="12" dur="1000" tmFilter="0, 0; .2, .5; .8, .5; 1, 0"/>
                                        <p:tgtEl>
                                          <p:spTgt spid="41"/>
                                        </p:tgtEl>
                                      </p:cBhvr>
                                    </p:animEffect>
                                    <p:animScale>
                                      <p:cBhvr>
                                        <p:cTn id="13" dur="500" autoRev="1" fill="hold"/>
                                        <p:tgtEl>
                                          <p:spTgt spid="41"/>
                                        </p:tgtEl>
                                      </p:cBhvr>
                                      <p:by x="105000" y="105000"/>
                                    </p:animScale>
                                  </p:childTnLst>
                                </p:cTn>
                              </p:par>
                            </p:childTnLst>
                          </p:cTn>
                        </p:par>
                        <p:par>
                          <p:cTn id="14" fill="hold">
                            <p:stCondLst>
                              <p:cond delay="1000"/>
                            </p:stCondLst>
                            <p:childTnLst>
                              <p:par>
                                <p:cTn id="15" presetID="10" presetClass="entr" presetSubtype="0" fill="hold" grpId="0" nodeType="afterEffect">
                                  <p:stCondLst>
                                    <p:cond delay="5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26" presetClass="emph" presetSubtype="0" fill="hold" nodeType="withEffect">
                                  <p:stCondLst>
                                    <p:cond delay="500"/>
                                  </p:stCondLst>
                                  <p:childTnLst>
                                    <p:animEffect transition="out" filter="fade">
                                      <p:cBhvr>
                                        <p:cTn id="23" dur="1000" tmFilter="0, 0; .2, .5; .8, .5; 1, 0"/>
                                        <p:tgtEl>
                                          <p:spTgt spid="17"/>
                                        </p:tgtEl>
                                      </p:cBhvr>
                                    </p:animEffect>
                                    <p:animScale>
                                      <p:cBhvr>
                                        <p:cTn id="24" dur="500" autoRev="1" fill="hold"/>
                                        <p:tgtEl>
                                          <p:spTgt spid="17"/>
                                        </p:tgtEl>
                                      </p:cBhvr>
                                      <p:by x="105000" y="105000"/>
                                    </p:animScale>
                                  </p:childTnLst>
                                </p:cTn>
                              </p:par>
                              <p:par>
                                <p:cTn id="25" presetID="26" presetClass="emph" presetSubtype="0" fill="hold" nodeType="withEffect">
                                  <p:stCondLst>
                                    <p:cond delay="500"/>
                                  </p:stCondLst>
                                  <p:childTnLst>
                                    <p:animEffect transition="out" filter="fade">
                                      <p:cBhvr>
                                        <p:cTn id="26" dur="1000" tmFilter="0, 0; .2, .5; .8, .5; 1, 0"/>
                                        <p:tgtEl>
                                          <p:spTgt spid="26"/>
                                        </p:tgtEl>
                                      </p:cBhvr>
                                    </p:animEffect>
                                    <p:animScale>
                                      <p:cBhvr>
                                        <p:cTn id="27" dur="500" autoRev="1" fill="hold"/>
                                        <p:tgtEl>
                                          <p:spTgt spid="2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1" nodeType="clickEffect">
                                  <p:stCondLst>
                                    <p:cond delay="0"/>
                                  </p:stCondLst>
                                  <p:childTnLst>
                                    <p:animEffect transition="out" filter="fade">
                                      <p:cBhvr>
                                        <p:cTn id="31" dur="1000" tmFilter="0, 0; .2, .5; .8, .5; 1, 0"/>
                                        <p:tgtEl>
                                          <p:spTgt spid="27"/>
                                        </p:tgtEl>
                                      </p:cBhvr>
                                    </p:animEffect>
                                    <p:animScale>
                                      <p:cBhvr>
                                        <p:cTn id="32" dur="500" autoRev="1" fill="hold"/>
                                        <p:tgtEl>
                                          <p:spTgt spid="27"/>
                                        </p:tgtEl>
                                      </p:cBhvr>
                                      <p:by x="105000" y="105000"/>
                                    </p:animScale>
                                  </p:childTnLst>
                                </p:cTn>
                              </p:par>
                            </p:childTnLst>
                          </p:cTn>
                        </p:par>
                        <p:par>
                          <p:cTn id="33" fill="hold">
                            <p:stCondLst>
                              <p:cond delay="1000"/>
                            </p:stCondLst>
                            <p:childTnLst>
                              <p:par>
                                <p:cTn id="34" presetID="10" presetClass="exit" presetSubtype="0" fill="hold" nodeType="afterEffect">
                                  <p:stCondLst>
                                    <p:cond delay="0"/>
                                  </p:stCondLst>
                                  <p:childTnLst>
                                    <p:animEffect transition="out" filter="fade">
                                      <p:cBhvr>
                                        <p:cTn id="35" dur="500"/>
                                        <p:tgtEl>
                                          <p:spTgt spid="41"/>
                                        </p:tgtEl>
                                      </p:cBhvr>
                                    </p:animEffect>
                                    <p:set>
                                      <p:cBhvr>
                                        <p:cTn id="36" dur="1" fill="hold">
                                          <p:stCondLst>
                                            <p:cond delay="499"/>
                                          </p:stCondLst>
                                        </p:cTn>
                                        <p:tgtEl>
                                          <p:spTgt spid="41"/>
                                        </p:tgtEl>
                                        <p:attrNameLst>
                                          <p:attrName>style.visibility</p:attrName>
                                        </p:attrNameLst>
                                      </p:cBhvr>
                                      <p:to>
                                        <p:strVal val="hidden"/>
                                      </p:to>
                                    </p:se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1000" tmFilter="0, 0; .2, .5; .8, .5; 1, 0"/>
                                        <p:tgtEl>
                                          <p:spTgt spid="28"/>
                                        </p:tgtEl>
                                      </p:cBhvr>
                                    </p:animEffect>
                                    <p:animScale>
                                      <p:cBhvr>
                                        <p:cTn id="45" dur="500" autoRev="1" fill="hold"/>
                                        <p:tgtEl>
                                          <p:spTgt spid="28"/>
                                        </p:tgtEl>
                                      </p:cBhvr>
                                      <p:by x="105000" y="105000"/>
                                    </p:animScale>
                                  </p:child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26"/>
                                        </p:tgtEl>
                                      </p:cBhvr>
                                    </p:animEffect>
                                    <p:set>
                                      <p:cBhvr>
                                        <p:cTn id="49" dur="1" fill="hold">
                                          <p:stCondLst>
                                            <p:cond delay="499"/>
                                          </p:stCondLst>
                                        </p:cTn>
                                        <p:tgtEl>
                                          <p:spTgt spid="26"/>
                                        </p:tgtEl>
                                        <p:attrNameLst>
                                          <p:attrName>style.visibility</p:attrName>
                                        </p:attrNameLst>
                                      </p:cBhvr>
                                      <p:to>
                                        <p:strVal val="hidden"/>
                                      </p:to>
                                    </p:se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P spid="27" grpId="1"/>
      <p:bldP spid="28" grpId="0"/>
      <p:bldP spid="28" grpId="1"/>
      <p:bldP spid="35" grpId="0"/>
      <p:bldP spid="36" grpId="0"/>
      <p:bldP spid="37" grpId="0"/>
      <p:bldP spid="38" grpId="0"/>
      <p:bldP spid="31"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2C03F30-E271-46D4-95A4-95C791164EF9}"/>
              </a:ext>
            </a:extLst>
          </p:cNvPr>
          <p:cNvSpPr txBox="1"/>
          <p:nvPr/>
        </p:nvSpPr>
        <p:spPr bwMode="auto">
          <a:xfrm>
            <a:off x="7547715" y="3283105"/>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sp>
        <p:nvSpPr>
          <p:cNvPr id="24" name="TextBox 23">
            <a:extLst>
              <a:ext uri="{FF2B5EF4-FFF2-40B4-BE49-F238E27FC236}">
                <a16:creationId xmlns:a16="http://schemas.microsoft.com/office/drawing/2014/main" id="{6C3671B4-A255-4E30-BC25-CB29FE679D47}"/>
              </a:ext>
            </a:extLst>
          </p:cNvPr>
          <p:cNvSpPr txBox="1"/>
          <p:nvPr/>
        </p:nvSpPr>
        <p:spPr bwMode="auto">
          <a:xfrm>
            <a:off x="9355334" y="3283105"/>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3:6</a:t>
            </a:r>
          </a:p>
        </p:txBody>
      </p:sp>
      <p:grpSp>
        <p:nvGrpSpPr>
          <p:cNvPr id="7" name="Group 6">
            <a:extLst>
              <a:ext uri="{FF2B5EF4-FFF2-40B4-BE49-F238E27FC236}">
                <a16:creationId xmlns:a16="http://schemas.microsoft.com/office/drawing/2014/main" id="{5E8911AB-B6AB-4610-BEC3-A4362A62FD30}"/>
              </a:ext>
            </a:extLst>
          </p:cNvPr>
          <p:cNvGrpSpPr/>
          <p:nvPr/>
        </p:nvGrpSpPr>
        <p:grpSpPr>
          <a:xfrm>
            <a:off x="6798764" y="2272518"/>
            <a:ext cx="3600000" cy="1656000"/>
            <a:chOff x="4749426" y="2876940"/>
            <a:chExt cx="3600000" cy="1656000"/>
          </a:xfrm>
        </p:grpSpPr>
        <p:sp>
          <p:nvSpPr>
            <p:cNvPr id="8" name="Rectangle 7">
              <a:extLst>
                <a:ext uri="{FF2B5EF4-FFF2-40B4-BE49-F238E27FC236}">
                  <a16:creationId xmlns:a16="http://schemas.microsoft.com/office/drawing/2014/main" id="{6EEA76E8-D266-45BD-A694-9DCC1AD229FC}"/>
                </a:ext>
              </a:extLst>
            </p:cNvPr>
            <p:cNvSpPr/>
            <p:nvPr/>
          </p:nvSpPr>
          <p:spPr bwMode="auto">
            <a:xfrm>
              <a:off x="4749426" y="2876940"/>
              <a:ext cx="36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9" name="Straight Connector 8">
              <a:extLst>
                <a:ext uri="{FF2B5EF4-FFF2-40B4-BE49-F238E27FC236}">
                  <a16:creationId xmlns:a16="http://schemas.microsoft.com/office/drawing/2014/main" id="{F8255EA9-78FD-4A1E-9221-102BD80E384D}"/>
                </a:ext>
              </a:extLst>
            </p:cNvPr>
            <p:cNvCxnSpPr/>
            <p:nvPr/>
          </p:nvCxnSpPr>
          <p:spPr bwMode="auto">
            <a:xfrm>
              <a:off x="4749426" y="3714465"/>
              <a:ext cx="36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C7DC1DBA-E2F1-4D04-8D8E-F3E1F5CDE00B}"/>
                </a:ext>
              </a:extLst>
            </p:cNvPr>
            <p:cNvCxnSpPr/>
            <p:nvPr/>
          </p:nvCxnSpPr>
          <p:spPr bwMode="auto">
            <a:xfrm>
              <a:off x="6549426" y="3704265"/>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TextBox 10">
            <a:extLst>
              <a:ext uri="{FF2B5EF4-FFF2-40B4-BE49-F238E27FC236}">
                <a16:creationId xmlns:a16="http://schemas.microsoft.com/office/drawing/2014/main" id="{37309307-EB64-4212-9696-BB601E8765BE}"/>
              </a:ext>
            </a:extLst>
          </p:cNvPr>
          <p:cNvSpPr txBox="1"/>
          <p:nvPr/>
        </p:nvSpPr>
        <p:spPr bwMode="auto">
          <a:xfrm>
            <a:off x="8339719" y="2463840"/>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a:t>
            </a:r>
          </a:p>
        </p:txBody>
      </p:sp>
      <p:sp>
        <p:nvSpPr>
          <p:cNvPr id="12" name="TextBox 11">
            <a:extLst>
              <a:ext uri="{FF2B5EF4-FFF2-40B4-BE49-F238E27FC236}">
                <a16:creationId xmlns:a16="http://schemas.microsoft.com/office/drawing/2014/main" id="{C48BB2D2-C474-4144-B90D-E351516D8C06}"/>
              </a:ext>
            </a:extLst>
          </p:cNvPr>
          <p:cNvSpPr txBox="1"/>
          <p:nvPr/>
        </p:nvSpPr>
        <p:spPr bwMode="auto">
          <a:xfrm>
            <a:off x="7533289" y="3283349"/>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13" name="TextBox 12">
            <a:extLst>
              <a:ext uri="{FF2B5EF4-FFF2-40B4-BE49-F238E27FC236}">
                <a16:creationId xmlns:a16="http://schemas.microsoft.com/office/drawing/2014/main" id="{6472CF2C-CD44-4510-94EE-8D74A70509E1}"/>
              </a:ext>
            </a:extLst>
          </p:cNvPr>
          <p:cNvSpPr txBox="1"/>
          <p:nvPr/>
        </p:nvSpPr>
        <p:spPr bwMode="auto">
          <a:xfrm>
            <a:off x="9326480" y="3283105"/>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14" name="Rectangle 13">
            <a:extLst>
              <a:ext uri="{FF2B5EF4-FFF2-40B4-BE49-F238E27FC236}">
                <a16:creationId xmlns:a16="http://schemas.microsoft.com/office/drawing/2014/main" id="{F2D84F4D-9573-4A28-A952-9CE5372CD1F5}"/>
              </a:ext>
            </a:extLst>
          </p:cNvPr>
          <p:cNvSpPr/>
          <p:nvPr/>
        </p:nvSpPr>
        <p:spPr bwMode="auto">
          <a:xfrm>
            <a:off x="1905144" y="2273193"/>
            <a:ext cx="45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15" name="Straight Connector 14">
            <a:extLst>
              <a:ext uri="{FF2B5EF4-FFF2-40B4-BE49-F238E27FC236}">
                <a16:creationId xmlns:a16="http://schemas.microsoft.com/office/drawing/2014/main" id="{F2FEE391-7982-4360-B0E0-BAAFE8609B50}"/>
              </a:ext>
            </a:extLst>
          </p:cNvPr>
          <p:cNvCxnSpPr/>
          <p:nvPr/>
        </p:nvCxnSpPr>
        <p:spPr bwMode="auto">
          <a:xfrm>
            <a:off x="1905144" y="3110718"/>
            <a:ext cx="45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a:extLst>
              <a:ext uri="{FF2B5EF4-FFF2-40B4-BE49-F238E27FC236}">
                <a16:creationId xmlns:a16="http://schemas.microsoft.com/office/drawing/2014/main" id="{69A5AB49-C0C5-471B-A4E5-D23361845E6E}"/>
              </a:ext>
            </a:extLst>
          </p:cNvPr>
          <p:cNvCxnSpPr/>
          <p:nvPr/>
        </p:nvCxnSpPr>
        <p:spPr bwMode="auto">
          <a:xfrm>
            <a:off x="4155144" y="3100519"/>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25" descr="A close up of a logo&#10;&#10;Description automatically generated">
            <a:extLst>
              <a:ext uri="{FF2B5EF4-FFF2-40B4-BE49-F238E27FC236}">
                <a16:creationId xmlns:a16="http://schemas.microsoft.com/office/drawing/2014/main" id="{0A63D133-088B-4B34-8FA2-ED8B736B7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103" y="3190644"/>
            <a:ext cx="480083" cy="648425"/>
          </a:xfrm>
          <a:prstGeom prst="rect">
            <a:avLst/>
          </a:prstGeom>
        </p:spPr>
      </p:pic>
      <p:pic>
        <p:nvPicPr>
          <p:cNvPr id="29" name="Picture 28" descr="A close up of a logo&#10;&#10;Description automatically generated">
            <a:extLst>
              <a:ext uri="{FF2B5EF4-FFF2-40B4-BE49-F238E27FC236}">
                <a16:creationId xmlns:a16="http://schemas.microsoft.com/office/drawing/2014/main" id="{EDC38DE3-218E-4C26-AEE7-16854BC1F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104" y="3190644"/>
            <a:ext cx="480083" cy="648425"/>
          </a:xfrm>
          <a:prstGeom prst="rect">
            <a:avLst/>
          </a:prstGeom>
        </p:spPr>
      </p:pic>
      <p:grpSp>
        <p:nvGrpSpPr>
          <p:cNvPr id="55" name="Group 54">
            <a:extLst>
              <a:ext uri="{FF2B5EF4-FFF2-40B4-BE49-F238E27FC236}">
                <a16:creationId xmlns:a16="http://schemas.microsoft.com/office/drawing/2014/main" id="{4220E84C-F133-4B45-BEBD-516D3F6F7613}"/>
              </a:ext>
            </a:extLst>
          </p:cNvPr>
          <p:cNvGrpSpPr/>
          <p:nvPr/>
        </p:nvGrpSpPr>
        <p:grpSpPr>
          <a:xfrm>
            <a:off x="2705101" y="3164694"/>
            <a:ext cx="2887315" cy="718819"/>
            <a:chOff x="1181100" y="3164693"/>
            <a:chExt cx="2887315" cy="718819"/>
          </a:xfrm>
        </p:grpSpPr>
        <p:sp>
          <p:nvSpPr>
            <p:cNvPr id="53" name="Rectangle 52">
              <a:extLst>
                <a:ext uri="{FF2B5EF4-FFF2-40B4-BE49-F238E27FC236}">
                  <a16:creationId xmlns:a16="http://schemas.microsoft.com/office/drawing/2014/main" id="{DE4660EB-8129-438B-801D-5A957A9389E7}"/>
                </a:ext>
              </a:extLst>
            </p:cNvPr>
            <p:cNvSpPr/>
            <p:nvPr/>
          </p:nvSpPr>
          <p:spPr bwMode="auto">
            <a:xfrm>
              <a:off x="1181100" y="3164693"/>
              <a:ext cx="683619" cy="718819"/>
            </a:xfrm>
            <a:prstGeom prst="rect">
              <a:avLst/>
            </a:prstGeom>
            <a:solidFill>
              <a:srgbClr val="FFFFFF">
                <a:alpha val="60000"/>
              </a:srgbClr>
            </a:solidFill>
            <a:ln>
              <a:noFill/>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4" name="Rectangle 53">
              <a:extLst>
                <a:ext uri="{FF2B5EF4-FFF2-40B4-BE49-F238E27FC236}">
                  <a16:creationId xmlns:a16="http://schemas.microsoft.com/office/drawing/2014/main" id="{A0AFDF44-C921-48D2-8917-E021604E702A}"/>
                </a:ext>
              </a:extLst>
            </p:cNvPr>
            <p:cNvSpPr/>
            <p:nvPr/>
          </p:nvSpPr>
          <p:spPr bwMode="auto">
            <a:xfrm>
              <a:off x="3384796" y="3164693"/>
              <a:ext cx="683619" cy="718819"/>
            </a:xfrm>
            <a:prstGeom prst="rect">
              <a:avLst/>
            </a:prstGeom>
            <a:solidFill>
              <a:srgbClr val="FFFFFF">
                <a:alpha val="60000"/>
              </a:srgbClr>
            </a:solidFill>
            <a:ln>
              <a:noFill/>
            </a:ln>
            <a:effec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43" name="Group 42">
            <a:extLst>
              <a:ext uri="{FF2B5EF4-FFF2-40B4-BE49-F238E27FC236}">
                <a16:creationId xmlns:a16="http://schemas.microsoft.com/office/drawing/2014/main" id="{50EB3E72-5576-4F17-8DF9-22A62F39ECE7}"/>
              </a:ext>
            </a:extLst>
          </p:cNvPr>
          <p:cNvGrpSpPr/>
          <p:nvPr/>
        </p:nvGrpSpPr>
        <p:grpSpPr>
          <a:xfrm>
            <a:off x="2056436" y="2585750"/>
            <a:ext cx="2110907" cy="243159"/>
            <a:chOff x="532435" y="2585749"/>
            <a:chExt cx="2110907" cy="243159"/>
          </a:xfrm>
        </p:grpSpPr>
        <p:pic>
          <p:nvPicPr>
            <p:cNvPr id="28" name="Picture 27">
              <a:extLst>
                <a:ext uri="{FF2B5EF4-FFF2-40B4-BE49-F238E27FC236}">
                  <a16:creationId xmlns:a16="http://schemas.microsoft.com/office/drawing/2014/main" id="{DBA4587A-6D51-43C7-B1EB-93AACF4673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435" y="2585749"/>
              <a:ext cx="342917" cy="243159"/>
            </a:xfrm>
            <a:prstGeom prst="rect">
              <a:avLst/>
            </a:prstGeom>
          </p:spPr>
        </p:pic>
        <p:pic>
          <p:nvPicPr>
            <p:cNvPr id="30" name="Picture 29">
              <a:extLst>
                <a:ext uri="{FF2B5EF4-FFF2-40B4-BE49-F238E27FC236}">
                  <a16:creationId xmlns:a16="http://schemas.microsoft.com/office/drawing/2014/main" id="{F2969065-0E6E-4606-92DC-7FCB17D0D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33" y="2585749"/>
              <a:ext cx="342917" cy="243159"/>
            </a:xfrm>
            <a:prstGeom prst="rect">
              <a:avLst/>
            </a:prstGeom>
          </p:spPr>
        </p:pic>
        <p:pic>
          <p:nvPicPr>
            <p:cNvPr id="31" name="Picture 30">
              <a:extLst>
                <a:ext uri="{FF2B5EF4-FFF2-40B4-BE49-F238E27FC236}">
                  <a16:creationId xmlns:a16="http://schemas.microsoft.com/office/drawing/2014/main" id="{E824AA51-8142-4464-AEBF-DE00C7359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631" y="2585749"/>
              <a:ext cx="342917" cy="243159"/>
            </a:xfrm>
            <a:prstGeom prst="rect">
              <a:avLst/>
            </a:prstGeom>
          </p:spPr>
        </p:pic>
        <p:pic>
          <p:nvPicPr>
            <p:cNvPr id="32" name="Picture 31">
              <a:extLst>
                <a:ext uri="{FF2B5EF4-FFF2-40B4-BE49-F238E27FC236}">
                  <a16:creationId xmlns:a16="http://schemas.microsoft.com/office/drawing/2014/main" id="{EF9AFE60-AD24-4D13-B0F6-BF7213AAD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6827" y="2585749"/>
              <a:ext cx="342917" cy="243159"/>
            </a:xfrm>
            <a:prstGeom prst="rect">
              <a:avLst/>
            </a:prstGeom>
          </p:spPr>
        </p:pic>
        <p:pic>
          <p:nvPicPr>
            <p:cNvPr id="33" name="Picture 32">
              <a:extLst>
                <a:ext uri="{FF2B5EF4-FFF2-40B4-BE49-F238E27FC236}">
                  <a16:creationId xmlns:a16="http://schemas.microsoft.com/office/drawing/2014/main" id="{766812F5-91A7-4578-87DD-23C915C24F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229" y="2585749"/>
              <a:ext cx="342917" cy="243159"/>
            </a:xfrm>
            <a:prstGeom prst="rect">
              <a:avLst/>
            </a:prstGeom>
          </p:spPr>
        </p:pic>
        <p:pic>
          <p:nvPicPr>
            <p:cNvPr id="34" name="Picture 33">
              <a:extLst>
                <a:ext uri="{FF2B5EF4-FFF2-40B4-BE49-F238E27FC236}">
                  <a16:creationId xmlns:a16="http://schemas.microsoft.com/office/drawing/2014/main" id="{DA55D6B2-B7B0-4F9C-B234-7F749DDFD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0425" y="2585749"/>
              <a:ext cx="342917" cy="243159"/>
            </a:xfrm>
            <a:prstGeom prst="rect">
              <a:avLst/>
            </a:prstGeom>
          </p:spPr>
        </p:pic>
      </p:grpSp>
      <p:grpSp>
        <p:nvGrpSpPr>
          <p:cNvPr id="44" name="Group 43">
            <a:extLst>
              <a:ext uri="{FF2B5EF4-FFF2-40B4-BE49-F238E27FC236}">
                <a16:creationId xmlns:a16="http://schemas.microsoft.com/office/drawing/2014/main" id="{A13F188D-1D28-4A41-A880-1DC595877067}"/>
              </a:ext>
            </a:extLst>
          </p:cNvPr>
          <p:cNvGrpSpPr/>
          <p:nvPr/>
        </p:nvGrpSpPr>
        <p:grpSpPr>
          <a:xfrm>
            <a:off x="4178023" y="2585750"/>
            <a:ext cx="2110904" cy="243159"/>
            <a:chOff x="2654023" y="2585749"/>
            <a:chExt cx="2110904" cy="243159"/>
          </a:xfrm>
        </p:grpSpPr>
        <p:pic>
          <p:nvPicPr>
            <p:cNvPr id="35" name="Picture 34">
              <a:extLst>
                <a:ext uri="{FF2B5EF4-FFF2-40B4-BE49-F238E27FC236}">
                  <a16:creationId xmlns:a16="http://schemas.microsoft.com/office/drawing/2014/main" id="{E7CEBA1C-2DD2-4421-91D2-A3747E319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023" y="2585749"/>
              <a:ext cx="342917" cy="243159"/>
            </a:xfrm>
            <a:prstGeom prst="rect">
              <a:avLst/>
            </a:prstGeom>
          </p:spPr>
        </p:pic>
        <p:pic>
          <p:nvPicPr>
            <p:cNvPr id="36" name="Picture 35">
              <a:extLst>
                <a:ext uri="{FF2B5EF4-FFF2-40B4-BE49-F238E27FC236}">
                  <a16:creationId xmlns:a16="http://schemas.microsoft.com/office/drawing/2014/main" id="{11B1AA30-982E-47CA-A715-539991A64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7621" y="2585749"/>
              <a:ext cx="342917" cy="243159"/>
            </a:xfrm>
            <a:prstGeom prst="rect">
              <a:avLst/>
            </a:prstGeom>
          </p:spPr>
        </p:pic>
        <p:pic>
          <p:nvPicPr>
            <p:cNvPr id="37" name="Picture 36">
              <a:extLst>
                <a:ext uri="{FF2B5EF4-FFF2-40B4-BE49-F238E27FC236}">
                  <a16:creationId xmlns:a16="http://schemas.microsoft.com/office/drawing/2014/main" id="{6A2ED074-F74E-4280-B88F-2ABEA78804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219" y="2585749"/>
              <a:ext cx="342917" cy="243159"/>
            </a:xfrm>
            <a:prstGeom prst="rect">
              <a:avLst/>
            </a:prstGeom>
          </p:spPr>
        </p:pic>
        <p:pic>
          <p:nvPicPr>
            <p:cNvPr id="38" name="Picture 37">
              <a:extLst>
                <a:ext uri="{FF2B5EF4-FFF2-40B4-BE49-F238E27FC236}">
                  <a16:creationId xmlns:a16="http://schemas.microsoft.com/office/drawing/2014/main" id="{9DA2F62E-42C9-422D-9F82-63252AEC2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817" y="2585749"/>
              <a:ext cx="342917" cy="243159"/>
            </a:xfrm>
            <a:prstGeom prst="rect">
              <a:avLst/>
            </a:prstGeom>
          </p:spPr>
        </p:pic>
        <p:pic>
          <p:nvPicPr>
            <p:cNvPr id="39" name="Picture 38">
              <a:extLst>
                <a:ext uri="{FF2B5EF4-FFF2-40B4-BE49-F238E27FC236}">
                  <a16:creationId xmlns:a16="http://schemas.microsoft.com/office/drawing/2014/main" id="{1907A340-9359-4C84-B45D-A8AC09EDC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010" y="2585749"/>
              <a:ext cx="342917" cy="243159"/>
            </a:xfrm>
            <a:prstGeom prst="rect">
              <a:avLst/>
            </a:prstGeom>
          </p:spPr>
        </p:pic>
        <p:pic>
          <p:nvPicPr>
            <p:cNvPr id="40" name="Picture 39">
              <a:extLst>
                <a:ext uri="{FF2B5EF4-FFF2-40B4-BE49-F238E27FC236}">
                  <a16:creationId xmlns:a16="http://schemas.microsoft.com/office/drawing/2014/main" id="{CD304C94-B053-4DAC-ABDA-1B366937E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8415" y="2585749"/>
              <a:ext cx="342917" cy="243159"/>
            </a:xfrm>
            <a:prstGeom prst="rect">
              <a:avLst/>
            </a:prstGeom>
          </p:spPr>
        </p:pic>
      </p:grpSp>
      <p:sp>
        <p:nvSpPr>
          <p:cNvPr id="45" name="TextBox 44">
            <a:extLst>
              <a:ext uri="{FF2B5EF4-FFF2-40B4-BE49-F238E27FC236}">
                <a16:creationId xmlns:a16="http://schemas.microsoft.com/office/drawing/2014/main" id="{D0945450-875D-4335-9FB0-C1DA5A3A2CA9}"/>
              </a:ext>
            </a:extLst>
          </p:cNvPr>
          <p:cNvSpPr txBox="1"/>
          <p:nvPr/>
        </p:nvSpPr>
        <p:spPr bwMode="auto">
          <a:xfrm>
            <a:off x="2868881" y="3284024"/>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sp>
        <p:nvSpPr>
          <p:cNvPr id="46" name="TextBox 45">
            <a:extLst>
              <a:ext uri="{FF2B5EF4-FFF2-40B4-BE49-F238E27FC236}">
                <a16:creationId xmlns:a16="http://schemas.microsoft.com/office/drawing/2014/main" id="{5727FAB4-B894-4DED-81C6-CE0C05519707}"/>
              </a:ext>
            </a:extLst>
          </p:cNvPr>
          <p:cNvSpPr txBox="1"/>
          <p:nvPr/>
        </p:nvSpPr>
        <p:spPr bwMode="auto">
          <a:xfrm>
            <a:off x="5118882" y="3284024"/>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sp>
        <p:nvSpPr>
          <p:cNvPr id="47" name="TextBox 46">
            <a:extLst>
              <a:ext uri="{FF2B5EF4-FFF2-40B4-BE49-F238E27FC236}">
                <a16:creationId xmlns:a16="http://schemas.microsoft.com/office/drawing/2014/main" id="{895ADEF0-3E37-44F4-8881-F91CAE03B3D0}"/>
              </a:ext>
            </a:extLst>
          </p:cNvPr>
          <p:cNvSpPr txBox="1"/>
          <p:nvPr/>
        </p:nvSpPr>
        <p:spPr bwMode="auto">
          <a:xfrm>
            <a:off x="5405106" y="536060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48" name="Rectangle 47">
            <a:extLst>
              <a:ext uri="{FF2B5EF4-FFF2-40B4-BE49-F238E27FC236}">
                <a16:creationId xmlns:a16="http://schemas.microsoft.com/office/drawing/2014/main" id="{DDF48FEC-E480-4DED-9813-E6DC51778257}"/>
              </a:ext>
            </a:extLst>
          </p:cNvPr>
          <p:cNvSpPr/>
          <p:nvPr/>
        </p:nvSpPr>
        <p:spPr bwMode="auto">
          <a:xfrm>
            <a:off x="5349964" y="5360604"/>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49" name="TextBox 48">
            <a:extLst>
              <a:ext uri="{FF2B5EF4-FFF2-40B4-BE49-F238E27FC236}">
                <a16:creationId xmlns:a16="http://schemas.microsoft.com/office/drawing/2014/main" id="{2F8866CF-EE7F-4487-980B-01A6FCE3E8B4}"/>
              </a:ext>
            </a:extLst>
          </p:cNvPr>
          <p:cNvSpPr txBox="1"/>
          <p:nvPr/>
        </p:nvSpPr>
        <p:spPr bwMode="auto">
          <a:xfrm>
            <a:off x="5882738" y="5360604"/>
            <a:ext cx="1614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  =  12</a:t>
            </a:r>
            <a:endParaRPr lang="en-GB" sz="2400" dirty="0">
              <a:solidFill>
                <a:srgbClr val="C00000"/>
              </a:solidFill>
              <a:latin typeface="Myriad Pro Semibold" charset="0"/>
              <a:ea typeface="Myriad Pro Semibold" charset="0"/>
              <a:cs typeface="Myriad Pro Semibold" charset="0"/>
            </a:endParaRPr>
          </a:p>
        </p:txBody>
      </p:sp>
      <p:sp>
        <p:nvSpPr>
          <p:cNvPr id="50" name="TextBox 49">
            <a:extLst>
              <a:ext uri="{FF2B5EF4-FFF2-40B4-BE49-F238E27FC236}">
                <a16:creationId xmlns:a16="http://schemas.microsoft.com/office/drawing/2014/main" id="{A6BEB729-C7BA-4B72-A397-8FE8F6BF3F4E}"/>
              </a:ext>
            </a:extLst>
          </p:cNvPr>
          <p:cNvSpPr txBox="1"/>
          <p:nvPr/>
        </p:nvSpPr>
        <p:spPr bwMode="auto">
          <a:xfrm>
            <a:off x="5238817" y="4584924"/>
            <a:ext cx="2294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  12</a:t>
            </a:r>
            <a:endParaRPr lang="en-GB" sz="2400" dirty="0">
              <a:solidFill>
                <a:srgbClr val="C00000"/>
              </a:solidFill>
              <a:latin typeface="Myriad Pro Semibold" charset="0"/>
              <a:ea typeface="Myriad Pro Semibold" charset="0"/>
              <a:cs typeface="Myriad Pro Semibold" charset="0"/>
            </a:endParaRPr>
          </a:p>
        </p:txBody>
      </p:sp>
      <p:sp>
        <p:nvSpPr>
          <p:cNvPr id="51" name="Rectangle 50">
            <a:extLst>
              <a:ext uri="{FF2B5EF4-FFF2-40B4-BE49-F238E27FC236}">
                <a16:creationId xmlns:a16="http://schemas.microsoft.com/office/drawing/2014/main" id="{AC27B676-FB10-4BCC-A930-612EDAEF3030}"/>
              </a:ext>
            </a:extLst>
          </p:cNvPr>
          <p:cNvSpPr/>
          <p:nvPr/>
        </p:nvSpPr>
        <p:spPr bwMode="auto">
          <a:xfrm>
            <a:off x="6059818" y="4584924"/>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52" name="TextBox 51">
            <a:extLst>
              <a:ext uri="{FF2B5EF4-FFF2-40B4-BE49-F238E27FC236}">
                <a16:creationId xmlns:a16="http://schemas.microsoft.com/office/drawing/2014/main" id="{181BD69E-5C07-4F84-9EFB-82151B1C7261}"/>
              </a:ext>
            </a:extLst>
          </p:cNvPr>
          <p:cNvSpPr txBox="1"/>
          <p:nvPr/>
        </p:nvSpPr>
        <p:spPr bwMode="auto">
          <a:xfrm>
            <a:off x="6114961" y="458492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42" name="TextBox 41">
            <a:extLst>
              <a:ext uri="{FF2B5EF4-FFF2-40B4-BE49-F238E27FC236}">
                <a16:creationId xmlns:a16="http://schemas.microsoft.com/office/drawing/2014/main" id="{04CCF25E-76C8-4232-89D5-D8E4A894D8D3}"/>
              </a:ext>
            </a:extLst>
          </p:cNvPr>
          <p:cNvSpPr txBox="1"/>
          <p:nvPr/>
        </p:nvSpPr>
        <p:spPr bwMode="auto">
          <a:xfrm>
            <a:off x="4240393" y="1069207"/>
            <a:ext cx="371127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 bones, 2 equal packs.</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How many in each pack? </a:t>
            </a:r>
          </a:p>
        </p:txBody>
      </p:sp>
      <p:pic>
        <p:nvPicPr>
          <p:cNvPr id="56" name="Picture 55">
            <a:extLst>
              <a:ext uri="{FF2B5EF4-FFF2-40B4-BE49-F238E27FC236}">
                <a16:creationId xmlns:a16="http://schemas.microsoft.com/office/drawing/2014/main" id="{59D4AB73-47B1-4DC1-9211-9AD3B5D23B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842812" y="816867"/>
            <a:ext cx="713467" cy="1155525"/>
          </a:xfrm>
          <a:prstGeom prst="rect">
            <a:avLst/>
          </a:prstGeom>
        </p:spPr>
      </p:pic>
    </p:spTree>
    <p:extLst>
      <p:ext uri="{BB962C8B-B14F-4D97-AF65-F5344CB8AC3E}">
        <p14:creationId xmlns:p14="http://schemas.microsoft.com/office/powerpoint/2010/main" val="48262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5"/>
                                        </p:tgtEl>
                                      </p:cBhvr>
                                    </p:animEffect>
                                    <p:set>
                                      <p:cBhvr>
                                        <p:cTn id="35" dur="1" fill="hold">
                                          <p:stCondLst>
                                            <p:cond delay="499"/>
                                          </p:stCondLst>
                                        </p:cTn>
                                        <p:tgtEl>
                                          <p:spTgt spid="45"/>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46"/>
                                        </p:tgtEl>
                                      </p:cBhvr>
                                    </p:animEffect>
                                    <p:set>
                                      <p:cBhvr>
                                        <p:cTn id="38" dur="1" fill="hold">
                                          <p:stCondLst>
                                            <p:cond delay="499"/>
                                          </p:stCondLst>
                                        </p:cTn>
                                        <p:tgtEl>
                                          <p:spTgt spid="46"/>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par>
                          <p:cTn id="43" fill="hold">
                            <p:stCondLst>
                              <p:cond delay="1000"/>
                            </p:stCondLst>
                            <p:childTnLst>
                              <p:par>
                                <p:cTn id="44" presetID="42" presetClass="path" presetSubtype="0" accel="49000" fill="hold" nodeType="afterEffect">
                                  <p:stCondLst>
                                    <p:cond delay="0"/>
                                  </p:stCondLst>
                                  <p:childTnLst>
                                    <p:animMotion origin="layout" path="M -1.11111E-6 4.07407E-6 L -0.01094 0.11574 " pathEditMode="relative" rAng="0" ptsTypes="AA">
                                      <p:cBhvr>
                                        <p:cTn id="45" dur="1000" fill="hold"/>
                                        <p:tgtEl>
                                          <p:spTgt spid="43"/>
                                        </p:tgtEl>
                                        <p:attrNameLst>
                                          <p:attrName>ppt_x</p:attrName>
                                          <p:attrName>ppt_y</p:attrName>
                                        </p:attrNameLst>
                                      </p:cBhvr>
                                      <p:rCtr x="-556" y="5787"/>
                                    </p:animMotion>
                                  </p:childTnLst>
                                </p:cTn>
                              </p:par>
                              <p:par>
                                <p:cTn id="46" presetID="42" presetClass="path" presetSubtype="0" accel="50000" fill="hold" nodeType="withEffect">
                                  <p:stCondLst>
                                    <p:cond delay="0"/>
                                  </p:stCondLst>
                                  <p:childTnLst>
                                    <p:animMotion origin="layout" path="M 8.33333E-7 4.07407E-6 L 0.00451 0.11736 " pathEditMode="relative" rAng="0" ptsTypes="AA">
                                      <p:cBhvr>
                                        <p:cTn id="47" dur="1000" fill="hold"/>
                                        <p:tgtEl>
                                          <p:spTgt spid="44"/>
                                        </p:tgtEl>
                                        <p:attrNameLst>
                                          <p:attrName>ppt_x</p:attrName>
                                          <p:attrName>ppt_y</p:attrName>
                                        </p:attrNameLst>
                                      </p:cBhvr>
                                      <p:rCtr x="226" y="5856"/>
                                    </p:animMotion>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4" grpId="0"/>
      <p:bldP spid="24" grpId="1"/>
      <p:bldP spid="11" grpId="0"/>
      <p:bldP spid="12" grpId="0"/>
      <p:bldP spid="13" grpId="0"/>
      <p:bldP spid="45" grpId="0"/>
      <p:bldP spid="46" grpId="0"/>
      <p:bldP spid="47" grpId="0"/>
      <p:bldP spid="48" grpId="0" animBg="1"/>
      <p:bldP spid="49" grpId="0"/>
      <p:bldP spid="50" grpId="0"/>
      <p:bldP spid="51" grpId="0" animBg="1"/>
      <p:bldP spid="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Placeholder 1">
            <a:extLst>
              <a:ext uri="{FF2B5EF4-FFF2-40B4-BE49-F238E27FC236}">
                <a16:creationId xmlns:a16="http://schemas.microsoft.com/office/drawing/2014/main" id="{F6B6255E-4255-4DA1-97D0-FF0C63BE98FC}"/>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2:3</a:t>
            </a:r>
          </a:p>
        </p:txBody>
      </p:sp>
      <p:pic>
        <p:nvPicPr>
          <p:cNvPr id="48131" name="Picture 3">
            <a:extLst>
              <a:ext uri="{FF2B5EF4-FFF2-40B4-BE49-F238E27FC236}">
                <a16:creationId xmlns:a16="http://schemas.microsoft.com/office/drawing/2014/main" id="{6DE603AC-9C31-4468-95D8-91BF84061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526" y="1700809"/>
            <a:ext cx="78406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0743ED2-AA17-439F-A15D-005630A812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5526" y="1700809"/>
            <a:ext cx="14906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4C98C23-EBED-42DB-9242-06FA61A328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3026" y="1700809"/>
            <a:ext cx="14906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6">
            <a:extLst>
              <a:ext uri="{FF2B5EF4-FFF2-40B4-BE49-F238E27FC236}">
                <a16:creationId xmlns:a16="http://schemas.microsoft.com/office/drawing/2014/main" id="{8BD9A784-AF40-4547-B415-3EFAAF2A71FD}"/>
              </a:ext>
            </a:extLst>
          </p:cNvPr>
          <p:cNvSpPr txBox="1">
            <a:spLocks noChangeArrowheads="1"/>
          </p:cNvSpPr>
          <p:nvPr/>
        </p:nvSpPr>
        <p:spPr bwMode="auto">
          <a:xfrm>
            <a:off x="3935414" y="5343302"/>
            <a:ext cx="4321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959595"/>
                </a:solidFill>
                <a:latin typeface="Comic Sans MS" panose="030F0702030302020204" pitchFamily="66" charset="0"/>
                <a:ea typeface="Myriad Pro Semibold"/>
                <a:cs typeface="Myriad Pro Semibold"/>
              </a:rPr>
              <a:t>I have 4 groups of 3.</a:t>
            </a:r>
          </a:p>
        </p:txBody>
      </p:sp>
      <p:sp>
        <p:nvSpPr>
          <p:cNvPr id="2" name="TextBox 1"/>
          <p:cNvSpPr txBox="1"/>
          <p:nvPr/>
        </p:nvSpPr>
        <p:spPr bwMode="auto">
          <a:xfrm>
            <a:off x="4457988" y="647708"/>
            <a:ext cx="32760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marL="457200" indent="-457200" algn="ctr" eaLnBrk="0" fontAlgn="base" hangingPunct="0">
              <a:spcBef>
                <a:spcPct val="0"/>
              </a:spcBef>
              <a:spcAft>
                <a:spcPct val="0"/>
              </a:spcAft>
              <a:buClr>
                <a:srgbClr val="82CBDD"/>
              </a:buClr>
            </a:pPr>
            <a:r>
              <a:rPr lang="en-GB" sz="2400" dirty="0">
                <a:solidFill>
                  <a:srgbClr val="000000"/>
                </a:solidFill>
                <a:latin typeface="Myriad Pro" panose="020B0503030403020204" pitchFamily="34" charset="0"/>
              </a:rPr>
              <a:t>Complete the drawing.</a:t>
            </a:r>
            <a:endParaRPr lang="en-GB" sz="2400" b="1" dirty="0">
              <a:solidFill>
                <a:srgbClr val="000000"/>
              </a:solidFill>
              <a:latin typeface="Myriad Pro" panose="020B0503030403020204" pitchFamily="34" charset="0"/>
              <a:ea typeface="Myriad Pro Semibold" charset="0"/>
              <a:cs typeface="Myriad Pro Semibold"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91E5491C-0862-4440-BC6A-C9A57A826436}"/>
              </a:ext>
            </a:extLst>
          </p:cNvPr>
          <p:cNvGrpSpPr/>
          <p:nvPr/>
        </p:nvGrpSpPr>
        <p:grpSpPr>
          <a:xfrm>
            <a:off x="1905144" y="2273193"/>
            <a:ext cx="4500000" cy="1656000"/>
            <a:chOff x="381144" y="2273193"/>
            <a:chExt cx="4500000" cy="1656000"/>
          </a:xfrm>
        </p:grpSpPr>
        <p:pic>
          <p:nvPicPr>
            <p:cNvPr id="29" name="Picture 28">
              <a:extLst>
                <a:ext uri="{FF2B5EF4-FFF2-40B4-BE49-F238E27FC236}">
                  <a16:creationId xmlns:a16="http://schemas.microsoft.com/office/drawing/2014/main" id="{9516639D-5AED-49C4-95AB-601FE38C4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712" y="3209677"/>
              <a:ext cx="905258" cy="612650"/>
            </a:xfrm>
            <a:prstGeom prst="rect">
              <a:avLst/>
            </a:prstGeom>
          </p:spPr>
        </p:pic>
        <p:pic>
          <p:nvPicPr>
            <p:cNvPr id="30" name="Picture 29">
              <a:extLst>
                <a:ext uri="{FF2B5EF4-FFF2-40B4-BE49-F238E27FC236}">
                  <a16:creationId xmlns:a16="http://schemas.microsoft.com/office/drawing/2014/main" id="{30532FEA-96EF-4C0E-B0E2-072FF7941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7172" y="3209677"/>
              <a:ext cx="905258" cy="612650"/>
            </a:xfrm>
            <a:prstGeom prst="rect">
              <a:avLst/>
            </a:prstGeom>
          </p:spPr>
        </p:pic>
        <p:sp>
          <p:nvSpPr>
            <p:cNvPr id="12" name="Rectangle 11">
              <a:extLst>
                <a:ext uri="{FF2B5EF4-FFF2-40B4-BE49-F238E27FC236}">
                  <a16:creationId xmlns:a16="http://schemas.microsoft.com/office/drawing/2014/main" id="{BA599D8A-C53E-4533-85D5-F183B6F76232}"/>
                </a:ext>
              </a:extLst>
            </p:cNvPr>
            <p:cNvSpPr/>
            <p:nvPr/>
          </p:nvSpPr>
          <p:spPr bwMode="auto">
            <a:xfrm>
              <a:off x="381144" y="2273193"/>
              <a:ext cx="45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13" name="Straight Connector 12">
              <a:extLst>
                <a:ext uri="{FF2B5EF4-FFF2-40B4-BE49-F238E27FC236}">
                  <a16:creationId xmlns:a16="http://schemas.microsoft.com/office/drawing/2014/main" id="{DFCCF7B4-5B07-412A-BA04-B58337C5994D}"/>
                </a:ext>
              </a:extLst>
            </p:cNvPr>
            <p:cNvCxnSpPr/>
            <p:nvPr/>
          </p:nvCxnSpPr>
          <p:spPr bwMode="auto">
            <a:xfrm>
              <a:off x="381144" y="3110718"/>
              <a:ext cx="45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a:extLst>
                <a:ext uri="{FF2B5EF4-FFF2-40B4-BE49-F238E27FC236}">
                  <a16:creationId xmlns:a16="http://schemas.microsoft.com/office/drawing/2014/main" id="{109D76FB-0B39-4EE8-98DC-3A7EAD0FBCC3}"/>
                </a:ext>
              </a:extLst>
            </p:cNvPr>
            <p:cNvCxnSpPr/>
            <p:nvPr/>
          </p:nvCxnSpPr>
          <p:spPr bwMode="auto">
            <a:xfrm>
              <a:off x="2631144" y="3100518"/>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Picture 25" descr="A picture containing photo, text&#10;&#10;Description automatically generated">
              <a:extLst>
                <a:ext uri="{FF2B5EF4-FFF2-40B4-BE49-F238E27FC236}">
                  <a16:creationId xmlns:a16="http://schemas.microsoft.com/office/drawing/2014/main" id="{192AFF50-9FB0-4052-AAF8-BD8DAC4F7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352" y="2353558"/>
              <a:ext cx="1211583" cy="653798"/>
            </a:xfrm>
            <a:prstGeom prst="rect">
              <a:avLst/>
            </a:prstGeom>
          </p:spPr>
        </p:pic>
      </p:grpSp>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3:6</a:t>
            </a:r>
          </a:p>
        </p:txBody>
      </p:sp>
      <p:sp>
        <p:nvSpPr>
          <p:cNvPr id="3" name="TextBox 2">
            <a:extLst>
              <a:ext uri="{FF2B5EF4-FFF2-40B4-BE49-F238E27FC236}">
                <a16:creationId xmlns:a16="http://schemas.microsoft.com/office/drawing/2014/main" id="{FDBF497D-8018-40E9-9F58-B295C721939C}"/>
              </a:ext>
            </a:extLst>
          </p:cNvPr>
          <p:cNvSpPr txBox="1"/>
          <p:nvPr/>
        </p:nvSpPr>
        <p:spPr bwMode="auto">
          <a:xfrm>
            <a:off x="7547715" y="3283105"/>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sp>
        <p:nvSpPr>
          <p:cNvPr id="4" name="TextBox 3">
            <a:extLst>
              <a:ext uri="{FF2B5EF4-FFF2-40B4-BE49-F238E27FC236}">
                <a16:creationId xmlns:a16="http://schemas.microsoft.com/office/drawing/2014/main" id="{102C6696-F08C-4556-947B-F8CB48462D17}"/>
              </a:ext>
            </a:extLst>
          </p:cNvPr>
          <p:cNvSpPr txBox="1"/>
          <p:nvPr/>
        </p:nvSpPr>
        <p:spPr bwMode="auto">
          <a:xfrm>
            <a:off x="9355334" y="3283105"/>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grpSp>
        <p:nvGrpSpPr>
          <p:cNvPr id="5" name="Group 4">
            <a:extLst>
              <a:ext uri="{FF2B5EF4-FFF2-40B4-BE49-F238E27FC236}">
                <a16:creationId xmlns:a16="http://schemas.microsoft.com/office/drawing/2014/main" id="{82E0D5D2-EB7D-413C-A2B0-545553B05A65}"/>
              </a:ext>
            </a:extLst>
          </p:cNvPr>
          <p:cNvGrpSpPr/>
          <p:nvPr/>
        </p:nvGrpSpPr>
        <p:grpSpPr>
          <a:xfrm>
            <a:off x="6798764" y="2272518"/>
            <a:ext cx="3600000" cy="1656000"/>
            <a:chOff x="4749426" y="2876940"/>
            <a:chExt cx="3600000" cy="1656000"/>
          </a:xfrm>
        </p:grpSpPr>
        <p:sp>
          <p:nvSpPr>
            <p:cNvPr id="6" name="Rectangle 5">
              <a:extLst>
                <a:ext uri="{FF2B5EF4-FFF2-40B4-BE49-F238E27FC236}">
                  <a16:creationId xmlns:a16="http://schemas.microsoft.com/office/drawing/2014/main" id="{4B1C26F2-1DA7-4B62-AFD0-B9BBEB4FB711}"/>
                </a:ext>
              </a:extLst>
            </p:cNvPr>
            <p:cNvSpPr/>
            <p:nvPr/>
          </p:nvSpPr>
          <p:spPr bwMode="auto">
            <a:xfrm>
              <a:off x="4749426" y="2876940"/>
              <a:ext cx="3600000" cy="1656000"/>
            </a:xfrm>
            <a:prstGeom prst="rect">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cxnSp>
          <p:nvCxnSpPr>
            <p:cNvPr id="7" name="Straight Connector 6">
              <a:extLst>
                <a:ext uri="{FF2B5EF4-FFF2-40B4-BE49-F238E27FC236}">
                  <a16:creationId xmlns:a16="http://schemas.microsoft.com/office/drawing/2014/main" id="{1F1385CE-0A12-469C-A1F6-4830F71AAAE9}"/>
                </a:ext>
              </a:extLst>
            </p:cNvPr>
            <p:cNvCxnSpPr/>
            <p:nvPr/>
          </p:nvCxnSpPr>
          <p:spPr bwMode="auto">
            <a:xfrm>
              <a:off x="4749426" y="3714465"/>
              <a:ext cx="3600000" cy="0"/>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63C9BD4E-A39B-4D88-9984-764BCD68503B}"/>
                </a:ext>
              </a:extLst>
            </p:cNvPr>
            <p:cNvCxnSpPr/>
            <p:nvPr/>
          </p:nvCxnSpPr>
          <p:spPr bwMode="auto">
            <a:xfrm>
              <a:off x="6549426" y="3704265"/>
              <a:ext cx="0" cy="82867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 name="TextBox 8">
            <a:extLst>
              <a:ext uri="{FF2B5EF4-FFF2-40B4-BE49-F238E27FC236}">
                <a16:creationId xmlns:a16="http://schemas.microsoft.com/office/drawing/2014/main" id="{E44D7C21-E521-4820-B297-3A7E5D4E375D}"/>
              </a:ext>
            </a:extLst>
          </p:cNvPr>
          <p:cNvSpPr txBox="1"/>
          <p:nvPr/>
        </p:nvSpPr>
        <p:spPr bwMode="auto">
          <a:xfrm>
            <a:off x="8339719" y="2463840"/>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10" name="TextBox 9">
            <a:extLst>
              <a:ext uri="{FF2B5EF4-FFF2-40B4-BE49-F238E27FC236}">
                <a16:creationId xmlns:a16="http://schemas.microsoft.com/office/drawing/2014/main" id="{C68B4AF5-D3E1-4959-90E2-3A7E6915988B}"/>
              </a:ext>
            </a:extLst>
          </p:cNvPr>
          <p:cNvSpPr txBox="1"/>
          <p:nvPr/>
        </p:nvSpPr>
        <p:spPr bwMode="auto">
          <a:xfrm>
            <a:off x="7449932" y="3283349"/>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11" name="TextBox 10">
            <a:extLst>
              <a:ext uri="{FF2B5EF4-FFF2-40B4-BE49-F238E27FC236}">
                <a16:creationId xmlns:a16="http://schemas.microsoft.com/office/drawing/2014/main" id="{2BBC1B7A-A73F-4A35-BACA-CC84615432D8}"/>
              </a:ext>
            </a:extLst>
          </p:cNvPr>
          <p:cNvSpPr txBox="1"/>
          <p:nvPr/>
        </p:nvSpPr>
        <p:spPr bwMode="auto">
          <a:xfrm>
            <a:off x="9243123" y="3283105"/>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15" name="TextBox 14">
            <a:extLst>
              <a:ext uri="{FF2B5EF4-FFF2-40B4-BE49-F238E27FC236}">
                <a16:creationId xmlns:a16="http://schemas.microsoft.com/office/drawing/2014/main" id="{7AFC78B4-64C0-449F-BAAA-2F8FF0006BF5}"/>
              </a:ext>
            </a:extLst>
          </p:cNvPr>
          <p:cNvSpPr txBox="1"/>
          <p:nvPr/>
        </p:nvSpPr>
        <p:spPr bwMode="auto">
          <a:xfrm>
            <a:off x="2868881" y="3284024"/>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sp>
        <p:nvSpPr>
          <p:cNvPr id="16" name="TextBox 15">
            <a:extLst>
              <a:ext uri="{FF2B5EF4-FFF2-40B4-BE49-F238E27FC236}">
                <a16:creationId xmlns:a16="http://schemas.microsoft.com/office/drawing/2014/main" id="{63936435-2768-45B9-9F71-1BBCF3B154F4}"/>
              </a:ext>
            </a:extLst>
          </p:cNvPr>
          <p:cNvSpPr txBox="1"/>
          <p:nvPr/>
        </p:nvSpPr>
        <p:spPr bwMode="auto">
          <a:xfrm>
            <a:off x="5118882" y="3284024"/>
            <a:ext cx="3225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a:t>
            </a:r>
          </a:p>
        </p:txBody>
      </p:sp>
      <p:sp>
        <p:nvSpPr>
          <p:cNvPr id="17" name="TextBox 16">
            <a:extLst>
              <a:ext uri="{FF2B5EF4-FFF2-40B4-BE49-F238E27FC236}">
                <a16:creationId xmlns:a16="http://schemas.microsoft.com/office/drawing/2014/main" id="{8C9FD4B5-DFD7-454B-84B1-D8379DB408F3}"/>
              </a:ext>
            </a:extLst>
          </p:cNvPr>
          <p:cNvSpPr txBox="1"/>
          <p:nvPr/>
        </p:nvSpPr>
        <p:spPr bwMode="auto">
          <a:xfrm>
            <a:off x="5321749" y="536060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18" name="Rectangle 17">
            <a:extLst>
              <a:ext uri="{FF2B5EF4-FFF2-40B4-BE49-F238E27FC236}">
                <a16:creationId xmlns:a16="http://schemas.microsoft.com/office/drawing/2014/main" id="{9105C88B-EDA8-4364-9F81-9D8B0836A2AC}"/>
              </a:ext>
            </a:extLst>
          </p:cNvPr>
          <p:cNvSpPr/>
          <p:nvPr/>
        </p:nvSpPr>
        <p:spPr bwMode="auto">
          <a:xfrm>
            <a:off x="5349964" y="5360604"/>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9" name="TextBox 18">
            <a:extLst>
              <a:ext uri="{FF2B5EF4-FFF2-40B4-BE49-F238E27FC236}">
                <a16:creationId xmlns:a16="http://schemas.microsoft.com/office/drawing/2014/main" id="{0F41F3E5-2385-4F0A-971C-9AAE6D1971D5}"/>
              </a:ext>
            </a:extLst>
          </p:cNvPr>
          <p:cNvSpPr txBox="1"/>
          <p:nvPr/>
        </p:nvSpPr>
        <p:spPr bwMode="auto">
          <a:xfrm>
            <a:off x="5882738" y="5360604"/>
            <a:ext cx="16145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  2  =  20</a:t>
            </a:r>
            <a:endParaRPr lang="en-GB" sz="2400" dirty="0">
              <a:solidFill>
                <a:srgbClr val="C00000"/>
              </a:solidFill>
              <a:latin typeface="Myriad Pro Semibold" charset="0"/>
              <a:ea typeface="Myriad Pro Semibold" charset="0"/>
              <a:cs typeface="Myriad Pro Semibold" charset="0"/>
            </a:endParaRPr>
          </a:p>
        </p:txBody>
      </p:sp>
      <p:sp>
        <p:nvSpPr>
          <p:cNvPr id="20" name="TextBox 19">
            <a:extLst>
              <a:ext uri="{FF2B5EF4-FFF2-40B4-BE49-F238E27FC236}">
                <a16:creationId xmlns:a16="http://schemas.microsoft.com/office/drawing/2014/main" id="{51DA28D2-0650-4F78-9899-A0D527B20911}"/>
              </a:ext>
            </a:extLst>
          </p:cNvPr>
          <p:cNvSpPr txBox="1"/>
          <p:nvPr/>
        </p:nvSpPr>
        <p:spPr bwMode="auto">
          <a:xfrm>
            <a:off x="5238817" y="4584924"/>
            <a:ext cx="22942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  20</a:t>
            </a:r>
            <a:endParaRPr lang="en-GB" sz="2400" dirty="0">
              <a:solidFill>
                <a:srgbClr val="C00000"/>
              </a:solidFill>
              <a:latin typeface="Myriad Pro Semibold" charset="0"/>
              <a:ea typeface="Myriad Pro Semibold" charset="0"/>
              <a:cs typeface="Myriad Pro Semibold" charset="0"/>
            </a:endParaRPr>
          </a:p>
        </p:txBody>
      </p:sp>
      <p:sp>
        <p:nvSpPr>
          <p:cNvPr id="21" name="Rectangle 20">
            <a:extLst>
              <a:ext uri="{FF2B5EF4-FFF2-40B4-BE49-F238E27FC236}">
                <a16:creationId xmlns:a16="http://schemas.microsoft.com/office/drawing/2014/main" id="{D4D12ED1-7260-407A-BA8E-A89A65FEB809}"/>
              </a:ext>
            </a:extLst>
          </p:cNvPr>
          <p:cNvSpPr/>
          <p:nvPr/>
        </p:nvSpPr>
        <p:spPr bwMode="auto">
          <a:xfrm>
            <a:off x="6059818" y="4584924"/>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2" name="TextBox 21">
            <a:extLst>
              <a:ext uri="{FF2B5EF4-FFF2-40B4-BE49-F238E27FC236}">
                <a16:creationId xmlns:a16="http://schemas.microsoft.com/office/drawing/2014/main" id="{27CAA8BB-6025-4DC3-81A5-550C6E1D9E8B}"/>
              </a:ext>
            </a:extLst>
          </p:cNvPr>
          <p:cNvSpPr txBox="1"/>
          <p:nvPr/>
        </p:nvSpPr>
        <p:spPr bwMode="auto">
          <a:xfrm>
            <a:off x="6031604" y="458492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23" name="TextBox 22">
            <a:extLst>
              <a:ext uri="{FF2B5EF4-FFF2-40B4-BE49-F238E27FC236}">
                <a16:creationId xmlns:a16="http://schemas.microsoft.com/office/drawing/2014/main" id="{68C0D6CA-5DBF-4C7E-B907-C367A1839B1D}"/>
              </a:ext>
            </a:extLst>
          </p:cNvPr>
          <p:cNvSpPr txBox="1"/>
          <p:nvPr/>
        </p:nvSpPr>
        <p:spPr bwMode="auto">
          <a:xfrm>
            <a:off x="2655603" y="1069207"/>
            <a:ext cx="6880794"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Each money-box has the same amount of money.</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How much is in each?</a:t>
            </a:r>
          </a:p>
        </p:txBody>
      </p:sp>
      <p:sp>
        <p:nvSpPr>
          <p:cNvPr id="24" name="TextBox 23">
            <a:extLst>
              <a:ext uri="{FF2B5EF4-FFF2-40B4-BE49-F238E27FC236}">
                <a16:creationId xmlns:a16="http://schemas.microsoft.com/office/drawing/2014/main" id="{D6C4F739-8E88-4026-AC1A-08158E474EA3}"/>
              </a:ext>
            </a:extLst>
          </p:cNvPr>
          <p:cNvSpPr txBox="1"/>
          <p:nvPr/>
        </p:nvSpPr>
        <p:spPr bwMode="auto">
          <a:xfrm>
            <a:off x="2728436" y="3284024"/>
            <a:ext cx="6415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£10</a:t>
            </a:r>
          </a:p>
        </p:txBody>
      </p:sp>
      <p:sp>
        <p:nvSpPr>
          <p:cNvPr id="25" name="TextBox 24">
            <a:extLst>
              <a:ext uri="{FF2B5EF4-FFF2-40B4-BE49-F238E27FC236}">
                <a16:creationId xmlns:a16="http://schemas.microsoft.com/office/drawing/2014/main" id="{4E88ACA5-D60A-447E-BFED-BE3FC9471E75}"/>
              </a:ext>
            </a:extLst>
          </p:cNvPr>
          <p:cNvSpPr txBox="1"/>
          <p:nvPr/>
        </p:nvSpPr>
        <p:spPr bwMode="auto">
          <a:xfrm>
            <a:off x="4978437" y="3284024"/>
            <a:ext cx="64152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200" dirty="0">
                <a:solidFill>
                  <a:srgbClr val="000000"/>
                </a:solidFill>
                <a:latin typeface="Myriad Pro Semibold" charset="0"/>
                <a:ea typeface="Myriad Pro Semibold" charset="0"/>
                <a:cs typeface="Myriad Pro Semibold" charset="0"/>
              </a:rPr>
              <a:t>£10</a:t>
            </a:r>
          </a:p>
        </p:txBody>
      </p:sp>
    </p:spTree>
    <p:extLst>
      <p:ext uri="{BB962C8B-B14F-4D97-AF65-F5344CB8AC3E}">
        <p14:creationId xmlns:p14="http://schemas.microsoft.com/office/powerpoint/2010/main" val="292976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9" grpId="0"/>
      <p:bldP spid="10" grpId="0"/>
      <p:bldP spid="11" grpId="0"/>
      <p:bldP spid="15" grpId="0"/>
      <p:bldP spid="15" grpId="1"/>
      <p:bldP spid="16" grpId="0"/>
      <p:bldP spid="16" grpId="1"/>
      <p:bldP spid="17" grpId="0"/>
      <p:bldP spid="18" grpId="0" animBg="1"/>
      <p:bldP spid="19" grpId="0"/>
      <p:bldP spid="20" grpId="0"/>
      <p:bldP spid="21" grpId="0" animBg="1"/>
      <p:bldP spid="22" grpId="0"/>
      <p:bldP spid="24" grpId="0"/>
      <p:bldP spid="25" grpId="0"/>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3</a:t>
            </a:r>
            <a:r>
              <a:rPr lang="en-GB" sz="2400" b="1" dirty="0"/>
              <a:t>4</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116634596"/>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34</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use knowledge of doubling, halving and the two times table to solve problems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2603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34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2.5 Commutativity (part 2), doubling and halving</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sz="2000"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2321623845"/>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3:8 - 3:9</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40-42</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609C64A6-E99D-4745-B6C5-73830228CCB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2900439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653B85C-6ABE-4F31-9CF1-D27BD47016F4}"/>
              </a:ext>
            </a:extLst>
          </p:cNvPr>
          <p:cNvGraphicFramePr>
            <a:graphicFrameLocks noGrp="1"/>
          </p:cNvGraphicFramePr>
          <p:nvPr/>
        </p:nvGraphicFramePr>
        <p:xfrm>
          <a:off x="1804987" y="1714500"/>
          <a:ext cx="8582026" cy="4705350"/>
        </p:xfrm>
        <a:graphic>
          <a:graphicData uri="http://schemas.openxmlformats.org/drawingml/2006/table">
            <a:tbl>
              <a:tblPr firstRow="1" bandRow="1">
                <a:tableStyleId>{5C22544A-7EE6-4342-B048-85BDC9FD1C3A}</a:tableStyleId>
              </a:tblPr>
              <a:tblGrid>
                <a:gridCol w="4291013">
                  <a:extLst>
                    <a:ext uri="{9D8B030D-6E8A-4147-A177-3AD203B41FA5}">
                      <a16:colId xmlns:a16="http://schemas.microsoft.com/office/drawing/2014/main" val="3195678660"/>
                    </a:ext>
                  </a:extLst>
                </a:gridCol>
                <a:gridCol w="4291013">
                  <a:extLst>
                    <a:ext uri="{9D8B030D-6E8A-4147-A177-3AD203B41FA5}">
                      <a16:colId xmlns:a16="http://schemas.microsoft.com/office/drawing/2014/main" val="745730372"/>
                    </a:ext>
                  </a:extLst>
                </a:gridCol>
              </a:tblGrid>
              <a:tr h="235267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3936878"/>
                  </a:ext>
                </a:extLst>
              </a:tr>
              <a:tr h="235267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9268608"/>
                  </a:ext>
                </a:extLst>
              </a:tr>
            </a:tbl>
          </a:graphicData>
        </a:graphic>
      </p:graphicFrame>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3:8</a:t>
            </a:r>
          </a:p>
        </p:txBody>
      </p:sp>
      <p:sp>
        <p:nvSpPr>
          <p:cNvPr id="3" name="TextBox 2">
            <a:extLst>
              <a:ext uri="{FF2B5EF4-FFF2-40B4-BE49-F238E27FC236}">
                <a16:creationId xmlns:a16="http://schemas.microsoft.com/office/drawing/2014/main" id="{15EA71EF-4FEA-4C53-9383-C1E4A5B5DE71}"/>
              </a:ext>
            </a:extLst>
          </p:cNvPr>
          <p:cNvSpPr txBox="1"/>
          <p:nvPr/>
        </p:nvSpPr>
        <p:spPr bwMode="auto">
          <a:xfrm>
            <a:off x="4306220" y="1069207"/>
            <a:ext cx="35795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True or false – half of 10?</a:t>
            </a:r>
          </a:p>
        </p:txBody>
      </p:sp>
      <p:pic>
        <p:nvPicPr>
          <p:cNvPr id="5" name="Picture 4" descr="A close up of a logo&#10;&#10;Description automatically generated">
            <a:extLst>
              <a:ext uri="{FF2B5EF4-FFF2-40B4-BE49-F238E27FC236}">
                <a16:creationId xmlns:a16="http://schemas.microsoft.com/office/drawing/2014/main" id="{0E50C369-2F81-4778-A862-1A134F55E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021" y="1804087"/>
            <a:ext cx="2587461" cy="2325597"/>
          </a:xfrm>
          <a:prstGeom prst="rect">
            <a:avLst/>
          </a:prstGeom>
        </p:spPr>
      </p:pic>
      <p:pic>
        <p:nvPicPr>
          <p:cNvPr id="7" name="Picture 6">
            <a:extLst>
              <a:ext uri="{FF2B5EF4-FFF2-40B4-BE49-F238E27FC236}">
                <a16:creationId xmlns:a16="http://schemas.microsoft.com/office/drawing/2014/main" id="{A15D9D7F-BF51-4B05-884F-52F205AA3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403" y="4345748"/>
            <a:ext cx="2587461" cy="1851750"/>
          </a:xfrm>
          <a:prstGeom prst="rect">
            <a:avLst/>
          </a:prstGeom>
        </p:spPr>
      </p:pic>
      <p:grpSp>
        <p:nvGrpSpPr>
          <p:cNvPr id="12" name="Group 11">
            <a:extLst>
              <a:ext uri="{FF2B5EF4-FFF2-40B4-BE49-F238E27FC236}">
                <a16:creationId xmlns:a16="http://schemas.microsoft.com/office/drawing/2014/main" id="{78BBEFEF-3CDE-492B-B225-647D77689AD9}"/>
              </a:ext>
            </a:extLst>
          </p:cNvPr>
          <p:cNvGrpSpPr/>
          <p:nvPr/>
        </p:nvGrpSpPr>
        <p:grpSpPr>
          <a:xfrm>
            <a:off x="3622004" y="5040792"/>
            <a:ext cx="518092" cy="461665"/>
            <a:chOff x="1825308" y="5283853"/>
            <a:chExt cx="518092" cy="461665"/>
          </a:xfrm>
        </p:grpSpPr>
        <p:sp>
          <p:nvSpPr>
            <p:cNvPr id="9" name="TextBox 8">
              <a:extLst>
                <a:ext uri="{FF2B5EF4-FFF2-40B4-BE49-F238E27FC236}">
                  <a16:creationId xmlns:a16="http://schemas.microsoft.com/office/drawing/2014/main" id="{FCF4962F-D67F-4E10-8558-03767D37405C}"/>
                </a:ext>
              </a:extLst>
            </p:cNvPr>
            <p:cNvSpPr txBox="1"/>
            <p:nvPr/>
          </p:nvSpPr>
          <p:spPr bwMode="auto">
            <a:xfrm>
              <a:off x="1825308" y="528385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11" name="Rectangle 10">
              <a:extLst>
                <a:ext uri="{FF2B5EF4-FFF2-40B4-BE49-F238E27FC236}">
                  <a16:creationId xmlns:a16="http://schemas.microsoft.com/office/drawing/2014/main" id="{86497CF6-C094-4A76-87AF-8E8403814DCB}"/>
                </a:ext>
              </a:extLst>
            </p:cNvPr>
            <p:cNvSpPr/>
            <p:nvPr/>
          </p:nvSpPr>
          <p:spPr bwMode="auto">
            <a:xfrm>
              <a:off x="1853522" y="5283853"/>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13" name="Group 12">
            <a:extLst>
              <a:ext uri="{FF2B5EF4-FFF2-40B4-BE49-F238E27FC236}">
                <a16:creationId xmlns:a16="http://schemas.microsoft.com/office/drawing/2014/main" id="{8F5D7C1D-7FD1-455F-87F2-C2845729C67B}"/>
              </a:ext>
            </a:extLst>
          </p:cNvPr>
          <p:cNvGrpSpPr/>
          <p:nvPr/>
        </p:nvGrpSpPr>
        <p:grpSpPr>
          <a:xfrm>
            <a:off x="7714301" y="2736053"/>
            <a:ext cx="461665" cy="461665"/>
            <a:chOff x="1853522" y="5283853"/>
            <a:chExt cx="461665" cy="461665"/>
          </a:xfrm>
        </p:grpSpPr>
        <p:sp>
          <p:nvSpPr>
            <p:cNvPr id="14" name="TextBox 13">
              <a:extLst>
                <a:ext uri="{FF2B5EF4-FFF2-40B4-BE49-F238E27FC236}">
                  <a16:creationId xmlns:a16="http://schemas.microsoft.com/office/drawing/2014/main" id="{E3A81A1E-39B5-40EB-8DDB-FEAA1811DE74}"/>
                </a:ext>
              </a:extLst>
            </p:cNvPr>
            <p:cNvSpPr txBox="1"/>
            <p:nvPr/>
          </p:nvSpPr>
          <p:spPr bwMode="auto">
            <a:xfrm>
              <a:off x="1908665" y="528385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a:t>
              </a:r>
            </a:p>
          </p:txBody>
        </p:sp>
        <p:sp>
          <p:nvSpPr>
            <p:cNvPr id="15" name="Rectangle 14">
              <a:extLst>
                <a:ext uri="{FF2B5EF4-FFF2-40B4-BE49-F238E27FC236}">
                  <a16:creationId xmlns:a16="http://schemas.microsoft.com/office/drawing/2014/main" id="{877E6919-FCDA-4E5B-88CB-ADDE693D9542}"/>
                </a:ext>
              </a:extLst>
            </p:cNvPr>
            <p:cNvSpPr/>
            <p:nvPr/>
          </p:nvSpPr>
          <p:spPr bwMode="auto">
            <a:xfrm>
              <a:off x="1853522" y="5283853"/>
              <a:ext cx="461665" cy="461665"/>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21" name="Group 20">
            <a:extLst>
              <a:ext uri="{FF2B5EF4-FFF2-40B4-BE49-F238E27FC236}">
                <a16:creationId xmlns:a16="http://schemas.microsoft.com/office/drawing/2014/main" id="{D381A8B5-FE3C-4FFE-903D-D9EB641292A5}"/>
              </a:ext>
            </a:extLst>
          </p:cNvPr>
          <p:cNvGrpSpPr/>
          <p:nvPr/>
        </p:nvGrpSpPr>
        <p:grpSpPr>
          <a:xfrm>
            <a:off x="4765206" y="2612941"/>
            <a:ext cx="1236450" cy="707886"/>
            <a:chOff x="6327449" y="3497398"/>
            <a:chExt cx="1236450" cy="707886"/>
          </a:xfrm>
        </p:grpSpPr>
        <p:sp>
          <p:nvSpPr>
            <p:cNvPr id="22" name="TextBox 21">
              <a:extLst>
                <a:ext uri="{FF2B5EF4-FFF2-40B4-BE49-F238E27FC236}">
                  <a16:creationId xmlns:a16="http://schemas.microsoft.com/office/drawing/2014/main" id="{7283FC16-12A3-45BA-8DD9-E646DB42DCBC}"/>
                </a:ext>
              </a:extLst>
            </p:cNvPr>
            <p:cNvSpPr txBox="1"/>
            <p:nvPr/>
          </p:nvSpPr>
          <p:spPr bwMode="auto">
            <a:xfrm>
              <a:off x="6327449" y="3497398"/>
              <a:ext cx="510076" cy="707886"/>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FF0000"/>
                </a:solidFill>
                <a:latin typeface="Comic Sans MS" panose="030F0702030302020204" pitchFamily="66" charset="0"/>
                <a:ea typeface="Myriad Pro Semibold" charset="0"/>
                <a:cs typeface="Myriad Pro Semibold" charset="0"/>
              </a:endParaRPr>
            </a:p>
          </p:txBody>
        </p:sp>
        <p:sp>
          <p:nvSpPr>
            <p:cNvPr id="23" name="TextBox 22">
              <a:extLst>
                <a:ext uri="{FF2B5EF4-FFF2-40B4-BE49-F238E27FC236}">
                  <a16:creationId xmlns:a16="http://schemas.microsoft.com/office/drawing/2014/main" id="{8C67E665-1BA8-40F9-9B14-669A49853221}"/>
                </a:ext>
              </a:extLst>
            </p:cNvPr>
            <p:cNvSpPr txBox="1"/>
            <p:nvPr/>
          </p:nvSpPr>
          <p:spPr bwMode="auto">
            <a:xfrm>
              <a:off x="6760474" y="3607809"/>
              <a:ext cx="803425" cy="461665"/>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FF0000"/>
                  </a:solidFill>
                  <a:latin typeface="Myriad Pro Semibold"/>
                  <a:ea typeface="Myriad Pro Semibold" charset="0"/>
                  <a:cs typeface="Myriad Pro Semibold" charset="0"/>
                  <a:sym typeface="Wingdings" panose="05000000000000000000" pitchFamily="2" charset="2"/>
                </a:rPr>
                <a:t>false</a:t>
              </a:r>
              <a:endParaRPr lang="en-GB" sz="2400" dirty="0">
                <a:solidFill>
                  <a:srgbClr val="FF0000"/>
                </a:solidFill>
                <a:latin typeface="Myriad Pro Semibold"/>
                <a:ea typeface="Myriad Pro Semibold" charset="0"/>
                <a:cs typeface="Myriad Pro Semibold" charset="0"/>
              </a:endParaRPr>
            </a:p>
          </p:txBody>
        </p:sp>
      </p:grpSp>
      <p:grpSp>
        <p:nvGrpSpPr>
          <p:cNvPr id="24" name="Group 23">
            <a:extLst>
              <a:ext uri="{FF2B5EF4-FFF2-40B4-BE49-F238E27FC236}">
                <a16:creationId xmlns:a16="http://schemas.microsoft.com/office/drawing/2014/main" id="{F8F41695-8C69-4E36-B4ED-3F0B05DCBD07}"/>
              </a:ext>
            </a:extLst>
          </p:cNvPr>
          <p:cNvGrpSpPr/>
          <p:nvPr/>
        </p:nvGrpSpPr>
        <p:grpSpPr>
          <a:xfrm>
            <a:off x="4765206" y="4917680"/>
            <a:ext cx="1236450" cy="707886"/>
            <a:chOff x="6327449" y="3497398"/>
            <a:chExt cx="1236450" cy="707886"/>
          </a:xfrm>
        </p:grpSpPr>
        <p:sp>
          <p:nvSpPr>
            <p:cNvPr id="25" name="TextBox 24">
              <a:extLst>
                <a:ext uri="{FF2B5EF4-FFF2-40B4-BE49-F238E27FC236}">
                  <a16:creationId xmlns:a16="http://schemas.microsoft.com/office/drawing/2014/main" id="{4883337F-D5F4-4C37-B395-80885C04953B}"/>
                </a:ext>
              </a:extLst>
            </p:cNvPr>
            <p:cNvSpPr txBox="1"/>
            <p:nvPr/>
          </p:nvSpPr>
          <p:spPr bwMode="auto">
            <a:xfrm>
              <a:off x="6327449" y="3497398"/>
              <a:ext cx="510076" cy="707886"/>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FF000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FF0000"/>
                </a:solidFill>
                <a:latin typeface="Comic Sans MS" panose="030F0702030302020204" pitchFamily="66" charset="0"/>
                <a:ea typeface="Myriad Pro Semibold" charset="0"/>
                <a:cs typeface="Myriad Pro Semibold" charset="0"/>
              </a:endParaRPr>
            </a:p>
          </p:txBody>
        </p:sp>
        <p:sp>
          <p:nvSpPr>
            <p:cNvPr id="26" name="TextBox 25">
              <a:extLst>
                <a:ext uri="{FF2B5EF4-FFF2-40B4-BE49-F238E27FC236}">
                  <a16:creationId xmlns:a16="http://schemas.microsoft.com/office/drawing/2014/main" id="{7D122510-5E14-403D-BE7E-A2876F8F4F0A}"/>
                </a:ext>
              </a:extLst>
            </p:cNvPr>
            <p:cNvSpPr txBox="1"/>
            <p:nvPr/>
          </p:nvSpPr>
          <p:spPr bwMode="auto">
            <a:xfrm>
              <a:off x="6760474" y="3607809"/>
              <a:ext cx="803425" cy="461665"/>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FF0000"/>
                  </a:solidFill>
                  <a:latin typeface="Myriad Pro Semibold"/>
                  <a:ea typeface="Myriad Pro Semibold" charset="0"/>
                  <a:cs typeface="Myriad Pro Semibold" charset="0"/>
                  <a:sym typeface="Wingdings" panose="05000000000000000000" pitchFamily="2" charset="2"/>
                </a:rPr>
                <a:t>false</a:t>
              </a:r>
              <a:endParaRPr lang="en-GB" sz="2400" dirty="0">
                <a:solidFill>
                  <a:srgbClr val="FF0000"/>
                </a:solidFill>
                <a:latin typeface="Myriad Pro Semibold"/>
                <a:ea typeface="Myriad Pro Semibold" charset="0"/>
                <a:cs typeface="Myriad Pro Semibold" charset="0"/>
              </a:endParaRPr>
            </a:p>
          </p:txBody>
        </p:sp>
      </p:grpSp>
      <p:grpSp>
        <p:nvGrpSpPr>
          <p:cNvPr id="27" name="Group 26">
            <a:extLst>
              <a:ext uri="{FF2B5EF4-FFF2-40B4-BE49-F238E27FC236}">
                <a16:creationId xmlns:a16="http://schemas.microsoft.com/office/drawing/2014/main" id="{CF522587-DC97-4938-8C11-E7C2082097C7}"/>
              </a:ext>
            </a:extLst>
          </p:cNvPr>
          <p:cNvGrpSpPr/>
          <p:nvPr/>
        </p:nvGrpSpPr>
        <p:grpSpPr>
          <a:xfrm>
            <a:off x="8994449" y="2612941"/>
            <a:ext cx="1293600" cy="707886"/>
            <a:chOff x="6327449" y="2947985"/>
            <a:chExt cx="1293600" cy="707886"/>
          </a:xfrm>
        </p:grpSpPr>
        <p:sp>
          <p:nvSpPr>
            <p:cNvPr id="28" name="TextBox 27">
              <a:extLst>
                <a:ext uri="{FF2B5EF4-FFF2-40B4-BE49-F238E27FC236}">
                  <a16:creationId xmlns:a16="http://schemas.microsoft.com/office/drawing/2014/main" id="{DC7F09A1-2CCD-4850-9AE9-69BDC770690C}"/>
                </a:ext>
              </a:extLst>
            </p:cNvPr>
            <p:cNvSpPr txBox="1"/>
            <p:nvPr/>
          </p:nvSpPr>
          <p:spPr bwMode="auto">
            <a:xfrm>
              <a:off x="6327449" y="2947985"/>
              <a:ext cx="587020" cy="707886"/>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29" name="TextBox 28">
              <a:extLst>
                <a:ext uri="{FF2B5EF4-FFF2-40B4-BE49-F238E27FC236}">
                  <a16:creationId xmlns:a16="http://schemas.microsoft.com/office/drawing/2014/main" id="{094EFEAE-77B9-4BE1-A489-DAF35344BC56}"/>
                </a:ext>
              </a:extLst>
            </p:cNvPr>
            <p:cNvSpPr txBox="1"/>
            <p:nvPr/>
          </p:nvSpPr>
          <p:spPr bwMode="auto">
            <a:xfrm>
              <a:off x="6817624" y="3029148"/>
              <a:ext cx="803425" cy="46166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B050"/>
                  </a:solidFill>
                  <a:latin typeface="Myriad Pro Semibold"/>
                  <a:ea typeface="Myriad Pro Semibold" charset="0"/>
                  <a:cs typeface="Myriad Pro Semibold" charset="0"/>
                  <a:sym typeface="Wingdings" panose="05000000000000000000" pitchFamily="2" charset="2"/>
                </a:rPr>
                <a:t>true</a:t>
              </a:r>
              <a:endParaRPr lang="en-GB" sz="2400" dirty="0">
                <a:solidFill>
                  <a:srgbClr val="00B050"/>
                </a:solidFill>
                <a:latin typeface="Myriad Pro Semibold"/>
                <a:ea typeface="Myriad Pro Semibold" charset="0"/>
                <a:cs typeface="Myriad Pro Semibold" charset="0"/>
              </a:endParaRPr>
            </a:p>
          </p:txBody>
        </p:sp>
      </p:grpSp>
      <p:grpSp>
        <p:nvGrpSpPr>
          <p:cNvPr id="30" name="Group 29">
            <a:extLst>
              <a:ext uri="{FF2B5EF4-FFF2-40B4-BE49-F238E27FC236}">
                <a16:creationId xmlns:a16="http://schemas.microsoft.com/office/drawing/2014/main" id="{6987AE36-2021-4E18-8D13-22279F51042A}"/>
              </a:ext>
            </a:extLst>
          </p:cNvPr>
          <p:cNvGrpSpPr/>
          <p:nvPr/>
        </p:nvGrpSpPr>
        <p:grpSpPr>
          <a:xfrm>
            <a:off x="8994449" y="4917680"/>
            <a:ext cx="1293600" cy="707886"/>
            <a:chOff x="6327449" y="2947985"/>
            <a:chExt cx="1293600" cy="707886"/>
          </a:xfrm>
        </p:grpSpPr>
        <p:sp>
          <p:nvSpPr>
            <p:cNvPr id="31" name="TextBox 30">
              <a:extLst>
                <a:ext uri="{FF2B5EF4-FFF2-40B4-BE49-F238E27FC236}">
                  <a16:creationId xmlns:a16="http://schemas.microsoft.com/office/drawing/2014/main" id="{E3691B07-E177-4D0B-AD84-1A7903BFFA90}"/>
                </a:ext>
              </a:extLst>
            </p:cNvPr>
            <p:cNvSpPr txBox="1"/>
            <p:nvPr/>
          </p:nvSpPr>
          <p:spPr bwMode="auto">
            <a:xfrm>
              <a:off x="6327449" y="2947985"/>
              <a:ext cx="587020" cy="707886"/>
            </a:xfrm>
            <a:prstGeom prst="rect">
              <a:avLst/>
            </a:prstGeom>
            <a:noFill/>
            <a:ln>
              <a:noFill/>
            </a:ln>
            <a:extLs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4000" dirty="0">
                  <a:solidFill>
                    <a:srgbClr val="00B050"/>
                  </a:solidFill>
                  <a:latin typeface="Comic Sans MS" panose="030F0702030302020204" pitchFamily="66" charset="0"/>
                  <a:ea typeface="Myriad Pro Semibold" charset="0"/>
                  <a:cs typeface="Myriad Pro Semibold" charset="0"/>
                  <a:sym typeface="Wingdings" panose="05000000000000000000" pitchFamily="2" charset="2"/>
                </a:rPr>
                <a:t></a:t>
              </a:r>
              <a:endParaRPr lang="en-GB" sz="4000" dirty="0">
                <a:solidFill>
                  <a:srgbClr val="00B050"/>
                </a:solidFill>
                <a:latin typeface="Comic Sans MS" panose="030F0702030302020204" pitchFamily="66" charset="0"/>
                <a:ea typeface="Myriad Pro Semibold" charset="0"/>
                <a:cs typeface="Myriad Pro Semibold" charset="0"/>
              </a:endParaRPr>
            </a:p>
          </p:txBody>
        </p:sp>
        <p:sp>
          <p:nvSpPr>
            <p:cNvPr id="32" name="TextBox 31">
              <a:extLst>
                <a:ext uri="{FF2B5EF4-FFF2-40B4-BE49-F238E27FC236}">
                  <a16:creationId xmlns:a16="http://schemas.microsoft.com/office/drawing/2014/main" id="{671A261F-BA10-4275-9BC5-CCF5CA96A4FD}"/>
                </a:ext>
              </a:extLst>
            </p:cNvPr>
            <p:cNvSpPr txBox="1"/>
            <p:nvPr/>
          </p:nvSpPr>
          <p:spPr bwMode="auto">
            <a:xfrm>
              <a:off x="6817624" y="3029148"/>
              <a:ext cx="803425" cy="46166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B050"/>
                  </a:solidFill>
                  <a:latin typeface="Myriad Pro Semibold"/>
                  <a:ea typeface="Myriad Pro Semibold" charset="0"/>
                  <a:cs typeface="Myriad Pro Semibold" charset="0"/>
                  <a:sym typeface="Wingdings" panose="05000000000000000000" pitchFamily="2" charset="2"/>
                </a:rPr>
                <a:t>true</a:t>
              </a:r>
              <a:endParaRPr lang="en-GB" sz="2400" dirty="0">
                <a:solidFill>
                  <a:srgbClr val="00B050"/>
                </a:solidFill>
                <a:latin typeface="Myriad Pro Semibold"/>
                <a:ea typeface="Myriad Pro Semibold" charset="0"/>
                <a:cs typeface="Myriad Pro Semibold" charset="0"/>
              </a:endParaRPr>
            </a:p>
          </p:txBody>
        </p:sp>
      </p:grpSp>
    </p:spTree>
    <p:extLst>
      <p:ext uri="{BB962C8B-B14F-4D97-AF65-F5344CB8AC3E}">
        <p14:creationId xmlns:p14="http://schemas.microsoft.com/office/powerpoint/2010/main" val="175220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3:8</a:t>
            </a:r>
          </a:p>
        </p:txBody>
      </p:sp>
      <p:sp>
        <p:nvSpPr>
          <p:cNvPr id="3" name="TextBox 2">
            <a:extLst>
              <a:ext uri="{FF2B5EF4-FFF2-40B4-BE49-F238E27FC236}">
                <a16:creationId xmlns:a16="http://schemas.microsoft.com/office/drawing/2014/main" id="{E9125C75-769E-43F4-9AC8-0D12763E2617}"/>
              </a:ext>
            </a:extLst>
          </p:cNvPr>
          <p:cNvSpPr txBox="1"/>
          <p:nvPr/>
        </p:nvSpPr>
        <p:spPr bwMode="auto">
          <a:xfrm>
            <a:off x="4045610" y="1069207"/>
            <a:ext cx="4100803"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Half of these ducks are mine.</a:t>
            </a:r>
          </a:p>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How many ducks do I have?</a:t>
            </a:r>
          </a:p>
        </p:txBody>
      </p:sp>
      <p:pic>
        <p:nvPicPr>
          <p:cNvPr id="7" name="Picture 6" descr="A picture containing clipart&#10;&#10;Description automatically generated">
            <a:extLst>
              <a:ext uri="{FF2B5EF4-FFF2-40B4-BE49-F238E27FC236}">
                <a16:creationId xmlns:a16="http://schemas.microsoft.com/office/drawing/2014/main" id="{B409DA33-1579-4413-BA21-9EBABD240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194" y="2959797"/>
            <a:ext cx="3690983" cy="727499"/>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E231EE74-0C76-4E56-A3AE-9A4323512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2825" y="2959797"/>
            <a:ext cx="3690983" cy="727499"/>
          </a:xfrm>
          <a:prstGeom prst="rect">
            <a:avLst/>
          </a:prstGeom>
        </p:spPr>
      </p:pic>
      <p:sp>
        <p:nvSpPr>
          <p:cNvPr id="9" name="TextBox 8">
            <a:extLst>
              <a:ext uri="{FF2B5EF4-FFF2-40B4-BE49-F238E27FC236}">
                <a16:creationId xmlns:a16="http://schemas.microsoft.com/office/drawing/2014/main" id="{72E16590-5D27-4D6D-A0B5-13DCA2B8E2EB}"/>
              </a:ext>
            </a:extLst>
          </p:cNvPr>
          <p:cNvSpPr txBox="1"/>
          <p:nvPr/>
        </p:nvSpPr>
        <p:spPr bwMode="auto">
          <a:xfrm>
            <a:off x="8062626" y="5210239"/>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a:t>
            </a:r>
          </a:p>
        </p:txBody>
      </p:sp>
    </p:spTree>
    <p:extLst>
      <p:ext uri="{BB962C8B-B14F-4D97-AF65-F5344CB8AC3E}">
        <p14:creationId xmlns:p14="http://schemas.microsoft.com/office/powerpoint/2010/main" val="2211212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stCondLst>
                                    <p:cond delay="0"/>
                                  </p:stCondLst>
                                  <p:childTnLst>
                                    <p:animMotion origin="layout" path="M -1.38889E-6 -7.40741E-7 L -1.38889E-6 0.17755 " pathEditMode="relative" rAng="0" ptsTypes="AA">
                                      <p:cBhvr>
                                        <p:cTn id="6" dur="1000" fill="hold"/>
                                        <p:tgtEl>
                                          <p:spTgt spid="8"/>
                                        </p:tgtEl>
                                        <p:attrNameLst>
                                          <p:attrName>ppt_x</p:attrName>
                                          <p:attrName>ppt_y</p:attrName>
                                        </p:attrNameLst>
                                      </p:cBhvr>
                                      <p:rCtr x="0" y="8866"/>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6B29E57C-E80C-4968-BC2F-AF62FC485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860" y="3394743"/>
            <a:ext cx="1999661" cy="2938527"/>
          </a:xfrm>
          <a:prstGeom prst="rect">
            <a:avLst/>
          </a:prstGeom>
        </p:spPr>
      </p:pic>
      <p:pic>
        <p:nvPicPr>
          <p:cNvPr id="39" name="Picture 38" descr="A close up of a logo&#10;&#10;Description automatically generated">
            <a:extLst>
              <a:ext uri="{FF2B5EF4-FFF2-40B4-BE49-F238E27FC236}">
                <a16:creationId xmlns:a16="http://schemas.microsoft.com/office/drawing/2014/main" id="{908F4B9A-04D0-4AB5-AAE7-5CDDB6924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141" y="3397917"/>
            <a:ext cx="5681964" cy="3042168"/>
          </a:xfrm>
          <a:prstGeom prst="rect">
            <a:avLst/>
          </a:prstGeom>
        </p:spPr>
      </p:pic>
      <p:pic>
        <p:nvPicPr>
          <p:cNvPr id="7" name="Picture 6" descr="A close up of a logo&#10;&#10;Description automatically generated">
            <a:extLst>
              <a:ext uri="{FF2B5EF4-FFF2-40B4-BE49-F238E27FC236}">
                <a16:creationId xmlns:a16="http://schemas.microsoft.com/office/drawing/2014/main" id="{DDC656DF-9408-407A-A056-04D3FD216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225" y="5895186"/>
            <a:ext cx="451143" cy="536494"/>
          </a:xfrm>
          <a:prstGeom prst="rect">
            <a:avLst/>
          </a:prstGeom>
        </p:spPr>
      </p:pic>
      <p:pic>
        <p:nvPicPr>
          <p:cNvPr id="10" name="Picture 9" descr="A close up of a logo&#10;&#10;Description automatically generated">
            <a:extLst>
              <a:ext uri="{FF2B5EF4-FFF2-40B4-BE49-F238E27FC236}">
                <a16:creationId xmlns:a16="http://schemas.microsoft.com/office/drawing/2014/main" id="{ADACCB1E-444D-4C5A-AA52-8D57F4949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1796" y="4456887"/>
            <a:ext cx="451143" cy="536494"/>
          </a:xfrm>
          <a:prstGeom prst="rect">
            <a:avLst/>
          </a:prstGeom>
        </p:spPr>
      </p:pic>
      <p:pic>
        <p:nvPicPr>
          <p:cNvPr id="13" name="Picture 12" descr="A close up of a logo&#10;&#10;Description automatically generated">
            <a:extLst>
              <a:ext uri="{FF2B5EF4-FFF2-40B4-BE49-F238E27FC236}">
                <a16:creationId xmlns:a16="http://schemas.microsoft.com/office/drawing/2014/main" id="{9C37802E-6042-495C-8B9C-94DB6D941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5983" y="5177244"/>
            <a:ext cx="451143" cy="542591"/>
          </a:xfrm>
          <a:prstGeom prst="rect">
            <a:avLst/>
          </a:prstGeom>
        </p:spPr>
      </p:pic>
      <p:pic>
        <p:nvPicPr>
          <p:cNvPr id="20" name="Picture 19" descr="A close up of a logo&#10;&#10;Description automatically generated">
            <a:extLst>
              <a:ext uri="{FF2B5EF4-FFF2-40B4-BE49-F238E27FC236}">
                <a16:creationId xmlns:a16="http://schemas.microsoft.com/office/drawing/2014/main" id="{72C044E0-C9D2-44B9-94C0-87CA2F84E7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726" y="4099216"/>
            <a:ext cx="585267" cy="536494"/>
          </a:xfrm>
          <a:prstGeom prst="rect">
            <a:avLst/>
          </a:prstGeom>
        </p:spPr>
      </p:pic>
      <p:pic>
        <p:nvPicPr>
          <p:cNvPr id="30" name="Picture 29" descr="A close up of a logo&#10;&#10;Description automatically generated">
            <a:extLst>
              <a:ext uri="{FF2B5EF4-FFF2-40B4-BE49-F238E27FC236}">
                <a16:creationId xmlns:a16="http://schemas.microsoft.com/office/drawing/2014/main" id="{4A93EA20-93E0-4B9A-8AED-E955F216E9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0431" y="5533286"/>
            <a:ext cx="585267" cy="542591"/>
          </a:xfrm>
          <a:prstGeom prst="rect">
            <a:avLst/>
          </a:prstGeom>
        </p:spPr>
      </p:pic>
      <p:pic>
        <p:nvPicPr>
          <p:cNvPr id="44" name="Picture 43" descr="A close up of a logo&#10;&#10;Description automatically generated">
            <a:extLst>
              <a:ext uri="{FF2B5EF4-FFF2-40B4-BE49-F238E27FC236}">
                <a16:creationId xmlns:a16="http://schemas.microsoft.com/office/drawing/2014/main" id="{6F0080C3-1C5E-4928-AD09-F43D234E6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1796" y="4817867"/>
            <a:ext cx="451143" cy="542591"/>
          </a:xfrm>
          <a:prstGeom prst="rect">
            <a:avLst/>
          </a:prstGeom>
        </p:spPr>
      </p:pic>
      <p:pic>
        <p:nvPicPr>
          <p:cNvPr id="22" name="Picture 21" descr="A close up of a logo&#10;&#10;Description automatically generated">
            <a:extLst>
              <a:ext uri="{FF2B5EF4-FFF2-40B4-BE49-F238E27FC236}">
                <a16:creationId xmlns:a16="http://schemas.microsoft.com/office/drawing/2014/main" id="{3EDE3289-7136-443E-946C-A2F9660DB3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0771" y="4455081"/>
            <a:ext cx="585267" cy="542591"/>
          </a:xfrm>
          <a:prstGeom prst="rect">
            <a:avLst/>
          </a:prstGeom>
        </p:spPr>
      </p:pic>
      <p:pic>
        <p:nvPicPr>
          <p:cNvPr id="32" name="Picture 31" descr="A close up of a logo&#10;&#10;Description automatically generated">
            <a:extLst>
              <a:ext uri="{FF2B5EF4-FFF2-40B4-BE49-F238E27FC236}">
                <a16:creationId xmlns:a16="http://schemas.microsoft.com/office/drawing/2014/main" id="{56106A15-B4CC-4CA4-93EF-5BAC932802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0628" y="4816554"/>
            <a:ext cx="585267" cy="536494"/>
          </a:xfrm>
          <a:prstGeom prst="rect">
            <a:avLst/>
          </a:prstGeom>
        </p:spPr>
      </p:pic>
      <p:pic>
        <p:nvPicPr>
          <p:cNvPr id="34" name="Picture 33" descr="A close up of a logo&#10;&#10;Description automatically generated">
            <a:extLst>
              <a:ext uri="{FF2B5EF4-FFF2-40B4-BE49-F238E27FC236}">
                <a16:creationId xmlns:a16="http://schemas.microsoft.com/office/drawing/2014/main" id="{8A0A0E70-7662-40C1-BFC9-54FE6BB4A8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0627" y="5536170"/>
            <a:ext cx="585267" cy="542591"/>
          </a:xfrm>
          <a:prstGeom prst="rect">
            <a:avLst/>
          </a:prstGeom>
        </p:spPr>
      </p:pic>
      <p:pic>
        <p:nvPicPr>
          <p:cNvPr id="41" name="Picture 40" descr="A close up of a logo&#10;&#10;Description automatically generated">
            <a:extLst>
              <a:ext uri="{FF2B5EF4-FFF2-40B4-BE49-F238E27FC236}">
                <a16:creationId xmlns:a16="http://schemas.microsoft.com/office/drawing/2014/main" id="{7588EDB0-7FE3-43DF-9316-C58FEEAD7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5453" y="5895190"/>
            <a:ext cx="451143" cy="536494"/>
          </a:xfrm>
          <a:prstGeom prst="rect">
            <a:avLst/>
          </a:prstGeom>
        </p:spPr>
      </p:pic>
      <p:pic>
        <p:nvPicPr>
          <p:cNvPr id="42" name="Picture 41" descr="A close up of a logo&#10;&#10;Description automatically generated">
            <a:extLst>
              <a:ext uri="{FF2B5EF4-FFF2-40B4-BE49-F238E27FC236}">
                <a16:creationId xmlns:a16="http://schemas.microsoft.com/office/drawing/2014/main" id="{14ECAA4C-B091-4084-A3FD-572F34543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1760" y="5175291"/>
            <a:ext cx="585267" cy="536494"/>
          </a:xfrm>
          <a:prstGeom prst="rect">
            <a:avLst/>
          </a:prstGeom>
        </p:spPr>
      </p:pic>
      <p:pic>
        <p:nvPicPr>
          <p:cNvPr id="43" name="Picture 42" descr="A close up of a logo&#10;&#10;Description automatically generated">
            <a:extLst>
              <a:ext uri="{FF2B5EF4-FFF2-40B4-BE49-F238E27FC236}">
                <a16:creationId xmlns:a16="http://schemas.microsoft.com/office/drawing/2014/main" id="{6A04AF90-6C89-49B8-8D62-9683A3E5C9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79777" y="4097593"/>
            <a:ext cx="585267" cy="536494"/>
          </a:xfrm>
          <a:prstGeom prst="rect">
            <a:avLst/>
          </a:prstGeom>
        </p:spPr>
      </p:pic>
      <p:sp>
        <p:nvSpPr>
          <p:cNvPr id="2" name="Text Placeholder 1"/>
          <p:cNvSpPr>
            <a:spLocks noGrp="1"/>
          </p:cNvSpPr>
          <p:nvPr>
            <p:ph type="body" sz="quarter" idx="11"/>
          </p:nvPr>
        </p:nvSpPr>
        <p:spPr/>
        <p:txBody>
          <a:bodyPr/>
          <a:lstStyle/>
          <a:p>
            <a:r>
              <a:rPr lang="en-US" dirty="0"/>
              <a:t>2.5 Commutativity, doubling and halving</a:t>
            </a:r>
            <a:r>
              <a:rPr lang="en-GB" dirty="0"/>
              <a:t>	  </a:t>
            </a:r>
            <a:r>
              <a:rPr lang="en-US" dirty="0">
                <a:solidFill>
                  <a:srgbClr val="00628C"/>
                </a:solidFill>
              </a:rPr>
              <a:t>Step 3:9</a:t>
            </a:r>
          </a:p>
        </p:txBody>
      </p:sp>
      <p:pic>
        <p:nvPicPr>
          <p:cNvPr id="4" name="Picture 3" descr="A close up of a building&#10;&#10;Description automatically generated">
            <a:extLst>
              <a:ext uri="{FF2B5EF4-FFF2-40B4-BE49-F238E27FC236}">
                <a16:creationId xmlns:a16="http://schemas.microsoft.com/office/drawing/2014/main" id="{120E1716-BF3A-4EA2-A832-FF06C19D56D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95244" y="1600803"/>
            <a:ext cx="2556287" cy="1477658"/>
          </a:xfrm>
          <a:prstGeom prst="rect">
            <a:avLst/>
          </a:prstGeom>
        </p:spPr>
      </p:pic>
      <p:sp>
        <p:nvSpPr>
          <p:cNvPr id="5" name="TextBox 4">
            <a:extLst>
              <a:ext uri="{FF2B5EF4-FFF2-40B4-BE49-F238E27FC236}">
                <a16:creationId xmlns:a16="http://schemas.microsoft.com/office/drawing/2014/main" id="{F9959384-7C79-4225-BF4A-AE34C02CF65F}"/>
              </a:ext>
            </a:extLst>
          </p:cNvPr>
          <p:cNvSpPr txBox="1"/>
          <p:nvPr/>
        </p:nvSpPr>
        <p:spPr bwMode="auto">
          <a:xfrm>
            <a:off x="4108936" y="893937"/>
            <a:ext cx="39741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Fill in the gaps in the table.</a:t>
            </a:r>
          </a:p>
        </p:txBody>
      </p:sp>
    </p:spTree>
    <p:extLst>
      <p:ext uri="{BB962C8B-B14F-4D97-AF65-F5344CB8AC3E}">
        <p14:creationId xmlns:p14="http://schemas.microsoft.com/office/powerpoint/2010/main" val="382660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848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Placeholder 1">
            <a:extLst>
              <a:ext uri="{FF2B5EF4-FFF2-40B4-BE49-F238E27FC236}">
                <a16:creationId xmlns:a16="http://schemas.microsoft.com/office/drawing/2014/main" id="{A5C1CC50-EE3D-4C2A-AE7A-F9472675FD2E}"/>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2:3</a:t>
            </a:r>
          </a:p>
        </p:txBody>
      </p:sp>
      <p:pic>
        <p:nvPicPr>
          <p:cNvPr id="50179" name="Picture 3">
            <a:extLst>
              <a:ext uri="{FF2B5EF4-FFF2-40B4-BE49-F238E27FC236}">
                <a16:creationId xmlns:a16="http://schemas.microsoft.com/office/drawing/2014/main" id="{DB9763C2-C190-40B0-819C-8F8AE6C1D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76" y="1363663"/>
            <a:ext cx="783907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2">
            <a:extLst>
              <a:ext uri="{FF2B5EF4-FFF2-40B4-BE49-F238E27FC236}">
                <a16:creationId xmlns:a16="http://schemas.microsoft.com/office/drawing/2014/main" id="{8F66C739-16FD-49D2-A234-F30858252004}"/>
              </a:ext>
            </a:extLst>
          </p:cNvPr>
          <p:cNvSpPr>
            <a:spLocks noChangeArrowheads="1"/>
          </p:cNvSpPr>
          <p:nvPr/>
        </p:nvSpPr>
        <p:spPr bwMode="auto">
          <a:xfrm>
            <a:off x="3810000" y="3392489"/>
            <a:ext cx="5036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US" altLang="en-US" sz="2400" dirty="0">
                <a:solidFill>
                  <a:srgbClr val="000000"/>
                </a:solidFill>
                <a:latin typeface="Myriad Pro" panose="020B0503030403020204" pitchFamily="34" charset="0"/>
              </a:rPr>
              <a:t>There are ___ equal groups of eggs. </a:t>
            </a:r>
            <a:endParaRPr lang="en-GB" altLang="en-US" sz="2400" dirty="0">
              <a:solidFill>
                <a:srgbClr val="000000"/>
              </a:solidFill>
              <a:latin typeface="Myriad Pro" panose="020B0503030403020204" pitchFamily="34" charset="0"/>
            </a:endParaRPr>
          </a:p>
        </p:txBody>
      </p:sp>
      <p:sp>
        <p:nvSpPr>
          <p:cNvPr id="50181" name="Rectangle 4">
            <a:extLst>
              <a:ext uri="{FF2B5EF4-FFF2-40B4-BE49-F238E27FC236}">
                <a16:creationId xmlns:a16="http://schemas.microsoft.com/office/drawing/2014/main" id="{14C6AF30-49EF-4AF0-B6A1-A69B11A3C5CA}"/>
              </a:ext>
            </a:extLst>
          </p:cNvPr>
          <p:cNvSpPr>
            <a:spLocks noChangeArrowheads="1"/>
          </p:cNvSpPr>
          <p:nvPr/>
        </p:nvSpPr>
        <p:spPr bwMode="auto">
          <a:xfrm>
            <a:off x="3810001" y="4246564"/>
            <a:ext cx="4771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GB" altLang="en-US" sz="2400" dirty="0">
                <a:solidFill>
                  <a:srgbClr val="000000"/>
                </a:solidFill>
                <a:latin typeface="Myriad Pro" panose="020B0503030403020204" pitchFamily="34" charset="0"/>
              </a:rPr>
              <a:t>There are ___ eggs in each group. </a:t>
            </a:r>
          </a:p>
        </p:txBody>
      </p:sp>
      <p:sp>
        <p:nvSpPr>
          <p:cNvPr id="50182" name="Rectangle 5">
            <a:extLst>
              <a:ext uri="{FF2B5EF4-FFF2-40B4-BE49-F238E27FC236}">
                <a16:creationId xmlns:a16="http://schemas.microsoft.com/office/drawing/2014/main" id="{36114AD6-1B2C-4ECA-BD0C-E5E369B3A7DA}"/>
              </a:ext>
            </a:extLst>
          </p:cNvPr>
          <p:cNvSpPr>
            <a:spLocks noChangeArrowheads="1"/>
          </p:cNvSpPr>
          <p:nvPr/>
        </p:nvSpPr>
        <p:spPr bwMode="auto">
          <a:xfrm>
            <a:off x="3821113" y="5102226"/>
            <a:ext cx="39356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GB" altLang="en-US" sz="2400" dirty="0">
                <a:solidFill>
                  <a:srgbClr val="000000"/>
                </a:solidFill>
                <a:latin typeface="Myriad Pro" panose="020B0503030403020204" pitchFamily="34" charset="0"/>
              </a:rPr>
              <a:t>There are ___ groups of ___ .</a:t>
            </a:r>
          </a:p>
        </p:txBody>
      </p:sp>
      <p:sp>
        <p:nvSpPr>
          <p:cNvPr id="50183" name="TextBox 6">
            <a:extLst>
              <a:ext uri="{FF2B5EF4-FFF2-40B4-BE49-F238E27FC236}">
                <a16:creationId xmlns:a16="http://schemas.microsoft.com/office/drawing/2014/main" id="{EF82BA90-AA1A-4CE5-AF36-0C75C82793F1}"/>
              </a:ext>
            </a:extLst>
          </p:cNvPr>
          <p:cNvSpPr txBox="1">
            <a:spLocks noChangeArrowheads="1"/>
          </p:cNvSpPr>
          <p:nvPr/>
        </p:nvSpPr>
        <p:spPr bwMode="auto">
          <a:xfrm>
            <a:off x="5135564" y="3371851"/>
            <a:ext cx="503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959595"/>
                </a:solidFill>
                <a:latin typeface="Comic Sans MS" panose="030F0702030302020204" pitchFamily="66" charset="0"/>
                <a:ea typeface="Myriad Pro Semibold"/>
                <a:cs typeface="Myriad Pro Semibold"/>
              </a:rPr>
              <a:t>3</a:t>
            </a:r>
          </a:p>
        </p:txBody>
      </p:sp>
      <p:sp>
        <p:nvSpPr>
          <p:cNvPr id="50184" name="TextBox 7">
            <a:extLst>
              <a:ext uri="{FF2B5EF4-FFF2-40B4-BE49-F238E27FC236}">
                <a16:creationId xmlns:a16="http://schemas.microsoft.com/office/drawing/2014/main" id="{AE2A36C8-A34C-4E29-A217-243655B440D4}"/>
              </a:ext>
            </a:extLst>
          </p:cNvPr>
          <p:cNvSpPr txBox="1">
            <a:spLocks noChangeArrowheads="1"/>
          </p:cNvSpPr>
          <p:nvPr/>
        </p:nvSpPr>
        <p:spPr bwMode="auto">
          <a:xfrm>
            <a:off x="5135564" y="4225926"/>
            <a:ext cx="503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959595"/>
                </a:solidFill>
                <a:latin typeface="Comic Sans MS" panose="030F0702030302020204" pitchFamily="66" charset="0"/>
                <a:ea typeface="Myriad Pro Semibold"/>
                <a:cs typeface="Myriad Pro Semibold"/>
              </a:rPr>
              <a:t>5</a:t>
            </a:r>
          </a:p>
        </p:txBody>
      </p:sp>
      <p:sp>
        <p:nvSpPr>
          <p:cNvPr id="50185" name="TextBox 8">
            <a:extLst>
              <a:ext uri="{FF2B5EF4-FFF2-40B4-BE49-F238E27FC236}">
                <a16:creationId xmlns:a16="http://schemas.microsoft.com/office/drawing/2014/main" id="{2B423501-D3EB-4CF8-85DD-9E49468787B6}"/>
              </a:ext>
            </a:extLst>
          </p:cNvPr>
          <p:cNvSpPr txBox="1">
            <a:spLocks noChangeArrowheads="1"/>
          </p:cNvSpPr>
          <p:nvPr/>
        </p:nvSpPr>
        <p:spPr bwMode="auto">
          <a:xfrm>
            <a:off x="6948489" y="5080001"/>
            <a:ext cx="504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959595"/>
                </a:solidFill>
                <a:latin typeface="Comic Sans MS" panose="030F0702030302020204" pitchFamily="66" charset="0"/>
                <a:ea typeface="Myriad Pro Semibold"/>
                <a:cs typeface="Myriad Pro Semibold"/>
              </a:rPr>
              <a:t>5</a:t>
            </a:r>
          </a:p>
        </p:txBody>
      </p:sp>
      <p:sp>
        <p:nvSpPr>
          <p:cNvPr id="50186" name="TextBox 9">
            <a:extLst>
              <a:ext uri="{FF2B5EF4-FFF2-40B4-BE49-F238E27FC236}">
                <a16:creationId xmlns:a16="http://schemas.microsoft.com/office/drawing/2014/main" id="{72C1DF36-C503-4092-BB01-58EBEB342E20}"/>
              </a:ext>
            </a:extLst>
          </p:cNvPr>
          <p:cNvSpPr txBox="1">
            <a:spLocks noChangeArrowheads="1"/>
          </p:cNvSpPr>
          <p:nvPr/>
        </p:nvSpPr>
        <p:spPr bwMode="auto">
          <a:xfrm>
            <a:off x="5127626" y="5078413"/>
            <a:ext cx="504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959595"/>
                </a:solidFill>
                <a:latin typeface="Comic Sans MS" panose="030F0702030302020204" pitchFamily="66" charset="0"/>
                <a:ea typeface="Myriad Pro Semibold"/>
                <a:cs typeface="Myriad Pro Semibold"/>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83"/>
                                        </p:tgtEl>
                                        <p:attrNameLst>
                                          <p:attrName>style.visibility</p:attrName>
                                        </p:attrNameLst>
                                      </p:cBhvr>
                                      <p:to>
                                        <p:strVal val="visible"/>
                                      </p:to>
                                    </p:set>
                                    <p:animEffect transition="in" filter="fade">
                                      <p:cBhvr>
                                        <p:cTn id="7" dur="500"/>
                                        <p:tgtEl>
                                          <p:spTgt spid="50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184"/>
                                        </p:tgtEl>
                                        <p:attrNameLst>
                                          <p:attrName>style.visibility</p:attrName>
                                        </p:attrNameLst>
                                      </p:cBhvr>
                                      <p:to>
                                        <p:strVal val="visible"/>
                                      </p:to>
                                    </p:set>
                                    <p:animEffect transition="in" filter="fade">
                                      <p:cBhvr>
                                        <p:cTn id="12" dur="500"/>
                                        <p:tgtEl>
                                          <p:spTgt spid="501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186"/>
                                        </p:tgtEl>
                                        <p:attrNameLst>
                                          <p:attrName>style.visibility</p:attrName>
                                        </p:attrNameLst>
                                      </p:cBhvr>
                                      <p:to>
                                        <p:strVal val="visible"/>
                                      </p:to>
                                    </p:set>
                                    <p:animEffect transition="in" filter="fade">
                                      <p:cBhvr>
                                        <p:cTn id="17" dur="500"/>
                                        <p:tgtEl>
                                          <p:spTgt spid="501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0185"/>
                                        </p:tgtEl>
                                        <p:attrNameLst>
                                          <p:attrName>style.visibility</p:attrName>
                                        </p:attrNameLst>
                                      </p:cBhvr>
                                      <p:to>
                                        <p:strVal val="visible"/>
                                      </p:to>
                                    </p:set>
                                    <p:animEffect transition="in" filter="fade">
                                      <p:cBhvr>
                                        <p:cTn id="22" dur="500"/>
                                        <p:tgtEl>
                                          <p:spTgt spid="50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p:bldP spid="50184" grpId="0"/>
      <p:bldP spid="50185" grpId="0"/>
      <p:bldP spid="5018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Placeholder 1">
            <a:extLst>
              <a:ext uri="{FF2B5EF4-FFF2-40B4-BE49-F238E27FC236}">
                <a16:creationId xmlns:a16="http://schemas.microsoft.com/office/drawing/2014/main" id="{DC30C6BC-6406-4AF1-9334-E0366C2C00BB}"/>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2:3</a:t>
            </a:r>
          </a:p>
        </p:txBody>
      </p:sp>
      <p:pic>
        <p:nvPicPr>
          <p:cNvPr id="52227" name="Picture 3">
            <a:extLst>
              <a:ext uri="{FF2B5EF4-FFF2-40B4-BE49-F238E27FC236}">
                <a16:creationId xmlns:a16="http://schemas.microsoft.com/office/drawing/2014/main" id="{A5620B5E-F4CC-4AE2-8474-EB9038231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4" y="1892077"/>
            <a:ext cx="7839075"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Oval 6">
            <a:extLst>
              <a:ext uri="{FF2B5EF4-FFF2-40B4-BE49-F238E27FC236}">
                <a16:creationId xmlns:a16="http://schemas.microsoft.com/office/drawing/2014/main" id="{8E68F8A8-E4C0-4920-BEF5-297636BCE760}"/>
              </a:ext>
            </a:extLst>
          </p:cNvPr>
          <p:cNvSpPr>
            <a:spLocks noChangeArrowheads="1"/>
          </p:cNvSpPr>
          <p:nvPr/>
        </p:nvSpPr>
        <p:spPr bwMode="auto">
          <a:xfrm>
            <a:off x="6672263" y="4973415"/>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8" name="Oval 7">
            <a:extLst>
              <a:ext uri="{FF2B5EF4-FFF2-40B4-BE49-F238E27FC236}">
                <a16:creationId xmlns:a16="http://schemas.microsoft.com/office/drawing/2014/main" id="{9E86C1D4-14B0-424E-A5F9-B179AC61D7D3}"/>
              </a:ext>
            </a:extLst>
          </p:cNvPr>
          <p:cNvSpPr>
            <a:spLocks noChangeArrowheads="1"/>
          </p:cNvSpPr>
          <p:nvPr/>
        </p:nvSpPr>
        <p:spPr bwMode="auto">
          <a:xfrm>
            <a:off x="6261100" y="1196752"/>
            <a:ext cx="3949700" cy="394970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52230" name="Rectangle 2">
            <a:extLst>
              <a:ext uri="{FF2B5EF4-FFF2-40B4-BE49-F238E27FC236}">
                <a16:creationId xmlns:a16="http://schemas.microsoft.com/office/drawing/2014/main" id="{0E717830-CC30-40C1-A53F-C7EAC65AC0DF}"/>
              </a:ext>
            </a:extLst>
          </p:cNvPr>
          <p:cNvSpPr>
            <a:spLocks noChangeArrowheads="1"/>
          </p:cNvSpPr>
          <p:nvPr/>
        </p:nvSpPr>
        <p:spPr bwMode="auto">
          <a:xfrm>
            <a:off x="4473575" y="5717979"/>
            <a:ext cx="34996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GB" altLang="en-US" sz="2400" dirty="0">
                <a:solidFill>
                  <a:srgbClr val="000000"/>
                </a:solidFill>
                <a:latin typeface="Myriad Pro" panose="020B0503030403020204" pitchFamily="34" charset="0"/>
              </a:rPr>
              <a:t>There are 3 groups of 5. </a:t>
            </a:r>
          </a:p>
        </p:txBody>
      </p:sp>
      <p:sp>
        <p:nvSpPr>
          <p:cNvPr id="2" name="TextBox 1"/>
          <p:cNvSpPr txBox="1"/>
          <p:nvPr/>
        </p:nvSpPr>
        <p:spPr bwMode="auto">
          <a:xfrm>
            <a:off x="2325642" y="630239"/>
            <a:ext cx="75407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marL="457200" indent="-457200" algn="ctr" eaLnBrk="0" fontAlgn="base" hangingPunct="0">
              <a:spcBef>
                <a:spcPct val="0"/>
              </a:spcBef>
              <a:spcAft>
                <a:spcPct val="0"/>
              </a:spcAft>
              <a:buClr>
                <a:srgbClr val="82CBDD"/>
              </a:buClr>
            </a:pPr>
            <a:r>
              <a:rPr lang="en-GB" sz="2400" dirty="0">
                <a:solidFill>
                  <a:srgbClr val="000000"/>
                </a:solidFill>
                <a:latin typeface="Myriad Pro" panose="020B0503030403020204" pitchFamily="34" charset="0"/>
              </a:rPr>
              <a:t>Circle the representation that matches the description.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Placeholder 1">
            <a:extLst>
              <a:ext uri="{FF2B5EF4-FFF2-40B4-BE49-F238E27FC236}">
                <a16:creationId xmlns:a16="http://schemas.microsoft.com/office/drawing/2014/main" id="{DAB63602-B114-40EC-B75A-A749EAC34FAA}"/>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2:4</a:t>
            </a:r>
          </a:p>
        </p:txBody>
      </p:sp>
      <p:pic>
        <p:nvPicPr>
          <p:cNvPr id="54275" name="Picture 2">
            <a:extLst>
              <a:ext uri="{FF2B5EF4-FFF2-40B4-BE49-F238E27FC236}">
                <a16:creationId xmlns:a16="http://schemas.microsoft.com/office/drawing/2014/main" id="{7C27E77F-04D6-4347-925A-0B18845C9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364" y="2420938"/>
            <a:ext cx="681672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3">
            <a:extLst>
              <a:ext uri="{FF2B5EF4-FFF2-40B4-BE49-F238E27FC236}">
                <a16:creationId xmlns:a16="http://schemas.microsoft.com/office/drawing/2014/main" id="{73C21205-9C35-45CD-939E-3C3650559435}"/>
              </a:ext>
            </a:extLst>
          </p:cNvPr>
          <p:cNvSpPr txBox="1">
            <a:spLocks noChangeArrowheads="1"/>
          </p:cNvSpPr>
          <p:nvPr/>
        </p:nvSpPr>
        <p:spPr bwMode="auto">
          <a:xfrm>
            <a:off x="3944939" y="1046164"/>
            <a:ext cx="43211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True or false?</a:t>
            </a:r>
          </a:p>
          <a:p>
            <a:pPr algn="ctr" fontAlgn="base">
              <a:spcAft>
                <a:spcPct val="0"/>
              </a:spcAft>
              <a:buClr>
                <a:srgbClr val="82CBDD"/>
              </a:buClr>
              <a:buNone/>
            </a:pPr>
            <a:r>
              <a:rPr lang="en-US" altLang="en-US" sz="2400">
                <a:solidFill>
                  <a:srgbClr val="000000"/>
                </a:solidFill>
                <a:latin typeface="Myriad Pro" panose="020B0503030403020204" pitchFamily="34" charset="0"/>
                <a:ea typeface="Myriad Pro Semibold"/>
                <a:cs typeface="Myriad Pro Semibold"/>
              </a:rPr>
              <a:t>There are 4 groups of 3.</a:t>
            </a:r>
            <a:endParaRPr lang="en-GB" altLang="en-US" sz="2400">
              <a:solidFill>
                <a:srgbClr val="000000"/>
              </a:solidFill>
              <a:latin typeface="Myriad Pro" panose="020B0503030403020204" pitchFamily="34" charset="0"/>
              <a:ea typeface="Myriad Pro Semibold"/>
              <a:cs typeface="Myriad Pro Semibold"/>
            </a:endParaRPr>
          </a:p>
        </p:txBody>
      </p:sp>
      <p:sp>
        <p:nvSpPr>
          <p:cNvPr id="7" name="TextBox 6">
            <a:extLst>
              <a:ext uri="{FF2B5EF4-FFF2-40B4-BE49-F238E27FC236}">
                <a16:creationId xmlns:a16="http://schemas.microsoft.com/office/drawing/2014/main" id="{49FDEB3D-A08E-462D-B37A-00CE88C1074F}"/>
              </a:ext>
            </a:extLst>
          </p:cNvPr>
          <p:cNvSpPr txBox="1">
            <a:spLocks noChangeArrowheads="1"/>
          </p:cNvSpPr>
          <p:nvPr/>
        </p:nvSpPr>
        <p:spPr bwMode="auto">
          <a:xfrm>
            <a:off x="5440363" y="5521334"/>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True</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8" name="TextBox 7">
            <a:extLst>
              <a:ext uri="{FF2B5EF4-FFF2-40B4-BE49-F238E27FC236}">
                <a16:creationId xmlns:a16="http://schemas.microsoft.com/office/drawing/2014/main" id="{E0A11146-37BA-46FC-AB89-FEDB42040984}"/>
              </a:ext>
            </a:extLst>
          </p:cNvPr>
          <p:cNvSpPr txBox="1">
            <a:spLocks noChangeArrowheads="1"/>
          </p:cNvSpPr>
          <p:nvPr/>
        </p:nvSpPr>
        <p:spPr bwMode="auto">
          <a:xfrm>
            <a:off x="5368230" y="5524887"/>
            <a:ext cx="4876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008000"/>
                </a:solidFill>
                <a:latin typeface="Myriad Pro Semibold"/>
                <a:ea typeface="Myriad Pro Semibold"/>
                <a:cs typeface="Myriad Pro Semibold"/>
                <a:sym typeface="Wingdings" panose="05000000000000000000" pitchFamily="2" charset="2"/>
              </a:rPr>
              <a:t></a:t>
            </a:r>
            <a:endParaRPr lang="en-GB" altLang="en-US" sz="3000" dirty="0">
              <a:solidFill>
                <a:srgbClr val="008000"/>
              </a:solidFill>
              <a:latin typeface="Myriad Pro Semibold"/>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Placeholder 1">
            <a:extLst>
              <a:ext uri="{FF2B5EF4-FFF2-40B4-BE49-F238E27FC236}">
                <a16:creationId xmlns:a16="http://schemas.microsoft.com/office/drawing/2014/main" id="{6A0DF386-EC56-4972-AA31-6A1772E034BC}"/>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2:4</a:t>
            </a:r>
          </a:p>
        </p:txBody>
      </p:sp>
      <p:pic>
        <p:nvPicPr>
          <p:cNvPr id="56323" name="Picture 2">
            <a:extLst>
              <a:ext uri="{FF2B5EF4-FFF2-40B4-BE49-F238E27FC236}">
                <a16:creationId xmlns:a16="http://schemas.microsoft.com/office/drawing/2014/main" id="{2EA7B55A-1AA6-4C7D-9A02-583BD50D95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326" y="2198688"/>
            <a:ext cx="681672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3">
            <a:extLst>
              <a:ext uri="{FF2B5EF4-FFF2-40B4-BE49-F238E27FC236}">
                <a16:creationId xmlns:a16="http://schemas.microsoft.com/office/drawing/2014/main" id="{D7C153C9-8EBA-4F9C-8501-CC5A754C96AA}"/>
              </a:ext>
            </a:extLst>
          </p:cNvPr>
          <p:cNvSpPr txBox="1">
            <a:spLocks noChangeArrowheads="1"/>
          </p:cNvSpPr>
          <p:nvPr/>
        </p:nvSpPr>
        <p:spPr bwMode="auto">
          <a:xfrm>
            <a:off x="3944939" y="1046164"/>
            <a:ext cx="43211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True or false?</a:t>
            </a:r>
          </a:p>
          <a:p>
            <a:pPr algn="ctr" fontAlgn="base">
              <a:spcAft>
                <a:spcPct val="0"/>
              </a:spcAft>
              <a:buClr>
                <a:srgbClr val="82CBDD"/>
              </a:buClr>
              <a:buNone/>
            </a:pPr>
            <a:r>
              <a:rPr lang="en-GB" altLang="en-US" sz="2400">
                <a:solidFill>
                  <a:srgbClr val="000000"/>
                </a:solidFill>
                <a:latin typeface="Myriad Pro" panose="020B0503030403020204" pitchFamily="34" charset="0"/>
              </a:rPr>
              <a:t>There are 5 groups of 2.</a:t>
            </a:r>
          </a:p>
        </p:txBody>
      </p:sp>
      <p:sp>
        <p:nvSpPr>
          <p:cNvPr id="5" name="TextBox 4">
            <a:extLst>
              <a:ext uri="{FF2B5EF4-FFF2-40B4-BE49-F238E27FC236}">
                <a16:creationId xmlns:a16="http://schemas.microsoft.com/office/drawing/2014/main" id="{4F858BD0-C8A7-4FA3-AABA-7A95B871F51B}"/>
              </a:ext>
            </a:extLst>
          </p:cNvPr>
          <p:cNvSpPr txBox="1">
            <a:spLocks noChangeArrowheads="1"/>
          </p:cNvSpPr>
          <p:nvPr/>
        </p:nvSpPr>
        <p:spPr bwMode="auto">
          <a:xfrm>
            <a:off x="5558903" y="5349876"/>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False</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6" name="TextBox 5">
            <a:extLst>
              <a:ext uri="{FF2B5EF4-FFF2-40B4-BE49-F238E27FC236}">
                <a16:creationId xmlns:a16="http://schemas.microsoft.com/office/drawing/2014/main" id="{07412EA7-486B-42F3-9DFF-1EB349D0F7CD}"/>
              </a:ext>
            </a:extLst>
          </p:cNvPr>
          <p:cNvSpPr txBox="1">
            <a:spLocks noChangeArrowheads="1"/>
          </p:cNvSpPr>
          <p:nvPr/>
        </p:nvSpPr>
        <p:spPr bwMode="auto">
          <a:xfrm>
            <a:off x="5447928" y="5290698"/>
            <a:ext cx="4283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FF0000"/>
                </a:solidFill>
                <a:latin typeface="Myriad Pro Semibold"/>
                <a:ea typeface="Myriad Pro Semibold"/>
                <a:cs typeface="Myriad Pro Semibold"/>
                <a:sym typeface="Wingdings" panose="05000000000000000000" pitchFamily="2" charset="2"/>
              </a:rPr>
              <a:t></a:t>
            </a:r>
            <a:endParaRPr lang="en-GB" altLang="en-US" sz="3000" dirty="0">
              <a:solidFill>
                <a:srgbClr val="FF0000"/>
              </a:solidFill>
              <a:latin typeface="Myriad Pro Semibold"/>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1">
            <a:extLst>
              <a:ext uri="{FF2B5EF4-FFF2-40B4-BE49-F238E27FC236}">
                <a16:creationId xmlns:a16="http://schemas.microsoft.com/office/drawing/2014/main" id="{3C87B3F4-DCEF-4332-8727-1CB84869AB66}"/>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2:4</a:t>
            </a:r>
          </a:p>
        </p:txBody>
      </p:sp>
      <p:pic>
        <p:nvPicPr>
          <p:cNvPr id="58371" name="Picture 3">
            <a:extLst>
              <a:ext uri="{FF2B5EF4-FFF2-40B4-BE49-F238E27FC236}">
                <a16:creationId xmlns:a16="http://schemas.microsoft.com/office/drawing/2014/main" id="{DF46E53E-1B4B-4E2B-8111-E2DA935DC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904875"/>
            <a:ext cx="48387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3</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4249202925"/>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3</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represent equal groups as repeated addition</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8073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3</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pic>
        <p:nvPicPr>
          <p:cNvPr id="7" name="Picture Placeholder 6">
            <a:extLst>
              <a:ext uri="{FF2B5EF4-FFF2-40B4-BE49-F238E27FC236}">
                <a16:creationId xmlns:a16="http://schemas.microsoft.com/office/drawing/2014/main" id="{8C609EDE-63DA-45E5-89D0-212B34C609C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22" b="222"/>
          <a:stretch>
            <a:fillRect/>
          </a:stretch>
        </p:blipFill>
        <p:spPr/>
      </p:pic>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4"/>
              </a:rPr>
              <a:t>2.2 Structures: multiplication representing equal groups</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227423911"/>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3:1 - 3:4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12-16</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5"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081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Placeholder 1">
            <a:extLst>
              <a:ext uri="{FF2B5EF4-FFF2-40B4-BE49-F238E27FC236}">
                <a16:creationId xmlns:a16="http://schemas.microsoft.com/office/drawing/2014/main" id="{2B17D56E-5135-4ACC-90EF-19C9262DBB49}"/>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3:1</a:t>
            </a:r>
          </a:p>
        </p:txBody>
      </p:sp>
      <p:pic>
        <p:nvPicPr>
          <p:cNvPr id="4" name="Picture 3">
            <a:extLst>
              <a:ext uri="{FF2B5EF4-FFF2-40B4-BE49-F238E27FC236}">
                <a16:creationId xmlns:a16="http://schemas.microsoft.com/office/drawing/2014/main" id="{EC3C3400-1F98-4ED9-B734-2162EECE01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0175" y="3354388"/>
            <a:ext cx="685165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5">
            <a:extLst>
              <a:ext uri="{FF2B5EF4-FFF2-40B4-BE49-F238E27FC236}">
                <a16:creationId xmlns:a16="http://schemas.microsoft.com/office/drawing/2014/main" id="{1E469D69-7C95-4FF1-9AF2-19B4A0D966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175" y="1268414"/>
            <a:ext cx="68516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E7EC510-3033-4C40-8AFF-94CB005B70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0175" y="4724401"/>
            <a:ext cx="68516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BEBBBA-AD76-4C47-8E44-81D4F8483556}"/>
              </a:ext>
            </a:extLst>
          </p:cNvPr>
          <p:cNvSpPr>
            <a:spLocks noGrp="1"/>
          </p:cNvSpPr>
          <p:nvPr>
            <p:ph type="ftr" sz="quarter" idx="11"/>
          </p:nvPr>
        </p:nvSpPr>
        <p:spPr/>
        <p:txBody>
          <a:bodyPr/>
          <a:lstStyle/>
          <a:p>
            <a:pPr>
              <a:defRPr/>
            </a:pPr>
            <a:r>
              <a:rPr lang="en-GB" dirty="0"/>
              <a:t>Curriculum Prioritisation for Primary Maths</a:t>
            </a:r>
          </a:p>
        </p:txBody>
      </p:sp>
      <p:sp>
        <p:nvSpPr>
          <p:cNvPr id="5" name="Content Placeholder 10">
            <a:extLst>
              <a:ext uri="{FF2B5EF4-FFF2-40B4-BE49-F238E27FC236}">
                <a16:creationId xmlns:a16="http://schemas.microsoft.com/office/drawing/2014/main" id="{A4191577-7FB3-44A1-AC26-B90834750BC8}"/>
              </a:ext>
            </a:extLst>
          </p:cNvPr>
          <p:cNvSpPr txBox="1">
            <a:spLocks/>
          </p:cNvSpPr>
          <p:nvPr/>
        </p:nvSpPr>
        <p:spPr>
          <a:xfrm>
            <a:off x="594007" y="845820"/>
            <a:ext cx="11140163" cy="32083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585858"/>
              </a:buClr>
            </a:pPr>
            <a:r>
              <a:rPr lang="en-GB" b="0" i="0" dirty="0">
                <a:solidFill>
                  <a:schemeClr val="tx1">
                    <a:lumMod val="65000"/>
                    <a:lumOff val="35000"/>
                  </a:schemeClr>
                </a:solidFill>
                <a:effectLst/>
              </a:rPr>
              <a:t>The links below take you to the starting slide of each learning outcome.</a:t>
            </a:r>
          </a:p>
        </p:txBody>
      </p:sp>
      <p:graphicFrame>
        <p:nvGraphicFramePr>
          <p:cNvPr id="6" name="Table 5">
            <a:extLst>
              <a:ext uri="{FF2B5EF4-FFF2-40B4-BE49-F238E27FC236}">
                <a16:creationId xmlns:a16="http://schemas.microsoft.com/office/drawing/2014/main" id="{037BAE3D-75EB-48DC-9322-F1A247F8AE2E}"/>
              </a:ext>
            </a:extLst>
          </p:cNvPr>
          <p:cNvGraphicFramePr>
            <a:graphicFrameLocks noGrp="1"/>
          </p:cNvGraphicFramePr>
          <p:nvPr>
            <p:extLst>
              <p:ext uri="{D42A27DB-BD31-4B8C-83A1-F6EECF244321}">
                <p14:modId xmlns:p14="http://schemas.microsoft.com/office/powerpoint/2010/main" val="1562439691"/>
              </p:ext>
            </p:extLst>
          </p:nvPr>
        </p:nvGraphicFramePr>
        <p:xfrm>
          <a:off x="594008" y="1535029"/>
          <a:ext cx="10712127" cy="3252027"/>
        </p:xfrm>
        <a:graphic>
          <a:graphicData uri="http://schemas.openxmlformats.org/drawingml/2006/table">
            <a:tbl>
              <a:tblPr firstRow="1" bandRow="1">
                <a:tableStyleId>{5C22544A-7EE6-4342-B048-85BDC9FD1C3A}</a:tableStyleId>
              </a:tblPr>
              <a:tblGrid>
                <a:gridCol w="929630">
                  <a:extLst>
                    <a:ext uri="{9D8B030D-6E8A-4147-A177-3AD203B41FA5}">
                      <a16:colId xmlns:a16="http://schemas.microsoft.com/office/drawing/2014/main" val="507789682"/>
                    </a:ext>
                  </a:extLst>
                </a:gridCol>
                <a:gridCol w="9782497">
                  <a:extLst>
                    <a:ext uri="{9D8B030D-6E8A-4147-A177-3AD203B41FA5}">
                      <a16:colId xmlns:a16="http://schemas.microsoft.com/office/drawing/2014/main" val="1182114759"/>
                    </a:ext>
                  </a:extLst>
                </a:gridCol>
              </a:tblGrid>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9</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3" action="ppaction://hlinksldjump"/>
                        </a:rPr>
                        <a:t>Pupils represent the two times table in different ways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1814327038"/>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10</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4" action="ppaction://hlinksldjump"/>
                        </a:rPr>
                        <a:t>Pupils use knowledge of the two times table to solve problems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586604893"/>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11</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5" action="ppaction://hlinksldjump"/>
                        </a:rPr>
                        <a:t>Pupils explain the relationship between adjacent multiples of two</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316485081"/>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12</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6" action="ppaction://hlinksldjump"/>
                        </a:rPr>
                        <a:t>Pupils explain that factor pairs can be written in any order</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4015461906"/>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13</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7" action="ppaction://hlinksldjump"/>
                        </a:rPr>
                        <a:t>Pupils represent counting in tens as the ten times table</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807959847"/>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14</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8" action="ppaction://hlinksldjump"/>
                        </a:rPr>
                        <a:t>Pupils represent the ten times table in different ways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126641231"/>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15</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9" action="ppaction://hlinksldjump"/>
                        </a:rPr>
                        <a:t>Pupils explain the relationship between adjacent multiples of ten</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2161841740"/>
                  </a:ext>
                </a:extLst>
              </a:tr>
              <a:tr h="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16</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10" action="ppaction://hlinksldjump"/>
                        </a:rPr>
                        <a:t>Pupils represent counting in fives as the five times table</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2649666569"/>
                  </a:ext>
                </a:extLst>
              </a:tr>
            </a:tbl>
          </a:graphicData>
        </a:graphic>
      </p:graphicFrame>
      <p:sp>
        <p:nvSpPr>
          <p:cNvPr id="7" name="Action Button: Return 6">
            <a:hlinkClick r:id="rId11" action="ppaction://hlinksldjump" highlightClick="1"/>
            <a:extLst>
              <a:ext uri="{FF2B5EF4-FFF2-40B4-BE49-F238E27FC236}">
                <a16:creationId xmlns:a16="http://schemas.microsoft.com/office/drawing/2014/main" id="{2570C625-E476-4A8C-BF3D-99D1E479925B}"/>
              </a:ext>
            </a:extLst>
          </p:cNvPr>
          <p:cNvSpPr/>
          <p:nvPr/>
        </p:nvSpPr>
        <p:spPr>
          <a:xfrm>
            <a:off x="633613" y="5641919"/>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CEE4455-BFAA-47B1-A1C6-8DC3C9CE865C}"/>
              </a:ext>
            </a:extLst>
          </p:cNvPr>
          <p:cNvSpPr txBox="1"/>
          <p:nvPr/>
        </p:nvSpPr>
        <p:spPr>
          <a:xfrm>
            <a:off x="1382041" y="5587852"/>
            <a:ext cx="10352129" cy="461665"/>
          </a:xfrm>
          <a:prstGeom prst="rect">
            <a:avLst/>
          </a:prstGeom>
          <a:noFill/>
        </p:spPr>
        <p:txBody>
          <a:bodyPr wrap="square" rtlCol="0">
            <a:spAutoFit/>
          </a:bodyPr>
          <a:lstStyle/>
          <a:p>
            <a:r>
              <a:rPr lang="en-GB" sz="2400" dirty="0">
                <a:solidFill>
                  <a:schemeClr val="tx1">
                    <a:lumMod val="65000"/>
                    <a:lumOff val="35000"/>
                  </a:schemeClr>
                </a:solidFill>
                <a:latin typeface="Arial" panose="020B0604020202020204" pitchFamily="34" charset="0"/>
                <a:cs typeface="Arial" panose="020B0604020202020204" pitchFamily="34" charset="0"/>
              </a:rPr>
              <a:t>Click the arrow button to return to this Contents slide.</a:t>
            </a:r>
          </a:p>
        </p:txBody>
      </p:sp>
      <p:sp>
        <p:nvSpPr>
          <p:cNvPr id="4" name="Title 3">
            <a:extLst>
              <a:ext uri="{FF2B5EF4-FFF2-40B4-BE49-F238E27FC236}">
                <a16:creationId xmlns:a16="http://schemas.microsoft.com/office/drawing/2014/main" id="{EB238C35-3C03-4D16-99F1-BBF34DEA3727}"/>
              </a:ext>
            </a:extLst>
          </p:cNvPr>
          <p:cNvSpPr>
            <a:spLocks noGrp="1"/>
          </p:cNvSpPr>
          <p:nvPr>
            <p:ph type="title" idx="4294967295"/>
          </p:nvPr>
        </p:nvSpPr>
        <p:spPr>
          <a:xfrm>
            <a:off x="594008" y="246063"/>
            <a:ext cx="11140163" cy="426170"/>
          </a:xfrm>
        </p:spPr>
        <p:txBody>
          <a:bodyPr>
            <a:normAutofit fontScale="90000"/>
          </a:bodyPr>
          <a:lstStyle/>
          <a:p>
            <a:r>
              <a:rPr lang="en-GB" dirty="0">
                <a:solidFill>
                  <a:schemeClr val="bg1"/>
                </a:solidFill>
              </a:rPr>
              <a:t>Contents</a:t>
            </a:r>
          </a:p>
        </p:txBody>
      </p:sp>
    </p:spTree>
    <p:extLst>
      <p:ext uri="{BB962C8B-B14F-4D97-AF65-F5344CB8AC3E}">
        <p14:creationId xmlns:p14="http://schemas.microsoft.com/office/powerpoint/2010/main" val="1839334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Placeholder 1">
            <a:extLst>
              <a:ext uri="{FF2B5EF4-FFF2-40B4-BE49-F238E27FC236}">
                <a16:creationId xmlns:a16="http://schemas.microsoft.com/office/drawing/2014/main" id="{C608C0C0-09BB-404E-BF95-C657C5F6390D}"/>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3:1</a:t>
            </a:r>
          </a:p>
        </p:txBody>
      </p:sp>
      <p:pic>
        <p:nvPicPr>
          <p:cNvPr id="61443" name="Picture 3">
            <a:extLst>
              <a:ext uri="{FF2B5EF4-FFF2-40B4-BE49-F238E27FC236}">
                <a16:creationId xmlns:a16="http://schemas.microsoft.com/office/drawing/2014/main" id="{89E9CA78-58CD-49D7-B337-1C5282F9B7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0175" y="1331914"/>
            <a:ext cx="68516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2E89B4E-4E76-4FB3-A0D0-A7E76FD47C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175" y="3500439"/>
            <a:ext cx="68516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4C36501-2232-4FBF-B9E0-76A0B6B23F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0175" y="4868863"/>
            <a:ext cx="68516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Placeholder 1">
            <a:extLst>
              <a:ext uri="{FF2B5EF4-FFF2-40B4-BE49-F238E27FC236}">
                <a16:creationId xmlns:a16="http://schemas.microsoft.com/office/drawing/2014/main" id="{5DC57F28-7053-42F7-80AB-5B464C236B97}"/>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3:3</a:t>
            </a:r>
          </a:p>
        </p:txBody>
      </p:sp>
      <p:pic>
        <p:nvPicPr>
          <p:cNvPr id="62467" name="Picture 3">
            <a:extLst>
              <a:ext uri="{FF2B5EF4-FFF2-40B4-BE49-F238E27FC236}">
                <a16:creationId xmlns:a16="http://schemas.microsoft.com/office/drawing/2014/main" id="{AC8C1CFA-4E3B-4165-A0B9-BA358866A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325" y="1989138"/>
            <a:ext cx="7499350"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4">
            <a:extLst>
              <a:ext uri="{FF2B5EF4-FFF2-40B4-BE49-F238E27FC236}">
                <a16:creationId xmlns:a16="http://schemas.microsoft.com/office/drawing/2014/main" id="{B2209395-6C5D-48D2-A3B2-109403943F3F}"/>
              </a:ext>
            </a:extLst>
          </p:cNvPr>
          <p:cNvSpPr txBox="1">
            <a:spLocks noChangeArrowheads="1"/>
          </p:cNvSpPr>
          <p:nvPr/>
        </p:nvSpPr>
        <p:spPr bwMode="auto">
          <a:xfrm>
            <a:off x="2961481" y="5493086"/>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6 + 6 + 6</a:t>
            </a:r>
          </a:p>
        </p:txBody>
      </p:sp>
      <p:sp>
        <p:nvSpPr>
          <p:cNvPr id="62469" name="TextBox 5">
            <a:extLst>
              <a:ext uri="{FF2B5EF4-FFF2-40B4-BE49-F238E27FC236}">
                <a16:creationId xmlns:a16="http://schemas.microsoft.com/office/drawing/2014/main" id="{BD845AD3-6582-4C29-9680-AB4B96FFD15B}"/>
              </a:ext>
            </a:extLst>
          </p:cNvPr>
          <p:cNvSpPr txBox="1">
            <a:spLocks noChangeArrowheads="1"/>
          </p:cNvSpPr>
          <p:nvPr/>
        </p:nvSpPr>
        <p:spPr bwMode="auto">
          <a:xfrm>
            <a:off x="6779811" y="5493880"/>
            <a:ext cx="31694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3 + 3 + 3 + 3 + 3 + 3 </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9" name="Oval 8">
            <a:extLst>
              <a:ext uri="{FF2B5EF4-FFF2-40B4-BE49-F238E27FC236}">
                <a16:creationId xmlns:a16="http://schemas.microsoft.com/office/drawing/2014/main" id="{57EFB594-510A-4C0A-A29D-4A060AD801AE}"/>
              </a:ext>
            </a:extLst>
          </p:cNvPr>
          <p:cNvSpPr>
            <a:spLocks noChangeArrowheads="1"/>
          </p:cNvSpPr>
          <p:nvPr/>
        </p:nvSpPr>
        <p:spPr bwMode="auto">
          <a:xfrm>
            <a:off x="6672064" y="5204954"/>
            <a:ext cx="3384376" cy="1038225"/>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62471" name="Rectangle 2">
            <a:extLst>
              <a:ext uri="{FF2B5EF4-FFF2-40B4-BE49-F238E27FC236}">
                <a16:creationId xmlns:a16="http://schemas.microsoft.com/office/drawing/2014/main" id="{B8DFD154-6997-4F86-8EC0-2363A8DF7204}"/>
              </a:ext>
            </a:extLst>
          </p:cNvPr>
          <p:cNvSpPr>
            <a:spLocks noChangeArrowheads="1"/>
          </p:cNvSpPr>
          <p:nvPr/>
        </p:nvSpPr>
        <p:spPr bwMode="auto">
          <a:xfrm>
            <a:off x="2140495" y="1003301"/>
            <a:ext cx="7911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None/>
            </a:pPr>
            <a:r>
              <a:rPr lang="en-GB" altLang="en-US" sz="2400" dirty="0">
                <a:solidFill>
                  <a:srgbClr val="000000"/>
                </a:solidFill>
                <a:latin typeface="Myriad Pro" panose="020B0503030403020204" pitchFamily="34" charset="0"/>
              </a:rPr>
              <a:t>Circle the expression that correctly describes the picture.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1">
            <a:extLst>
              <a:ext uri="{FF2B5EF4-FFF2-40B4-BE49-F238E27FC236}">
                <a16:creationId xmlns:a16="http://schemas.microsoft.com/office/drawing/2014/main" id="{B772E0EA-71CD-4DEA-83E8-DE5E326C730D}"/>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3:3</a:t>
            </a:r>
          </a:p>
        </p:txBody>
      </p:sp>
      <p:sp>
        <p:nvSpPr>
          <p:cNvPr id="64515" name="TextBox 2">
            <a:extLst>
              <a:ext uri="{FF2B5EF4-FFF2-40B4-BE49-F238E27FC236}">
                <a16:creationId xmlns:a16="http://schemas.microsoft.com/office/drawing/2014/main" id="{1DF97C95-5AF6-4332-BB4D-868C3FEBF42E}"/>
              </a:ext>
            </a:extLst>
          </p:cNvPr>
          <p:cNvSpPr txBox="1">
            <a:spLocks noChangeArrowheads="1"/>
          </p:cNvSpPr>
          <p:nvPr/>
        </p:nvSpPr>
        <p:spPr bwMode="auto">
          <a:xfrm>
            <a:off x="5373687" y="1743076"/>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5 + 5 + 5</a:t>
            </a:r>
          </a:p>
        </p:txBody>
      </p:sp>
      <p:pic>
        <p:nvPicPr>
          <p:cNvPr id="64516" name="Picture 5">
            <a:extLst>
              <a:ext uri="{FF2B5EF4-FFF2-40B4-BE49-F238E27FC236}">
                <a16:creationId xmlns:a16="http://schemas.microsoft.com/office/drawing/2014/main" id="{C263F8C5-7BE3-47A2-AAFB-506C850887F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63814" y="2924176"/>
            <a:ext cx="681672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BF32A6B8-167D-4AB4-A60B-40EC055D8FA5}"/>
              </a:ext>
            </a:extLst>
          </p:cNvPr>
          <p:cNvSpPr>
            <a:spLocks noChangeArrowheads="1"/>
          </p:cNvSpPr>
          <p:nvPr/>
        </p:nvSpPr>
        <p:spPr bwMode="auto">
          <a:xfrm>
            <a:off x="6096000" y="2205038"/>
            <a:ext cx="3600450" cy="360045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64518" name="Rectangle 7">
            <a:extLst>
              <a:ext uri="{FF2B5EF4-FFF2-40B4-BE49-F238E27FC236}">
                <a16:creationId xmlns:a16="http://schemas.microsoft.com/office/drawing/2014/main" id="{6FCEE3E0-CA5B-428B-8FE0-8E6E783F3677}"/>
              </a:ext>
            </a:extLst>
          </p:cNvPr>
          <p:cNvSpPr>
            <a:spLocks noChangeArrowheads="1"/>
          </p:cNvSpPr>
          <p:nvPr/>
        </p:nvSpPr>
        <p:spPr bwMode="auto">
          <a:xfrm>
            <a:off x="2321250" y="1003301"/>
            <a:ext cx="75495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None/>
            </a:pPr>
            <a:r>
              <a:rPr lang="en-US" altLang="en-US" sz="2400" dirty="0">
                <a:solidFill>
                  <a:srgbClr val="000000"/>
                </a:solidFill>
                <a:latin typeface="Myriad Pro" panose="020B0503030403020204" pitchFamily="34" charset="0"/>
              </a:rPr>
              <a:t>Circle the representation that matches the expression. </a:t>
            </a:r>
            <a:endParaRPr lang="en-GB" altLang="en-US" sz="2400" dirty="0">
              <a:solidFill>
                <a:srgbClr val="000000"/>
              </a:solidFill>
              <a:latin typeface="Myriad Pro" panose="020B05030304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Placeholder 1">
            <a:extLst>
              <a:ext uri="{FF2B5EF4-FFF2-40B4-BE49-F238E27FC236}">
                <a16:creationId xmlns:a16="http://schemas.microsoft.com/office/drawing/2014/main" id="{71BF4375-CC43-455D-9631-5A144023A883}"/>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3:3</a:t>
            </a:r>
          </a:p>
        </p:txBody>
      </p:sp>
      <p:sp>
        <p:nvSpPr>
          <p:cNvPr id="65539" name="TextBox 2">
            <a:extLst>
              <a:ext uri="{FF2B5EF4-FFF2-40B4-BE49-F238E27FC236}">
                <a16:creationId xmlns:a16="http://schemas.microsoft.com/office/drawing/2014/main" id="{754F8309-8543-4A50-8388-1FC99B05733C}"/>
              </a:ext>
            </a:extLst>
          </p:cNvPr>
          <p:cNvSpPr txBox="1">
            <a:spLocks noChangeArrowheads="1"/>
          </p:cNvSpPr>
          <p:nvPr/>
        </p:nvSpPr>
        <p:spPr bwMode="auto">
          <a:xfrm>
            <a:off x="4511824" y="5342401"/>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959595"/>
                </a:solidFill>
                <a:latin typeface="Comic Sans MS" panose="030F0702030302020204" pitchFamily="66" charset="0"/>
              </a:rPr>
              <a:t>I have 3 + 3 + 3 + 3.</a:t>
            </a:r>
            <a:endParaRPr lang="en-GB" altLang="en-US" sz="2400" dirty="0">
              <a:solidFill>
                <a:srgbClr val="959595"/>
              </a:solidFill>
              <a:latin typeface="Comic Sans MS" panose="030F0702030302020204" pitchFamily="66" charset="0"/>
              <a:ea typeface="Myriad Pro Semibold"/>
              <a:cs typeface="Myriad Pro Semibold"/>
            </a:endParaRPr>
          </a:p>
        </p:txBody>
      </p:sp>
      <p:pic>
        <p:nvPicPr>
          <p:cNvPr id="65540" name="Picture 3">
            <a:extLst>
              <a:ext uri="{FF2B5EF4-FFF2-40B4-BE49-F238E27FC236}">
                <a16:creationId xmlns:a16="http://schemas.microsoft.com/office/drawing/2014/main" id="{B79D2AB0-1C80-47E8-9A23-1B3E9F8EC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526" y="1699201"/>
            <a:ext cx="78406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7763C1C-36E7-46BC-B4AF-45F581EF59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5526" y="1699201"/>
            <a:ext cx="14906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FC74C82-FF11-4D42-8024-E1823B9476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3026" y="1699201"/>
            <a:ext cx="14906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bwMode="auto">
          <a:xfrm>
            <a:off x="4457988" y="647708"/>
            <a:ext cx="32760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marL="457200" indent="-457200" algn="ctr" eaLnBrk="0" fontAlgn="base" hangingPunct="0">
              <a:spcBef>
                <a:spcPct val="0"/>
              </a:spcBef>
              <a:spcAft>
                <a:spcPct val="0"/>
              </a:spcAft>
              <a:buClr>
                <a:srgbClr val="82CBDD"/>
              </a:buClr>
            </a:pPr>
            <a:r>
              <a:rPr lang="en-GB" sz="2400" dirty="0">
                <a:solidFill>
                  <a:srgbClr val="000000"/>
                </a:solidFill>
                <a:latin typeface="Myriad Pro" panose="020B0503030403020204" pitchFamily="34" charset="0"/>
              </a:rPr>
              <a:t>Complete the drawing.</a:t>
            </a:r>
            <a:endParaRPr lang="en-GB" sz="2400" b="1" dirty="0">
              <a:solidFill>
                <a:srgbClr val="000000"/>
              </a:solidFill>
              <a:latin typeface="Myriad Pro" panose="020B0503030403020204" pitchFamily="34" charset="0"/>
              <a:ea typeface="Myriad Pro Semibold" charset="0"/>
              <a:cs typeface="Myriad Pro Semibold"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Placeholder 1">
            <a:extLst>
              <a:ext uri="{FF2B5EF4-FFF2-40B4-BE49-F238E27FC236}">
                <a16:creationId xmlns:a16="http://schemas.microsoft.com/office/drawing/2014/main" id="{C6AD113E-2F6F-4AC0-B639-3E146A7FE78D}"/>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3:3</a:t>
            </a:r>
          </a:p>
        </p:txBody>
      </p:sp>
      <p:sp>
        <p:nvSpPr>
          <p:cNvPr id="67587" name="TextBox 3">
            <a:extLst>
              <a:ext uri="{FF2B5EF4-FFF2-40B4-BE49-F238E27FC236}">
                <a16:creationId xmlns:a16="http://schemas.microsoft.com/office/drawing/2014/main" id="{BDCF3813-0A42-47F5-8B5F-668C20C59C16}"/>
              </a:ext>
            </a:extLst>
          </p:cNvPr>
          <p:cNvSpPr txBox="1">
            <a:spLocks noChangeArrowheads="1"/>
          </p:cNvSpPr>
          <p:nvPr/>
        </p:nvSpPr>
        <p:spPr bwMode="auto">
          <a:xfrm>
            <a:off x="5506914" y="4346873"/>
            <a:ext cx="373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5" name="TextBox 4">
            <a:extLst>
              <a:ext uri="{FF2B5EF4-FFF2-40B4-BE49-F238E27FC236}">
                <a16:creationId xmlns:a16="http://schemas.microsoft.com/office/drawing/2014/main" id="{FA864F81-34E8-4B4E-BF25-795DD3810D2B}"/>
              </a:ext>
            </a:extLst>
          </p:cNvPr>
          <p:cNvSpPr txBox="1">
            <a:spLocks noChangeArrowheads="1"/>
          </p:cNvSpPr>
          <p:nvPr/>
        </p:nvSpPr>
        <p:spPr bwMode="auto">
          <a:xfrm>
            <a:off x="5122863" y="4335463"/>
            <a:ext cx="37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a:solidFill>
                  <a:srgbClr val="959595"/>
                </a:solidFill>
                <a:latin typeface="Comic Sans MS" panose="030F0702030302020204" pitchFamily="66" charset="0"/>
                <a:ea typeface="Myriad Pro Semibold"/>
                <a:cs typeface="Myriad Pro Semibold"/>
              </a:rPr>
              <a:t>5</a:t>
            </a:r>
          </a:p>
        </p:txBody>
      </p:sp>
      <p:sp>
        <p:nvSpPr>
          <p:cNvPr id="6" name="TextBox 5">
            <a:extLst>
              <a:ext uri="{FF2B5EF4-FFF2-40B4-BE49-F238E27FC236}">
                <a16:creationId xmlns:a16="http://schemas.microsoft.com/office/drawing/2014/main" id="{F4751C57-8E93-40A5-AF6E-77559897F4C9}"/>
              </a:ext>
            </a:extLst>
          </p:cNvPr>
          <p:cNvSpPr txBox="1">
            <a:spLocks noChangeArrowheads="1"/>
          </p:cNvSpPr>
          <p:nvPr/>
        </p:nvSpPr>
        <p:spPr bwMode="auto">
          <a:xfrm>
            <a:off x="5903531" y="4335463"/>
            <a:ext cx="373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959595"/>
                </a:solidFill>
                <a:latin typeface="Comic Sans MS" panose="030F0702030302020204" pitchFamily="66" charset="0"/>
                <a:ea typeface="Myriad Pro Semibold"/>
                <a:cs typeface="Myriad Pro Semibold"/>
              </a:rPr>
              <a:t>5</a:t>
            </a:r>
          </a:p>
        </p:txBody>
      </p:sp>
      <p:sp>
        <p:nvSpPr>
          <p:cNvPr id="7" name="TextBox 6">
            <a:extLst>
              <a:ext uri="{FF2B5EF4-FFF2-40B4-BE49-F238E27FC236}">
                <a16:creationId xmlns:a16="http://schemas.microsoft.com/office/drawing/2014/main" id="{A31ECA0A-8E70-456A-8410-B3673BD1BC74}"/>
              </a:ext>
            </a:extLst>
          </p:cNvPr>
          <p:cNvSpPr txBox="1">
            <a:spLocks noChangeArrowheads="1"/>
          </p:cNvSpPr>
          <p:nvPr/>
        </p:nvSpPr>
        <p:spPr bwMode="auto">
          <a:xfrm>
            <a:off x="6691916" y="4335463"/>
            <a:ext cx="373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959595"/>
                </a:solidFill>
                <a:latin typeface="Comic Sans MS" panose="030F0702030302020204" pitchFamily="66" charset="0"/>
                <a:ea typeface="Myriad Pro Semibold"/>
                <a:cs typeface="Myriad Pro Semibold"/>
              </a:rPr>
              <a:t>5</a:t>
            </a:r>
          </a:p>
        </p:txBody>
      </p:sp>
      <p:sp>
        <p:nvSpPr>
          <p:cNvPr id="67591" name="Rectangle 7">
            <a:extLst>
              <a:ext uri="{FF2B5EF4-FFF2-40B4-BE49-F238E27FC236}">
                <a16:creationId xmlns:a16="http://schemas.microsoft.com/office/drawing/2014/main" id="{2775B535-763F-41BB-9E86-3131074E6597}"/>
              </a:ext>
            </a:extLst>
          </p:cNvPr>
          <p:cNvSpPr>
            <a:spLocks noChangeArrowheads="1"/>
          </p:cNvSpPr>
          <p:nvPr/>
        </p:nvSpPr>
        <p:spPr bwMode="auto">
          <a:xfrm>
            <a:off x="5057776" y="4292600"/>
            <a:ext cx="479425" cy="527050"/>
          </a:xfrm>
          <a:prstGeom prst="rect">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67592" name="Rectangle 8">
            <a:extLst>
              <a:ext uri="{FF2B5EF4-FFF2-40B4-BE49-F238E27FC236}">
                <a16:creationId xmlns:a16="http://schemas.microsoft.com/office/drawing/2014/main" id="{63A56D6F-38C4-4843-9FED-D0D4E743D958}"/>
              </a:ext>
            </a:extLst>
          </p:cNvPr>
          <p:cNvSpPr>
            <a:spLocks noChangeArrowheads="1"/>
          </p:cNvSpPr>
          <p:nvPr/>
        </p:nvSpPr>
        <p:spPr bwMode="auto">
          <a:xfrm>
            <a:off x="5846763" y="4292600"/>
            <a:ext cx="479425" cy="527050"/>
          </a:xfrm>
          <a:prstGeom prst="rect">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67593" name="Rectangle 9">
            <a:extLst>
              <a:ext uri="{FF2B5EF4-FFF2-40B4-BE49-F238E27FC236}">
                <a16:creationId xmlns:a16="http://schemas.microsoft.com/office/drawing/2014/main" id="{A532294B-BABB-4876-8464-DFC7595A2962}"/>
              </a:ext>
            </a:extLst>
          </p:cNvPr>
          <p:cNvSpPr>
            <a:spLocks noChangeArrowheads="1"/>
          </p:cNvSpPr>
          <p:nvPr/>
        </p:nvSpPr>
        <p:spPr bwMode="auto">
          <a:xfrm>
            <a:off x="6635751" y="4292600"/>
            <a:ext cx="481013" cy="527050"/>
          </a:xfrm>
          <a:prstGeom prst="rect">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pic>
        <p:nvPicPr>
          <p:cNvPr id="67594" name="Picture 10">
            <a:extLst>
              <a:ext uri="{FF2B5EF4-FFF2-40B4-BE49-F238E27FC236}">
                <a16:creationId xmlns:a16="http://schemas.microsoft.com/office/drawing/2014/main" id="{092ED0A4-9FC8-4A63-BB3D-1DCA6BD34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76" y="1919288"/>
            <a:ext cx="783907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3">
            <a:extLst>
              <a:ext uri="{FF2B5EF4-FFF2-40B4-BE49-F238E27FC236}">
                <a16:creationId xmlns:a16="http://schemas.microsoft.com/office/drawing/2014/main" id="{741C2E81-99F0-4F50-BB46-16561DA2CDFE}"/>
              </a:ext>
            </a:extLst>
          </p:cNvPr>
          <p:cNvSpPr txBox="1">
            <a:spLocks noChangeArrowheads="1"/>
          </p:cNvSpPr>
          <p:nvPr/>
        </p:nvSpPr>
        <p:spPr bwMode="auto">
          <a:xfrm>
            <a:off x="6293182" y="4346873"/>
            <a:ext cx="373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a:t>
            </a:r>
            <a:endParaRPr lang="en-GB" altLang="en-US" sz="2400" dirty="0">
              <a:solidFill>
                <a:srgbClr val="000000"/>
              </a:solidFill>
              <a:latin typeface="Myriad Pro" panose="020B0503030403020204" pitchFamily="34" charset="0"/>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Placeholder 1">
            <a:extLst>
              <a:ext uri="{FF2B5EF4-FFF2-40B4-BE49-F238E27FC236}">
                <a16:creationId xmlns:a16="http://schemas.microsoft.com/office/drawing/2014/main" id="{A3E66193-EA79-446C-A5F5-0C65F93D995E}"/>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3:3</a:t>
            </a:r>
          </a:p>
        </p:txBody>
      </p:sp>
      <p:pic>
        <p:nvPicPr>
          <p:cNvPr id="69635" name="Picture 3">
            <a:extLst>
              <a:ext uri="{FF2B5EF4-FFF2-40B4-BE49-F238E27FC236}">
                <a16:creationId xmlns:a16="http://schemas.microsoft.com/office/drawing/2014/main" id="{76B7AD7D-D279-4598-A266-6D69818ED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275" y="1268414"/>
            <a:ext cx="6134100"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F38686A-D87D-42E6-84F3-89378F8F9555}"/>
              </a:ext>
            </a:extLst>
          </p:cNvPr>
          <p:cNvSpPr txBox="1">
            <a:spLocks noChangeArrowheads="1"/>
          </p:cNvSpPr>
          <p:nvPr/>
        </p:nvSpPr>
        <p:spPr bwMode="auto">
          <a:xfrm>
            <a:off x="4403725" y="5387976"/>
            <a:ext cx="338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+ 4 + 4 + 4 + 4</a:t>
            </a:r>
            <a:endParaRPr lang="en-GB" altLang="en-US" sz="2400">
              <a:solidFill>
                <a:srgbClr val="000000"/>
              </a:solidFill>
              <a:latin typeface="Myriad Pro" panose="020B0503030403020204" pitchFamily="34" charset="0"/>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Placeholder 1">
            <a:extLst>
              <a:ext uri="{FF2B5EF4-FFF2-40B4-BE49-F238E27FC236}">
                <a16:creationId xmlns:a16="http://schemas.microsoft.com/office/drawing/2014/main" id="{5629431E-5EED-4733-8CD6-9D6FF9FB6FEC}"/>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3:3</a:t>
            </a:r>
          </a:p>
        </p:txBody>
      </p:sp>
      <p:pic>
        <p:nvPicPr>
          <p:cNvPr id="71683" name="Picture 5">
            <a:extLst>
              <a:ext uri="{FF2B5EF4-FFF2-40B4-BE49-F238E27FC236}">
                <a16:creationId xmlns:a16="http://schemas.microsoft.com/office/drawing/2014/main" id="{CAA04C71-31D5-479A-8978-1392AA9E4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478089"/>
            <a:ext cx="65532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E7B6BAD-3BEA-4A7C-953B-E10D6A0B0988}"/>
              </a:ext>
            </a:extLst>
          </p:cNvPr>
          <p:cNvSpPr txBox="1">
            <a:spLocks noChangeArrowheads="1"/>
          </p:cNvSpPr>
          <p:nvPr/>
        </p:nvSpPr>
        <p:spPr bwMode="auto">
          <a:xfrm>
            <a:off x="4403725" y="4149726"/>
            <a:ext cx="338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7 + 7 + 7 + 7 + 7 </a:t>
            </a:r>
            <a:endParaRPr lang="en-GB" altLang="en-US" sz="2400">
              <a:solidFill>
                <a:srgbClr val="000000"/>
              </a:solidFill>
              <a:latin typeface="Myriad Pro" panose="020B0503030403020204" pitchFamily="34" charset="0"/>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Placeholder 1">
            <a:extLst>
              <a:ext uri="{FF2B5EF4-FFF2-40B4-BE49-F238E27FC236}">
                <a16:creationId xmlns:a16="http://schemas.microsoft.com/office/drawing/2014/main" id="{437FB7B8-6B89-4020-9D50-474A8378FBB7}"/>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3:3</a:t>
            </a:r>
          </a:p>
        </p:txBody>
      </p:sp>
      <p:sp>
        <p:nvSpPr>
          <p:cNvPr id="73731" name="TextBox 2">
            <a:extLst>
              <a:ext uri="{FF2B5EF4-FFF2-40B4-BE49-F238E27FC236}">
                <a16:creationId xmlns:a16="http://schemas.microsoft.com/office/drawing/2014/main" id="{6C63A5CB-B2BF-4FB5-B2EA-55D9195970B3}"/>
              </a:ext>
            </a:extLst>
          </p:cNvPr>
          <p:cNvSpPr txBox="1">
            <a:spLocks noChangeArrowheads="1"/>
          </p:cNvSpPr>
          <p:nvPr/>
        </p:nvSpPr>
        <p:spPr bwMode="auto">
          <a:xfrm>
            <a:off x="4388673" y="1455168"/>
            <a:ext cx="3414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There are 2 groups of 5.</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73732" name="TextBox 3">
            <a:extLst>
              <a:ext uri="{FF2B5EF4-FFF2-40B4-BE49-F238E27FC236}">
                <a16:creationId xmlns:a16="http://schemas.microsoft.com/office/drawing/2014/main" id="{487003CD-5B7E-4290-A7E9-4E5FA65E8B19}"/>
              </a:ext>
            </a:extLst>
          </p:cNvPr>
          <p:cNvSpPr txBox="1">
            <a:spLocks noChangeArrowheads="1"/>
          </p:cNvSpPr>
          <p:nvPr/>
        </p:nvSpPr>
        <p:spPr bwMode="auto">
          <a:xfrm>
            <a:off x="5646999" y="2608213"/>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2 + 5</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73733" name="TextBox 4">
            <a:extLst>
              <a:ext uri="{FF2B5EF4-FFF2-40B4-BE49-F238E27FC236}">
                <a16:creationId xmlns:a16="http://schemas.microsoft.com/office/drawing/2014/main" id="{32C55F49-03C8-46FC-A48E-38123ACB2305}"/>
              </a:ext>
            </a:extLst>
          </p:cNvPr>
          <p:cNvSpPr txBox="1">
            <a:spLocks noChangeArrowheads="1"/>
          </p:cNvSpPr>
          <p:nvPr/>
        </p:nvSpPr>
        <p:spPr bwMode="auto">
          <a:xfrm>
            <a:off x="5646999" y="3448001"/>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5 + 2</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73734" name="TextBox 5">
            <a:extLst>
              <a:ext uri="{FF2B5EF4-FFF2-40B4-BE49-F238E27FC236}">
                <a16:creationId xmlns:a16="http://schemas.microsoft.com/office/drawing/2014/main" id="{4177BDBF-86B0-4E23-8B1D-022FBFA7E8B9}"/>
              </a:ext>
            </a:extLst>
          </p:cNvPr>
          <p:cNvSpPr txBox="1">
            <a:spLocks noChangeArrowheads="1"/>
          </p:cNvSpPr>
          <p:nvPr/>
        </p:nvSpPr>
        <p:spPr bwMode="auto">
          <a:xfrm>
            <a:off x="5646999" y="4287788"/>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5 + 5</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73735" name="TextBox 6">
            <a:extLst>
              <a:ext uri="{FF2B5EF4-FFF2-40B4-BE49-F238E27FC236}">
                <a16:creationId xmlns:a16="http://schemas.microsoft.com/office/drawing/2014/main" id="{A0122373-68E3-4BD4-8267-3B811894C7AC}"/>
              </a:ext>
            </a:extLst>
          </p:cNvPr>
          <p:cNvSpPr txBox="1">
            <a:spLocks noChangeArrowheads="1"/>
          </p:cNvSpPr>
          <p:nvPr/>
        </p:nvSpPr>
        <p:spPr bwMode="auto">
          <a:xfrm>
            <a:off x="4827063" y="5127576"/>
            <a:ext cx="2537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2 + 2 + 2 + 2 + 2</a:t>
            </a:r>
          </a:p>
        </p:txBody>
      </p:sp>
      <p:sp>
        <p:nvSpPr>
          <p:cNvPr id="8" name="Oval 7">
            <a:extLst>
              <a:ext uri="{FF2B5EF4-FFF2-40B4-BE49-F238E27FC236}">
                <a16:creationId xmlns:a16="http://schemas.microsoft.com/office/drawing/2014/main" id="{EEBFFC6F-22F8-4E23-AB42-7EBBB38AC905}"/>
              </a:ext>
            </a:extLst>
          </p:cNvPr>
          <p:cNvSpPr>
            <a:spLocks noChangeArrowheads="1"/>
          </p:cNvSpPr>
          <p:nvPr/>
        </p:nvSpPr>
        <p:spPr bwMode="auto">
          <a:xfrm>
            <a:off x="5646739" y="4183013"/>
            <a:ext cx="898525" cy="682625"/>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2" name="TextBox 1"/>
          <p:cNvSpPr txBox="1"/>
          <p:nvPr/>
        </p:nvSpPr>
        <p:spPr bwMode="auto">
          <a:xfrm>
            <a:off x="2746430" y="646397"/>
            <a:ext cx="6699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marL="457200" indent="-457200" algn="ctr" eaLnBrk="0" fontAlgn="base" hangingPunct="0">
              <a:spcBef>
                <a:spcPct val="0"/>
              </a:spcBef>
              <a:spcAft>
                <a:spcPct val="0"/>
              </a:spcAft>
              <a:buClr>
                <a:srgbClr val="82CBDD"/>
              </a:buClr>
            </a:pPr>
            <a:r>
              <a:rPr lang="en-US" sz="2400" dirty="0">
                <a:solidFill>
                  <a:srgbClr val="000000"/>
                </a:solidFill>
                <a:latin typeface="Myriad Pro" panose="020B0503030403020204" pitchFamily="34" charset="0"/>
              </a:rPr>
              <a:t>Circle the expression that matches the sentence.</a:t>
            </a:r>
            <a:endParaRPr lang="en-GB" sz="2400" dirty="0">
              <a:solidFill>
                <a:srgbClr val="000000"/>
              </a:solidFill>
              <a:latin typeface="Myriad Pro" panose="020B05030304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Placeholder 1">
            <a:extLst>
              <a:ext uri="{FF2B5EF4-FFF2-40B4-BE49-F238E27FC236}">
                <a16:creationId xmlns:a16="http://schemas.microsoft.com/office/drawing/2014/main" id="{40BDDE32-969E-42A8-BD76-B70311BCB4C0}"/>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3:4</a:t>
            </a:r>
          </a:p>
        </p:txBody>
      </p:sp>
      <p:pic>
        <p:nvPicPr>
          <p:cNvPr id="75779" name="Picture 3">
            <a:extLst>
              <a:ext uri="{FF2B5EF4-FFF2-40B4-BE49-F238E27FC236}">
                <a16:creationId xmlns:a16="http://schemas.microsoft.com/office/drawing/2014/main" id="{EA6A9952-BF98-4B31-9759-1D810948E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2319339"/>
            <a:ext cx="61341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4">
            <a:extLst>
              <a:ext uri="{FF2B5EF4-FFF2-40B4-BE49-F238E27FC236}">
                <a16:creationId xmlns:a16="http://schemas.microsoft.com/office/drawing/2014/main" id="{7866D26F-DF54-4B82-9418-5018A6AA413C}"/>
              </a:ext>
            </a:extLst>
          </p:cNvPr>
          <p:cNvSpPr txBox="1">
            <a:spLocks noChangeArrowheads="1"/>
          </p:cNvSpPr>
          <p:nvPr/>
        </p:nvSpPr>
        <p:spPr bwMode="auto">
          <a:xfrm>
            <a:off x="2955926" y="3754438"/>
            <a:ext cx="2132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two 2p coins </a:t>
            </a:r>
          </a:p>
        </p:txBody>
      </p:sp>
      <p:sp>
        <p:nvSpPr>
          <p:cNvPr id="75781" name="TextBox 5">
            <a:extLst>
              <a:ext uri="{FF2B5EF4-FFF2-40B4-BE49-F238E27FC236}">
                <a16:creationId xmlns:a16="http://schemas.microsoft.com/office/drawing/2014/main" id="{B5F24045-398B-4A0A-AD51-8BC48DD95FF6}"/>
              </a:ext>
            </a:extLst>
          </p:cNvPr>
          <p:cNvSpPr txBox="1">
            <a:spLocks noChangeArrowheads="1"/>
          </p:cNvSpPr>
          <p:nvPr/>
        </p:nvSpPr>
        <p:spPr bwMode="auto">
          <a:xfrm>
            <a:off x="5880100" y="3759201"/>
            <a:ext cx="118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2 + 2</a:t>
            </a:r>
            <a:endParaRPr lang="en-GB" altLang="en-US" sz="2400">
              <a:solidFill>
                <a:srgbClr val="000000"/>
              </a:solidFill>
              <a:latin typeface="Myriad Pro" panose="020B0503030403020204" pitchFamily="34" charset="0"/>
              <a:ea typeface="Myriad Pro Semibold"/>
              <a:cs typeface="Myriad Pro Semibold"/>
            </a:endParaRPr>
          </a:p>
        </p:txBody>
      </p:sp>
      <p:sp>
        <p:nvSpPr>
          <p:cNvPr id="75782" name="TextBox 6">
            <a:extLst>
              <a:ext uri="{FF2B5EF4-FFF2-40B4-BE49-F238E27FC236}">
                <a16:creationId xmlns:a16="http://schemas.microsoft.com/office/drawing/2014/main" id="{EF1872AA-0E81-406C-AD5E-F0A43900A874}"/>
              </a:ext>
            </a:extLst>
          </p:cNvPr>
          <p:cNvSpPr txBox="1">
            <a:spLocks noChangeArrowheads="1"/>
          </p:cNvSpPr>
          <p:nvPr/>
        </p:nvSpPr>
        <p:spPr bwMode="auto">
          <a:xfrm>
            <a:off x="8183564" y="3754438"/>
            <a:ext cx="1189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a:t>
            </a:r>
            <a:endParaRPr lang="en-GB" altLang="en-US" sz="2400">
              <a:solidFill>
                <a:srgbClr val="000000"/>
              </a:solidFill>
              <a:latin typeface="Myriad Pro" panose="020B0503030403020204" pitchFamily="34" charset="0"/>
              <a:ea typeface="Myriad Pro Semibold"/>
              <a:cs typeface="Myriad Pro Semi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Placeholder 1">
            <a:extLst>
              <a:ext uri="{FF2B5EF4-FFF2-40B4-BE49-F238E27FC236}">
                <a16:creationId xmlns:a16="http://schemas.microsoft.com/office/drawing/2014/main" id="{38D408F0-10E2-451A-810D-8E1EA6506A93}"/>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3:4</a:t>
            </a:r>
          </a:p>
        </p:txBody>
      </p:sp>
      <p:pic>
        <p:nvPicPr>
          <p:cNvPr id="77827" name="Picture 3">
            <a:extLst>
              <a:ext uri="{FF2B5EF4-FFF2-40B4-BE49-F238E27FC236}">
                <a16:creationId xmlns:a16="http://schemas.microsoft.com/office/drawing/2014/main" id="{E23D2919-8073-4FC5-88A2-1E23F4AB5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1989139"/>
            <a:ext cx="426085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4">
            <a:extLst>
              <a:ext uri="{FF2B5EF4-FFF2-40B4-BE49-F238E27FC236}">
                <a16:creationId xmlns:a16="http://schemas.microsoft.com/office/drawing/2014/main" id="{000A2D5E-BAD2-46AE-B742-3C8744D38E21}"/>
              </a:ext>
            </a:extLst>
          </p:cNvPr>
          <p:cNvSpPr txBox="1">
            <a:spLocks noChangeArrowheads="1"/>
          </p:cNvSpPr>
          <p:nvPr/>
        </p:nvSpPr>
        <p:spPr bwMode="auto">
          <a:xfrm>
            <a:off x="5049389" y="896939"/>
            <a:ext cx="1977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True or false?</a:t>
            </a:r>
          </a:p>
        </p:txBody>
      </p:sp>
      <p:sp>
        <p:nvSpPr>
          <p:cNvPr id="7" name="TextBox 6">
            <a:extLst>
              <a:ext uri="{FF2B5EF4-FFF2-40B4-BE49-F238E27FC236}">
                <a16:creationId xmlns:a16="http://schemas.microsoft.com/office/drawing/2014/main" id="{536C8CA6-9464-45F7-861F-4713D6415A6B}"/>
              </a:ext>
            </a:extLst>
          </p:cNvPr>
          <p:cNvSpPr txBox="1">
            <a:spLocks noChangeArrowheads="1"/>
          </p:cNvSpPr>
          <p:nvPr/>
        </p:nvSpPr>
        <p:spPr bwMode="auto">
          <a:xfrm>
            <a:off x="9136758" y="1237868"/>
            <a:ext cx="4876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008000"/>
                </a:solidFill>
                <a:latin typeface="Myriad Pro Semibold"/>
                <a:ea typeface="Myriad Pro Semibold"/>
                <a:cs typeface="Myriad Pro Semibold"/>
                <a:sym typeface="Wingdings" panose="05000000000000000000" pitchFamily="2" charset="2"/>
              </a:rPr>
              <a:t></a:t>
            </a:r>
            <a:endParaRPr lang="en-GB" altLang="en-US" sz="3000" dirty="0">
              <a:solidFill>
                <a:srgbClr val="008000"/>
              </a:solidFill>
              <a:latin typeface="Myriad Pro Semibold"/>
              <a:ea typeface="Myriad Pro Semibold"/>
              <a:cs typeface="Myriad Pro Semibold"/>
            </a:endParaRPr>
          </a:p>
        </p:txBody>
      </p:sp>
      <p:sp>
        <p:nvSpPr>
          <p:cNvPr id="2" name="Rectangle 1">
            <a:extLst>
              <a:ext uri="{FF2B5EF4-FFF2-40B4-BE49-F238E27FC236}">
                <a16:creationId xmlns:a16="http://schemas.microsoft.com/office/drawing/2014/main" id="{73EF0F11-304E-4ED4-84A4-80CA0F76B742}"/>
              </a:ext>
            </a:extLst>
          </p:cNvPr>
          <p:cNvSpPr/>
          <p:nvPr/>
        </p:nvSpPr>
        <p:spPr>
          <a:xfrm>
            <a:off x="3811980" y="1294660"/>
            <a:ext cx="4568045" cy="461665"/>
          </a:xfrm>
          <a:prstGeom prst="rect">
            <a:avLst/>
          </a:prstGeom>
        </p:spPr>
        <p:txBody>
          <a:bodyPr wrap="none">
            <a:spAutoFit/>
          </a:bodyPr>
          <a:lstStyle/>
          <a:p>
            <a:pPr algn="ctr" fontAlgn="base">
              <a:spcBef>
                <a:spcPct val="0"/>
              </a:spcBef>
              <a:spcAft>
                <a:spcPct val="0"/>
              </a:spcAft>
              <a:buClr>
                <a:srgbClr val="82CBDD"/>
              </a:buClr>
            </a:pPr>
            <a:r>
              <a:rPr lang="en-US" altLang="en-US" sz="2400" dirty="0">
                <a:solidFill>
                  <a:srgbClr val="000000"/>
                </a:solidFill>
                <a:latin typeface="Myriad Pro" panose="020B0503030403020204" pitchFamily="34" charset="0"/>
                <a:ea typeface="Myriad Pro Semibold"/>
                <a:cs typeface="Myriad Pro Semibold"/>
              </a:rPr>
              <a:t>This picture shows 5 + 5 + 5 + 5</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8" name="TextBox 4">
            <a:extLst>
              <a:ext uri="{FF2B5EF4-FFF2-40B4-BE49-F238E27FC236}">
                <a16:creationId xmlns:a16="http://schemas.microsoft.com/office/drawing/2014/main" id="{7174560D-4B08-4F73-8D9B-6611F06B95D7}"/>
              </a:ext>
            </a:extLst>
          </p:cNvPr>
          <p:cNvSpPr txBox="1">
            <a:spLocks noChangeArrowheads="1"/>
          </p:cNvSpPr>
          <p:nvPr/>
        </p:nvSpPr>
        <p:spPr bwMode="auto">
          <a:xfrm>
            <a:off x="8501784" y="1294660"/>
            <a:ext cx="762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True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BEBBBA-AD76-4C47-8E44-81D4F8483556}"/>
              </a:ext>
            </a:extLst>
          </p:cNvPr>
          <p:cNvSpPr>
            <a:spLocks noGrp="1"/>
          </p:cNvSpPr>
          <p:nvPr>
            <p:ph type="ftr" sz="quarter" idx="11"/>
          </p:nvPr>
        </p:nvSpPr>
        <p:spPr/>
        <p:txBody>
          <a:bodyPr/>
          <a:lstStyle/>
          <a:p>
            <a:pPr>
              <a:defRPr/>
            </a:pPr>
            <a:r>
              <a:rPr lang="en-GB" dirty="0"/>
              <a:t>Curriculum Prioritisation for Primary Maths</a:t>
            </a:r>
          </a:p>
        </p:txBody>
      </p:sp>
      <p:sp>
        <p:nvSpPr>
          <p:cNvPr id="5" name="Content Placeholder 10">
            <a:extLst>
              <a:ext uri="{FF2B5EF4-FFF2-40B4-BE49-F238E27FC236}">
                <a16:creationId xmlns:a16="http://schemas.microsoft.com/office/drawing/2014/main" id="{A4191577-7FB3-44A1-AC26-B90834750BC8}"/>
              </a:ext>
            </a:extLst>
          </p:cNvPr>
          <p:cNvSpPr txBox="1">
            <a:spLocks/>
          </p:cNvSpPr>
          <p:nvPr/>
        </p:nvSpPr>
        <p:spPr>
          <a:xfrm>
            <a:off x="594007" y="845820"/>
            <a:ext cx="11140163" cy="32083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585858"/>
              </a:buClr>
            </a:pPr>
            <a:r>
              <a:rPr lang="en-GB" b="0" i="0" dirty="0">
                <a:solidFill>
                  <a:schemeClr val="tx1">
                    <a:lumMod val="65000"/>
                    <a:lumOff val="35000"/>
                  </a:schemeClr>
                </a:solidFill>
                <a:effectLst/>
              </a:rPr>
              <a:t>The links below take you to the starting slide of each learning outcome.</a:t>
            </a:r>
          </a:p>
        </p:txBody>
      </p:sp>
      <p:graphicFrame>
        <p:nvGraphicFramePr>
          <p:cNvPr id="6" name="Table 5">
            <a:extLst>
              <a:ext uri="{FF2B5EF4-FFF2-40B4-BE49-F238E27FC236}">
                <a16:creationId xmlns:a16="http://schemas.microsoft.com/office/drawing/2014/main" id="{037BAE3D-75EB-48DC-9322-F1A247F8AE2E}"/>
              </a:ext>
            </a:extLst>
          </p:cNvPr>
          <p:cNvGraphicFramePr>
            <a:graphicFrameLocks noGrp="1"/>
          </p:cNvGraphicFramePr>
          <p:nvPr>
            <p:extLst>
              <p:ext uri="{D42A27DB-BD31-4B8C-83A1-F6EECF244321}">
                <p14:modId xmlns:p14="http://schemas.microsoft.com/office/powerpoint/2010/main" val="1328532553"/>
              </p:ext>
            </p:extLst>
          </p:nvPr>
        </p:nvGraphicFramePr>
        <p:xfrm>
          <a:off x="594008" y="1535029"/>
          <a:ext cx="10712127" cy="3556827"/>
        </p:xfrm>
        <a:graphic>
          <a:graphicData uri="http://schemas.openxmlformats.org/drawingml/2006/table">
            <a:tbl>
              <a:tblPr firstRow="1" bandRow="1">
                <a:tableStyleId>{5C22544A-7EE6-4342-B048-85BDC9FD1C3A}</a:tableStyleId>
              </a:tblPr>
              <a:tblGrid>
                <a:gridCol w="929630">
                  <a:extLst>
                    <a:ext uri="{9D8B030D-6E8A-4147-A177-3AD203B41FA5}">
                      <a16:colId xmlns:a16="http://schemas.microsoft.com/office/drawing/2014/main" val="507789682"/>
                    </a:ext>
                  </a:extLst>
                </a:gridCol>
                <a:gridCol w="9782497">
                  <a:extLst>
                    <a:ext uri="{9D8B030D-6E8A-4147-A177-3AD203B41FA5}">
                      <a16:colId xmlns:a16="http://schemas.microsoft.com/office/drawing/2014/main" val="1182114759"/>
                    </a:ext>
                  </a:extLst>
                </a:gridCol>
              </a:tblGrid>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17</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3" action="ppaction://hlinksldjump"/>
                        </a:rPr>
                        <a:t>Pupils represent the five times table in different ways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1814327038"/>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18</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4" action="ppaction://hlinksldjump"/>
                        </a:rPr>
                        <a:t>Pupils explain the relationship between adjacent multiples of five</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586604893"/>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19</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5" action="ppaction://hlinksldjump"/>
                        </a:rPr>
                        <a:t>Pupils explain how groups of five and ten are related</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316485081"/>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20</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6" action="ppaction://hlinksldjump"/>
                        </a:rPr>
                        <a:t>Pupils explain the relationship between multiples of five and ten</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4015461906"/>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21</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7" action="ppaction://hlinksldjump"/>
                        </a:rPr>
                        <a:t>Pupils use knowledge of the relationships between the five and ten times tables to solve problems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807959847"/>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22</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8" action="ppaction://hlinksldjump"/>
                        </a:rPr>
                        <a:t>Pupils explain how a factor of zero or one affect the product</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126641231"/>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23</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9" action="ppaction://hlinksldjump"/>
                        </a:rPr>
                        <a:t>Pupils represent multiplication equations in different ways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2161841740"/>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24</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10" action="ppaction://hlinksldjump"/>
                        </a:rPr>
                        <a:t>Pupils use knowledge of the two, five and ten times tables to solve problems (1)</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2649666569"/>
                  </a:ext>
                </a:extLst>
              </a:tr>
            </a:tbl>
          </a:graphicData>
        </a:graphic>
      </p:graphicFrame>
      <p:sp>
        <p:nvSpPr>
          <p:cNvPr id="7" name="Action Button: Return 6">
            <a:hlinkClick r:id="rId11" action="ppaction://hlinksldjump" highlightClick="1"/>
            <a:extLst>
              <a:ext uri="{FF2B5EF4-FFF2-40B4-BE49-F238E27FC236}">
                <a16:creationId xmlns:a16="http://schemas.microsoft.com/office/drawing/2014/main" id="{2570C625-E476-4A8C-BF3D-99D1E479925B}"/>
              </a:ext>
            </a:extLst>
          </p:cNvPr>
          <p:cNvSpPr/>
          <p:nvPr/>
        </p:nvSpPr>
        <p:spPr>
          <a:xfrm>
            <a:off x="633613" y="5641919"/>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CEE4455-BFAA-47B1-A1C6-8DC3C9CE865C}"/>
              </a:ext>
            </a:extLst>
          </p:cNvPr>
          <p:cNvSpPr txBox="1"/>
          <p:nvPr/>
        </p:nvSpPr>
        <p:spPr>
          <a:xfrm>
            <a:off x="1382041" y="5587852"/>
            <a:ext cx="10352129" cy="461665"/>
          </a:xfrm>
          <a:prstGeom prst="rect">
            <a:avLst/>
          </a:prstGeom>
          <a:noFill/>
        </p:spPr>
        <p:txBody>
          <a:bodyPr wrap="square" rtlCol="0">
            <a:spAutoFit/>
          </a:bodyPr>
          <a:lstStyle/>
          <a:p>
            <a:r>
              <a:rPr lang="en-GB" sz="2400" dirty="0">
                <a:solidFill>
                  <a:schemeClr val="tx1">
                    <a:lumMod val="65000"/>
                    <a:lumOff val="35000"/>
                  </a:schemeClr>
                </a:solidFill>
                <a:latin typeface="Arial" panose="020B0604020202020204" pitchFamily="34" charset="0"/>
                <a:cs typeface="Arial" panose="020B0604020202020204" pitchFamily="34" charset="0"/>
              </a:rPr>
              <a:t>Click the arrow button to return to this Contents slide.</a:t>
            </a:r>
          </a:p>
        </p:txBody>
      </p:sp>
      <p:sp>
        <p:nvSpPr>
          <p:cNvPr id="4" name="Title 3">
            <a:extLst>
              <a:ext uri="{FF2B5EF4-FFF2-40B4-BE49-F238E27FC236}">
                <a16:creationId xmlns:a16="http://schemas.microsoft.com/office/drawing/2014/main" id="{EB238C35-3C03-4D16-99F1-BBF34DEA3727}"/>
              </a:ext>
            </a:extLst>
          </p:cNvPr>
          <p:cNvSpPr>
            <a:spLocks noGrp="1"/>
          </p:cNvSpPr>
          <p:nvPr>
            <p:ph type="title" idx="4294967295"/>
          </p:nvPr>
        </p:nvSpPr>
        <p:spPr>
          <a:xfrm>
            <a:off x="594008" y="246063"/>
            <a:ext cx="11140163" cy="426170"/>
          </a:xfrm>
        </p:spPr>
        <p:txBody>
          <a:bodyPr>
            <a:normAutofit fontScale="90000"/>
          </a:bodyPr>
          <a:lstStyle/>
          <a:p>
            <a:r>
              <a:rPr lang="en-GB" dirty="0">
                <a:solidFill>
                  <a:schemeClr val="bg1"/>
                </a:solidFill>
              </a:rPr>
              <a:t>Contents</a:t>
            </a:r>
          </a:p>
        </p:txBody>
      </p:sp>
    </p:spTree>
    <p:extLst>
      <p:ext uri="{BB962C8B-B14F-4D97-AF65-F5344CB8AC3E}">
        <p14:creationId xmlns:p14="http://schemas.microsoft.com/office/powerpoint/2010/main" val="102507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Placeholder 1">
            <a:extLst>
              <a:ext uri="{FF2B5EF4-FFF2-40B4-BE49-F238E27FC236}">
                <a16:creationId xmlns:a16="http://schemas.microsoft.com/office/drawing/2014/main" id="{060787AB-97E2-436B-BBBA-C8C1233C2081}"/>
              </a:ext>
            </a:extLst>
          </p:cNvPr>
          <p:cNvSpPr>
            <a:spLocks noGrp="1" noChangeArrowheads="1"/>
          </p:cNvSpPr>
          <p:nvPr>
            <p:ph type="body" sz="quarter" idx="11"/>
          </p:nvPr>
        </p:nvSpPr>
        <p:spPr>
          <a:xfrm>
            <a:off x="0" y="-1270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3:4</a:t>
            </a:r>
          </a:p>
        </p:txBody>
      </p:sp>
      <p:pic>
        <p:nvPicPr>
          <p:cNvPr id="79875" name="Picture 3">
            <a:extLst>
              <a:ext uri="{FF2B5EF4-FFF2-40B4-BE49-F238E27FC236}">
                <a16:creationId xmlns:a16="http://schemas.microsoft.com/office/drawing/2014/main" id="{5FC7F45B-5EAE-4DF5-BDB5-589BA3D57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4" y="2780929"/>
            <a:ext cx="7839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4">
            <a:extLst>
              <a:ext uri="{FF2B5EF4-FFF2-40B4-BE49-F238E27FC236}">
                <a16:creationId xmlns:a16="http://schemas.microsoft.com/office/drawing/2014/main" id="{6CEB6CBF-631B-4035-B764-63EAB6BCC724}"/>
              </a:ext>
            </a:extLst>
          </p:cNvPr>
          <p:cNvSpPr txBox="1">
            <a:spLocks noChangeArrowheads="1"/>
          </p:cNvSpPr>
          <p:nvPr/>
        </p:nvSpPr>
        <p:spPr bwMode="auto">
          <a:xfrm>
            <a:off x="2509015" y="896939"/>
            <a:ext cx="7058087"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True or false?</a:t>
            </a:r>
          </a:p>
          <a:p>
            <a:pPr algn="ctr" fontAlgn="base">
              <a:spcAft>
                <a:spcPct val="0"/>
              </a:spcAft>
              <a:buClr>
                <a:srgbClr val="82CBDD"/>
              </a:buClr>
              <a:buNone/>
            </a:pPr>
            <a:r>
              <a:rPr lang="en-US" altLang="en-US" sz="2400" dirty="0">
                <a:solidFill>
                  <a:srgbClr val="000000"/>
                </a:solidFill>
                <a:latin typeface="Myriad Pro" panose="020B0503030403020204" pitchFamily="34" charset="0"/>
                <a:ea typeface="Myriad Pro Semibold"/>
                <a:cs typeface="Myriad Pro Semibold"/>
              </a:rPr>
              <a:t>There are 6 groups of 2. </a:t>
            </a:r>
            <a:r>
              <a:rPr lang="en-GB" sz="2400" dirty="0">
                <a:solidFill>
                  <a:srgbClr val="000000"/>
                </a:solidFill>
                <a:latin typeface="Myriad Pro" panose="020B0503030403020204" pitchFamily="34" charset="0"/>
              </a:rPr>
              <a:t>We can write this as 6 + 6.</a:t>
            </a:r>
          </a:p>
          <a:p>
            <a:pPr algn="ctr" fontAlgn="base">
              <a:spcAft>
                <a:spcPct val="0"/>
              </a:spcAft>
              <a:buClr>
                <a:srgbClr val="82CBDD"/>
              </a:buClr>
              <a:buNone/>
            </a:pPr>
            <a:endParaRPr lang="en-GB" altLang="en-US" sz="2400" dirty="0">
              <a:solidFill>
                <a:srgbClr val="000000"/>
              </a:solidFill>
              <a:latin typeface="Myriad Pro" panose="020B0503030403020204" pitchFamily="34" charset="0"/>
              <a:ea typeface="Myriad Pro Semibold"/>
              <a:cs typeface="Myriad Pro Semibold"/>
            </a:endParaRPr>
          </a:p>
        </p:txBody>
      </p:sp>
      <p:sp>
        <p:nvSpPr>
          <p:cNvPr id="6" name="TextBox 5">
            <a:extLst>
              <a:ext uri="{FF2B5EF4-FFF2-40B4-BE49-F238E27FC236}">
                <a16:creationId xmlns:a16="http://schemas.microsoft.com/office/drawing/2014/main" id="{3B1BA37A-BD4E-4F9E-8A7E-CDC527033866}"/>
              </a:ext>
            </a:extLst>
          </p:cNvPr>
          <p:cNvSpPr txBox="1">
            <a:spLocks noChangeArrowheads="1"/>
          </p:cNvSpPr>
          <p:nvPr/>
        </p:nvSpPr>
        <p:spPr bwMode="auto">
          <a:xfrm>
            <a:off x="10164565" y="1283977"/>
            <a:ext cx="4876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008000"/>
                </a:solidFill>
                <a:latin typeface="Myriad Pro Semibold"/>
                <a:ea typeface="Myriad Pro Semibold"/>
                <a:cs typeface="Myriad Pro Semibold"/>
                <a:sym typeface="Wingdings" panose="05000000000000000000" pitchFamily="2" charset="2"/>
              </a:rPr>
              <a:t></a:t>
            </a:r>
            <a:endParaRPr lang="en-GB" altLang="en-US" sz="3000" dirty="0">
              <a:solidFill>
                <a:srgbClr val="008000"/>
              </a:solidFill>
              <a:latin typeface="Myriad Pro Semibold"/>
              <a:ea typeface="Myriad Pro Semibold"/>
              <a:cs typeface="Myriad Pro Semibold"/>
            </a:endParaRPr>
          </a:p>
        </p:txBody>
      </p:sp>
      <p:sp>
        <p:nvSpPr>
          <p:cNvPr id="8" name="TextBox 4">
            <a:extLst>
              <a:ext uri="{FF2B5EF4-FFF2-40B4-BE49-F238E27FC236}">
                <a16:creationId xmlns:a16="http://schemas.microsoft.com/office/drawing/2014/main" id="{C3481D5B-13C7-4821-9D9D-8E3E5B4206E8}"/>
              </a:ext>
            </a:extLst>
          </p:cNvPr>
          <p:cNvSpPr txBox="1">
            <a:spLocks noChangeArrowheads="1"/>
          </p:cNvSpPr>
          <p:nvPr/>
        </p:nvSpPr>
        <p:spPr bwMode="auto">
          <a:xfrm>
            <a:off x="9529591" y="1340769"/>
            <a:ext cx="762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True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4</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639541256"/>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4</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represent equal groups as repeated addition and multiplication</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0591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4</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pic>
        <p:nvPicPr>
          <p:cNvPr id="7" name="Picture Placeholder 6">
            <a:extLst>
              <a:ext uri="{FF2B5EF4-FFF2-40B4-BE49-F238E27FC236}">
                <a16:creationId xmlns:a16="http://schemas.microsoft.com/office/drawing/2014/main" id="{8C609EDE-63DA-45E5-89D0-212B34C609C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22" b="222"/>
          <a:stretch>
            <a:fillRect/>
          </a:stretch>
        </p:blipFill>
        <p:spPr/>
      </p:pic>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4"/>
              </a:rPr>
              <a:t>2.2 Structures: multiplication representing equal groups</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2702386044"/>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4:1 - 4:2</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17-19</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5"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7185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Placeholder 1">
            <a:extLst>
              <a:ext uri="{FF2B5EF4-FFF2-40B4-BE49-F238E27FC236}">
                <a16:creationId xmlns:a16="http://schemas.microsoft.com/office/drawing/2014/main" id="{DBCF457A-A9A7-4C2A-A42B-15E4BDFF8A91}"/>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4:1</a:t>
            </a:r>
          </a:p>
        </p:txBody>
      </p:sp>
      <p:pic>
        <p:nvPicPr>
          <p:cNvPr id="81923" name="Picture 3">
            <a:extLst>
              <a:ext uri="{FF2B5EF4-FFF2-40B4-BE49-F238E27FC236}">
                <a16:creationId xmlns:a16="http://schemas.microsoft.com/office/drawing/2014/main" id="{2DEBDA54-FAE8-436F-A23B-A86D05709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4" y="1311276"/>
            <a:ext cx="7839075"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585EF1D-D379-403F-A0EB-DA8C8AA0D975}"/>
              </a:ext>
            </a:extLst>
          </p:cNvPr>
          <p:cNvSpPr>
            <a:spLocks noChangeArrowheads="1"/>
          </p:cNvSpPr>
          <p:nvPr/>
        </p:nvSpPr>
        <p:spPr bwMode="auto">
          <a:xfrm>
            <a:off x="3366219" y="5229226"/>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GB" altLang="en-US" sz="2400" dirty="0">
                <a:solidFill>
                  <a:srgbClr val="000000"/>
                </a:solidFill>
                <a:latin typeface="Myriad Pro" panose="020B0503030403020204" pitchFamily="34" charset="0"/>
              </a:rPr>
              <a:t>5 + 5 + 5</a:t>
            </a:r>
          </a:p>
        </p:txBody>
      </p:sp>
      <p:sp>
        <p:nvSpPr>
          <p:cNvPr id="5" name="Rectangle 4">
            <a:extLst>
              <a:ext uri="{FF2B5EF4-FFF2-40B4-BE49-F238E27FC236}">
                <a16:creationId xmlns:a16="http://schemas.microsoft.com/office/drawing/2014/main" id="{5C6CA177-AC01-460D-8250-49DA04B079C7}"/>
              </a:ext>
            </a:extLst>
          </p:cNvPr>
          <p:cNvSpPr>
            <a:spLocks noChangeArrowheads="1"/>
          </p:cNvSpPr>
          <p:nvPr/>
        </p:nvSpPr>
        <p:spPr bwMode="auto">
          <a:xfrm>
            <a:off x="7752185" y="5229226"/>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GB" altLang="en-US" sz="2400" dirty="0">
                <a:solidFill>
                  <a:srgbClr val="000000"/>
                </a:solidFill>
                <a:latin typeface="Myriad Pro" panose="020B0503030403020204" pitchFamily="34" charset="0"/>
              </a:rPr>
              <a:t>3 × 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Placeholder 1">
            <a:extLst>
              <a:ext uri="{FF2B5EF4-FFF2-40B4-BE49-F238E27FC236}">
                <a16:creationId xmlns:a16="http://schemas.microsoft.com/office/drawing/2014/main" id="{EED157D1-7C11-4D10-86B2-B2B6B4B65F0F}"/>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4:1</a:t>
            </a:r>
          </a:p>
        </p:txBody>
      </p:sp>
      <p:pic>
        <p:nvPicPr>
          <p:cNvPr id="83971" name="Picture 3">
            <a:extLst>
              <a:ext uri="{FF2B5EF4-FFF2-40B4-BE49-F238E27FC236}">
                <a16:creationId xmlns:a16="http://schemas.microsoft.com/office/drawing/2014/main" id="{962A5541-733D-4C77-886E-819AF4670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300" y="2852738"/>
            <a:ext cx="79073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202C22B-F001-4906-AD16-FD2F58B8ACD5}"/>
              </a:ext>
            </a:extLst>
          </p:cNvPr>
          <p:cNvSpPr>
            <a:spLocks noChangeArrowheads="1"/>
          </p:cNvSpPr>
          <p:nvPr/>
        </p:nvSpPr>
        <p:spPr bwMode="auto">
          <a:xfrm>
            <a:off x="2816150" y="4754564"/>
            <a:ext cx="265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GB" altLang="en-US" sz="2400" dirty="0">
                <a:solidFill>
                  <a:srgbClr val="000000"/>
                </a:solidFill>
                <a:latin typeface="Myriad Pro" panose="020B0503030403020204" pitchFamily="34" charset="0"/>
              </a:rPr>
              <a:t>10 + 10 + 10 + 10</a:t>
            </a:r>
          </a:p>
        </p:txBody>
      </p:sp>
      <p:sp>
        <p:nvSpPr>
          <p:cNvPr id="5" name="Rectangle 4">
            <a:extLst>
              <a:ext uri="{FF2B5EF4-FFF2-40B4-BE49-F238E27FC236}">
                <a16:creationId xmlns:a16="http://schemas.microsoft.com/office/drawing/2014/main" id="{DE0567D3-3811-468C-B165-7199394545B8}"/>
              </a:ext>
            </a:extLst>
          </p:cNvPr>
          <p:cNvSpPr>
            <a:spLocks noChangeArrowheads="1"/>
          </p:cNvSpPr>
          <p:nvPr/>
        </p:nvSpPr>
        <p:spPr bwMode="auto">
          <a:xfrm>
            <a:off x="7673603" y="4767264"/>
            <a:ext cx="1064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None/>
            </a:pPr>
            <a:r>
              <a:rPr lang="en-GB" altLang="en-US" sz="2400" dirty="0">
                <a:solidFill>
                  <a:srgbClr val="000000"/>
                </a:solidFill>
                <a:latin typeface="Myriad Pro" panose="020B0503030403020204" pitchFamily="34" charset="0"/>
              </a:rPr>
              <a:t>4 × 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B49C82-AF58-4F73-80DE-F028EC7D01BD}"/>
              </a:ext>
            </a:extLst>
          </p:cNvPr>
          <p:cNvSpPr txBox="1"/>
          <p:nvPr/>
        </p:nvSpPr>
        <p:spPr>
          <a:xfrm>
            <a:off x="2793414" y="4347673"/>
            <a:ext cx="1351902"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 × 5</a:t>
            </a:r>
          </a:p>
        </p:txBody>
      </p:sp>
      <p:sp>
        <p:nvSpPr>
          <p:cNvPr id="13" name="TextBox 12">
            <a:extLst>
              <a:ext uri="{FF2B5EF4-FFF2-40B4-BE49-F238E27FC236}">
                <a16:creationId xmlns:a16="http://schemas.microsoft.com/office/drawing/2014/main" id="{57E5F81C-E529-4C06-B830-12FAE7078EFE}"/>
              </a:ext>
            </a:extLst>
          </p:cNvPr>
          <p:cNvSpPr txBox="1"/>
          <p:nvPr/>
        </p:nvSpPr>
        <p:spPr>
          <a:xfrm>
            <a:off x="2492583" y="3693763"/>
            <a:ext cx="1946406"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+ 5 + 5</a:t>
            </a:r>
          </a:p>
        </p:txBody>
      </p:sp>
      <p:sp>
        <p:nvSpPr>
          <p:cNvPr id="14" name="TextBox 13">
            <a:extLst>
              <a:ext uri="{FF2B5EF4-FFF2-40B4-BE49-F238E27FC236}">
                <a16:creationId xmlns:a16="http://schemas.microsoft.com/office/drawing/2014/main" id="{73DB64EE-07FC-4384-AA8A-5CF7D22C916D}"/>
              </a:ext>
            </a:extLst>
          </p:cNvPr>
          <p:cNvSpPr txBox="1"/>
          <p:nvPr/>
        </p:nvSpPr>
        <p:spPr>
          <a:xfrm>
            <a:off x="1470790" y="5014249"/>
            <a:ext cx="3989992" cy="6001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+ 5 + 5 = 3 × 5</a:t>
            </a:r>
          </a:p>
        </p:txBody>
      </p:sp>
      <p:pic>
        <p:nvPicPr>
          <p:cNvPr id="15" name="Picture 14">
            <a:extLst>
              <a:ext uri="{FF2B5EF4-FFF2-40B4-BE49-F238E27FC236}">
                <a16:creationId xmlns:a16="http://schemas.microsoft.com/office/drawing/2014/main" id="{3A6BAD48-92A8-48A3-9634-B5E5B04E3652}"/>
              </a:ext>
            </a:extLst>
          </p:cNvPr>
          <p:cNvPicPr>
            <a:picLocks noChangeAspect="1"/>
          </p:cNvPicPr>
          <p:nvPr/>
        </p:nvPicPr>
        <p:blipFill>
          <a:blip r:embed="rId4"/>
          <a:stretch>
            <a:fillRect/>
          </a:stretch>
        </p:blipFill>
        <p:spPr>
          <a:xfrm>
            <a:off x="2476635" y="2499648"/>
            <a:ext cx="1775148" cy="1072892"/>
          </a:xfrm>
          <a:prstGeom prst="rect">
            <a:avLst/>
          </a:prstGeom>
        </p:spPr>
      </p:pic>
      <p:pic>
        <p:nvPicPr>
          <p:cNvPr id="16" name="Picture 15">
            <a:extLst>
              <a:ext uri="{FF2B5EF4-FFF2-40B4-BE49-F238E27FC236}">
                <a16:creationId xmlns:a16="http://schemas.microsoft.com/office/drawing/2014/main" id="{7C0D9BB4-78DC-4690-B6AC-F46811489F74}"/>
              </a:ext>
            </a:extLst>
          </p:cNvPr>
          <p:cNvPicPr>
            <a:picLocks noChangeAspect="1"/>
          </p:cNvPicPr>
          <p:nvPr/>
        </p:nvPicPr>
        <p:blipFill>
          <a:blip r:embed="rId4"/>
          <a:stretch>
            <a:fillRect/>
          </a:stretch>
        </p:blipFill>
        <p:spPr>
          <a:xfrm>
            <a:off x="4278363" y="2499648"/>
            <a:ext cx="1775148" cy="1072892"/>
          </a:xfrm>
          <a:prstGeom prst="rect">
            <a:avLst/>
          </a:prstGeom>
        </p:spPr>
      </p:pic>
      <p:pic>
        <p:nvPicPr>
          <p:cNvPr id="17" name="Picture 16">
            <a:extLst>
              <a:ext uri="{FF2B5EF4-FFF2-40B4-BE49-F238E27FC236}">
                <a16:creationId xmlns:a16="http://schemas.microsoft.com/office/drawing/2014/main" id="{84BAF046-AD1A-4B3E-AFA2-E7EE0AC91A87}"/>
              </a:ext>
            </a:extLst>
          </p:cNvPr>
          <p:cNvPicPr>
            <a:picLocks noChangeAspect="1"/>
          </p:cNvPicPr>
          <p:nvPr/>
        </p:nvPicPr>
        <p:blipFill>
          <a:blip r:embed="rId4"/>
          <a:stretch>
            <a:fillRect/>
          </a:stretch>
        </p:blipFill>
        <p:spPr>
          <a:xfrm>
            <a:off x="643744" y="2499648"/>
            <a:ext cx="1775148" cy="1072892"/>
          </a:xfrm>
          <a:prstGeom prst="rect">
            <a:avLst/>
          </a:prstGeom>
        </p:spPr>
      </p:pic>
      <p:sp>
        <p:nvSpPr>
          <p:cNvPr id="3" name="Title 2">
            <a:extLst>
              <a:ext uri="{FF2B5EF4-FFF2-40B4-BE49-F238E27FC236}">
                <a16:creationId xmlns:a16="http://schemas.microsoft.com/office/drawing/2014/main" id="{E5F840D5-625B-4E26-A171-8C3150AA96B2}"/>
              </a:ext>
            </a:extLst>
          </p:cNvPr>
          <p:cNvSpPr>
            <a:spLocks noGrp="1"/>
          </p:cNvSpPr>
          <p:nvPr>
            <p:ph type="title"/>
          </p:nvPr>
        </p:nvSpPr>
        <p:spPr/>
        <p:txBody>
          <a:bodyPr/>
          <a:lstStyle/>
          <a:p>
            <a:r>
              <a:rPr lang="en-GB" dirty="0"/>
              <a:t>2MD-1 Multiplication as repeated addition</a:t>
            </a:r>
          </a:p>
        </p:txBody>
      </p:sp>
      <p:sp>
        <p:nvSpPr>
          <p:cNvPr id="5" name="TextBox 19">
            <a:extLst>
              <a:ext uri="{FF2B5EF4-FFF2-40B4-BE49-F238E27FC236}">
                <a16:creationId xmlns:a16="http://schemas.microsoft.com/office/drawing/2014/main" id="{572ACB13-0BF4-43C1-B1DC-9FED7FBE0D9B}"/>
              </a:ext>
            </a:extLst>
          </p:cNvPr>
          <p:cNvSpPr txBox="1"/>
          <p:nvPr/>
        </p:nvSpPr>
        <p:spPr>
          <a:xfrm>
            <a:off x="2249537" y="5822151"/>
            <a:ext cx="7337376" cy="400110"/>
          </a:xfrm>
          <a:prstGeom prst="rect">
            <a:avLst/>
          </a:prstGeom>
          <a:solidFill>
            <a:schemeClr val="accent2"/>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W</a:t>
            </a:r>
            <a:r>
              <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e can represent repeated addition using multiplication.</a:t>
            </a:r>
          </a:p>
        </p:txBody>
      </p:sp>
      <p:sp>
        <p:nvSpPr>
          <p:cNvPr id="2" name="Content Placeholder 2">
            <a:extLst>
              <a:ext uri="{FF2B5EF4-FFF2-40B4-BE49-F238E27FC236}">
                <a16:creationId xmlns:a16="http://schemas.microsoft.com/office/drawing/2014/main" id="{E960D28A-57DB-4230-9CA3-4CB9418A1522}"/>
              </a:ext>
            </a:extLst>
          </p:cNvPr>
          <p:cNvSpPr txBox="1">
            <a:spLocks/>
          </p:cNvSpPr>
          <p:nvPr/>
        </p:nvSpPr>
        <p:spPr>
          <a:xfrm>
            <a:off x="6225324" y="2018811"/>
            <a:ext cx="5390389" cy="232886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How could we represent the equal groups using a </a:t>
            </a:r>
            <a:r>
              <a:rPr kumimoji="0" lang="en-GB" sz="2000" b="0" i="1" u="none" strike="noStrike" kern="1200" cap="none" spc="0" normalizeH="0" baseline="0" noProof="0" dirty="0">
                <a:ln>
                  <a:noFill/>
                </a:ln>
                <a:solidFill>
                  <a:srgbClr val="585858"/>
                </a:solidFill>
                <a:effectLst/>
                <a:uLnTx/>
                <a:uFillTx/>
                <a:latin typeface="Arial"/>
                <a:ea typeface="+mn-ea"/>
                <a:cs typeface="+mn-cs"/>
              </a:rPr>
              <a:t>multiplication</a:t>
            </a:r>
            <a:r>
              <a:rPr kumimoji="0" lang="en-GB" sz="2000" b="0" i="0" u="none" strike="noStrike" kern="1200" cap="none" spc="0" normalizeH="0" baseline="0" noProof="0" dirty="0">
                <a:ln>
                  <a:noFill/>
                </a:ln>
                <a:solidFill>
                  <a:srgbClr val="585858"/>
                </a:solidFill>
                <a:effectLst/>
                <a:uLnTx/>
                <a:uFillTx/>
                <a:latin typeface="Arial"/>
                <a:ea typeface="+mn-ea"/>
                <a:cs typeface="+mn-cs"/>
              </a:rPr>
              <a:t> expression?</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What does the 3 mean? What does the 5 mean?</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Read the final equation. Do you agree that 5 plus 5 plus 5 is equal to 3 times 5? Why?</a:t>
            </a: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85905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312334-D9B8-400D-8953-B8A79BDD20E9}"/>
              </a:ext>
            </a:extLst>
          </p:cNvPr>
          <p:cNvSpPr>
            <a:spLocks noGrp="1"/>
          </p:cNvSpPr>
          <p:nvPr>
            <p:ph type="title"/>
          </p:nvPr>
        </p:nvSpPr>
        <p:spPr/>
        <p:txBody>
          <a:bodyPr/>
          <a:lstStyle/>
          <a:p>
            <a:r>
              <a:rPr lang="en-GB" dirty="0"/>
              <a:t>2MD-1 Multiplication as repeated addition</a:t>
            </a:r>
          </a:p>
        </p:txBody>
      </p:sp>
      <p:sp>
        <p:nvSpPr>
          <p:cNvPr id="73732" name="TextBox 3">
            <a:extLst>
              <a:ext uri="{FF2B5EF4-FFF2-40B4-BE49-F238E27FC236}">
                <a16:creationId xmlns:a16="http://schemas.microsoft.com/office/drawing/2014/main" id="{487003CD-5B7E-4290-A7E9-4E5FA65E8B19}"/>
              </a:ext>
            </a:extLst>
          </p:cNvPr>
          <p:cNvSpPr txBox="1">
            <a:spLocks noChangeArrowheads="1"/>
          </p:cNvSpPr>
          <p:nvPr/>
        </p:nvSpPr>
        <p:spPr bwMode="auto">
          <a:xfrm>
            <a:off x="2952629" y="1588423"/>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82CBDD"/>
              </a:buClr>
              <a:buSzTx/>
              <a:buFont typeface="Arial" panose="020B0604020202020204" pitchFamily="34" charset="0"/>
              <a:buNone/>
              <a:tabLst/>
              <a:defRPr/>
            </a:pPr>
            <a:r>
              <a:rPr kumimoji="0" lang="en-GB" altLang="en-US" sz="2400" b="0" i="0" u="none" strike="noStrike" kern="1200" cap="none" spc="0" normalizeH="0" baseline="0" noProof="0" dirty="0">
                <a:ln>
                  <a:noFill/>
                </a:ln>
                <a:solidFill>
                  <a:srgbClr val="000000"/>
                </a:solidFill>
                <a:effectLst/>
                <a:uLnTx/>
                <a:uFillTx/>
                <a:latin typeface="Myriad Pro" panose="020B0503030403020204" pitchFamily="34" charset="0"/>
                <a:ea typeface="+mn-ea"/>
                <a:cs typeface="+mn-cs"/>
              </a:rPr>
              <a:t>2 + 5</a:t>
            </a:r>
            <a:endParaRPr kumimoji="0" lang="en-GB" altLang="en-US" sz="2400" b="0" i="0" u="none" strike="noStrike" kern="1200" cap="none" spc="0" normalizeH="0" baseline="0" noProof="0" dirty="0">
              <a:ln>
                <a:noFill/>
              </a:ln>
              <a:solidFill>
                <a:srgbClr val="000000"/>
              </a:solidFill>
              <a:effectLst/>
              <a:uLnTx/>
              <a:uFillTx/>
              <a:latin typeface="Myriad Pro" panose="020B0503030403020204" pitchFamily="34" charset="0"/>
              <a:ea typeface="Myriad Pro Semibold"/>
              <a:cs typeface="Myriad Pro Semibold"/>
            </a:endParaRPr>
          </a:p>
        </p:txBody>
      </p:sp>
      <p:sp>
        <p:nvSpPr>
          <p:cNvPr id="73733" name="TextBox 4">
            <a:extLst>
              <a:ext uri="{FF2B5EF4-FFF2-40B4-BE49-F238E27FC236}">
                <a16:creationId xmlns:a16="http://schemas.microsoft.com/office/drawing/2014/main" id="{32C55F49-03C8-46FC-A48E-38123ACB2305}"/>
              </a:ext>
            </a:extLst>
          </p:cNvPr>
          <p:cNvSpPr txBox="1">
            <a:spLocks noChangeArrowheads="1"/>
          </p:cNvSpPr>
          <p:nvPr/>
        </p:nvSpPr>
        <p:spPr bwMode="auto">
          <a:xfrm>
            <a:off x="2952629" y="2428211"/>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82CBDD"/>
              </a:buClr>
              <a:buSzTx/>
              <a:buFont typeface="Arial" panose="020B0604020202020204" pitchFamily="34" charset="0"/>
              <a:buNone/>
              <a:tabLst/>
              <a:defRPr/>
            </a:pPr>
            <a:r>
              <a:rPr kumimoji="0" lang="en-GB" altLang="en-US" sz="2400" b="0" i="0" u="none" strike="noStrike" kern="1200" cap="none" spc="0" normalizeH="0" baseline="0" noProof="0" dirty="0">
                <a:ln>
                  <a:noFill/>
                </a:ln>
                <a:solidFill>
                  <a:srgbClr val="000000"/>
                </a:solidFill>
                <a:effectLst/>
                <a:uLnTx/>
                <a:uFillTx/>
                <a:latin typeface="Myriad Pro" panose="020B0503030403020204" pitchFamily="34" charset="0"/>
                <a:ea typeface="+mn-ea"/>
                <a:cs typeface="+mn-cs"/>
              </a:rPr>
              <a:t>5 + 2</a:t>
            </a:r>
            <a:endParaRPr kumimoji="0" lang="en-GB" altLang="en-US" sz="2400" b="0" i="0" u="none" strike="noStrike" kern="1200" cap="none" spc="0" normalizeH="0" baseline="0" noProof="0" dirty="0">
              <a:ln>
                <a:noFill/>
              </a:ln>
              <a:solidFill>
                <a:srgbClr val="000000"/>
              </a:solidFill>
              <a:effectLst/>
              <a:uLnTx/>
              <a:uFillTx/>
              <a:latin typeface="Myriad Pro" panose="020B0503030403020204" pitchFamily="34" charset="0"/>
              <a:ea typeface="Myriad Pro Semibold"/>
              <a:cs typeface="Myriad Pro Semibold"/>
            </a:endParaRPr>
          </a:p>
        </p:txBody>
      </p:sp>
      <p:sp>
        <p:nvSpPr>
          <p:cNvPr id="73734" name="TextBox 5">
            <a:extLst>
              <a:ext uri="{FF2B5EF4-FFF2-40B4-BE49-F238E27FC236}">
                <a16:creationId xmlns:a16="http://schemas.microsoft.com/office/drawing/2014/main" id="{4177BDBF-86B0-4E23-8B1D-022FBFA7E8B9}"/>
              </a:ext>
            </a:extLst>
          </p:cNvPr>
          <p:cNvSpPr txBox="1">
            <a:spLocks noChangeArrowheads="1"/>
          </p:cNvSpPr>
          <p:nvPr/>
        </p:nvSpPr>
        <p:spPr bwMode="auto">
          <a:xfrm>
            <a:off x="2952629" y="3267998"/>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82CBDD"/>
              </a:buClr>
              <a:buSzTx/>
              <a:buFont typeface="Arial" panose="020B0604020202020204" pitchFamily="34" charset="0"/>
              <a:buNone/>
              <a:tabLst/>
              <a:defRPr/>
            </a:pPr>
            <a:r>
              <a:rPr kumimoji="0" lang="en-GB" altLang="en-US" sz="2400" b="0" i="0" u="none" strike="noStrike" kern="1200" cap="none" spc="0" normalizeH="0" baseline="0" noProof="0" dirty="0">
                <a:ln>
                  <a:noFill/>
                </a:ln>
                <a:solidFill>
                  <a:srgbClr val="000000"/>
                </a:solidFill>
                <a:effectLst/>
                <a:uLnTx/>
                <a:uFillTx/>
                <a:latin typeface="Myriad Pro" panose="020B0503030403020204" pitchFamily="34" charset="0"/>
                <a:ea typeface="+mn-ea"/>
                <a:cs typeface="+mn-cs"/>
              </a:rPr>
              <a:t>5 + 5</a:t>
            </a:r>
            <a:endParaRPr kumimoji="0" lang="en-GB" altLang="en-US" sz="2400" b="0" i="0" u="none" strike="noStrike" kern="1200" cap="none" spc="0" normalizeH="0" baseline="0" noProof="0" dirty="0">
              <a:ln>
                <a:noFill/>
              </a:ln>
              <a:solidFill>
                <a:srgbClr val="000000"/>
              </a:solidFill>
              <a:effectLst/>
              <a:uLnTx/>
              <a:uFillTx/>
              <a:latin typeface="Myriad Pro" panose="020B0503030403020204" pitchFamily="34" charset="0"/>
              <a:ea typeface="Myriad Pro Semibold"/>
              <a:cs typeface="Myriad Pro Semibold"/>
            </a:endParaRPr>
          </a:p>
        </p:txBody>
      </p:sp>
      <p:sp>
        <p:nvSpPr>
          <p:cNvPr id="73735" name="TextBox 6">
            <a:extLst>
              <a:ext uri="{FF2B5EF4-FFF2-40B4-BE49-F238E27FC236}">
                <a16:creationId xmlns:a16="http://schemas.microsoft.com/office/drawing/2014/main" id="{A0122373-68E3-4BD4-8267-3B811894C7AC}"/>
              </a:ext>
            </a:extLst>
          </p:cNvPr>
          <p:cNvSpPr txBox="1">
            <a:spLocks noChangeArrowheads="1"/>
          </p:cNvSpPr>
          <p:nvPr/>
        </p:nvSpPr>
        <p:spPr bwMode="auto">
          <a:xfrm>
            <a:off x="2245704" y="4107786"/>
            <a:ext cx="22268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82CBDD"/>
              </a:buClr>
              <a:buSzTx/>
              <a:buFont typeface="Arial" panose="020B0604020202020204" pitchFamily="34" charset="0"/>
              <a:buNone/>
              <a:tabLst/>
              <a:defRPr/>
            </a:pPr>
            <a:r>
              <a:rPr kumimoji="0" lang="en-GB" altLang="en-US" sz="2400" b="0" i="0" u="none" strike="noStrike" kern="1200" cap="none" spc="0" normalizeH="0" baseline="0" noProof="0" dirty="0">
                <a:ln>
                  <a:noFill/>
                </a:ln>
                <a:solidFill>
                  <a:srgbClr val="000000"/>
                </a:solidFill>
                <a:effectLst/>
                <a:uLnTx/>
                <a:uFillTx/>
                <a:latin typeface="Myriad Pro" panose="020B0503030403020204" pitchFamily="34" charset="0"/>
                <a:ea typeface="Myriad Pro Semibold"/>
                <a:cs typeface="Myriad Pro Semibold"/>
              </a:rPr>
              <a:t>2 + 2 + 2 + 2 + 2</a:t>
            </a:r>
          </a:p>
        </p:txBody>
      </p:sp>
      <p:sp>
        <p:nvSpPr>
          <p:cNvPr id="8" name="Oval 7">
            <a:extLst>
              <a:ext uri="{FF2B5EF4-FFF2-40B4-BE49-F238E27FC236}">
                <a16:creationId xmlns:a16="http://schemas.microsoft.com/office/drawing/2014/main" id="{EEBFFC6F-22F8-4E23-AB42-7EBBB38AC905}"/>
              </a:ext>
            </a:extLst>
          </p:cNvPr>
          <p:cNvSpPr>
            <a:spLocks noChangeArrowheads="1"/>
          </p:cNvSpPr>
          <p:nvPr/>
        </p:nvSpPr>
        <p:spPr bwMode="auto">
          <a:xfrm>
            <a:off x="2909889" y="3163223"/>
            <a:ext cx="898525" cy="682625"/>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742950" marR="0" lvl="0" indent="-28575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TextBox 5">
            <a:extLst>
              <a:ext uri="{FF2B5EF4-FFF2-40B4-BE49-F238E27FC236}">
                <a16:creationId xmlns:a16="http://schemas.microsoft.com/office/drawing/2014/main" id="{7B23BA3D-8507-4325-96B9-6E1B71AD98DC}"/>
              </a:ext>
            </a:extLst>
          </p:cNvPr>
          <p:cNvSpPr txBox="1">
            <a:spLocks noChangeArrowheads="1"/>
          </p:cNvSpPr>
          <p:nvPr/>
        </p:nvSpPr>
        <p:spPr bwMode="auto">
          <a:xfrm>
            <a:off x="2952629" y="4945037"/>
            <a:ext cx="813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rgbClr val="82CBDD"/>
              </a:buClr>
              <a:buSzTx/>
              <a:buFont typeface="Arial" panose="020B0604020202020204" pitchFamily="34" charset="0"/>
              <a:buNone/>
              <a:tabLst/>
              <a:defRPr/>
            </a:pPr>
            <a:r>
              <a:rPr kumimoji="0" lang="en-GB" altLang="en-US" sz="2400" b="0" i="0" u="none" strike="noStrike" kern="1200" cap="none" spc="0" normalizeH="0" baseline="0" noProof="0" dirty="0">
                <a:ln>
                  <a:noFill/>
                </a:ln>
                <a:solidFill>
                  <a:srgbClr val="000000"/>
                </a:solidFill>
                <a:effectLst/>
                <a:uLnTx/>
                <a:uFillTx/>
                <a:latin typeface="Myriad Pro" panose="020B0503030403020204" pitchFamily="34" charset="0"/>
                <a:ea typeface="+mn-ea"/>
                <a:cs typeface="+mn-cs"/>
              </a:rPr>
              <a:t>2 × 5</a:t>
            </a:r>
            <a:endParaRPr kumimoji="0" lang="en-GB" altLang="en-US" sz="2400" b="0" i="0" u="none" strike="noStrike" kern="1200" cap="none" spc="0" normalizeH="0" baseline="0" noProof="0" dirty="0">
              <a:ln>
                <a:noFill/>
              </a:ln>
              <a:solidFill>
                <a:srgbClr val="000000"/>
              </a:solidFill>
              <a:effectLst/>
              <a:uLnTx/>
              <a:uFillTx/>
              <a:latin typeface="Myriad Pro" panose="020B0503030403020204" pitchFamily="34" charset="0"/>
              <a:ea typeface="Myriad Pro Semibold"/>
              <a:cs typeface="Myriad Pro Semibold"/>
            </a:endParaRPr>
          </a:p>
        </p:txBody>
      </p:sp>
      <p:sp>
        <p:nvSpPr>
          <p:cNvPr id="12" name="Oval 11">
            <a:extLst>
              <a:ext uri="{FF2B5EF4-FFF2-40B4-BE49-F238E27FC236}">
                <a16:creationId xmlns:a16="http://schemas.microsoft.com/office/drawing/2014/main" id="{DA6F4A94-AF47-4759-BF04-83D75DD67EB7}"/>
              </a:ext>
            </a:extLst>
          </p:cNvPr>
          <p:cNvSpPr>
            <a:spLocks noChangeArrowheads="1"/>
          </p:cNvSpPr>
          <p:nvPr/>
        </p:nvSpPr>
        <p:spPr bwMode="auto">
          <a:xfrm>
            <a:off x="2909889" y="4870852"/>
            <a:ext cx="898525" cy="682625"/>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marL="742950" marR="0" lvl="0" indent="-28575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Char char="●"/>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Content Placeholder 2">
            <a:extLst>
              <a:ext uri="{FF2B5EF4-FFF2-40B4-BE49-F238E27FC236}">
                <a16:creationId xmlns:a16="http://schemas.microsoft.com/office/drawing/2014/main" id="{F7049F83-CBBE-46B3-A3C8-92A8988988F9}"/>
              </a:ext>
            </a:extLst>
          </p:cNvPr>
          <p:cNvSpPr txBox="1">
            <a:spLocks/>
          </p:cNvSpPr>
          <p:nvPr/>
        </p:nvSpPr>
        <p:spPr>
          <a:xfrm>
            <a:off x="6192013" y="1428750"/>
            <a:ext cx="5195126" cy="4230550"/>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ctr" defTabSz="914400" rtl="0" eaLnBrk="0" fontAlgn="base" latinLnBrk="0" hangingPunct="0">
              <a:lnSpc>
                <a:spcPct val="120000"/>
              </a:lnSpc>
              <a:spcBef>
                <a:spcPts val="600"/>
              </a:spcBef>
              <a:spcAft>
                <a:spcPts val="600"/>
              </a:spcAft>
              <a:buClr>
                <a:srgbClr val="585858"/>
              </a:buClr>
              <a:buSzTx/>
              <a:buFont typeface="Arial" panose="020B0604020202020204" pitchFamily="34" charset="0"/>
              <a:buNone/>
              <a:tabLst/>
              <a:defRPr/>
            </a:pPr>
            <a:r>
              <a:rPr kumimoji="0" lang="en-GB" sz="2000" b="0" i="1" u="none" strike="noStrike" kern="1200" cap="none" spc="0" normalizeH="0" baseline="0" noProof="0" dirty="0">
                <a:ln>
                  <a:noFill/>
                </a:ln>
                <a:solidFill>
                  <a:srgbClr val="585858"/>
                </a:solidFill>
                <a:effectLst/>
                <a:uLnTx/>
                <a:uFillTx/>
                <a:latin typeface="Arial"/>
                <a:ea typeface="+mn-ea"/>
                <a:cs typeface="+mn-cs"/>
              </a:rPr>
              <a:t>There are 2 groups of 5.</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Which expressions match this statement?</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draw a picture of this?</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Can you draw pictures to match the other expressions? </a:t>
            </a: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5</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1236190127"/>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5</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represent equal groups as multiplication</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641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5</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pic>
        <p:nvPicPr>
          <p:cNvPr id="7" name="Picture Placeholder 6">
            <a:extLst>
              <a:ext uri="{FF2B5EF4-FFF2-40B4-BE49-F238E27FC236}">
                <a16:creationId xmlns:a16="http://schemas.microsoft.com/office/drawing/2014/main" id="{8C609EDE-63DA-45E5-89D0-212B34C609C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22" b="222"/>
          <a:stretch>
            <a:fillRect/>
          </a:stretch>
        </p:blipFill>
        <p:spPr/>
      </p:pic>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4"/>
              </a:rPr>
              <a:t>2.2 Structures: multiplication representing equal groups</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971172295"/>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4:3 - 4:4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19-22</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5"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320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Placeholder 1">
            <a:extLst>
              <a:ext uri="{FF2B5EF4-FFF2-40B4-BE49-F238E27FC236}">
                <a16:creationId xmlns:a16="http://schemas.microsoft.com/office/drawing/2014/main" id="{7D9BBFE8-2567-4567-ABCD-00E3BC3EBE7D}"/>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4:3</a:t>
            </a:r>
          </a:p>
        </p:txBody>
      </p:sp>
      <p:pic>
        <p:nvPicPr>
          <p:cNvPr id="86019" name="Picture 3">
            <a:extLst>
              <a:ext uri="{FF2B5EF4-FFF2-40B4-BE49-F238E27FC236}">
                <a16:creationId xmlns:a16="http://schemas.microsoft.com/office/drawing/2014/main" id="{C78886F4-F6AC-4502-BF2A-948073124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114" y="874862"/>
            <a:ext cx="383222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a:extLst>
              <a:ext uri="{FF2B5EF4-FFF2-40B4-BE49-F238E27FC236}">
                <a16:creationId xmlns:a16="http://schemas.microsoft.com/office/drawing/2014/main" id="{DDF4F91C-7C32-4EA8-BB1F-24903022A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8614" y="2746372"/>
            <a:ext cx="34512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7">
            <a:extLst>
              <a:ext uri="{FF2B5EF4-FFF2-40B4-BE49-F238E27FC236}">
                <a16:creationId xmlns:a16="http://schemas.microsoft.com/office/drawing/2014/main" id="{C54E472B-78CD-4A18-861E-B81B71CBAF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6139" y="4179962"/>
            <a:ext cx="2416175"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167D3DFA-D6DB-4E0A-9A42-4A8CA161E0A9}"/>
              </a:ext>
            </a:extLst>
          </p:cNvPr>
          <p:cNvCxnSpPr>
            <a:cxnSpLocks/>
            <a:stCxn id="86025" idx="1"/>
            <a:endCxn id="2" idx="3"/>
          </p:cNvCxnSpPr>
          <p:nvPr/>
        </p:nvCxnSpPr>
        <p:spPr bwMode="auto">
          <a:xfrm flipH="1">
            <a:off x="6300449" y="1610704"/>
            <a:ext cx="1883114" cy="0"/>
          </a:xfrm>
          <a:prstGeom prst="line">
            <a:avLst/>
          </a:prstGeom>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57872AC-8EC5-4BE4-836C-5FA2642531CD}"/>
              </a:ext>
            </a:extLst>
          </p:cNvPr>
          <p:cNvCxnSpPr>
            <a:cxnSpLocks/>
            <a:stCxn id="86027" idx="1"/>
            <a:endCxn id="14" idx="3"/>
          </p:cNvCxnSpPr>
          <p:nvPr/>
        </p:nvCxnSpPr>
        <p:spPr bwMode="auto">
          <a:xfrm flipH="1" flipV="1">
            <a:off x="6300449" y="3273270"/>
            <a:ext cx="1883114" cy="2001348"/>
          </a:xfrm>
          <a:prstGeom prst="line">
            <a:avLst/>
          </a:prstGeom>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8FA91BB8-4CC2-49F7-A3FA-C121436B0735}"/>
              </a:ext>
            </a:extLst>
          </p:cNvPr>
          <p:cNvCxnSpPr>
            <a:cxnSpLocks/>
            <a:stCxn id="86026" idx="1"/>
            <a:endCxn id="16" idx="3"/>
          </p:cNvCxnSpPr>
          <p:nvPr/>
        </p:nvCxnSpPr>
        <p:spPr bwMode="auto">
          <a:xfrm flipH="1">
            <a:off x="6300449" y="3301356"/>
            <a:ext cx="1883114" cy="1958726"/>
          </a:xfrm>
          <a:prstGeom prst="line">
            <a:avLst/>
          </a:prstGeom>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86025" name="TextBox 21">
            <a:extLst>
              <a:ext uri="{FF2B5EF4-FFF2-40B4-BE49-F238E27FC236}">
                <a16:creationId xmlns:a16="http://schemas.microsoft.com/office/drawing/2014/main" id="{267FC5B2-575E-4120-B185-0242135615FE}"/>
              </a:ext>
            </a:extLst>
          </p:cNvPr>
          <p:cNvSpPr txBox="1">
            <a:spLocks noChangeArrowheads="1"/>
          </p:cNvSpPr>
          <p:nvPr/>
        </p:nvSpPr>
        <p:spPr bwMode="auto">
          <a:xfrm>
            <a:off x="8183564" y="1379723"/>
            <a:ext cx="123507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a:t>
            </a:r>
            <a:r>
              <a:rPr lang="en-GB" altLang="en-US" sz="2400">
                <a:solidFill>
                  <a:srgbClr val="000000"/>
                </a:solidFill>
                <a:latin typeface="Myriad Pro" panose="020B0503030403020204" pitchFamily="34" charset="0"/>
                <a:ea typeface="Myriad Pro Semibold"/>
                <a:cs typeface="Myriad Pro Semibold"/>
              </a:rPr>
              <a:t>× </a:t>
            </a:r>
            <a:r>
              <a:rPr lang="en-GB" altLang="en-US" sz="2400">
                <a:solidFill>
                  <a:srgbClr val="000000"/>
                </a:solidFill>
                <a:latin typeface="Myriad Pro" panose="020B0503030403020204" pitchFamily="34" charset="0"/>
              </a:rPr>
              <a:t>3</a:t>
            </a:r>
            <a:endParaRPr lang="en-GB" altLang="en-US" sz="2400">
              <a:solidFill>
                <a:srgbClr val="000000"/>
              </a:solidFill>
              <a:latin typeface="Myriad Pro" panose="020B0503030403020204" pitchFamily="34" charset="0"/>
              <a:ea typeface="Myriad Pro Semibold"/>
              <a:cs typeface="Myriad Pro Semibold"/>
            </a:endParaRPr>
          </a:p>
        </p:txBody>
      </p:sp>
      <p:sp>
        <p:nvSpPr>
          <p:cNvPr id="86026" name="TextBox 22">
            <a:extLst>
              <a:ext uri="{FF2B5EF4-FFF2-40B4-BE49-F238E27FC236}">
                <a16:creationId xmlns:a16="http://schemas.microsoft.com/office/drawing/2014/main" id="{7CC57155-3574-4EA6-AA9D-F5F180F81290}"/>
              </a:ext>
            </a:extLst>
          </p:cNvPr>
          <p:cNvSpPr txBox="1">
            <a:spLocks noChangeArrowheads="1"/>
          </p:cNvSpPr>
          <p:nvPr/>
        </p:nvSpPr>
        <p:spPr bwMode="auto">
          <a:xfrm>
            <a:off x="8183564" y="3070375"/>
            <a:ext cx="1235075"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3 </a:t>
            </a:r>
            <a:r>
              <a:rPr lang="en-GB" altLang="en-US" sz="2400">
                <a:solidFill>
                  <a:srgbClr val="000000"/>
                </a:solidFill>
                <a:latin typeface="Myriad Pro" panose="020B0503030403020204" pitchFamily="34" charset="0"/>
                <a:ea typeface="Myriad Pro Semibold"/>
                <a:cs typeface="Myriad Pro Semibold"/>
              </a:rPr>
              <a:t>× </a:t>
            </a:r>
            <a:r>
              <a:rPr lang="en-GB" altLang="en-US" sz="2400">
                <a:solidFill>
                  <a:srgbClr val="000000"/>
                </a:solidFill>
                <a:latin typeface="Myriad Pro" panose="020B0503030403020204" pitchFamily="34" charset="0"/>
              </a:rPr>
              <a:t>5</a:t>
            </a:r>
            <a:endParaRPr lang="en-GB" altLang="en-US" sz="2400">
              <a:solidFill>
                <a:srgbClr val="000000"/>
              </a:solidFill>
              <a:latin typeface="Myriad Pro" panose="020B0503030403020204" pitchFamily="34" charset="0"/>
              <a:ea typeface="Myriad Pro Semibold"/>
              <a:cs typeface="Myriad Pro Semibold"/>
            </a:endParaRPr>
          </a:p>
        </p:txBody>
      </p:sp>
      <p:sp>
        <p:nvSpPr>
          <p:cNvPr id="86027" name="TextBox 23">
            <a:extLst>
              <a:ext uri="{FF2B5EF4-FFF2-40B4-BE49-F238E27FC236}">
                <a16:creationId xmlns:a16="http://schemas.microsoft.com/office/drawing/2014/main" id="{400911C8-5EA3-4A6C-97E3-E36067E1328B}"/>
              </a:ext>
            </a:extLst>
          </p:cNvPr>
          <p:cNvSpPr txBox="1">
            <a:spLocks noChangeArrowheads="1"/>
          </p:cNvSpPr>
          <p:nvPr/>
        </p:nvSpPr>
        <p:spPr bwMode="auto">
          <a:xfrm>
            <a:off x="8183564" y="5043637"/>
            <a:ext cx="123507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2 </a:t>
            </a:r>
            <a:r>
              <a:rPr lang="en-GB" altLang="en-US" sz="2400">
                <a:solidFill>
                  <a:srgbClr val="000000"/>
                </a:solidFill>
                <a:latin typeface="Myriad Pro" panose="020B0503030403020204" pitchFamily="34" charset="0"/>
                <a:ea typeface="Myriad Pro Semibold"/>
                <a:cs typeface="Myriad Pro Semibold"/>
              </a:rPr>
              <a:t>× </a:t>
            </a:r>
            <a:r>
              <a:rPr lang="en-GB" altLang="en-US" sz="2400">
                <a:solidFill>
                  <a:srgbClr val="000000"/>
                </a:solidFill>
                <a:latin typeface="Myriad Pro" panose="020B0503030403020204" pitchFamily="34" charset="0"/>
              </a:rPr>
              <a:t>5</a:t>
            </a:r>
            <a:endParaRPr lang="en-GB" altLang="en-US" sz="2400">
              <a:solidFill>
                <a:srgbClr val="000000"/>
              </a:solidFill>
              <a:latin typeface="Myriad Pro" panose="020B0503030403020204" pitchFamily="34" charset="0"/>
              <a:ea typeface="Myriad Pro Semibold"/>
              <a:cs typeface="Myriad Pro Semibold"/>
            </a:endParaRPr>
          </a:p>
        </p:txBody>
      </p:sp>
      <p:sp>
        <p:nvSpPr>
          <p:cNvPr id="2" name="Rectangle 1"/>
          <p:cNvSpPr/>
          <p:nvPr/>
        </p:nvSpPr>
        <p:spPr bwMode="auto">
          <a:xfrm>
            <a:off x="2268001" y="764704"/>
            <a:ext cx="4032448" cy="1692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4" name="Rectangle 13"/>
          <p:cNvSpPr/>
          <p:nvPr/>
        </p:nvSpPr>
        <p:spPr bwMode="auto">
          <a:xfrm>
            <a:off x="2268001" y="2667794"/>
            <a:ext cx="4032448" cy="1210952"/>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6" name="Rectangle 15"/>
          <p:cNvSpPr/>
          <p:nvPr/>
        </p:nvSpPr>
        <p:spPr bwMode="auto">
          <a:xfrm>
            <a:off x="2268001" y="4107954"/>
            <a:ext cx="4032448" cy="2304256"/>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BEBBBA-AD76-4C47-8E44-81D4F8483556}"/>
              </a:ext>
            </a:extLst>
          </p:cNvPr>
          <p:cNvSpPr>
            <a:spLocks noGrp="1"/>
          </p:cNvSpPr>
          <p:nvPr>
            <p:ph type="ftr" sz="quarter" idx="11"/>
          </p:nvPr>
        </p:nvSpPr>
        <p:spPr/>
        <p:txBody>
          <a:bodyPr/>
          <a:lstStyle/>
          <a:p>
            <a:pPr>
              <a:defRPr/>
            </a:pPr>
            <a:r>
              <a:rPr lang="en-GB" dirty="0"/>
              <a:t>Curriculum Prioritisation for Primary Maths</a:t>
            </a:r>
          </a:p>
        </p:txBody>
      </p:sp>
      <p:sp>
        <p:nvSpPr>
          <p:cNvPr id="5" name="Content Placeholder 10">
            <a:extLst>
              <a:ext uri="{FF2B5EF4-FFF2-40B4-BE49-F238E27FC236}">
                <a16:creationId xmlns:a16="http://schemas.microsoft.com/office/drawing/2014/main" id="{A4191577-7FB3-44A1-AC26-B90834750BC8}"/>
              </a:ext>
            </a:extLst>
          </p:cNvPr>
          <p:cNvSpPr txBox="1">
            <a:spLocks/>
          </p:cNvSpPr>
          <p:nvPr/>
        </p:nvSpPr>
        <p:spPr>
          <a:xfrm>
            <a:off x="594007" y="845820"/>
            <a:ext cx="11140163" cy="32083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585858"/>
              </a:buClr>
            </a:pPr>
            <a:r>
              <a:rPr lang="en-GB" b="0" i="0" dirty="0">
                <a:solidFill>
                  <a:schemeClr val="tx1">
                    <a:lumMod val="65000"/>
                    <a:lumOff val="35000"/>
                  </a:schemeClr>
                </a:solidFill>
                <a:effectLst/>
              </a:rPr>
              <a:t>The links below take you to the starting slide of each learning outcome.</a:t>
            </a:r>
          </a:p>
        </p:txBody>
      </p:sp>
      <p:graphicFrame>
        <p:nvGraphicFramePr>
          <p:cNvPr id="6" name="Table 5">
            <a:extLst>
              <a:ext uri="{FF2B5EF4-FFF2-40B4-BE49-F238E27FC236}">
                <a16:creationId xmlns:a16="http://schemas.microsoft.com/office/drawing/2014/main" id="{037BAE3D-75EB-48DC-9322-F1A247F8AE2E}"/>
              </a:ext>
            </a:extLst>
          </p:cNvPr>
          <p:cNvGraphicFramePr>
            <a:graphicFrameLocks noGrp="1"/>
          </p:cNvGraphicFramePr>
          <p:nvPr>
            <p:extLst>
              <p:ext uri="{D42A27DB-BD31-4B8C-83A1-F6EECF244321}">
                <p14:modId xmlns:p14="http://schemas.microsoft.com/office/powerpoint/2010/main" val="320975753"/>
              </p:ext>
            </p:extLst>
          </p:nvPr>
        </p:nvGraphicFramePr>
        <p:xfrm>
          <a:off x="594008" y="1535029"/>
          <a:ext cx="10712127" cy="3556827"/>
        </p:xfrm>
        <a:graphic>
          <a:graphicData uri="http://schemas.openxmlformats.org/drawingml/2006/table">
            <a:tbl>
              <a:tblPr firstRow="1" bandRow="1">
                <a:tableStyleId>{5C22544A-7EE6-4342-B048-85BDC9FD1C3A}</a:tableStyleId>
              </a:tblPr>
              <a:tblGrid>
                <a:gridCol w="929630">
                  <a:extLst>
                    <a:ext uri="{9D8B030D-6E8A-4147-A177-3AD203B41FA5}">
                      <a16:colId xmlns:a16="http://schemas.microsoft.com/office/drawing/2014/main" val="507789682"/>
                    </a:ext>
                  </a:extLst>
                </a:gridCol>
                <a:gridCol w="9782497">
                  <a:extLst>
                    <a:ext uri="{9D8B030D-6E8A-4147-A177-3AD203B41FA5}">
                      <a16:colId xmlns:a16="http://schemas.microsoft.com/office/drawing/2014/main" val="1182114759"/>
                    </a:ext>
                  </a:extLst>
                </a:gridCol>
              </a:tblGrid>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25</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3" action="ppaction://hlinksldjump"/>
                        </a:rPr>
                        <a:t>Pupils use knowledge of the two, five and ten times tables to solve problems (2)</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1814327038"/>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26</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4" action="ppaction://hlinksldjump"/>
                        </a:rPr>
                        <a:t>Pupils explain what each factor represents in a multiplication story</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586604893"/>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27</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5" action="ppaction://hlinksldjump"/>
                        </a:rPr>
                        <a:t>Pupils explain what each factor represents in a multiplication story when one of the factors is one</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316485081"/>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28</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6" action="ppaction://hlinksldjump"/>
                        </a:rPr>
                        <a:t>Pupils explain how a multiplication equation with two as a factor is related to doubling</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4015461906"/>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29</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7" action="ppaction://hlinksldjump"/>
                        </a:rPr>
                        <a:t>Pupils double two-digit numbers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807959847"/>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30</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8" action="ppaction://hlinksldjump"/>
                        </a:rPr>
                        <a:t>Pupils multiply efficiently when one of the factors is two</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3126641231"/>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31</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9" action="ppaction://hlinksldjump"/>
                        </a:rPr>
                        <a:t>Pupils explain how halving and doubling are related</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2161841740"/>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32</a:t>
                      </a:r>
                    </a:p>
                  </a:txBody>
                  <a:tcPr anchor="ctr">
                    <a:solidFill>
                      <a:srgbClr val="E5F3F2"/>
                    </a:solidFill>
                  </a:tcPr>
                </a:tc>
                <a:tc>
                  <a:txBody>
                    <a:bodyPr/>
                    <a:lstStyle/>
                    <a:p>
                      <a:pPr marL="0" marR="0" lvl="0" indent="0" algn="l" defTabSz="914400" rtl="0" eaLnBrk="1" fontAlgn="auto" latinLnBrk="0" hangingPunct="1">
                        <a:lnSpc>
                          <a:spcPct val="120000"/>
                        </a:lnSpc>
                        <a:spcBef>
                          <a:spcPts val="0"/>
                        </a:spcBef>
                        <a:spcAft>
                          <a:spcPts val="0"/>
                        </a:spcAft>
                        <a:buClr>
                          <a:srgbClr val="585858"/>
                        </a:buClr>
                        <a:buSzTx/>
                        <a:buFontTx/>
                        <a:buNone/>
                        <a:tabLst/>
                        <a:defRPr/>
                      </a:pPr>
                      <a:r>
                        <a:rPr lang="en-GB" sz="2000" b="0" dirty="0">
                          <a:solidFill>
                            <a:schemeClr val="tx1">
                              <a:lumMod val="65000"/>
                              <a:lumOff val="35000"/>
                            </a:schemeClr>
                          </a:solidFill>
                          <a:latin typeface="Arial" panose="020B0604020202020204" pitchFamily="34" charset="0"/>
                          <a:cs typeface="Arial" panose="020B0604020202020204" pitchFamily="34" charset="0"/>
                          <a:hlinkClick r:id="rId10" action="ppaction://hlinksldjump"/>
                        </a:rPr>
                        <a:t>Pupils explain the relationship between factors and products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2649666569"/>
                  </a:ext>
                </a:extLst>
              </a:tr>
            </a:tbl>
          </a:graphicData>
        </a:graphic>
      </p:graphicFrame>
      <p:sp>
        <p:nvSpPr>
          <p:cNvPr id="7" name="Action Button: Return 6">
            <a:hlinkClick r:id="rId11" action="ppaction://hlinksldjump" highlightClick="1"/>
            <a:extLst>
              <a:ext uri="{FF2B5EF4-FFF2-40B4-BE49-F238E27FC236}">
                <a16:creationId xmlns:a16="http://schemas.microsoft.com/office/drawing/2014/main" id="{2570C625-E476-4A8C-BF3D-99D1E479925B}"/>
              </a:ext>
            </a:extLst>
          </p:cNvPr>
          <p:cNvSpPr/>
          <p:nvPr/>
        </p:nvSpPr>
        <p:spPr>
          <a:xfrm>
            <a:off x="633613" y="5641919"/>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CEE4455-BFAA-47B1-A1C6-8DC3C9CE865C}"/>
              </a:ext>
            </a:extLst>
          </p:cNvPr>
          <p:cNvSpPr txBox="1"/>
          <p:nvPr/>
        </p:nvSpPr>
        <p:spPr>
          <a:xfrm>
            <a:off x="1382041" y="5587852"/>
            <a:ext cx="10352129" cy="461665"/>
          </a:xfrm>
          <a:prstGeom prst="rect">
            <a:avLst/>
          </a:prstGeom>
          <a:noFill/>
        </p:spPr>
        <p:txBody>
          <a:bodyPr wrap="square" rtlCol="0">
            <a:spAutoFit/>
          </a:bodyPr>
          <a:lstStyle/>
          <a:p>
            <a:r>
              <a:rPr lang="en-GB" sz="2400" dirty="0">
                <a:solidFill>
                  <a:schemeClr val="tx1">
                    <a:lumMod val="65000"/>
                    <a:lumOff val="35000"/>
                  </a:schemeClr>
                </a:solidFill>
                <a:latin typeface="Arial" panose="020B0604020202020204" pitchFamily="34" charset="0"/>
                <a:cs typeface="Arial" panose="020B0604020202020204" pitchFamily="34" charset="0"/>
              </a:rPr>
              <a:t>Click the arrow button to return to this Contents slide.</a:t>
            </a:r>
          </a:p>
        </p:txBody>
      </p:sp>
      <p:sp>
        <p:nvSpPr>
          <p:cNvPr id="4" name="Title 3">
            <a:extLst>
              <a:ext uri="{FF2B5EF4-FFF2-40B4-BE49-F238E27FC236}">
                <a16:creationId xmlns:a16="http://schemas.microsoft.com/office/drawing/2014/main" id="{EB238C35-3C03-4D16-99F1-BBF34DEA3727}"/>
              </a:ext>
            </a:extLst>
          </p:cNvPr>
          <p:cNvSpPr>
            <a:spLocks noGrp="1"/>
          </p:cNvSpPr>
          <p:nvPr>
            <p:ph type="title" idx="4294967295"/>
          </p:nvPr>
        </p:nvSpPr>
        <p:spPr>
          <a:xfrm>
            <a:off x="594008" y="246063"/>
            <a:ext cx="11140163" cy="426170"/>
          </a:xfrm>
        </p:spPr>
        <p:txBody>
          <a:bodyPr>
            <a:normAutofit fontScale="90000"/>
          </a:bodyPr>
          <a:lstStyle/>
          <a:p>
            <a:r>
              <a:rPr lang="en-GB" dirty="0">
                <a:solidFill>
                  <a:schemeClr val="bg1"/>
                </a:solidFill>
              </a:rPr>
              <a:t>Contents</a:t>
            </a:r>
          </a:p>
        </p:txBody>
      </p:sp>
    </p:spTree>
    <p:extLst>
      <p:ext uri="{BB962C8B-B14F-4D97-AF65-F5344CB8AC3E}">
        <p14:creationId xmlns:p14="http://schemas.microsoft.com/office/powerpoint/2010/main" val="3604450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Placeholder 1">
            <a:extLst>
              <a:ext uri="{FF2B5EF4-FFF2-40B4-BE49-F238E27FC236}">
                <a16:creationId xmlns:a16="http://schemas.microsoft.com/office/drawing/2014/main" id="{658E31DF-C000-4E14-832B-BBDB427CFC68}"/>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4:3</a:t>
            </a:r>
          </a:p>
        </p:txBody>
      </p:sp>
      <p:sp>
        <p:nvSpPr>
          <p:cNvPr id="88067" name="TextBox 2">
            <a:extLst>
              <a:ext uri="{FF2B5EF4-FFF2-40B4-BE49-F238E27FC236}">
                <a16:creationId xmlns:a16="http://schemas.microsoft.com/office/drawing/2014/main" id="{EC36B978-2F01-4E60-B7F4-42C7B8C51289}"/>
              </a:ext>
            </a:extLst>
          </p:cNvPr>
          <p:cNvSpPr txBox="1">
            <a:spLocks noChangeArrowheads="1"/>
          </p:cNvSpPr>
          <p:nvPr/>
        </p:nvSpPr>
        <p:spPr bwMode="auto">
          <a:xfrm>
            <a:off x="4403725" y="4941169"/>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959595"/>
                </a:solidFill>
                <a:latin typeface="Comic Sans MS" panose="030F0702030302020204" pitchFamily="66" charset="0"/>
              </a:rPr>
              <a:t>I have 4 </a:t>
            </a:r>
            <a:r>
              <a:rPr lang="en-GB" altLang="en-US" sz="2400" dirty="0">
                <a:solidFill>
                  <a:srgbClr val="959595"/>
                </a:solidFill>
                <a:latin typeface="Comic Sans MS" panose="030F0702030302020204" pitchFamily="66" charset="0"/>
                <a:ea typeface="Myriad Pro Semibold"/>
                <a:cs typeface="Myriad Pro Semibold"/>
              </a:rPr>
              <a:t>× 3</a:t>
            </a:r>
            <a:r>
              <a:rPr lang="en-GB" altLang="en-US" sz="2400" dirty="0">
                <a:solidFill>
                  <a:srgbClr val="959595"/>
                </a:solidFill>
                <a:latin typeface="Comic Sans MS" panose="030F0702030302020204" pitchFamily="66" charset="0"/>
              </a:rPr>
              <a:t>.</a:t>
            </a:r>
            <a:endParaRPr lang="en-GB" altLang="en-US" sz="2400" dirty="0">
              <a:solidFill>
                <a:srgbClr val="959595"/>
              </a:solidFill>
              <a:latin typeface="Comic Sans MS" panose="030F0702030302020204" pitchFamily="66" charset="0"/>
              <a:ea typeface="Myriad Pro Semibold"/>
              <a:cs typeface="Myriad Pro Semibold"/>
            </a:endParaRPr>
          </a:p>
        </p:txBody>
      </p:sp>
      <p:pic>
        <p:nvPicPr>
          <p:cNvPr id="88068" name="Picture 4">
            <a:extLst>
              <a:ext uri="{FF2B5EF4-FFF2-40B4-BE49-F238E27FC236}">
                <a16:creationId xmlns:a16="http://schemas.microsoft.com/office/drawing/2014/main" id="{360A18FC-5F25-4D6F-A4C1-4CA8794542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7902" y="2649852"/>
            <a:ext cx="2669118" cy="155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582BB27-D7EE-411A-8392-3C46FF0709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649852"/>
            <a:ext cx="1250522" cy="155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C6925D0-B226-4E91-84F0-2F91D27D27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3496" y="2649852"/>
            <a:ext cx="1268160" cy="155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bwMode="auto">
          <a:xfrm>
            <a:off x="4457988" y="647708"/>
            <a:ext cx="32760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marL="457200" indent="-457200" algn="ctr" eaLnBrk="0" fontAlgn="base" hangingPunct="0">
              <a:spcBef>
                <a:spcPct val="0"/>
              </a:spcBef>
              <a:spcAft>
                <a:spcPct val="0"/>
              </a:spcAft>
              <a:buClr>
                <a:srgbClr val="82CBDD"/>
              </a:buClr>
            </a:pPr>
            <a:r>
              <a:rPr lang="en-GB" sz="2400" dirty="0">
                <a:solidFill>
                  <a:srgbClr val="000000"/>
                </a:solidFill>
                <a:latin typeface="Myriad Pro" panose="020B0503030403020204" pitchFamily="34" charset="0"/>
              </a:rPr>
              <a:t>Complete the drawing.</a:t>
            </a:r>
            <a:endParaRPr lang="en-GB" sz="2400" b="1" dirty="0">
              <a:solidFill>
                <a:srgbClr val="000000"/>
              </a:solidFill>
              <a:latin typeface="Myriad Pro" panose="020B0503030403020204" pitchFamily="34" charset="0"/>
              <a:ea typeface="Myriad Pro Semibold" charset="0"/>
              <a:cs typeface="Myriad Pro Semibold"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Placeholder 1">
            <a:extLst>
              <a:ext uri="{FF2B5EF4-FFF2-40B4-BE49-F238E27FC236}">
                <a16:creationId xmlns:a16="http://schemas.microsoft.com/office/drawing/2014/main" id="{5FD01673-2FAC-4EBE-95E1-227B12A67242}"/>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4:3</a:t>
            </a:r>
          </a:p>
        </p:txBody>
      </p:sp>
      <p:sp>
        <p:nvSpPr>
          <p:cNvPr id="90115" name="TextBox 2">
            <a:extLst>
              <a:ext uri="{FF2B5EF4-FFF2-40B4-BE49-F238E27FC236}">
                <a16:creationId xmlns:a16="http://schemas.microsoft.com/office/drawing/2014/main" id="{391E4A64-1E8F-4381-9BF0-846CDBAD97D9}"/>
              </a:ext>
            </a:extLst>
          </p:cNvPr>
          <p:cNvSpPr txBox="1">
            <a:spLocks noChangeArrowheads="1"/>
          </p:cNvSpPr>
          <p:nvPr/>
        </p:nvSpPr>
        <p:spPr bwMode="auto">
          <a:xfrm>
            <a:off x="4800601" y="1149351"/>
            <a:ext cx="2987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 3</a:t>
            </a:r>
          </a:p>
        </p:txBody>
      </p:sp>
      <p:sp>
        <p:nvSpPr>
          <p:cNvPr id="4" name="TextBox 3">
            <a:extLst>
              <a:ext uri="{FF2B5EF4-FFF2-40B4-BE49-F238E27FC236}">
                <a16:creationId xmlns:a16="http://schemas.microsoft.com/office/drawing/2014/main" id="{DAD52ABC-33A9-4D45-824B-B2D89584F35C}"/>
              </a:ext>
            </a:extLst>
          </p:cNvPr>
          <p:cNvSpPr txBox="1">
            <a:spLocks noChangeArrowheads="1"/>
          </p:cNvSpPr>
          <p:nvPr/>
        </p:nvSpPr>
        <p:spPr bwMode="auto">
          <a:xfrm>
            <a:off x="5615188" y="1144589"/>
            <a:ext cx="288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959595"/>
                </a:solidFill>
                <a:latin typeface="Comic Sans MS" panose="030F0702030302020204" pitchFamily="66" charset="0"/>
                <a:ea typeface="Myriad Pro Semibold"/>
                <a:cs typeface="Myriad Pro Semibold"/>
              </a:rPr>
              <a:t>6</a:t>
            </a:r>
          </a:p>
        </p:txBody>
      </p:sp>
      <p:pic>
        <p:nvPicPr>
          <p:cNvPr id="90117" name="Picture 6">
            <a:extLst>
              <a:ext uri="{FF2B5EF4-FFF2-40B4-BE49-F238E27FC236}">
                <a16:creationId xmlns:a16="http://schemas.microsoft.com/office/drawing/2014/main" id="{D569C3BA-EE50-4BF9-9F15-DC3DA3146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620" y="2373233"/>
            <a:ext cx="6816764" cy="211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a16="http://schemas.microsoft.com/office/drawing/2014/main" id="{BD99CD34-B091-4FD7-B6A9-D1ED25DFE530}"/>
              </a:ext>
            </a:extLst>
          </p:cNvPr>
          <p:cNvSpPr>
            <a:spLocks noChangeArrowheads="1"/>
          </p:cNvSpPr>
          <p:nvPr/>
        </p:nvSpPr>
        <p:spPr bwMode="auto">
          <a:xfrm>
            <a:off x="5519937" y="1111250"/>
            <a:ext cx="479425" cy="527050"/>
          </a:xfrm>
          <a:prstGeom prst="rect">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Placeholder 1">
            <a:extLst>
              <a:ext uri="{FF2B5EF4-FFF2-40B4-BE49-F238E27FC236}">
                <a16:creationId xmlns:a16="http://schemas.microsoft.com/office/drawing/2014/main" id="{A6759AA5-222D-4F1C-8D83-3549BDF9FDEA}"/>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4:3</a:t>
            </a:r>
          </a:p>
        </p:txBody>
      </p:sp>
      <p:pic>
        <p:nvPicPr>
          <p:cNvPr id="92163" name="Picture 3">
            <a:extLst>
              <a:ext uri="{FF2B5EF4-FFF2-40B4-BE49-F238E27FC236}">
                <a16:creationId xmlns:a16="http://schemas.microsoft.com/office/drawing/2014/main" id="{4C505EB6-6259-4BDF-8A4E-E64CC2325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964" y="1009651"/>
            <a:ext cx="6135687"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81B30B9-26CE-46AD-983C-84E3D3DB27D6}"/>
              </a:ext>
            </a:extLst>
          </p:cNvPr>
          <p:cNvSpPr txBox="1">
            <a:spLocks noChangeArrowheads="1"/>
          </p:cNvSpPr>
          <p:nvPr/>
        </p:nvSpPr>
        <p:spPr bwMode="auto">
          <a:xfrm>
            <a:off x="4403725" y="5540376"/>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4</a:t>
            </a:r>
            <a:endParaRPr lang="en-GB" altLang="en-US" sz="2400">
              <a:solidFill>
                <a:srgbClr val="000000"/>
              </a:solidFill>
              <a:latin typeface="Myriad Pro" panose="020B0503030403020204" pitchFamily="34" charset="0"/>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Placeholder 1">
            <a:extLst>
              <a:ext uri="{FF2B5EF4-FFF2-40B4-BE49-F238E27FC236}">
                <a16:creationId xmlns:a16="http://schemas.microsoft.com/office/drawing/2014/main" id="{53857C04-1A9D-461E-88E8-C43E32F71813}"/>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4:3</a:t>
            </a:r>
          </a:p>
        </p:txBody>
      </p:sp>
      <p:pic>
        <p:nvPicPr>
          <p:cNvPr id="94211" name="Picture 3">
            <a:extLst>
              <a:ext uri="{FF2B5EF4-FFF2-40B4-BE49-F238E27FC236}">
                <a16:creationId xmlns:a16="http://schemas.microsoft.com/office/drawing/2014/main" id="{4EB53218-2CE5-4EAC-8B68-2DE7F620E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639" y="2565401"/>
            <a:ext cx="681672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3412F1D-5468-4E2A-AB8C-70B587CC1EAE}"/>
              </a:ext>
            </a:extLst>
          </p:cNvPr>
          <p:cNvSpPr txBox="1">
            <a:spLocks noChangeArrowheads="1"/>
          </p:cNvSpPr>
          <p:nvPr/>
        </p:nvSpPr>
        <p:spPr bwMode="auto">
          <a:xfrm>
            <a:off x="4403725" y="4221163"/>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3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8</a:t>
            </a:r>
            <a:endParaRPr lang="en-GB" altLang="en-US" sz="2400">
              <a:solidFill>
                <a:srgbClr val="000000"/>
              </a:solidFill>
              <a:latin typeface="Myriad Pro" panose="020B0503030403020204" pitchFamily="34" charset="0"/>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Placeholder 1">
            <a:extLst>
              <a:ext uri="{FF2B5EF4-FFF2-40B4-BE49-F238E27FC236}">
                <a16:creationId xmlns:a16="http://schemas.microsoft.com/office/drawing/2014/main" id="{4E77FECA-B0A6-41B6-BCC2-6B9A62B8D43E}"/>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4:3</a:t>
            </a:r>
          </a:p>
        </p:txBody>
      </p:sp>
      <p:sp>
        <p:nvSpPr>
          <p:cNvPr id="96259" name="TextBox 2">
            <a:extLst>
              <a:ext uri="{FF2B5EF4-FFF2-40B4-BE49-F238E27FC236}">
                <a16:creationId xmlns:a16="http://schemas.microsoft.com/office/drawing/2014/main" id="{254F5BB7-BE35-4F3D-A5E0-530FCBD0507B}"/>
              </a:ext>
            </a:extLst>
          </p:cNvPr>
          <p:cNvSpPr txBox="1">
            <a:spLocks noChangeArrowheads="1"/>
          </p:cNvSpPr>
          <p:nvPr/>
        </p:nvSpPr>
        <p:spPr bwMode="auto">
          <a:xfrm>
            <a:off x="4388673" y="1454401"/>
            <a:ext cx="3414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There are 4 groups of 7.</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96260" name="TextBox 3">
            <a:extLst>
              <a:ext uri="{FF2B5EF4-FFF2-40B4-BE49-F238E27FC236}">
                <a16:creationId xmlns:a16="http://schemas.microsoft.com/office/drawing/2014/main" id="{B7B861D3-7295-4AC5-AE37-7807C5CA0841}"/>
              </a:ext>
            </a:extLst>
          </p:cNvPr>
          <p:cNvSpPr txBox="1">
            <a:spLocks noChangeArrowheads="1"/>
          </p:cNvSpPr>
          <p:nvPr/>
        </p:nvSpPr>
        <p:spPr bwMode="auto">
          <a:xfrm>
            <a:off x="4403725" y="2827760"/>
            <a:ext cx="338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+ 7</a:t>
            </a:r>
            <a:endParaRPr lang="en-GB" altLang="en-US" sz="2400">
              <a:solidFill>
                <a:srgbClr val="000000"/>
              </a:solidFill>
              <a:latin typeface="Myriad Pro" panose="020B0503030403020204" pitchFamily="34" charset="0"/>
              <a:ea typeface="Myriad Pro Semibold"/>
              <a:cs typeface="Myriad Pro Semibold"/>
            </a:endParaRPr>
          </a:p>
        </p:txBody>
      </p:sp>
      <p:sp>
        <p:nvSpPr>
          <p:cNvPr id="96261" name="TextBox 4">
            <a:extLst>
              <a:ext uri="{FF2B5EF4-FFF2-40B4-BE49-F238E27FC236}">
                <a16:creationId xmlns:a16="http://schemas.microsoft.com/office/drawing/2014/main" id="{2354A23C-E7CD-40E1-8385-D6EFD5517AA1}"/>
              </a:ext>
            </a:extLst>
          </p:cNvPr>
          <p:cNvSpPr txBox="1">
            <a:spLocks noChangeArrowheads="1"/>
          </p:cNvSpPr>
          <p:nvPr/>
        </p:nvSpPr>
        <p:spPr bwMode="auto">
          <a:xfrm>
            <a:off x="4403725" y="3667547"/>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7 + 4</a:t>
            </a:r>
            <a:endParaRPr lang="en-GB" altLang="en-US" sz="2400">
              <a:solidFill>
                <a:srgbClr val="000000"/>
              </a:solidFill>
              <a:latin typeface="Myriad Pro" panose="020B0503030403020204" pitchFamily="34" charset="0"/>
              <a:ea typeface="Myriad Pro Semibold"/>
              <a:cs typeface="Myriad Pro Semibold"/>
            </a:endParaRPr>
          </a:p>
        </p:txBody>
      </p:sp>
      <p:sp>
        <p:nvSpPr>
          <p:cNvPr id="96262" name="TextBox 5">
            <a:extLst>
              <a:ext uri="{FF2B5EF4-FFF2-40B4-BE49-F238E27FC236}">
                <a16:creationId xmlns:a16="http://schemas.microsoft.com/office/drawing/2014/main" id="{3B34EE0D-54CC-4876-82A7-682778EC7ADB}"/>
              </a:ext>
            </a:extLst>
          </p:cNvPr>
          <p:cNvSpPr txBox="1">
            <a:spLocks noChangeArrowheads="1"/>
          </p:cNvSpPr>
          <p:nvPr/>
        </p:nvSpPr>
        <p:spPr bwMode="auto">
          <a:xfrm>
            <a:off x="4403725" y="4507335"/>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7</a:t>
            </a:r>
            <a:endParaRPr lang="en-GB" altLang="en-US" sz="2400">
              <a:solidFill>
                <a:srgbClr val="000000"/>
              </a:solidFill>
              <a:latin typeface="Myriad Pro" panose="020B0503030403020204" pitchFamily="34" charset="0"/>
              <a:ea typeface="Myriad Pro Semibold"/>
              <a:cs typeface="Myriad Pro Semibold"/>
            </a:endParaRPr>
          </a:p>
        </p:txBody>
      </p:sp>
      <p:sp>
        <p:nvSpPr>
          <p:cNvPr id="7" name="Oval 6">
            <a:extLst>
              <a:ext uri="{FF2B5EF4-FFF2-40B4-BE49-F238E27FC236}">
                <a16:creationId xmlns:a16="http://schemas.microsoft.com/office/drawing/2014/main" id="{A2F84089-515E-4D73-BB1B-ED4E71A97CE2}"/>
              </a:ext>
            </a:extLst>
          </p:cNvPr>
          <p:cNvSpPr>
            <a:spLocks noChangeArrowheads="1"/>
          </p:cNvSpPr>
          <p:nvPr/>
        </p:nvSpPr>
        <p:spPr bwMode="auto">
          <a:xfrm>
            <a:off x="5646739" y="4402560"/>
            <a:ext cx="898525" cy="682625"/>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8" name="TextBox 7"/>
          <p:cNvSpPr txBox="1"/>
          <p:nvPr/>
        </p:nvSpPr>
        <p:spPr bwMode="auto">
          <a:xfrm>
            <a:off x="2746430" y="646397"/>
            <a:ext cx="66991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rtlCol="0" anchor="t" anchorCtr="0" compatLnSpc="1">
            <a:prstTxWarp prst="textNoShape">
              <a:avLst/>
            </a:prstTxWarp>
            <a:spAutoFit/>
          </a:bodyPr>
          <a:lstStyle/>
          <a:p>
            <a:pPr marL="457200" indent="-457200" algn="ctr" eaLnBrk="0" fontAlgn="base" hangingPunct="0">
              <a:spcBef>
                <a:spcPct val="0"/>
              </a:spcBef>
              <a:spcAft>
                <a:spcPct val="0"/>
              </a:spcAft>
              <a:buClr>
                <a:srgbClr val="82CBDD"/>
              </a:buClr>
            </a:pPr>
            <a:r>
              <a:rPr lang="en-US" sz="2400" dirty="0">
                <a:solidFill>
                  <a:srgbClr val="000000"/>
                </a:solidFill>
                <a:latin typeface="Myriad Pro" panose="020B0503030403020204" pitchFamily="34" charset="0"/>
              </a:rPr>
              <a:t>Circle the expression that matches the sentence.</a:t>
            </a:r>
            <a:endParaRPr lang="en-GB" sz="2400" dirty="0">
              <a:solidFill>
                <a:srgbClr val="000000"/>
              </a:solidFill>
              <a:latin typeface="Myriad Pro" panose="020B05030304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Placeholder 1">
            <a:extLst>
              <a:ext uri="{FF2B5EF4-FFF2-40B4-BE49-F238E27FC236}">
                <a16:creationId xmlns:a16="http://schemas.microsoft.com/office/drawing/2014/main" id="{DF18EDB5-44B1-4157-B756-EB12D8265E53}"/>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4:4</a:t>
            </a:r>
          </a:p>
        </p:txBody>
      </p:sp>
      <p:sp>
        <p:nvSpPr>
          <p:cNvPr id="98308" name="TextBox 4">
            <a:extLst>
              <a:ext uri="{FF2B5EF4-FFF2-40B4-BE49-F238E27FC236}">
                <a16:creationId xmlns:a16="http://schemas.microsoft.com/office/drawing/2014/main" id="{88859593-D592-4CBC-8259-7250D8F7D1D6}"/>
              </a:ext>
            </a:extLst>
          </p:cNvPr>
          <p:cNvSpPr txBox="1">
            <a:spLocks noChangeArrowheads="1"/>
          </p:cNvSpPr>
          <p:nvPr/>
        </p:nvSpPr>
        <p:spPr bwMode="auto">
          <a:xfrm>
            <a:off x="4403725" y="3927451"/>
            <a:ext cx="338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3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5</a:t>
            </a:r>
            <a:endParaRPr lang="en-GB" altLang="en-US" sz="2400">
              <a:solidFill>
                <a:srgbClr val="000000"/>
              </a:solidFill>
              <a:latin typeface="Myriad Pro" panose="020B0503030403020204" pitchFamily="34" charset="0"/>
              <a:ea typeface="Myriad Pro Semibold"/>
              <a:cs typeface="Myriad Pro Semibold"/>
            </a:endParaRPr>
          </a:p>
        </p:txBody>
      </p:sp>
      <p:sp>
        <p:nvSpPr>
          <p:cNvPr id="98309" name="TextBox 5">
            <a:extLst>
              <a:ext uri="{FF2B5EF4-FFF2-40B4-BE49-F238E27FC236}">
                <a16:creationId xmlns:a16="http://schemas.microsoft.com/office/drawing/2014/main" id="{DC579CD5-EF99-4880-9096-49AC96D5C925}"/>
              </a:ext>
            </a:extLst>
          </p:cNvPr>
          <p:cNvSpPr txBox="1">
            <a:spLocks noChangeArrowheads="1"/>
          </p:cNvSpPr>
          <p:nvPr/>
        </p:nvSpPr>
        <p:spPr bwMode="auto">
          <a:xfrm>
            <a:off x="4403725" y="4767238"/>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5 </a:t>
            </a:r>
            <a:r>
              <a:rPr lang="en-GB" altLang="en-US" sz="24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rPr>
              <a:t>5</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8" name="Oval 7">
            <a:extLst>
              <a:ext uri="{FF2B5EF4-FFF2-40B4-BE49-F238E27FC236}">
                <a16:creationId xmlns:a16="http://schemas.microsoft.com/office/drawing/2014/main" id="{61461A42-E278-418E-8C4A-FD02DAE4793C}"/>
              </a:ext>
            </a:extLst>
          </p:cNvPr>
          <p:cNvSpPr>
            <a:spLocks noChangeArrowheads="1"/>
          </p:cNvSpPr>
          <p:nvPr/>
        </p:nvSpPr>
        <p:spPr bwMode="auto">
          <a:xfrm>
            <a:off x="5646739" y="3819501"/>
            <a:ext cx="898525" cy="682625"/>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pic>
        <p:nvPicPr>
          <p:cNvPr id="7" name="Picture 10">
            <a:extLst>
              <a:ext uri="{FF2B5EF4-FFF2-40B4-BE49-F238E27FC236}">
                <a16:creationId xmlns:a16="http://schemas.microsoft.com/office/drawing/2014/main" id="{043EA423-7447-4AA0-A82B-A3024044D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76" y="1919288"/>
            <a:ext cx="783907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0" y="648001"/>
            <a:ext cx="4572000" cy="461665"/>
          </a:xfrm>
          <a:prstGeom prst="rect">
            <a:avLst/>
          </a:prstGeom>
        </p:spPr>
        <p:txBody>
          <a:bodyPr>
            <a:spAutoFit/>
          </a:bodyPr>
          <a:lstStyle/>
          <a:p>
            <a:pPr algn="ctr" eaLnBrk="0" hangingPunct="0">
              <a:defRPr/>
            </a:pPr>
            <a:r>
              <a:rPr lang="en-GB" sz="2400" dirty="0">
                <a:solidFill>
                  <a:srgbClr val="000000"/>
                </a:solidFill>
                <a:latin typeface="Myriad Pro" panose="020B0503030403020204" pitchFamily="34" charset="0"/>
              </a:rPr>
              <a:t>Does this show </a:t>
            </a:r>
            <a:r>
              <a:rPr lang="en-GB" sz="2400" i="1" dirty="0">
                <a:solidFill>
                  <a:srgbClr val="000000"/>
                </a:solidFill>
                <a:latin typeface="Myriad Pro" panose="020B0503030403020204" pitchFamily="34" charset="0"/>
              </a:rPr>
              <a:t>3 x 5 </a:t>
            </a:r>
            <a:r>
              <a:rPr lang="en-GB" sz="2400" dirty="0">
                <a:solidFill>
                  <a:srgbClr val="000000"/>
                </a:solidFill>
                <a:latin typeface="Myriad Pro" panose="020B0503030403020204" pitchFamily="34" charset="0"/>
              </a:rPr>
              <a:t>or </a:t>
            </a:r>
            <a:r>
              <a:rPr lang="en-GB" sz="2400" i="1" dirty="0">
                <a:solidFill>
                  <a:srgbClr val="000000"/>
                </a:solidFill>
                <a:latin typeface="Myriad Pro" panose="020B0503030403020204" pitchFamily="34" charset="0"/>
              </a:rPr>
              <a:t>5 x 5</a:t>
            </a:r>
            <a:r>
              <a:rPr lang="en-GB" sz="2400" dirty="0">
                <a:solidFill>
                  <a:srgbClr val="000000"/>
                </a:solidFill>
                <a:latin typeface="Myriad Pro" panose="020B0503030403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Placeholder 1">
            <a:extLst>
              <a:ext uri="{FF2B5EF4-FFF2-40B4-BE49-F238E27FC236}">
                <a16:creationId xmlns:a16="http://schemas.microsoft.com/office/drawing/2014/main" id="{C78A0F10-2165-4435-9BDF-0C94A491F77F}"/>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4:4</a:t>
            </a:r>
          </a:p>
        </p:txBody>
      </p:sp>
      <p:sp>
        <p:nvSpPr>
          <p:cNvPr id="100355" name="TextBox 2">
            <a:extLst>
              <a:ext uri="{FF2B5EF4-FFF2-40B4-BE49-F238E27FC236}">
                <a16:creationId xmlns:a16="http://schemas.microsoft.com/office/drawing/2014/main" id="{BC1185E9-5E30-4013-9DA5-6ACD1EE01120}"/>
              </a:ext>
            </a:extLst>
          </p:cNvPr>
          <p:cNvSpPr txBox="1">
            <a:spLocks noChangeArrowheads="1"/>
          </p:cNvSpPr>
          <p:nvPr/>
        </p:nvSpPr>
        <p:spPr bwMode="auto">
          <a:xfrm>
            <a:off x="4686833" y="620689"/>
            <a:ext cx="2818337"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Agree or disagree? </a:t>
            </a:r>
          </a:p>
          <a:p>
            <a:pPr algn="ctr" fontAlgn="base">
              <a:spcAft>
                <a:spcPct val="0"/>
              </a:spcAft>
              <a:buClr>
                <a:srgbClr val="82CBDD"/>
              </a:buClr>
              <a:buNone/>
            </a:pPr>
            <a:r>
              <a:rPr lang="en-GB" sz="2400" dirty="0">
                <a:solidFill>
                  <a:srgbClr val="000000"/>
                </a:solidFill>
              </a:rPr>
              <a:t>2 × 6</a:t>
            </a:r>
            <a:endParaRPr lang="en-GB" altLang="en-US" sz="2400" dirty="0">
              <a:solidFill>
                <a:srgbClr val="000000"/>
              </a:solidFill>
              <a:latin typeface="Myriad Pro" panose="020B0503030403020204" pitchFamily="34" charset="0"/>
              <a:ea typeface="Myriad Pro Semibold"/>
              <a:cs typeface="Myriad Pro Semibold"/>
            </a:endParaRPr>
          </a:p>
        </p:txBody>
      </p:sp>
      <p:pic>
        <p:nvPicPr>
          <p:cNvPr id="100356" name="Picture 6">
            <a:extLst>
              <a:ext uri="{FF2B5EF4-FFF2-40B4-BE49-F238E27FC236}">
                <a16:creationId xmlns:a16="http://schemas.microsoft.com/office/drawing/2014/main" id="{868361CE-9630-4ACB-912F-25F3A8B854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1463" y="1844675"/>
            <a:ext cx="1484312"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8">
            <a:extLst>
              <a:ext uri="{FF2B5EF4-FFF2-40B4-BE49-F238E27FC236}">
                <a16:creationId xmlns:a16="http://schemas.microsoft.com/office/drawing/2014/main" id="{B5BF1B86-0754-4D3A-A5AC-DFE1F56C8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639" y="1919289"/>
            <a:ext cx="14827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10">
            <a:extLst>
              <a:ext uri="{FF2B5EF4-FFF2-40B4-BE49-F238E27FC236}">
                <a16:creationId xmlns:a16="http://schemas.microsoft.com/office/drawing/2014/main" id="{9D6CEFFF-0B0D-49F3-A389-9B3D27E115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1931989"/>
            <a:ext cx="14843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12">
            <a:extLst>
              <a:ext uri="{FF2B5EF4-FFF2-40B4-BE49-F238E27FC236}">
                <a16:creationId xmlns:a16="http://schemas.microsoft.com/office/drawing/2014/main" id="{576B6035-E7B1-499F-AAB9-8FA366C19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1463" y="4419600"/>
            <a:ext cx="1484312"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14">
            <a:extLst>
              <a:ext uri="{FF2B5EF4-FFF2-40B4-BE49-F238E27FC236}">
                <a16:creationId xmlns:a16="http://schemas.microsoft.com/office/drawing/2014/main" id="{6965B56D-FA68-4E76-B7C5-C50594D61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4639" y="4375150"/>
            <a:ext cx="148272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16">
            <a:extLst>
              <a:ext uri="{FF2B5EF4-FFF2-40B4-BE49-F238E27FC236}">
                <a16:creationId xmlns:a16="http://schemas.microsoft.com/office/drawing/2014/main" id="{CD648573-57A2-4955-A306-CB2103AAF5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6226" y="4349750"/>
            <a:ext cx="1484313"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a:extLst>
              <a:ext uri="{FF2B5EF4-FFF2-40B4-BE49-F238E27FC236}">
                <a16:creationId xmlns:a16="http://schemas.microsoft.com/office/drawing/2014/main" id="{05804DF8-D57E-487E-A517-64D6418B5FD4}"/>
              </a:ext>
            </a:extLst>
          </p:cNvPr>
          <p:cNvSpPr>
            <a:spLocks noChangeArrowheads="1"/>
          </p:cNvSpPr>
          <p:nvPr/>
        </p:nvSpPr>
        <p:spPr bwMode="auto">
          <a:xfrm>
            <a:off x="2438401" y="1677989"/>
            <a:ext cx="2232025" cy="2232025"/>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19" name="Oval 18">
            <a:extLst>
              <a:ext uri="{FF2B5EF4-FFF2-40B4-BE49-F238E27FC236}">
                <a16:creationId xmlns:a16="http://schemas.microsoft.com/office/drawing/2014/main" id="{1284E862-39D5-4EDB-9642-615EAFE71DCD}"/>
              </a:ext>
            </a:extLst>
          </p:cNvPr>
          <p:cNvSpPr>
            <a:spLocks noChangeArrowheads="1"/>
          </p:cNvSpPr>
          <p:nvPr/>
        </p:nvSpPr>
        <p:spPr bwMode="auto">
          <a:xfrm>
            <a:off x="4973639" y="1677989"/>
            <a:ext cx="2232025" cy="2232025"/>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20" name="Oval 19">
            <a:extLst>
              <a:ext uri="{FF2B5EF4-FFF2-40B4-BE49-F238E27FC236}">
                <a16:creationId xmlns:a16="http://schemas.microsoft.com/office/drawing/2014/main" id="{4C00012B-0D55-4A2F-A758-BA961A0D4A08}"/>
              </a:ext>
            </a:extLst>
          </p:cNvPr>
          <p:cNvSpPr>
            <a:spLocks noChangeArrowheads="1"/>
          </p:cNvSpPr>
          <p:nvPr/>
        </p:nvSpPr>
        <p:spPr bwMode="auto">
          <a:xfrm>
            <a:off x="7521576" y="1677988"/>
            <a:ext cx="2232025" cy="2214562"/>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21" name="Oval 20">
            <a:extLst>
              <a:ext uri="{FF2B5EF4-FFF2-40B4-BE49-F238E27FC236}">
                <a16:creationId xmlns:a16="http://schemas.microsoft.com/office/drawing/2014/main" id="{B4E72E1A-4E75-4355-A91D-F590FBA5FF35}"/>
              </a:ext>
            </a:extLst>
          </p:cNvPr>
          <p:cNvSpPr>
            <a:spLocks noChangeArrowheads="1"/>
          </p:cNvSpPr>
          <p:nvPr/>
        </p:nvSpPr>
        <p:spPr bwMode="auto">
          <a:xfrm>
            <a:off x="2438401" y="4140201"/>
            <a:ext cx="2232025" cy="2232025"/>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22" name="Oval 21">
            <a:extLst>
              <a:ext uri="{FF2B5EF4-FFF2-40B4-BE49-F238E27FC236}">
                <a16:creationId xmlns:a16="http://schemas.microsoft.com/office/drawing/2014/main" id="{30E45AE7-699D-4507-BEA5-E9CF9A41F36D}"/>
              </a:ext>
            </a:extLst>
          </p:cNvPr>
          <p:cNvSpPr>
            <a:spLocks noChangeArrowheads="1"/>
          </p:cNvSpPr>
          <p:nvPr/>
        </p:nvSpPr>
        <p:spPr bwMode="auto">
          <a:xfrm>
            <a:off x="4972051" y="4140201"/>
            <a:ext cx="2232025" cy="2232025"/>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23" name="Oval 22">
            <a:extLst>
              <a:ext uri="{FF2B5EF4-FFF2-40B4-BE49-F238E27FC236}">
                <a16:creationId xmlns:a16="http://schemas.microsoft.com/office/drawing/2014/main" id="{9A9E9E1D-6495-45F5-8292-9D7160EFA144}"/>
              </a:ext>
            </a:extLst>
          </p:cNvPr>
          <p:cNvSpPr>
            <a:spLocks noChangeArrowheads="1"/>
          </p:cNvSpPr>
          <p:nvPr/>
        </p:nvSpPr>
        <p:spPr bwMode="auto">
          <a:xfrm>
            <a:off x="7521576" y="4157664"/>
            <a:ext cx="2232025" cy="2232025"/>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16" name="TextBox 2">
            <a:extLst>
              <a:ext uri="{FF2B5EF4-FFF2-40B4-BE49-F238E27FC236}">
                <a16:creationId xmlns:a16="http://schemas.microsoft.com/office/drawing/2014/main" id="{E9ED54FA-0A2D-4B95-9ABC-AC490551A48D}"/>
              </a:ext>
            </a:extLst>
          </p:cNvPr>
          <p:cNvSpPr txBox="1">
            <a:spLocks noChangeArrowheads="1"/>
          </p:cNvSpPr>
          <p:nvPr/>
        </p:nvSpPr>
        <p:spPr bwMode="auto">
          <a:xfrm>
            <a:off x="8214797" y="1033285"/>
            <a:ext cx="4642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3000" dirty="0">
                <a:solidFill>
                  <a:srgbClr val="008000"/>
                </a:solidFill>
                <a:latin typeface="Myriad Pro" panose="020B0503030403020204" pitchFamily="34" charset="0"/>
                <a:ea typeface="Myriad Pro Semibold"/>
                <a:cs typeface="Myriad Pro Semibold"/>
                <a:sym typeface="Wingdings" panose="05000000000000000000" pitchFamily="2" charset="2"/>
              </a:rPr>
              <a:t></a:t>
            </a:r>
            <a:endParaRPr lang="en-GB" altLang="en-US" sz="3000" dirty="0">
              <a:solidFill>
                <a:srgbClr val="008000"/>
              </a:solidFill>
              <a:latin typeface="Myriad Pro" panose="020B0503030403020204" pitchFamily="34" charset="0"/>
              <a:ea typeface="Myriad Pro Semibold"/>
              <a:cs typeface="Myriad Pro Semibold"/>
            </a:endParaRPr>
          </a:p>
        </p:txBody>
      </p:sp>
      <p:sp>
        <p:nvSpPr>
          <p:cNvPr id="17" name="TextBox 2">
            <a:extLst>
              <a:ext uri="{FF2B5EF4-FFF2-40B4-BE49-F238E27FC236}">
                <a16:creationId xmlns:a16="http://schemas.microsoft.com/office/drawing/2014/main" id="{980AA27C-F1AD-4578-BBDD-0742C19854FE}"/>
              </a:ext>
            </a:extLst>
          </p:cNvPr>
          <p:cNvSpPr txBox="1">
            <a:spLocks noChangeArrowheads="1"/>
          </p:cNvSpPr>
          <p:nvPr/>
        </p:nvSpPr>
        <p:spPr bwMode="auto">
          <a:xfrm>
            <a:off x="7367774" y="1094087"/>
            <a:ext cx="9885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Agree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nodeType="afterGroup">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nodeType="afterGroup">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nodeType="afterGroup">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nodeType="afterGroup">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nodeType="afterGroup">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16" grpId="0"/>
      <p:bldP spid="1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Placeholder 1">
            <a:extLst>
              <a:ext uri="{FF2B5EF4-FFF2-40B4-BE49-F238E27FC236}">
                <a16:creationId xmlns:a16="http://schemas.microsoft.com/office/drawing/2014/main" id="{13FCAB81-A5FC-4926-A85C-5C230383CD99}"/>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4:4</a:t>
            </a:r>
          </a:p>
        </p:txBody>
      </p:sp>
      <p:sp>
        <p:nvSpPr>
          <p:cNvPr id="101379" name="TextBox 2">
            <a:extLst>
              <a:ext uri="{FF2B5EF4-FFF2-40B4-BE49-F238E27FC236}">
                <a16:creationId xmlns:a16="http://schemas.microsoft.com/office/drawing/2014/main" id="{6DC61F28-2C3C-47C1-882A-AA759A397235}"/>
              </a:ext>
            </a:extLst>
          </p:cNvPr>
          <p:cNvSpPr txBox="1">
            <a:spLocks noChangeArrowheads="1"/>
          </p:cNvSpPr>
          <p:nvPr/>
        </p:nvSpPr>
        <p:spPr bwMode="auto">
          <a:xfrm>
            <a:off x="4403725" y="619201"/>
            <a:ext cx="338455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True or false? </a:t>
            </a:r>
          </a:p>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3 × 4</a:t>
            </a:r>
          </a:p>
        </p:txBody>
      </p:sp>
      <p:pic>
        <p:nvPicPr>
          <p:cNvPr id="101380" name="Picture 4">
            <a:extLst>
              <a:ext uri="{FF2B5EF4-FFF2-40B4-BE49-F238E27FC236}">
                <a16:creationId xmlns:a16="http://schemas.microsoft.com/office/drawing/2014/main" id="{A78D3A6C-6575-48CF-A1A4-4522AE60C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618" y="2463800"/>
            <a:ext cx="6816764" cy="21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5F7E19D-B6CD-443D-A0BC-A586F4DC7E6C}"/>
              </a:ext>
            </a:extLst>
          </p:cNvPr>
          <p:cNvSpPr txBox="1">
            <a:spLocks noChangeArrowheads="1"/>
          </p:cNvSpPr>
          <p:nvPr/>
        </p:nvSpPr>
        <p:spPr bwMode="auto">
          <a:xfrm>
            <a:off x="8089931" y="1016232"/>
            <a:ext cx="4283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3000" dirty="0">
                <a:solidFill>
                  <a:srgbClr val="FF0000"/>
                </a:solidFill>
                <a:latin typeface="Myriad Pro" panose="020B0503030403020204" pitchFamily="34" charset="0"/>
                <a:ea typeface="Myriad Pro Semibold"/>
                <a:cs typeface="Myriad Pro Semibold"/>
                <a:sym typeface="Wingdings" panose="05000000000000000000" pitchFamily="2" charset="2"/>
              </a:rPr>
              <a:t></a:t>
            </a:r>
            <a:endParaRPr lang="en-GB" altLang="en-US" sz="3000" dirty="0">
              <a:solidFill>
                <a:srgbClr val="FF0000"/>
              </a:solidFill>
              <a:latin typeface="Myriad Pro" panose="020B0503030403020204" pitchFamily="34" charset="0"/>
              <a:ea typeface="Myriad Pro Semibold"/>
              <a:cs typeface="Myriad Pro Semibold"/>
            </a:endParaRPr>
          </a:p>
        </p:txBody>
      </p:sp>
      <p:sp>
        <p:nvSpPr>
          <p:cNvPr id="7" name="TextBox 2">
            <a:extLst>
              <a:ext uri="{FF2B5EF4-FFF2-40B4-BE49-F238E27FC236}">
                <a16:creationId xmlns:a16="http://schemas.microsoft.com/office/drawing/2014/main" id="{71E0B322-C9E2-4DE2-8402-4E9D7D5510F6}"/>
              </a:ext>
            </a:extLst>
          </p:cNvPr>
          <p:cNvSpPr txBox="1">
            <a:spLocks noChangeArrowheads="1"/>
          </p:cNvSpPr>
          <p:nvPr/>
        </p:nvSpPr>
        <p:spPr bwMode="auto">
          <a:xfrm>
            <a:off x="7365018" y="1062399"/>
            <a:ext cx="846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False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Placeholder 1">
            <a:extLst>
              <a:ext uri="{FF2B5EF4-FFF2-40B4-BE49-F238E27FC236}">
                <a16:creationId xmlns:a16="http://schemas.microsoft.com/office/drawing/2014/main" id="{C4B7FC74-0489-49DD-9C30-5D4B6BA38333}"/>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4:4</a:t>
            </a:r>
          </a:p>
        </p:txBody>
      </p:sp>
      <p:sp>
        <p:nvSpPr>
          <p:cNvPr id="103427" name="TextBox 2">
            <a:extLst>
              <a:ext uri="{FF2B5EF4-FFF2-40B4-BE49-F238E27FC236}">
                <a16:creationId xmlns:a16="http://schemas.microsoft.com/office/drawing/2014/main" id="{EB18B753-4BC7-4A74-ACE8-179179528CB0}"/>
              </a:ext>
            </a:extLst>
          </p:cNvPr>
          <p:cNvSpPr txBox="1">
            <a:spLocks noChangeArrowheads="1"/>
          </p:cNvSpPr>
          <p:nvPr/>
        </p:nvSpPr>
        <p:spPr bwMode="auto">
          <a:xfrm>
            <a:off x="3924572" y="1196976"/>
            <a:ext cx="4342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Does this show 3 </a:t>
            </a:r>
            <a:r>
              <a:rPr lang="en-GB" altLang="en-US" sz="2400" dirty="0">
                <a:solidFill>
                  <a:srgbClr val="000000"/>
                </a:solidFill>
                <a:latin typeface="Myriad Pro" panose="020B0503030403020204" pitchFamily="34" charset="0"/>
                <a:ea typeface="Myriad Pro Semibold"/>
                <a:cs typeface="Myriad Pro Semibold"/>
              </a:rPr>
              <a:t>×</a:t>
            </a:r>
            <a:r>
              <a:rPr lang="en-GB" altLang="en-US" sz="2400" dirty="0">
                <a:solidFill>
                  <a:srgbClr val="000000"/>
                </a:solidFill>
                <a:latin typeface="Myriad Pro" panose="020B0503030403020204" pitchFamily="34" charset="0"/>
              </a:rPr>
              <a:t> 4 or 4 </a:t>
            </a:r>
            <a:r>
              <a:rPr lang="en-GB" altLang="en-US" sz="2400" dirty="0">
                <a:solidFill>
                  <a:srgbClr val="000000"/>
                </a:solidFill>
                <a:latin typeface="Myriad Pro" panose="020B0503030403020204" pitchFamily="34" charset="0"/>
                <a:ea typeface="Myriad Pro Semibold"/>
                <a:cs typeface="Myriad Pro Semibold"/>
              </a:rPr>
              <a:t>×</a:t>
            </a:r>
            <a:r>
              <a:rPr lang="en-GB" altLang="en-US" sz="2400" dirty="0">
                <a:solidFill>
                  <a:srgbClr val="000000"/>
                </a:solidFill>
                <a:latin typeface="Myriad Pro" panose="020B0503030403020204" pitchFamily="34" charset="0"/>
              </a:rPr>
              <a:t> 3?</a:t>
            </a:r>
            <a:endParaRPr lang="en-GB" altLang="en-US" sz="2400" dirty="0">
              <a:solidFill>
                <a:srgbClr val="000000"/>
              </a:solidFill>
              <a:latin typeface="Myriad Pro" panose="020B0503030403020204" pitchFamily="34" charset="0"/>
              <a:ea typeface="Myriad Pro Semibold"/>
              <a:cs typeface="Myriad Pro Semibold"/>
            </a:endParaRPr>
          </a:p>
        </p:txBody>
      </p:sp>
      <p:pic>
        <p:nvPicPr>
          <p:cNvPr id="103428" name="Picture 3">
            <a:extLst>
              <a:ext uri="{FF2B5EF4-FFF2-40B4-BE49-F238E27FC236}">
                <a16:creationId xmlns:a16="http://schemas.microsoft.com/office/drawing/2014/main" id="{2B303B5D-89C1-4778-A84C-C8F9CAF1A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350" y="2225675"/>
            <a:ext cx="7907338" cy="331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a16="http://schemas.microsoft.com/office/drawing/2014/main" id="{07233B4D-AFEF-4F4B-BE3F-34647B019FDC}"/>
              </a:ext>
            </a:extLst>
          </p:cNvPr>
          <p:cNvSpPr>
            <a:spLocks noChangeArrowheads="1"/>
          </p:cNvSpPr>
          <p:nvPr/>
        </p:nvSpPr>
        <p:spPr bwMode="auto">
          <a:xfrm rot="5400000">
            <a:off x="5699919" y="2113795"/>
            <a:ext cx="792162" cy="2622550"/>
          </a:xfrm>
          <a:prstGeom prst="roundRect">
            <a:avLst>
              <a:gd name="adj" fmla="val 28885"/>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17" name="Rectangle: Rounded Corners 16">
            <a:extLst>
              <a:ext uri="{FF2B5EF4-FFF2-40B4-BE49-F238E27FC236}">
                <a16:creationId xmlns:a16="http://schemas.microsoft.com/office/drawing/2014/main" id="{02BF0613-BE26-4B6C-B6C7-5FBB7FFC2EA3}"/>
              </a:ext>
            </a:extLst>
          </p:cNvPr>
          <p:cNvSpPr>
            <a:spLocks noChangeArrowheads="1"/>
          </p:cNvSpPr>
          <p:nvPr/>
        </p:nvSpPr>
        <p:spPr bwMode="auto">
          <a:xfrm rot="5400000">
            <a:off x="5699919" y="1202493"/>
            <a:ext cx="792162" cy="2622550"/>
          </a:xfrm>
          <a:prstGeom prst="roundRect">
            <a:avLst>
              <a:gd name="adj" fmla="val 28885"/>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18" name="Rectangle: Rounded Corners 17">
            <a:extLst>
              <a:ext uri="{FF2B5EF4-FFF2-40B4-BE49-F238E27FC236}">
                <a16:creationId xmlns:a16="http://schemas.microsoft.com/office/drawing/2014/main" id="{A65DA444-8DBA-49A9-815C-EBECF2BC0FA4}"/>
              </a:ext>
            </a:extLst>
          </p:cNvPr>
          <p:cNvSpPr>
            <a:spLocks noChangeArrowheads="1"/>
          </p:cNvSpPr>
          <p:nvPr/>
        </p:nvSpPr>
        <p:spPr bwMode="auto">
          <a:xfrm rot="5400000">
            <a:off x="5699919" y="3036868"/>
            <a:ext cx="792162" cy="2622550"/>
          </a:xfrm>
          <a:prstGeom prst="roundRect">
            <a:avLst>
              <a:gd name="adj" fmla="val 28885"/>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19" name="Rectangle: Rounded Corners 18">
            <a:extLst>
              <a:ext uri="{FF2B5EF4-FFF2-40B4-BE49-F238E27FC236}">
                <a16:creationId xmlns:a16="http://schemas.microsoft.com/office/drawing/2014/main" id="{14A63B99-EAA2-446A-ACAF-95352D7B94C1}"/>
              </a:ext>
            </a:extLst>
          </p:cNvPr>
          <p:cNvSpPr>
            <a:spLocks noChangeArrowheads="1"/>
          </p:cNvSpPr>
          <p:nvPr/>
        </p:nvSpPr>
        <p:spPr bwMode="auto">
          <a:xfrm rot="5400000">
            <a:off x="5699919" y="3942518"/>
            <a:ext cx="792162" cy="2622550"/>
          </a:xfrm>
          <a:prstGeom prst="roundRect">
            <a:avLst>
              <a:gd name="adj" fmla="val 28885"/>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20" name="Rectangle: Rounded Corners 19">
            <a:extLst>
              <a:ext uri="{FF2B5EF4-FFF2-40B4-BE49-F238E27FC236}">
                <a16:creationId xmlns:a16="http://schemas.microsoft.com/office/drawing/2014/main" id="{14D9A2AD-462E-4A11-8353-E556596EAC2B}"/>
              </a:ext>
            </a:extLst>
          </p:cNvPr>
          <p:cNvSpPr>
            <a:spLocks noChangeArrowheads="1"/>
          </p:cNvSpPr>
          <p:nvPr/>
        </p:nvSpPr>
        <p:spPr bwMode="auto">
          <a:xfrm>
            <a:off x="5702507" y="2117688"/>
            <a:ext cx="792162" cy="3532187"/>
          </a:xfrm>
          <a:prstGeom prst="roundRect">
            <a:avLst>
              <a:gd name="adj" fmla="val 28885"/>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21" name="Rectangle: Rounded Corners 20">
            <a:extLst>
              <a:ext uri="{FF2B5EF4-FFF2-40B4-BE49-F238E27FC236}">
                <a16:creationId xmlns:a16="http://schemas.microsoft.com/office/drawing/2014/main" id="{BC1E328E-BECA-4941-B439-F796CC6CA714}"/>
              </a:ext>
            </a:extLst>
          </p:cNvPr>
          <p:cNvSpPr>
            <a:spLocks noChangeArrowheads="1"/>
          </p:cNvSpPr>
          <p:nvPr/>
        </p:nvSpPr>
        <p:spPr bwMode="auto">
          <a:xfrm>
            <a:off x="6620289" y="2124077"/>
            <a:ext cx="792162" cy="3532187"/>
          </a:xfrm>
          <a:prstGeom prst="roundRect">
            <a:avLst>
              <a:gd name="adj" fmla="val 28885"/>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22" name="Rectangle: Rounded Corners 21">
            <a:extLst>
              <a:ext uri="{FF2B5EF4-FFF2-40B4-BE49-F238E27FC236}">
                <a16:creationId xmlns:a16="http://schemas.microsoft.com/office/drawing/2014/main" id="{DD153CA1-907A-480D-AE47-CF09964B21EB}"/>
              </a:ext>
            </a:extLst>
          </p:cNvPr>
          <p:cNvSpPr>
            <a:spLocks noChangeArrowheads="1"/>
          </p:cNvSpPr>
          <p:nvPr/>
        </p:nvSpPr>
        <p:spPr bwMode="auto">
          <a:xfrm>
            <a:off x="4777480" y="2124077"/>
            <a:ext cx="792162" cy="3532187"/>
          </a:xfrm>
          <a:prstGeom prst="roundRect">
            <a:avLst>
              <a:gd name="adj" fmla="val 28885"/>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750"/>
                            </p:stCondLst>
                            <p:childTnLst>
                              <p:par>
                                <p:cTn id="21" presetID="10" presetClass="exit" presetSubtype="0" fill="hold" grpId="1" nodeType="afterEffect">
                                  <p:stCondLst>
                                    <p:cond delay="25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xit" presetSubtype="0" fill="hold" grpId="1" nodeType="withEffect">
                                  <p:stCondLst>
                                    <p:cond delay="25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1" nodeType="withEffect">
                                  <p:stCondLst>
                                    <p:cond delay="25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xit" presetSubtype="0" fill="hold" grpId="1" nodeType="withEffect">
                                  <p:stCondLst>
                                    <p:cond delay="25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par>
                          <p:cTn id="33" fill="hold">
                            <p:stCondLst>
                              <p:cond delay="3500"/>
                            </p:stCondLst>
                            <p:childTnLst>
                              <p:par>
                                <p:cTn id="34" presetID="10" presetClass="entr" presetSubtype="0" fill="hold" grpId="0" nodeType="afterEffect">
                                  <p:stCondLst>
                                    <p:cond delay="25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4250"/>
                            </p:stCondLst>
                            <p:childTnLst>
                              <p:par>
                                <p:cTn id="38" presetID="10" presetClass="entr" presetSubtype="0" fill="hold" grpId="0" nodeType="afterEffect">
                                  <p:stCondLst>
                                    <p:cond delay="25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5000"/>
                            </p:stCondLst>
                            <p:childTnLst>
                              <p:par>
                                <p:cTn id="42" presetID="10" presetClass="entr" presetSubtype="0" fill="hold" grpId="0" nodeType="afterEffect">
                                  <p:stCondLst>
                                    <p:cond delay="25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7" grpId="0" animBg="1"/>
      <p:bldP spid="17" grpId="1" animBg="1"/>
      <p:bldP spid="18" grpId="0" animBg="1"/>
      <p:bldP spid="18" grpId="1" animBg="1"/>
      <p:bldP spid="19" grpId="0" animBg="1"/>
      <p:bldP spid="19" grpId="1" animBg="1"/>
      <p:bldP spid="20" grpId="0" animBg="1"/>
      <p:bldP spid="21" grpId="0" animBg="1"/>
      <p:bldP spid="2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6</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464370594"/>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6</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and represent multiplication when a group contains zero or one items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857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BEBBBA-AD76-4C47-8E44-81D4F8483556}"/>
              </a:ext>
            </a:extLst>
          </p:cNvPr>
          <p:cNvSpPr>
            <a:spLocks noGrp="1"/>
          </p:cNvSpPr>
          <p:nvPr>
            <p:ph type="ftr" sz="quarter" idx="11"/>
          </p:nvPr>
        </p:nvSpPr>
        <p:spPr/>
        <p:txBody>
          <a:bodyPr/>
          <a:lstStyle/>
          <a:p>
            <a:pPr>
              <a:defRPr/>
            </a:pPr>
            <a:r>
              <a:rPr lang="en-GB" dirty="0"/>
              <a:t>Curriculum Prioritisation for Primary Maths</a:t>
            </a:r>
          </a:p>
        </p:txBody>
      </p:sp>
      <p:sp>
        <p:nvSpPr>
          <p:cNvPr id="5" name="Content Placeholder 10">
            <a:extLst>
              <a:ext uri="{FF2B5EF4-FFF2-40B4-BE49-F238E27FC236}">
                <a16:creationId xmlns:a16="http://schemas.microsoft.com/office/drawing/2014/main" id="{A4191577-7FB3-44A1-AC26-B90834750BC8}"/>
              </a:ext>
            </a:extLst>
          </p:cNvPr>
          <p:cNvSpPr txBox="1">
            <a:spLocks/>
          </p:cNvSpPr>
          <p:nvPr/>
        </p:nvSpPr>
        <p:spPr>
          <a:xfrm>
            <a:off x="594007" y="845820"/>
            <a:ext cx="11140163" cy="32083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rgbClr val="585858"/>
              </a:buClr>
            </a:pPr>
            <a:r>
              <a:rPr lang="en-GB" b="0" i="0" dirty="0">
                <a:solidFill>
                  <a:schemeClr val="tx1">
                    <a:lumMod val="65000"/>
                    <a:lumOff val="35000"/>
                  </a:schemeClr>
                </a:solidFill>
                <a:effectLst/>
              </a:rPr>
              <a:t>The links below take you to the starting slide of each learning outcome.</a:t>
            </a:r>
          </a:p>
        </p:txBody>
      </p:sp>
      <p:graphicFrame>
        <p:nvGraphicFramePr>
          <p:cNvPr id="6" name="Table 5">
            <a:extLst>
              <a:ext uri="{FF2B5EF4-FFF2-40B4-BE49-F238E27FC236}">
                <a16:creationId xmlns:a16="http://schemas.microsoft.com/office/drawing/2014/main" id="{037BAE3D-75EB-48DC-9322-F1A247F8AE2E}"/>
              </a:ext>
            </a:extLst>
          </p:cNvPr>
          <p:cNvGraphicFramePr>
            <a:graphicFrameLocks noGrp="1"/>
          </p:cNvGraphicFramePr>
          <p:nvPr>
            <p:extLst>
              <p:ext uri="{D42A27DB-BD31-4B8C-83A1-F6EECF244321}">
                <p14:modId xmlns:p14="http://schemas.microsoft.com/office/powerpoint/2010/main" val="3502334054"/>
              </p:ext>
            </p:extLst>
          </p:nvPr>
        </p:nvGraphicFramePr>
        <p:xfrm>
          <a:off x="594008" y="1535029"/>
          <a:ext cx="10712127" cy="792480"/>
        </p:xfrm>
        <a:graphic>
          <a:graphicData uri="http://schemas.openxmlformats.org/drawingml/2006/table">
            <a:tbl>
              <a:tblPr firstRow="1" bandRow="1">
                <a:tableStyleId>{5C22544A-7EE6-4342-B048-85BDC9FD1C3A}</a:tableStyleId>
              </a:tblPr>
              <a:tblGrid>
                <a:gridCol w="929630">
                  <a:extLst>
                    <a:ext uri="{9D8B030D-6E8A-4147-A177-3AD203B41FA5}">
                      <a16:colId xmlns:a16="http://schemas.microsoft.com/office/drawing/2014/main" val="507789682"/>
                    </a:ext>
                  </a:extLst>
                </a:gridCol>
                <a:gridCol w="9782497">
                  <a:extLst>
                    <a:ext uri="{9D8B030D-6E8A-4147-A177-3AD203B41FA5}">
                      <a16:colId xmlns:a16="http://schemas.microsoft.com/office/drawing/2014/main" val="1182114759"/>
                    </a:ext>
                  </a:extLst>
                </a:gridCol>
              </a:tblGrid>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33</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3" action="ppaction://hlinksldjump"/>
                        </a:rPr>
                        <a:t>Pupils halve two-digit numbers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1814327038"/>
                  </a:ext>
                </a:extLst>
              </a:tr>
              <a:tr h="370840">
                <a:tc>
                  <a:txBody>
                    <a:bodyPr/>
                    <a:lstStyle/>
                    <a:p>
                      <a:pPr algn="ctr"/>
                      <a:r>
                        <a:rPr lang="en-GB" sz="2000" b="0" dirty="0">
                          <a:solidFill>
                            <a:schemeClr val="tx1">
                              <a:lumMod val="65000"/>
                              <a:lumOff val="35000"/>
                            </a:schemeClr>
                          </a:solidFill>
                          <a:latin typeface="Arial" panose="020B0604020202020204" pitchFamily="34" charset="0"/>
                          <a:cs typeface="Arial" panose="020B0604020202020204" pitchFamily="34" charset="0"/>
                        </a:rPr>
                        <a:t>34</a:t>
                      </a:r>
                    </a:p>
                  </a:txBody>
                  <a:tcPr anchor="ctr">
                    <a:solidFill>
                      <a:srgbClr val="E5F3F2"/>
                    </a:solidFill>
                  </a:tcPr>
                </a:tc>
                <a:tc>
                  <a:txBody>
                    <a:bodyPr/>
                    <a:lstStyle/>
                    <a:p>
                      <a:r>
                        <a:rPr lang="en-GB" sz="2000" b="0" dirty="0">
                          <a:solidFill>
                            <a:schemeClr val="tx1">
                              <a:lumMod val="65000"/>
                              <a:lumOff val="35000"/>
                            </a:schemeClr>
                          </a:solidFill>
                          <a:latin typeface="Arial" panose="020B0604020202020204" pitchFamily="34" charset="0"/>
                          <a:cs typeface="Arial" panose="020B0604020202020204" pitchFamily="34" charset="0"/>
                          <a:hlinkClick r:id="rId4" action="ppaction://hlinksldjump"/>
                        </a:rPr>
                        <a:t>Pupils use knowledge of doubling, halving and the two times table to solve problems</a:t>
                      </a:r>
                      <a:endParaRPr lang="en-GB" sz="2000" b="0" dirty="0">
                        <a:solidFill>
                          <a:schemeClr val="tx1">
                            <a:lumMod val="65000"/>
                            <a:lumOff val="35000"/>
                          </a:schemeClr>
                        </a:solidFill>
                        <a:latin typeface="Arial" panose="020B0604020202020204" pitchFamily="34" charset="0"/>
                        <a:cs typeface="Arial" panose="020B0604020202020204" pitchFamily="34" charset="0"/>
                      </a:endParaRPr>
                    </a:p>
                  </a:txBody>
                  <a:tcPr anchor="ctr">
                    <a:solidFill>
                      <a:srgbClr val="E5F3F2"/>
                    </a:solidFill>
                  </a:tcPr>
                </a:tc>
                <a:extLst>
                  <a:ext uri="{0D108BD9-81ED-4DB2-BD59-A6C34878D82A}">
                    <a16:rowId xmlns:a16="http://schemas.microsoft.com/office/drawing/2014/main" val="586604893"/>
                  </a:ext>
                </a:extLst>
              </a:tr>
            </a:tbl>
          </a:graphicData>
        </a:graphic>
      </p:graphicFrame>
      <p:sp>
        <p:nvSpPr>
          <p:cNvPr id="7" name="Action Button: Return 6">
            <a:hlinkClick r:id="rId5" action="ppaction://hlinksldjump" highlightClick="1"/>
            <a:extLst>
              <a:ext uri="{FF2B5EF4-FFF2-40B4-BE49-F238E27FC236}">
                <a16:creationId xmlns:a16="http://schemas.microsoft.com/office/drawing/2014/main" id="{2570C625-E476-4A8C-BF3D-99D1E479925B}"/>
              </a:ext>
            </a:extLst>
          </p:cNvPr>
          <p:cNvSpPr/>
          <p:nvPr/>
        </p:nvSpPr>
        <p:spPr>
          <a:xfrm>
            <a:off x="728608" y="2821794"/>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CEE4455-BFAA-47B1-A1C6-8DC3C9CE865C}"/>
              </a:ext>
            </a:extLst>
          </p:cNvPr>
          <p:cNvSpPr txBox="1"/>
          <p:nvPr/>
        </p:nvSpPr>
        <p:spPr>
          <a:xfrm>
            <a:off x="1583209" y="2821794"/>
            <a:ext cx="10352129" cy="461665"/>
          </a:xfrm>
          <a:prstGeom prst="rect">
            <a:avLst/>
          </a:prstGeom>
          <a:noFill/>
        </p:spPr>
        <p:txBody>
          <a:bodyPr wrap="square" rtlCol="0">
            <a:spAutoFit/>
          </a:bodyPr>
          <a:lstStyle/>
          <a:p>
            <a:r>
              <a:rPr lang="en-GB" sz="2400" dirty="0">
                <a:solidFill>
                  <a:schemeClr val="tx1">
                    <a:lumMod val="65000"/>
                    <a:lumOff val="35000"/>
                  </a:schemeClr>
                </a:solidFill>
                <a:latin typeface="Arial" panose="020B0604020202020204" pitchFamily="34" charset="0"/>
                <a:cs typeface="Arial" panose="020B0604020202020204" pitchFamily="34" charset="0"/>
              </a:rPr>
              <a:t>Click the arrow button to return to this Contents slide.</a:t>
            </a:r>
          </a:p>
        </p:txBody>
      </p:sp>
      <p:sp>
        <p:nvSpPr>
          <p:cNvPr id="4" name="Title 3">
            <a:extLst>
              <a:ext uri="{FF2B5EF4-FFF2-40B4-BE49-F238E27FC236}">
                <a16:creationId xmlns:a16="http://schemas.microsoft.com/office/drawing/2014/main" id="{EB238C35-3C03-4D16-99F1-BBF34DEA3727}"/>
              </a:ext>
            </a:extLst>
          </p:cNvPr>
          <p:cNvSpPr>
            <a:spLocks noGrp="1"/>
          </p:cNvSpPr>
          <p:nvPr>
            <p:ph type="title" idx="4294967295"/>
          </p:nvPr>
        </p:nvSpPr>
        <p:spPr>
          <a:xfrm>
            <a:off x="594008" y="246063"/>
            <a:ext cx="11140163" cy="426170"/>
          </a:xfrm>
        </p:spPr>
        <p:txBody>
          <a:bodyPr>
            <a:normAutofit fontScale="90000"/>
          </a:bodyPr>
          <a:lstStyle/>
          <a:p>
            <a:r>
              <a:rPr lang="en-GB" dirty="0">
                <a:solidFill>
                  <a:schemeClr val="bg1"/>
                </a:solidFill>
              </a:rPr>
              <a:t>Contents</a:t>
            </a:r>
          </a:p>
        </p:txBody>
      </p:sp>
    </p:spTree>
    <p:extLst>
      <p:ext uri="{BB962C8B-B14F-4D97-AF65-F5344CB8AC3E}">
        <p14:creationId xmlns:p14="http://schemas.microsoft.com/office/powerpoint/2010/main" val="2820469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6</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pic>
        <p:nvPicPr>
          <p:cNvPr id="7" name="Picture Placeholder 6">
            <a:extLst>
              <a:ext uri="{FF2B5EF4-FFF2-40B4-BE49-F238E27FC236}">
                <a16:creationId xmlns:a16="http://schemas.microsoft.com/office/drawing/2014/main" id="{8C609EDE-63DA-45E5-89D0-212B34C609C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22" b="222"/>
          <a:stretch>
            <a:fillRect/>
          </a:stretch>
        </p:blipFill>
        <p:spPr/>
      </p:pic>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4"/>
              </a:rPr>
              <a:t>2.2 Structures: multiplication representing equal groups</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1665539962"/>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5</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5:1 - 5:4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23-27</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5"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305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Placeholder 1">
            <a:extLst>
              <a:ext uri="{FF2B5EF4-FFF2-40B4-BE49-F238E27FC236}">
                <a16:creationId xmlns:a16="http://schemas.microsoft.com/office/drawing/2014/main" id="{C12084BF-5FB9-4562-8A6D-C41FBAD8F395}"/>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5:1</a:t>
            </a:r>
          </a:p>
        </p:txBody>
      </p:sp>
      <p:pic>
        <p:nvPicPr>
          <p:cNvPr id="104451" name="Picture 3">
            <a:extLst>
              <a:ext uri="{FF2B5EF4-FFF2-40B4-BE49-F238E27FC236}">
                <a16:creationId xmlns:a16="http://schemas.microsoft.com/office/drawing/2014/main" id="{8235558E-A217-4A87-BA62-0434E38843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3" y="908720"/>
            <a:ext cx="344805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7335BCD-2BEF-4E11-948C-0439CA7279E8}"/>
              </a:ext>
            </a:extLst>
          </p:cNvPr>
          <p:cNvSpPr txBox="1">
            <a:spLocks noChangeArrowheads="1"/>
          </p:cNvSpPr>
          <p:nvPr/>
        </p:nvSpPr>
        <p:spPr bwMode="auto">
          <a:xfrm>
            <a:off x="4914900" y="1853283"/>
            <a:ext cx="43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2</a:t>
            </a:r>
          </a:p>
        </p:txBody>
      </p:sp>
      <p:sp>
        <p:nvSpPr>
          <p:cNvPr id="9" name="TextBox 8">
            <a:extLst>
              <a:ext uri="{FF2B5EF4-FFF2-40B4-BE49-F238E27FC236}">
                <a16:creationId xmlns:a16="http://schemas.microsoft.com/office/drawing/2014/main" id="{48072F1D-776F-4288-B6C3-385536911552}"/>
              </a:ext>
            </a:extLst>
          </p:cNvPr>
          <p:cNvSpPr txBox="1">
            <a:spLocks noChangeArrowheads="1"/>
          </p:cNvSpPr>
          <p:nvPr/>
        </p:nvSpPr>
        <p:spPr bwMode="auto">
          <a:xfrm>
            <a:off x="6816725" y="1853283"/>
            <a:ext cx="43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2</a:t>
            </a:r>
          </a:p>
        </p:txBody>
      </p:sp>
      <p:sp>
        <p:nvSpPr>
          <p:cNvPr id="10" name="TextBox 9">
            <a:extLst>
              <a:ext uri="{FF2B5EF4-FFF2-40B4-BE49-F238E27FC236}">
                <a16:creationId xmlns:a16="http://schemas.microsoft.com/office/drawing/2014/main" id="{BC728973-8EA5-4A90-B8BD-4268E7D464C5}"/>
              </a:ext>
            </a:extLst>
          </p:cNvPr>
          <p:cNvSpPr txBox="1">
            <a:spLocks noChangeArrowheads="1"/>
          </p:cNvSpPr>
          <p:nvPr/>
        </p:nvSpPr>
        <p:spPr bwMode="auto">
          <a:xfrm>
            <a:off x="4924425" y="3858296"/>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2</a:t>
            </a:r>
          </a:p>
        </p:txBody>
      </p:sp>
      <p:sp>
        <p:nvSpPr>
          <p:cNvPr id="11" name="TextBox 10">
            <a:extLst>
              <a:ext uri="{FF2B5EF4-FFF2-40B4-BE49-F238E27FC236}">
                <a16:creationId xmlns:a16="http://schemas.microsoft.com/office/drawing/2014/main" id="{6CB4C9F2-8128-49C8-B3E8-3D97B591C988}"/>
              </a:ext>
            </a:extLst>
          </p:cNvPr>
          <p:cNvSpPr txBox="1">
            <a:spLocks noChangeArrowheads="1"/>
          </p:cNvSpPr>
          <p:nvPr/>
        </p:nvSpPr>
        <p:spPr bwMode="auto">
          <a:xfrm>
            <a:off x="6816725" y="3858296"/>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2</a:t>
            </a:r>
          </a:p>
        </p:txBody>
      </p:sp>
      <p:sp>
        <p:nvSpPr>
          <p:cNvPr id="12" name="TextBox 11">
            <a:extLst>
              <a:ext uri="{FF2B5EF4-FFF2-40B4-BE49-F238E27FC236}">
                <a16:creationId xmlns:a16="http://schemas.microsoft.com/office/drawing/2014/main" id="{9CA76AC5-6C97-432E-8AD3-BF966B443330}"/>
              </a:ext>
            </a:extLst>
          </p:cNvPr>
          <p:cNvSpPr txBox="1">
            <a:spLocks noChangeArrowheads="1"/>
          </p:cNvSpPr>
          <p:nvPr/>
        </p:nvSpPr>
        <p:spPr bwMode="auto">
          <a:xfrm>
            <a:off x="4400550" y="4869161"/>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2 + 2 + 2 + 2</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13" name="TextBox 12">
            <a:extLst>
              <a:ext uri="{FF2B5EF4-FFF2-40B4-BE49-F238E27FC236}">
                <a16:creationId xmlns:a16="http://schemas.microsoft.com/office/drawing/2014/main" id="{792C406A-426C-4F2B-8DDB-60A8B59C44A5}"/>
              </a:ext>
            </a:extLst>
          </p:cNvPr>
          <p:cNvSpPr txBox="1">
            <a:spLocks noChangeArrowheads="1"/>
          </p:cNvSpPr>
          <p:nvPr/>
        </p:nvSpPr>
        <p:spPr bwMode="auto">
          <a:xfrm>
            <a:off x="4400550" y="5488286"/>
            <a:ext cx="338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4 </a:t>
            </a:r>
            <a:r>
              <a:rPr lang="en-GB" altLang="en-US" sz="2400" dirty="0">
                <a:solidFill>
                  <a:srgbClr val="000000"/>
                </a:solidFill>
                <a:latin typeface="Myriad Pro" panose="020B0503030403020204" pitchFamily="34" charset="0"/>
                <a:ea typeface="Myriad Pro Semibold"/>
                <a:cs typeface="Myriad Pro Semibold"/>
              </a:rPr>
              <a:t>×</a:t>
            </a:r>
            <a:r>
              <a:rPr lang="en-GB" altLang="en-US" sz="2400" dirty="0">
                <a:solidFill>
                  <a:srgbClr val="000000"/>
                </a:solidFill>
                <a:latin typeface="Myriad Pro" panose="020B0503030403020204" pitchFamily="34" charset="0"/>
              </a:rPr>
              <a:t> 2</a:t>
            </a:r>
            <a:endParaRPr lang="en-GB" altLang="en-US" sz="2400" dirty="0">
              <a:solidFill>
                <a:srgbClr val="000000"/>
              </a:solidFill>
              <a:latin typeface="Myriad Pro" panose="020B0503030403020204" pitchFamily="34" charset="0"/>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Placeholder 1">
            <a:extLst>
              <a:ext uri="{FF2B5EF4-FFF2-40B4-BE49-F238E27FC236}">
                <a16:creationId xmlns:a16="http://schemas.microsoft.com/office/drawing/2014/main" id="{71F94CF1-5388-4F30-A3FE-0E5E5762F0D3}"/>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5:1</a:t>
            </a:r>
          </a:p>
        </p:txBody>
      </p:sp>
      <p:sp>
        <p:nvSpPr>
          <p:cNvPr id="10" name="TextBox 9">
            <a:extLst>
              <a:ext uri="{FF2B5EF4-FFF2-40B4-BE49-F238E27FC236}">
                <a16:creationId xmlns:a16="http://schemas.microsoft.com/office/drawing/2014/main" id="{A2740354-B78E-404A-843F-297FCE0BDC40}"/>
              </a:ext>
            </a:extLst>
          </p:cNvPr>
          <p:cNvSpPr txBox="1">
            <a:spLocks noChangeArrowheads="1"/>
          </p:cNvSpPr>
          <p:nvPr/>
        </p:nvSpPr>
        <p:spPr bwMode="auto">
          <a:xfrm>
            <a:off x="4400550" y="4870801"/>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0 + 0 + 0 + 0</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11" name="TextBox 10">
            <a:extLst>
              <a:ext uri="{FF2B5EF4-FFF2-40B4-BE49-F238E27FC236}">
                <a16:creationId xmlns:a16="http://schemas.microsoft.com/office/drawing/2014/main" id="{2895E3E6-5C2E-4FCC-ABEC-28719C992694}"/>
              </a:ext>
            </a:extLst>
          </p:cNvPr>
          <p:cNvSpPr txBox="1">
            <a:spLocks noChangeArrowheads="1"/>
          </p:cNvSpPr>
          <p:nvPr/>
        </p:nvSpPr>
        <p:spPr bwMode="auto">
          <a:xfrm>
            <a:off x="4400550" y="5490001"/>
            <a:ext cx="338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4 </a:t>
            </a:r>
            <a:r>
              <a:rPr lang="en-GB" altLang="en-US" sz="2400" dirty="0">
                <a:solidFill>
                  <a:srgbClr val="000000"/>
                </a:solidFill>
                <a:latin typeface="Myriad Pro" panose="020B0503030403020204" pitchFamily="34" charset="0"/>
                <a:ea typeface="Myriad Pro Semibold"/>
                <a:cs typeface="Myriad Pro Semibold"/>
              </a:rPr>
              <a:t>×</a:t>
            </a:r>
            <a:r>
              <a:rPr lang="en-GB" altLang="en-US" sz="2400" dirty="0">
                <a:solidFill>
                  <a:srgbClr val="000000"/>
                </a:solidFill>
                <a:latin typeface="Myriad Pro" panose="020B0503030403020204" pitchFamily="34" charset="0"/>
              </a:rPr>
              <a:t> 0</a:t>
            </a:r>
            <a:endParaRPr lang="en-GB" altLang="en-US" sz="2400" dirty="0">
              <a:solidFill>
                <a:srgbClr val="000000"/>
              </a:solidFill>
              <a:latin typeface="Myriad Pro" panose="020B0503030403020204" pitchFamily="34" charset="0"/>
              <a:ea typeface="Myriad Pro Semibold"/>
              <a:cs typeface="Myriad Pro Semibold"/>
            </a:endParaRPr>
          </a:p>
        </p:txBody>
      </p:sp>
      <p:pic>
        <p:nvPicPr>
          <p:cNvPr id="12" name="Picture 4">
            <a:extLst>
              <a:ext uri="{FF2B5EF4-FFF2-40B4-BE49-F238E27FC236}">
                <a16:creationId xmlns:a16="http://schemas.microsoft.com/office/drawing/2014/main" id="{0AA221A8-9FE6-46A8-A6C9-5B1F28C66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3" y="1639952"/>
            <a:ext cx="344805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C734CACA-6FA8-4110-A948-D421BCE91551}"/>
              </a:ext>
            </a:extLst>
          </p:cNvPr>
          <p:cNvSpPr txBox="1">
            <a:spLocks noChangeArrowheads="1"/>
          </p:cNvSpPr>
          <p:nvPr/>
        </p:nvSpPr>
        <p:spPr bwMode="auto">
          <a:xfrm>
            <a:off x="4914900" y="1849501"/>
            <a:ext cx="43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0</a:t>
            </a:r>
          </a:p>
        </p:txBody>
      </p:sp>
      <p:sp>
        <p:nvSpPr>
          <p:cNvPr id="14" name="TextBox 13">
            <a:extLst>
              <a:ext uri="{FF2B5EF4-FFF2-40B4-BE49-F238E27FC236}">
                <a16:creationId xmlns:a16="http://schemas.microsoft.com/office/drawing/2014/main" id="{50FD2329-C6D0-4B5B-92AB-C1BAA7916EC1}"/>
              </a:ext>
            </a:extLst>
          </p:cNvPr>
          <p:cNvSpPr txBox="1">
            <a:spLocks noChangeArrowheads="1"/>
          </p:cNvSpPr>
          <p:nvPr/>
        </p:nvSpPr>
        <p:spPr bwMode="auto">
          <a:xfrm>
            <a:off x="6816725" y="1849501"/>
            <a:ext cx="43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0</a:t>
            </a:r>
          </a:p>
        </p:txBody>
      </p:sp>
      <p:sp>
        <p:nvSpPr>
          <p:cNvPr id="15" name="TextBox 14">
            <a:extLst>
              <a:ext uri="{FF2B5EF4-FFF2-40B4-BE49-F238E27FC236}">
                <a16:creationId xmlns:a16="http://schemas.microsoft.com/office/drawing/2014/main" id="{DE99476D-A039-43B4-AAC2-2658CE820E77}"/>
              </a:ext>
            </a:extLst>
          </p:cNvPr>
          <p:cNvSpPr txBox="1">
            <a:spLocks noChangeArrowheads="1"/>
          </p:cNvSpPr>
          <p:nvPr/>
        </p:nvSpPr>
        <p:spPr bwMode="auto">
          <a:xfrm>
            <a:off x="4924425" y="3854514"/>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0</a:t>
            </a:r>
          </a:p>
        </p:txBody>
      </p:sp>
      <p:sp>
        <p:nvSpPr>
          <p:cNvPr id="16" name="TextBox 15">
            <a:extLst>
              <a:ext uri="{FF2B5EF4-FFF2-40B4-BE49-F238E27FC236}">
                <a16:creationId xmlns:a16="http://schemas.microsoft.com/office/drawing/2014/main" id="{5319C1EC-80EC-4589-8004-F70B78EAB443}"/>
              </a:ext>
            </a:extLst>
          </p:cNvPr>
          <p:cNvSpPr txBox="1">
            <a:spLocks noChangeArrowheads="1"/>
          </p:cNvSpPr>
          <p:nvPr/>
        </p:nvSpPr>
        <p:spPr bwMode="auto">
          <a:xfrm>
            <a:off x="6816725" y="3854514"/>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Placeholder 1">
            <a:extLst>
              <a:ext uri="{FF2B5EF4-FFF2-40B4-BE49-F238E27FC236}">
                <a16:creationId xmlns:a16="http://schemas.microsoft.com/office/drawing/2014/main" id="{ED1A0B8D-76FF-4B2A-819A-8B0C305F32EB}"/>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5:1</a:t>
            </a:r>
          </a:p>
        </p:txBody>
      </p:sp>
      <p:pic>
        <p:nvPicPr>
          <p:cNvPr id="108547" name="Picture 3">
            <a:extLst>
              <a:ext uri="{FF2B5EF4-FFF2-40B4-BE49-F238E27FC236}">
                <a16:creationId xmlns:a16="http://schemas.microsoft.com/office/drawing/2014/main" id="{1F8847F4-2629-4A45-890B-BB43313FBE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25" y="1250951"/>
            <a:ext cx="30988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5">
            <a:extLst>
              <a:ext uri="{FF2B5EF4-FFF2-40B4-BE49-F238E27FC236}">
                <a16:creationId xmlns:a16="http://schemas.microsoft.com/office/drawing/2014/main" id="{263D27E3-F27F-4E82-8EBC-14AB67D9A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564" y="1916113"/>
            <a:ext cx="3095625"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Box 6">
            <a:extLst>
              <a:ext uri="{FF2B5EF4-FFF2-40B4-BE49-F238E27FC236}">
                <a16:creationId xmlns:a16="http://schemas.microsoft.com/office/drawing/2014/main" id="{16C031DC-E1DA-47B6-AA41-5F672419737B}"/>
              </a:ext>
            </a:extLst>
          </p:cNvPr>
          <p:cNvSpPr txBox="1">
            <a:spLocks noChangeArrowheads="1"/>
          </p:cNvSpPr>
          <p:nvPr/>
        </p:nvSpPr>
        <p:spPr bwMode="auto">
          <a:xfrm>
            <a:off x="2351088" y="5014913"/>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2 + 2 + 2 + 2</a:t>
            </a:r>
            <a:endParaRPr lang="en-GB" altLang="en-US" sz="2400">
              <a:solidFill>
                <a:srgbClr val="000000"/>
              </a:solidFill>
              <a:latin typeface="Myriad Pro" panose="020B0503030403020204" pitchFamily="34" charset="0"/>
              <a:ea typeface="Myriad Pro Semibold"/>
              <a:cs typeface="Myriad Pro Semibold"/>
            </a:endParaRPr>
          </a:p>
        </p:txBody>
      </p:sp>
      <p:sp>
        <p:nvSpPr>
          <p:cNvPr id="108550" name="TextBox 7">
            <a:extLst>
              <a:ext uri="{FF2B5EF4-FFF2-40B4-BE49-F238E27FC236}">
                <a16:creationId xmlns:a16="http://schemas.microsoft.com/office/drawing/2014/main" id="{EC750F4E-63CC-485D-9944-66AE8BC6D628}"/>
              </a:ext>
            </a:extLst>
          </p:cNvPr>
          <p:cNvSpPr txBox="1">
            <a:spLocks noChangeArrowheads="1"/>
          </p:cNvSpPr>
          <p:nvPr/>
        </p:nvSpPr>
        <p:spPr bwMode="auto">
          <a:xfrm>
            <a:off x="2351088" y="5634038"/>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2</a:t>
            </a:r>
            <a:endParaRPr lang="en-GB" altLang="en-US" sz="2400">
              <a:solidFill>
                <a:srgbClr val="000000"/>
              </a:solidFill>
              <a:latin typeface="Myriad Pro" panose="020B0503030403020204" pitchFamily="34" charset="0"/>
              <a:ea typeface="Myriad Pro Semibold"/>
              <a:cs typeface="Myriad Pro Semibold"/>
            </a:endParaRPr>
          </a:p>
        </p:txBody>
      </p:sp>
      <p:sp>
        <p:nvSpPr>
          <p:cNvPr id="108551" name="TextBox 8">
            <a:extLst>
              <a:ext uri="{FF2B5EF4-FFF2-40B4-BE49-F238E27FC236}">
                <a16:creationId xmlns:a16="http://schemas.microsoft.com/office/drawing/2014/main" id="{1BBF2F9E-19F1-4E71-B2F8-3363EB54A9BD}"/>
              </a:ext>
            </a:extLst>
          </p:cNvPr>
          <p:cNvSpPr txBox="1">
            <a:spLocks noChangeArrowheads="1"/>
          </p:cNvSpPr>
          <p:nvPr/>
        </p:nvSpPr>
        <p:spPr bwMode="auto">
          <a:xfrm>
            <a:off x="6373813" y="5014913"/>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0 + 0 + 0 + 0</a:t>
            </a:r>
            <a:endParaRPr lang="en-GB" altLang="en-US" sz="2400">
              <a:solidFill>
                <a:srgbClr val="000000"/>
              </a:solidFill>
              <a:latin typeface="Myriad Pro" panose="020B0503030403020204" pitchFamily="34" charset="0"/>
              <a:ea typeface="Myriad Pro Semibold"/>
              <a:cs typeface="Myriad Pro Semibold"/>
            </a:endParaRPr>
          </a:p>
        </p:txBody>
      </p:sp>
      <p:sp>
        <p:nvSpPr>
          <p:cNvPr id="108552" name="TextBox 9">
            <a:extLst>
              <a:ext uri="{FF2B5EF4-FFF2-40B4-BE49-F238E27FC236}">
                <a16:creationId xmlns:a16="http://schemas.microsoft.com/office/drawing/2014/main" id="{EBF9308D-2DCF-476F-9851-E34577C83D2E}"/>
              </a:ext>
            </a:extLst>
          </p:cNvPr>
          <p:cNvSpPr txBox="1">
            <a:spLocks noChangeArrowheads="1"/>
          </p:cNvSpPr>
          <p:nvPr/>
        </p:nvSpPr>
        <p:spPr bwMode="auto">
          <a:xfrm>
            <a:off x="6373813" y="5634038"/>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0</a:t>
            </a:r>
            <a:endParaRPr lang="en-GB" altLang="en-US" sz="2400">
              <a:solidFill>
                <a:srgbClr val="000000"/>
              </a:solidFill>
              <a:latin typeface="Myriad Pro" panose="020B0503030403020204" pitchFamily="34" charset="0"/>
              <a:ea typeface="Myriad Pro Semibold"/>
              <a:cs typeface="Myriad Pro Semibold"/>
            </a:endParaRPr>
          </a:p>
        </p:txBody>
      </p:sp>
      <p:sp>
        <p:nvSpPr>
          <p:cNvPr id="108553" name="TextBox 10">
            <a:extLst>
              <a:ext uri="{FF2B5EF4-FFF2-40B4-BE49-F238E27FC236}">
                <a16:creationId xmlns:a16="http://schemas.microsoft.com/office/drawing/2014/main" id="{BF2F8863-22DA-483F-9856-1584C5C10A93}"/>
              </a:ext>
            </a:extLst>
          </p:cNvPr>
          <p:cNvSpPr txBox="1">
            <a:spLocks noChangeArrowheads="1"/>
          </p:cNvSpPr>
          <p:nvPr/>
        </p:nvSpPr>
        <p:spPr bwMode="auto">
          <a:xfrm>
            <a:off x="3024188" y="2060576"/>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2</a:t>
            </a:r>
          </a:p>
        </p:txBody>
      </p:sp>
      <p:sp>
        <p:nvSpPr>
          <p:cNvPr id="108554" name="TextBox 11">
            <a:extLst>
              <a:ext uri="{FF2B5EF4-FFF2-40B4-BE49-F238E27FC236}">
                <a16:creationId xmlns:a16="http://schemas.microsoft.com/office/drawing/2014/main" id="{590F074C-A131-4165-8D46-AF16CC2ADD0A}"/>
              </a:ext>
            </a:extLst>
          </p:cNvPr>
          <p:cNvSpPr txBox="1">
            <a:spLocks noChangeArrowheads="1"/>
          </p:cNvSpPr>
          <p:nvPr/>
        </p:nvSpPr>
        <p:spPr bwMode="auto">
          <a:xfrm>
            <a:off x="4741864" y="2060576"/>
            <a:ext cx="433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2</a:t>
            </a:r>
          </a:p>
        </p:txBody>
      </p:sp>
      <p:sp>
        <p:nvSpPr>
          <p:cNvPr id="108555" name="TextBox 12">
            <a:extLst>
              <a:ext uri="{FF2B5EF4-FFF2-40B4-BE49-F238E27FC236}">
                <a16:creationId xmlns:a16="http://schemas.microsoft.com/office/drawing/2014/main" id="{EF304404-1572-4DEE-A280-F3481952F5AB}"/>
              </a:ext>
            </a:extLst>
          </p:cNvPr>
          <p:cNvSpPr txBox="1">
            <a:spLocks noChangeArrowheads="1"/>
          </p:cNvSpPr>
          <p:nvPr/>
        </p:nvSpPr>
        <p:spPr bwMode="auto">
          <a:xfrm>
            <a:off x="3024188" y="3873501"/>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2</a:t>
            </a:r>
          </a:p>
        </p:txBody>
      </p:sp>
      <p:sp>
        <p:nvSpPr>
          <p:cNvPr id="108556" name="TextBox 13">
            <a:extLst>
              <a:ext uri="{FF2B5EF4-FFF2-40B4-BE49-F238E27FC236}">
                <a16:creationId xmlns:a16="http://schemas.microsoft.com/office/drawing/2014/main" id="{9CCC236B-8E43-45CE-9A00-8374340CC921}"/>
              </a:ext>
            </a:extLst>
          </p:cNvPr>
          <p:cNvSpPr txBox="1">
            <a:spLocks noChangeArrowheads="1"/>
          </p:cNvSpPr>
          <p:nvPr/>
        </p:nvSpPr>
        <p:spPr bwMode="auto">
          <a:xfrm>
            <a:off x="4741864" y="3873501"/>
            <a:ext cx="433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2</a:t>
            </a:r>
          </a:p>
        </p:txBody>
      </p:sp>
      <p:sp>
        <p:nvSpPr>
          <p:cNvPr id="108557" name="TextBox 14">
            <a:extLst>
              <a:ext uri="{FF2B5EF4-FFF2-40B4-BE49-F238E27FC236}">
                <a16:creationId xmlns:a16="http://schemas.microsoft.com/office/drawing/2014/main" id="{97D76870-2EFF-43D8-9140-D0CA7D797411}"/>
              </a:ext>
            </a:extLst>
          </p:cNvPr>
          <p:cNvSpPr txBox="1">
            <a:spLocks noChangeArrowheads="1"/>
          </p:cNvSpPr>
          <p:nvPr/>
        </p:nvSpPr>
        <p:spPr bwMode="auto">
          <a:xfrm>
            <a:off x="7013575" y="2076451"/>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0</a:t>
            </a:r>
          </a:p>
        </p:txBody>
      </p:sp>
      <p:sp>
        <p:nvSpPr>
          <p:cNvPr id="108558" name="TextBox 15">
            <a:extLst>
              <a:ext uri="{FF2B5EF4-FFF2-40B4-BE49-F238E27FC236}">
                <a16:creationId xmlns:a16="http://schemas.microsoft.com/office/drawing/2014/main" id="{BFB92099-52F2-4435-AEFA-81FAB9E61800}"/>
              </a:ext>
            </a:extLst>
          </p:cNvPr>
          <p:cNvSpPr txBox="1">
            <a:spLocks noChangeArrowheads="1"/>
          </p:cNvSpPr>
          <p:nvPr/>
        </p:nvSpPr>
        <p:spPr bwMode="auto">
          <a:xfrm>
            <a:off x="8721725" y="2076451"/>
            <a:ext cx="433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0</a:t>
            </a:r>
          </a:p>
        </p:txBody>
      </p:sp>
      <p:sp>
        <p:nvSpPr>
          <p:cNvPr id="108559" name="TextBox 16">
            <a:extLst>
              <a:ext uri="{FF2B5EF4-FFF2-40B4-BE49-F238E27FC236}">
                <a16:creationId xmlns:a16="http://schemas.microsoft.com/office/drawing/2014/main" id="{A84E7972-0C6E-49B7-A53A-C03A0290E518}"/>
              </a:ext>
            </a:extLst>
          </p:cNvPr>
          <p:cNvSpPr txBox="1">
            <a:spLocks noChangeArrowheads="1"/>
          </p:cNvSpPr>
          <p:nvPr/>
        </p:nvSpPr>
        <p:spPr bwMode="auto">
          <a:xfrm>
            <a:off x="7013575" y="3889376"/>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0</a:t>
            </a:r>
          </a:p>
        </p:txBody>
      </p:sp>
      <p:sp>
        <p:nvSpPr>
          <p:cNvPr id="108560" name="TextBox 17">
            <a:extLst>
              <a:ext uri="{FF2B5EF4-FFF2-40B4-BE49-F238E27FC236}">
                <a16:creationId xmlns:a16="http://schemas.microsoft.com/office/drawing/2014/main" id="{83A530AF-4881-4F49-8E34-04A7E62D781F}"/>
              </a:ext>
            </a:extLst>
          </p:cNvPr>
          <p:cNvSpPr txBox="1">
            <a:spLocks noChangeArrowheads="1"/>
          </p:cNvSpPr>
          <p:nvPr/>
        </p:nvSpPr>
        <p:spPr bwMode="auto">
          <a:xfrm>
            <a:off x="8721725" y="3889376"/>
            <a:ext cx="433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ea typeface="Myriad Pro Semibold"/>
                <a:cs typeface="Myriad Pro Semibold"/>
              </a:rPr>
              <a:t>0</a:t>
            </a:r>
          </a:p>
        </p:txBody>
      </p:sp>
      <p:cxnSp>
        <p:nvCxnSpPr>
          <p:cNvPr id="3" name="Straight Connector 2"/>
          <p:cNvCxnSpPr/>
          <p:nvPr/>
        </p:nvCxnSpPr>
        <p:spPr bwMode="auto">
          <a:xfrm>
            <a:off x="6096000" y="835360"/>
            <a:ext cx="0" cy="518728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Placeholder 1">
            <a:extLst>
              <a:ext uri="{FF2B5EF4-FFF2-40B4-BE49-F238E27FC236}">
                <a16:creationId xmlns:a16="http://schemas.microsoft.com/office/drawing/2014/main" id="{A4056F0D-5F6E-43DE-BF88-78E73F4967D8}"/>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5:1</a:t>
            </a:r>
          </a:p>
        </p:txBody>
      </p:sp>
      <p:sp>
        <p:nvSpPr>
          <p:cNvPr id="7" name="TextBox 6">
            <a:extLst>
              <a:ext uri="{FF2B5EF4-FFF2-40B4-BE49-F238E27FC236}">
                <a16:creationId xmlns:a16="http://schemas.microsoft.com/office/drawing/2014/main" id="{93440155-C66F-4286-8D36-80D68166778C}"/>
              </a:ext>
            </a:extLst>
          </p:cNvPr>
          <p:cNvSpPr txBox="1">
            <a:spLocks noChangeArrowheads="1"/>
          </p:cNvSpPr>
          <p:nvPr/>
        </p:nvSpPr>
        <p:spPr bwMode="auto">
          <a:xfrm>
            <a:off x="4403725" y="3968751"/>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5 + 5 + 5</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8" name="TextBox 7">
            <a:extLst>
              <a:ext uri="{FF2B5EF4-FFF2-40B4-BE49-F238E27FC236}">
                <a16:creationId xmlns:a16="http://schemas.microsoft.com/office/drawing/2014/main" id="{F8158C40-2761-4443-9968-DC5D422EEAC9}"/>
              </a:ext>
            </a:extLst>
          </p:cNvPr>
          <p:cNvSpPr txBox="1">
            <a:spLocks noChangeArrowheads="1"/>
          </p:cNvSpPr>
          <p:nvPr/>
        </p:nvSpPr>
        <p:spPr bwMode="auto">
          <a:xfrm>
            <a:off x="4422776" y="4718051"/>
            <a:ext cx="3382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3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5</a:t>
            </a:r>
            <a:endParaRPr lang="en-GB" altLang="en-US" sz="2400">
              <a:solidFill>
                <a:srgbClr val="000000"/>
              </a:solidFill>
              <a:latin typeface="Myriad Pro" panose="020B0503030403020204" pitchFamily="34" charset="0"/>
              <a:ea typeface="Myriad Pro Semibold"/>
              <a:cs typeface="Myriad Pro Semibold"/>
            </a:endParaRPr>
          </a:p>
        </p:txBody>
      </p:sp>
      <p:pic>
        <p:nvPicPr>
          <p:cNvPr id="9" name="Picture 10">
            <a:extLst>
              <a:ext uri="{FF2B5EF4-FFF2-40B4-BE49-F238E27FC236}">
                <a16:creationId xmlns:a16="http://schemas.microsoft.com/office/drawing/2014/main" id="{36FE8F41-7C65-4B8D-B7FF-7969E2964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576" y="1919288"/>
            <a:ext cx="783907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Placeholder 1">
            <a:extLst>
              <a:ext uri="{FF2B5EF4-FFF2-40B4-BE49-F238E27FC236}">
                <a16:creationId xmlns:a16="http://schemas.microsoft.com/office/drawing/2014/main" id="{1690901B-4CCA-435F-A4AD-14213C1BE06A}"/>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5:1</a:t>
            </a:r>
          </a:p>
        </p:txBody>
      </p:sp>
      <p:sp>
        <p:nvSpPr>
          <p:cNvPr id="5" name="TextBox 4">
            <a:extLst>
              <a:ext uri="{FF2B5EF4-FFF2-40B4-BE49-F238E27FC236}">
                <a16:creationId xmlns:a16="http://schemas.microsoft.com/office/drawing/2014/main" id="{8BC424F2-BFD6-44E0-B0C9-6776CC70E0A8}"/>
              </a:ext>
            </a:extLst>
          </p:cNvPr>
          <p:cNvSpPr txBox="1">
            <a:spLocks noChangeArrowheads="1"/>
          </p:cNvSpPr>
          <p:nvPr/>
        </p:nvSpPr>
        <p:spPr bwMode="auto">
          <a:xfrm>
            <a:off x="4403725" y="3971157"/>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0 + 0 + 0</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6" name="TextBox 5">
            <a:extLst>
              <a:ext uri="{FF2B5EF4-FFF2-40B4-BE49-F238E27FC236}">
                <a16:creationId xmlns:a16="http://schemas.microsoft.com/office/drawing/2014/main" id="{D3FD4E64-6DB2-48EC-85CD-ED93A15BD863}"/>
              </a:ext>
            </a:extLst>
          </p:cNvPr>
          <p:cNvSpPr txBox="1">
            <a:spLocks noChangeArrowheads="1"/>
          </p:cNvSpPr>
          <p:nvPr/>
        </p:nvSpPr>
        <p:spPr bwMode="auto">
          <a:xfrm>
            <a:off x="4422776" y="4720457"/>
            <a:ext cx="3382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3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0</a:t>
            </a:r>
            <a:endParaRPr lang="en-GB" altLang="en-US" sz="2400">
              <a:solidFill>
                <a:srgbClr val="000000"/>
              </a:solidFill>
              <a:latin typeface="Myriad Pro" panose="020B0503030403020204" pitchFamily="34" charset="0"/>
              <a:ea typeface="Myriad Pro Semibold"/>
              <a:cs typeface="Myriad Pro Semibold"/>
            </a:endParaRPr>
          </a:p>
        </p:txBody>
      </p:sp>
      <p:pic>
        <p:nvPicPr>
          <p:cNvPr id="7" name="Picture 2">
            <a:extLst>
              <a:ext uri="{FF2B5EF4-FFF2-40B4-BE49-F238E27FC236}">
                <a16:creationId xmlns:a16="http://schemas.microsoft.com/office/drawing/2014/main" id="{AE902580-0466-40B4-81BE-501567C1F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1427" y="2178219"/>
            <a:ext cx="7867960" cy="126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Placeholder 1">
            <a:extLst>
              <a:ext uri="{FF2B5EF4-FFF2-40B4-BE49-F238E27FC236}">
                <a16:creationId xmlns:a16="http://schemas.microsoft.com/office/drawing/2014/main" id="{69B4C828-7B1F-45E1-A717-ABBE9162F0B7}"/>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5:1</a:t>
            </a:r>
          </a:p>
        </p:txBody>
      </p:sp>
      <p:pic>
        <p:nvPicPr>
          <p:cNvPr id="113667" name="Picture 2">
            <a:extLst>
              <a:ext uri="{FF2B5EF4-FFF2-40B4-BE49-F238E27FC236}">
                <a16:creationId xmlns:a16="http://schemas.microsoft.com/office/drawing/2014/main" id="{75D52411-DE72-43BB-9686-2B4697076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506" y="1831975"/>
            <a:ext cx="4260478" cy="820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3">
            <a:extLst>
              <a:ext uri="{FF2B5EF4-FFF2-40B4-BE49-F238E27FC236}">
                <a16:creationId xmlns:a16="http://schemas.microsoft.com/office/drawing/2014/main" id="{DF02B949-A87F-438E-9E94-C79036828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7" y="1978512"/>
            <a:ext cx="4276065" cy="68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TextBox 5">
            <a:extLst>
              <a:ext uri="{FF2B5EF4-FFF2-40B4-BE49-F238E27FC236}">
                <a16:creationId xmlns:a16="http://schemas.microsoft.com/office/drawing/2014/main" id="{2AF70DB0-CF84-4E7F-B545-40996E0DD028}"/>
              </a:ext>
            </a:extLst>
          </p:cNvPr>
          <p:cNvSpPr txBox="1">
            <a:spLocks noChangeArrowheads="1"/>
          </p:cNvSpPr>
          <p:nvPr/>
        </p:nvSpPr>
        <p:spPr bwMode="auto">
          <a:xfrm>
            <a:off x="2148859" y="3202782"/>
            <a:ext cx="338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5 + 5 + 5</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113671" name="TextBox 6">
            <a:extLst>
              <a:ext uri="{FF2B5EF4-FFF2-40B4-BE49-F238E27FC236}">
                <a16:creationId xmlns:a16="http://schemas.microsoft.com/office/drawing/2014/main" id="{503CBA8F-D984-4402-802B-B7A8BFC01EC7}"/>
              </a:ext>
            </a:extLst>
          </p:cNvPr>
          <p:cNvSpPr txBox="1">
            <a:spLocks noChangeArrowheads="1"/>
          </p:cNvSpPr>
          <p:nvPr/>
        </p:nvSpPr>
        <p:spPr bwMode="auto">
          <a:xfrm>
            <a:off x="2167909" y="3912394"/>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3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5</a:t>
            </a:r>
            <a:endParaRPr lang="en-GB" altLang="en-US" sz="2400">
              <a:solidFill>
                <a:srgbClr val="000000"/>
              </a:solidFill>
              <a:latin typeface="Myriad Pro" panose="020B0503030403020204" pitchFamily="34" charset="0"/>
              <a:ea typeface="Myriad Pro Semibold"/>
              <a:cs typeface="Myriad Pro Semibold"/>
            </a:endParaRPr>
          </a:p>
        </p:txBody>
      </p:sp>
      <p:sp>
        <p:nvSpPr>
          <p:cNvPr id="113673" name="TextBox 8">
            <a:extLst>
              <a:ext uri="{FF2B5EF4-FFF2-40B4-BE49-F238E27FC236}">
                <a16:creationId xmlns:a16="http://schemas.microsoft.com/office/drawing/2014/main" id="{2CC520C1-8510-4E92-A067-07FF655C791D}"/>
              </a:ext>
            </a:extLst>
          </p:cNvPr>
          <p:cNvSpPr txBox="1">
            <a:spLocks noChangeArrowheads="1"/>
          </p:cNvSpPr>
          <p:nvPr/>
        </p:nvSpPr>
        <p:spPr bwMode="auto">
          <a:xfrm>
            <a:off x="6816080" y="3198019"/>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0 + 0 + 0</a:t>
            </a:r>
            <a:endParaRPr lang="en-GB" altLang="en-US" sz="2400">
              <a:solidFill>
                <a:srgbClr val="000000"/>
              </a:solidFill>
              <a:latin typeface="Myriad Pro" panose="020B0503030403020204" pitchFamily="34" charset="0"/>
              <a:ea typeface="Myriad Pro Semibold"/>
              <a:cs typeface="Myriad Pro Semibold"/>
            </a:endParaRPr>
          </a:p>
        </p:txBody>
      </p:sp>
      <p:sp>
        <p:nvSpPr>
          <p:cNvPr id="113674" name="TextBox 9">
            <a:extLst>
              <a:ext uri="{FF2B5EF4-FFF2-40B4-BE49-F238E27FC236}">
                <a16:creationId xmlns:a16="http://schemas.microsoft.com/office/drawing/2014/main" id="{D6D52FBA-E1F5-4132-B2E7-F9D837E17A9D}"/>
              </a:ext>
            </a:extLst>
          </p:cNvPr>
          <p:cNvSpPr txBox="1">
            <a:spLocks noChangeArrowheads="1"/>
          </p:cNvSpPr>
          <p:nvPr/>
        </p:nvSpPr>
        <p:spPr bwMode="auto">
          <a:xfrm>
            <a:off x="6816080" y="3912394"/>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3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0</a:t>
            </a:r>
            <a:endParaRPr lang="en-GB" altLang="en-US" sz="2400">
              <a:solidFill>
                <a:srgbClr val="000000"/>
              </a:solidFill>
              <a:latin typeface="Myriad Pro" panose="020B0503030403020204" pitchFamily="34" charset="0"/>
              <a:ea typeface="Myriad Pro Semibold"/>
              <a:cs typeface="Myriad Pro Semibold"/>
            </a:endParaRPr>
          </a:p>
        </p:txBody>
      </p:sp>
      <p:cxnSp>
        <p:nvCxnSpPr>
          <p:cNvPr id="9" name="Straight Connector 8"/>
          <p:cNvCxnSpPr/>
          <p:nvPr/>
        </p:nvCxnSpPr>
        <p:spPr bwMode="auto">
          <a:xfrm>
            <a:off x="6096000" y="835360"/>
            <a:ext cx="0" cy="518728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Placeholder 1">
            <a:extLst>
              <a:ext uri="{FF2B5EF4-FFF2-40B4-BE49-F238E27FC236}">
                <a16:creationId xmlns:a16="http://schemas.microsoft.com/office/drawing/2014/main" id="{72B8959E-3156-48E2-9404-87A5FF7AC5CE}"/>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5:2</a:t>
            </a:r>
          </a:p>
        </p:txBody>
      </p:sp>
      <p:pic>
        <p:nvPicPr>
          <p:cNvPr id="6" name="Picture 5">
            <a:extLst>
              <a:ext uri="{FF2B5EF4-FFF2-40B4-BE49-F238E27FC236}">
                <a16:creationId xmlns:a16="http://schemas.microsoft.com/office/drawing/2014/main" id="{4B199F08-0FBD-4479-8077-C7A053EFC0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09764" y="3091112"/>
            <a:ext cx="351971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2E0E82E-9AEB-4629-AD40-9329B9522FD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40024" y="1269526"/>
            <a:ext cx="3448481"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368CFAC-B8AD-4615-B40C-596D15C2F53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04402" y="3091110"/>
            <a:ext cx="351972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99F3982-636D-48C8-92E9-A1FD5AFF9BA3}"/>
              </a:ext>
            </a:extLst>
          </p:cNvPr>
          <p:cNvSpPr txBox="1">
            <a:spLocks noChangeArrowheads="1"/>
          </p:cNvSpPr>
          <p:nvPr/>
        </p:nvSpPr>
        <p:spPr bwMode="auto">
          <a:xfrm>
            <a:off x="4733227" y="4328198"/>
            <a:ext cx="3599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2   </a:t>
            </a:r>
            <a:r>
              <a:rPr lang="en-GB" altLang="en-US" sz="6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2    +    2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 +    2 </a:t>
            </a:r>
          </a:p>
        </p:txBody>
      </p:sp>
      <p:sp>
        <p:nvSpPr>
          <p:cNvPr id="13" name="TextBox 12">
            <a:extLst>
              <a:ext uri="{FF2B5EF4-FFF2-40B4-BE49-F238E27FC236}">
                <a16:creationId xmlns:a16="http://schemas.microsoft.com/office/drawing/2014/main" id="{3B8FD25F-4A9C-4D41-BAF0-9905459445F9}"/>
              </a:ext>
            </a:extLst>
          </p:cNvPr>
          <p:cNvSpPr txBox="1">
            <a:spLocks noChangeArrowheads="1"/>
          </p:cNvSpPr>
          <p:nvPr/>
        </p:nvSpPr>
        <p:spPr bwMode="auto">
          <a:xfrm>
            <a:off x="5533600" y="5127478"/>
            <a:ext cx="125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4 × 2</a:t>
            </a:r>
          </a:p>
        </p:txBody>
      </p:sp>
      <p:sp>
        <p:nvSpPr>
          <p:cNvPr id="15" name="TextBox 14">
            <a:extLst>
              <a:ext uri="{FF2B5EF4-FFF2-40B4-BE49-F238E27FC236}">
                <a16:creationId xmlns:a16="http://schemas.microsoft.com/office/drawing/2014/main" id="{9F53CA3A-F5BF-4D94-A148-E60FF9C6B6EE}"/>
              </a:ext>
            </a:extLst>
          </p:cNvPr>
          <p:cNvSpPr txBox="1">
            <a:spLocks noChangeArrowheads="1"/>
          </p:cNvSpPr>
          <p:nvPr/>
        </p:nvSpPr>
        <p:spPr bwMode="auto">
          <a:xfrm>
            <a:off x="4375462" y="4317334"/>
            <a:ext cx="40014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     1   </a:t>
            </a:r>
            <a:r>
              <a:rPr lang="en-GB" altLang="en-US" sz="6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1    +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1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1</a:t>
            </a:r>
          </a:p>
        </p:txBody>
      </p:sp>
      <p:sp>
        <p:nvSpPr>
          <p:cNvPr id="16" name="TextBox 15">
            <a:extLst>
              <a:ext uri="{FF2B5EF4-FFF2-40B4-BE49-F238E27FC236}">
                <a16:creationId xmlns:a16="http://schemas.microsoft.com/office/drawing/2014/main" id="{98D0A2B3-341B-4A70-AA73-4CE17C07BA81}"/>
              </a:ext>
            </a:extLst>
          </p:cNvPr>
          <p:cNvSpPr txBox="1">
            <a:spLocks noChangeArrowheads="1"/>
          </p:cNvSpPr>
          <p:nvPr/>
        </p:nvSpPr>
        <p:spPr bwMode="auto">
          <a:xfrm>
            <a:off x="5710075" y="5127776"/>
            <a:ext cx="898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4 × 1</a:t>
            </a:r>
          </a:p>
        </p:txBody>
      </p:sp>
      <p:pic>
        <p:nvPicPr>
          <p:cNvPr id="19" name="Picture 18">
            <a:extLst>
              <a:ext uri="{FF2B5EF4-FFF2-40B4-BE49-F238E27FC236}">
                <a16:creationId xmlns:a16="http://schemas.microsoft.com/office/drawing/2014/main" id="{CC6A4570-2D52-409D-9E41-0F2472078DE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115923" y="1254126"/>
            <a:ext cx="3448481"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18ED5FA2-56C9-48DC-B3C7-A6DC9BD8BEF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09049" y="1268414"/>
            <a:ext cx="344430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B82F1B4D-F0CC-49A4-8670-8191B1E99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8831" y="3131126"/>
            <a:ext cx="35226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BD21D56D-7127-41A0-A3DD-7DD3A7F9F66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575086" y="3131126"/>
            <a:ext cx="3521832"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7B97CED-4694-408B-B0DA-8BB6A96314F7}"/>
              </a:ext>
            </a:extLst>
          </p:cNvPr>
          <p:cNvSpPr txBox="1">
            <a:spLocks noChangeArrowheads="1"/>
          </p:cNvSpPr>
          <p:nvPr/>
        </p:nvSpPr>
        <p:spPr bwMode="auto">
          <a:xfrm>
            <a:off x="3089658" y="5127478"/>
            <a:ext cx="125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4 </a:t>
            </a:r>
            <a:r>
              <a:rPr lang="en-GB" altLang="en-US" sz="2400" i="1" dirty="0">
                <a:solidFill>
                  <a:srgbClr val="000000"/>
                </a:solidFill>
                <a:latin typeface="Myriad Pro" panose="020B0503030403020204" pitchFamily="34" charset="0"/>
                <a:ea typeface="Myriad Pro Semibold"/>
                <a:cs typeface="Myriad Pro Semibold"/>
              </a:rPr>
              <a:t>×</a:t>
            </a:r>
            <a:r>
              <a:rPr lang="en-GB" altLang="en-US" sz="2400" dirty="0">
                <a:solidFill>
                  <a:srgbClr val="000000"/>
                </a:solidFill>
                <a:latin typeface="Myriad Pro" panose="020B0503030403020204" pitchFamily="34" charset="0"/>
                <a:ea typeface="Myriad Pro Semibold"/>
                <a:cs typeface="Myriad Pro Semibold"/>
              </a:rPr>
              <a:t> </a:t>
            </a:r>
          </a:p>
        </p:txBody>
      </p:sp>
      <p:sp>
        <p:nvSpPr>
          <p:cNvPr id="24" name="TextBox 23">
            <a:extLst>
              <a:ext uri="{FF2B5EF4-FFF2-40B4-BE49-F238E27FC236}">
                <a16:creationId xmlns:a16="http://schemas.microsoft.com/office/drawing/2014/main" id="{3EF7A141-1C3E-4AEE-875E-EFD9BB132650}"/>
              </a:ext>
            </a:extLst>
          </p:cNvPr>
          <p:cNvSpPr txBox="1">
            <a:spLocks noChangeArrowheads="1"/>
          </p:cNvSpPr>
          <p:nvPr/>
        </p:nvSpPr>
        <p:spPr bwMode="auto">
          <a:xfrm>
            <a:off x="7608168" y="5127478"/>
            <a:ext cx="1250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4 × </a:t>
            </a:r>
          </a:p>
        </p:txBody>
      </p:sp>
      <p:sp>
        <p:nvSpPr>
          <p:cNvPr id="33" name="TextBox 32">
            <a:extLst>
              <a:ext uri="{FF2B5EF4-FFF2-40B4-BE49-F238E27FC236}">
                <a16:creationId xmlns:a16="http://schemas.microsoft.com/office/drawing/2014/main" id="{07E35943-91B2-4698-8C88-99479E5B92F8}"/>
              </a:ext>
            </a:extLst>
          </p:cNvPr>
          <p:cNvSpPr txBox="1">
            <a:spLocks noChangeArrowheads="1"/>
          </p:cNvSpPr>
          <p:nvPr/>
        </p:nvSpPr>
        <p:spPr bwMode="auto">
          <a:xfrm>
            <a:off x="3909850" y="5127478"/>
            <a:ext cx="334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2</a:t>
            </a:r>
          </a:p>
        </p:txBody>
      </p:sp>
      <p:sp>
        <p:nvSpPr>
          <p:cNvPr id="43" name="TextBox 42">
            <a:extLst>
              <a:ext uri="{FF2B5EF4-FFF2-40B4-BE49-F238E27FC236}">
                <a16:creationId xmlns:a16="http://schemas.microsoft.com/office/drawing/2014/main" id="{B637D1FE-F92C-4BC4-8019-CAD2B85DC008}"/>
              </a:ext>
            </a:extLst>
          </p:cNvPr>
          <p:cNvSpPr txBox="1">
            <a:spLocks noChangeArrowheads="1"/>
          </p:cNvSpPr>
          <p:nvPr/>
        </p:nvSpPr>
        <p:spPr bwMode="auto">
          <a:xfrm>
            <a:off x="2335214" y="3276282"/>
            <a:ext cx="384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2</a:t>
            </a:r>
          </a:p>
        </p:txBody>
      </p:sp>
      <p:sp>
        <p:nvSpPr>
          <p:cNvPr id="44" name="TextBox 43">
            <a:extLst>
              <a:ext uri="{FF2B5EF4-FFF2-40B4-BE49-F238E27FC236}">
                <a16:creationId xmlns:a16="http://schemas.microsoft.com/office/drawing/2014/main" id="{EB3EFE4E-AA80-47F3-A58A-4BFD4FB8BF9D}"/>
              </a:ext>
            </a:extLst>
          </p:cNvPr>
          <p:cNvSpPr txBox="1">
            <a:spLocks noChangeArrowheads="1"/>
          </p:cNvSpPr>
          <p:nvPr/>
        </p:nvSpPr>
        <p:spPr bwMode="auto">
          <a:xfrm>
            <a:off x="3230248" y="3276282"/>
            <a:ext cx="334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2</a:t>
            </a:r>
          </a:p>
        </p:txBody>
      </p:sp>
      <p:sp>
        <p:nvSpPr>
          <p:cNvPr id="45" name="TextBox 44">
            <a:extLst>
              <a:ext uri="{FF2B5EF4-FFF2-40B4-BE49-F238E27FC236}">
                <a16:creationId xmlns:a16="http://schemas.microsoft.com/office/drawing/2014/main" id="{69597D99-1E78-4169-892B-919478390113}"/>
              </a:ext>
            </a:extLst>
          </p:cNvPr>
          <p:cNvSpPr txBox="1">
            <a:spLocks noChangeArrowheads="1"/>
          </p:cNvSpPr>
          <p:nvPr/>
        </p:nvSpPr>
        <p:spPr bwMode="auto">
          <a:xfrm>
            <a:off x="4116388" y="3276282"/>
            <a:ext cx="336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2</a:t>
            </a:r>
          </a:p>
        </p:txBody>
      </p:sp>
      <p:sp>
        <p:nvSpPr>
          <p:cNvPr id="46" name="TextBox 45">
            <a:extLst>
              <a:ext uri="{FF2B5EF4-FFF2-40B4-BE49-F238E27FC236}">
                <a16:creationId xmlns:a16="http://schemas.microsoft.com/office/drawing/2014/main" id="{C528B12F-4CCB-4EA6-84D3-5C1F1CA9CF7B}"/>
              </a:ext>
            </a:extLst>
          </p:cNvPr>
          <p:cNvSpPr txBox="1">
            <a:spLocks noChangeArrowheads="1"/>
          </p:cNvSpPr>
          <p:nvPr/>
        </p:nvSpPr>
        <p:spPr bwMode="auto">
          <a:xfrm>
            <a:off x="4982178" y="3276282"/>
            <a:ext cx="334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2</a:t>
            </a:r>
          </a:p>
        </p:txBody>
      </p:sp>
      <p:sp>
        <p:nvSpPr>
          <p:cNvPr id="47" name="TextBox 46">
            <a:extLst>
              <a:ext uri="{FF2B5EF4-FFF2-40B4-BE49-F238E27FC236}">
                <a16:creationId xmlns:a16="http://schemas.microsoft.com/office/drawing/2014/main" id="{1893DE4E-A3CB-4114-9C1D-B52833AA0342}"/>
              </a:ext>
            </a:extLst>
          </p:cNvPr>
          <p:cNvSpPr txBox="1">
            <a:spLocks noChangeArrowheads="1"/>
          </p:cNvSpPr>
          <p:nvPr/>
        </p:nvSpPr>
        <p:spPr bwMode="auto">
          <a:xfrm>
            <a:off x="6867068" y="3276284"/>
            <a:ext cx="334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1</a:t>
            </a:r>
          </a:p>
        </p:txBody>
      </p:sp>
      <p:sp>
        <p:nvSpPr>
          <p:cNvPr id="48" name="TextBox 47">
            <a:extLst>
              <a:ext uri="{FF2B5EF4-FFF2-40B4-BE49-F238E27FC236}">
                <a16:creationId xmlns:a16="http://schemas.microsoft.com/office/drawing/2014/main" id="{745E0553-1167-40A4-985F-2A6F96EACD78}"/>
              </a:ext>
            </a:extLst>
          </p:cNvPr>
          <p:cNvSpPr txBox="1">
            <a:spLocks noChangeArrowheads="1"/>
          </p:cNvSpPr>
          <p:nvPr/>
        </p:nvSpPr>
        <p:spPr bwMode="auto">
          <a:xfrm>
            <a:off x="7741674" y="3276284"/>
            <a:ext cx="334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1</a:t>
            </a:r>
          </a:p>
        </p:txBody>
      </p:sp>
      <p:sp>
        <p:nvSpPr>
          <p:cNvPr id="49" name="TextBox 48">
            <a:extLst>
              <a:ext uri="{FF2B5EF4-FFF2-40B4-BE49-F238E27FC236}">
                <a16:creationId xmlns:a16="http://schemas.microsoft.com/office/drawing/2014/main" id="{46468EB7-E340-4577-BEA8-D245EF227A4B}"/>
              </a:ext>
            </a:extLst>
          </p:cNvPr>
          <p:cNvSpPr txBox="1">
            <a:spLocks noChangeArrowheads="1"/>
          </p:cNvSpPr>
          <p:nvPr/>
        </p:nvSpPr>
        <p:spPr bwMode="auto">
          <a:xfrm>
            <a:off x="8603266" y="3276284"/>
            <a:ext cx="334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1</a:t>
            </a:r>
          </a:p>
        </p:txBody>
      </p:sp>
      <p:sp>
        <p:nvSpPr>
          <p:cNvPr id="50" name="TextBox 49">
            <a:extLst>
              <a:ext uri="{FF2B5EF4-FFF2-40B4-BE49-F238E27FC236}">
                <a16:creationId xmlns:a16="http://schemas.microsoft.com/office/drawing/2014/main" id="{450D3DC8-AE46-4D89-A887-7F87F9037031}"/>
              </a:ext>
            </a:extLst>
          </p:cNvPr>
          <p:cNvSpPr txBox="1">
            <a:spLocks noChangeArrowheads="1"/>
          </p:cNvSpPr>
          <p:nvPr/>
        </p:nvSpPr>
        <p:spPr bwMode="auto">
          <a:xfrm>
            <a:off x="9501397" y="3276284"/>
            <a:ext cx="282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1</a:t>
            </a:r>
          </a:p>
        </p:txBody>
      </p:sp>
      <p:sp>
        <p:nvSpPr>
          <p:cNvPr id="51" name="TextBox 50">
            <a:extLst>
              <a:ext uri="{FF2B5EF4-FFF2-40B4-BE49-F238E27FC236}">
                <a16:creationId xmlns:a16="http://schemas.microsoft.com/office/drawing/2014/main" id="{3856C4BA-E9B8-4EE2-A83A-305AEA433610}"/>
              </a:ext>
            </a:extLst>
          </p:cNvPr>
          <p:cNvSpPr txBox="1">
            <a:spLocks noChangeArrowheads="1"/>
          </p:cNvSpPr>
          <p:nvPr/>
        </p:nvSpPr>
        <p:spPr bwMode="auto">
          <a:xfrm>
            <a:off x="8389812" y="5127478"/>
            <a:ext cx="334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1</a:t>
            </a:r>
          </a:p>
        </p:txBody>
      </p:sp>
      <p:sp>
        <p:nvSpPr>
          <p:cNvPr id="53" name="TextBox 52">
            <a:extLst>
              <a:ext uri="{FF2B5EF4-FFF2-40B4-BE49-F238E27FC236}">
                <a16:creationId xmlns:a16="http://schemas.microsoft.com/office/drawing/2014/main" id="{AE0A35AE-7C78-4277-AEE3-6949F0BBA035}"/>
              </a:ext>
            </a:extLst>
          </p:cNvPr>
          <p:cNvSpPr txBox="1">
            <a:spLocks noChangeArrowheads="1"/>
          </p:cNvSpPr>
          <p:nvPr/>
        </p:nvSpPr>
        <p:spPr bwMode="auto">
          <a:xfrm>
            <a:off x="2343737" y="4374060"/>
            <a:ext cx="36840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2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 +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2    +    2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 +    2 </a:t>
            </a:r>
          </a:p>
        </p:txBody>
      </p:sp>
      <p:sp>
        <p:nvSpPr>
          <p:cNvPr id="34" name="TextBox 33">
            <a:extLst>
              <a:ext uri="{FF2B5EF4-FFF2-40B4-BE49-F238E27FC236}">
                <a16:creationId xmlns:a16="http://schemas.microsoft.com/office/drawing/2014/main" id="{1C995DA0-3D83-4293-BC58-C1C69F6ECEC1}"/>
              </a:ext>
            </a:extLst>
          </p:cNvPr>
          <p:cNvSpPr txBox="1">
            <a:spLocks noChangeArrowheads="1"/>
          </p:cNvSpPr>
          <p:nvPr/>
        </p:nvSpPr>
        <p:spPr bwMode="auto">
          <a:xfrm>
            <a:off x="6856085" y="4374060"/>
            <a:ext cx="35573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1    +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1    +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1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   </a:t>
            </a:r>
            <a:r>
              <a:rPr lang="en-GB" altLang="en-US" sz="1200" dirty="0">
                <a:solidFill>
                  <a:srgbClr val="000000"/>
                </a:solidFill>
                <a:latin typeface="Myriad Pro" panose="020B0503030403020204" pitchFamily="34" charset="0"/>
                <a:ea typeface="Myriad Pro Semibold"/>
                <a:cs typeface="Myriad Pro Semibold"/>
              </a:rPr>
              <a:t>  </a:t>
            </a:r>
            <a:r>
              <a:rPr lang="en-GB" altLang="en-US" sz="2400" dirty="0">
                <a:solidFill>
                  <a:srgbClr val="000000"/>
                </a:solidFill>
                <a:latin typeface="Myriad Pro" panose="020B0503030403020204" pitchFamily="34" charset="0"/>
                <a:ea typeface="Myriad Pro Semibold"/>
                <a:cs typeface="Myriad Pro Semibold"/>
              </a:rPr>
              <a:t>1</a:t>
            </a:r>
          </a:p>
        </p:txBody>
      </p:sp>
      <p:pic>
        <p:nvPicPr>
          <p:cNvPr id="3" name="Picture 2">
            <a:extLst>
              <a:ext uri="{FF2B5EF4-FFF2-40B4-BE49-F238E27FC236}">
                <a16:creationId xmlns:a16="http://schemas.microsoft.com/office/drawing/2014/main" id="{495C2A55-4831-4199-963D-5232FB7869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1126" y="1966410"/>
            <a:ext cx="448577" cy="454478"/>
          </a:xfrm>
          <a:prstGeom prst="rect">
            <a:avLst/>
          </a:prstGeom>
        </p:spPr>
      </p:pic>
      <p:pic>
        <p:nvPicPr>
          <p:cNvPr id="36" name="Picture 35">
            <a:extLst>
              <a:ext uri="{FF2B5EF4-FFF2-40B4-BE49-F238E27FC236}">
                <a16:creationId xmlns:a16="http://schemas.microsoft.com/office/drawing/2014/main" id="{410FE85B-C648-4CE3-B8FF-17D09E15A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5291" y="1966410"/>
            <a:ext cx="448577" cy="454478"/>
          </a:xfrm>
          <a:prstGeom prst="rect">
            <a:avLst/>
          </a:prstGeom>
        </p:spPr>
      </p:pic>
      <p:pic>
        <p:nvPicPr>
          <p:cNvPr id="37" name="Picture 36">
            <a:extLst>
              <a:ext uri="{FF2B5EF4-FFF2-40B4-BE49-F238E27FC236}">
                <a16:creationId xmlns:a16="http://schemas.microsoft.com/office/drawing/2014/main" id="{AE546C22-13D9-44EC-B09D-F58C8D7886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4944" y="1966410"/>
            <a:ext cx="448577" cy="454478"/>
          </a:xfrm>
          <a:prstGeom prst="rect">
            <a:avLst/>
          </a:prstGeom>
        </p:spPr>
      </p:pic>
      <p:pic>
        <p:nvPicPr>
          <p:cNvPr id="38" name="Picture 37">
            <a:extLst>
              <a:ext uri="{FF2B5EF4-FFF2-40B4-BE49-F238E27FC236}">
                <a16:creationId xmlns:a16="http://schemas.microsoft.com/office/drawing/2014/main" id="{3F909BB3-AC34-4317-AD3C-1EE9D1D0B8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9312" y="1966410"/>
            <a:ext cx="448577" cy="454478"/>
          </a:xfrm>
          <a:prstGeom prst="rect">
            <a:avLst/>
          </a:prstGeom>
        </p:spPr>
      </p:pic>
      <p:cxnSp>
        <p:nvCxnSpPr>
          <p:cNvPr id="32" name="Straight Connector 31"/>
          <p:cNvCxnSpPr/>
          <p:nvPr/>
        </p:nvCxnSpPr>
        <p:spPr bwMode="auto">
          <a:xfrm>
            <a:off x="6096000" y="835360"/>
            <a:ext cx="0" cy="518728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500"/>
                                        <p:tgtEl>
                                          <p:spTgt spid="38"/>
                                        </p:tgtEl>
                                      </p:cBhvr>
                                    </p:animEffect>
                                    <p:set>
                                      <p:cBhvr>
                                        <p:cTn id="32" dur="1" fill="hold">
                                          <p:stCondLst>
                                            <p:cond delay="499"/>
                                          </p:stCondLst>
                                        </p:cTn>
                                        <p:tgtEl>
                                          <p:spTgt spid="38"/>
                                        </p:tgtEl>
                                        <p:attrNameLst>
                                          <p:attrName>style.visibility</p:attrName>
                                        </p:attrNameLst>
                                      </p:cBhvr>
                                      <p:to>
                                        <p:strVal val="hidden"/>
                                      </p:to>
                                    </p:set>
                                  </p:childTnLst>
                                </p:cTn>
                              </p:par>
                            </p:childTnLst>
                          </p:cTn>
                        </p:par>
                        <p:par>
                          <p:cTn id="33" fill="hold">
                            <p:stCondLst>
                              <p:cond delay="1000"/>
                            </p:stCondLst>
                            <p:childTnLst>
                              <p:par>
                                <p:cTn id="34" presetID="10" presetClass="exit" presetSubtype="0" fill="hold" nodeType="afterEffect">
                                  <p:stCondLst>
                                    <p:cond delay="250"/>
                                  </p:stCondLst>
                                  <p:childTnLst>
                                    <p:animEffect transition="out" filter="fade">
                                      <p:cBhvr>
                                        <p:cTn id="35" dur="500"/>
                                        <p:tgtEl>
                                          <p:spTgt spid="37"/>
                                        </p:tgtEl>
                                      </p:cBhvr>
                                    </p:animEffect>
                                    <p:set>
                                      <p:cBhvr>
                                        <p:cTn id="36" dur="1" fill="hold">
                                          <p:stCondLst>
                                            <p:cond delay="499"/>
                                          </p:stCondLst>
                                        </p:cTn>
                                        <p:tgtEl>
                                          <p:spTgt spid="37"/>
                                        </p:tgtEl>
                                        <p:attrNameLst>
                                          <p:attrName>style.visibility</p:attrName>
                                        </p:attrNameLst>
                                      </p:cBhvr>
                                      <p:to>
                                        <p:strVal val="hidden"/>
                                      </p:to>
                                    </p:set>
                                  </p:childTnLst>
                                </p:cTn>
                              </p:par>
                            </p:childTnLst>
                          </p:cTn>
                        </p:par>
                        <p:par>
                          <p:cTn id="37" fill="hold">
                            <p:stCondLst>
                              <p:cond delay="1750"/>
                            </p:stCondLst>
                            <p:childTnLst>
                              <p:par>
                                <p:cTn id="38" presetID="10" presetClass="exit" presetSubtype="0" fill="hold" nodeType="afterEffect">
                                  <p:stCondLst>
                                    <p:cond delay="25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par>
                          <p:cTn id="41" fill="hold">
                            <p:stCondLst>
                              <p:cond delay="2500"/>
                            </p:stCondLst>
                            <p:childTnLst>
                              <p:par>
                                <p:cTn id="42" presetID="10" presetClass="exit" presetSubtype="0" fill="hold" nodeType="afterEffect">
                                  <p:stCondLst>
                                    <p:cond delay="250"/>
                                  </p:stCondLst>
                                  <p:childTnLst>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13"/>
                                        </p:tgtEl>
                                      </p:cBhvr>
                                    </p:animEffect>
                                    <p:set>
                                      <p:cBhvr>
                                        <p:cTn id="70" dur="1" fill="hold">
                                          <p:stCondLst>
                                            <p:cond delay="499"/>
                                          </p:stCondLst>
                                        </p:cTn>
                                        <p:tgtEl>
                                          <p:spTgt spid="1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par>
                                <p:cTn id="86" presetID="10" presetClass="entr" presetSubtype="0" fill="hold" nodeType="with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fade">
                                      <p:cBhvr>
                                        <p:cTn id="88" dur="500"/>
                                        <p:tgtEl>
                                          <p:spTgt spid="20"/>
                                        </p:tgtEl>
                                      </p:cBhvr>
                                    </p:animEffect>
                                  </p:childTnLst>
                                </p:cTn>
                              </p:par>
                              <p:par>
                                <p:cTn id="89" presetID="10" presetClass="entr" presetSubtype="0" fill="hold" nodeType="with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500"/>
                                        <p:tgtEl>
                                          <p:spTgt spid="21"/>
                                        </p:tgtEl>
                                      </p:cBhvr>
                                    </p:animEffect>
                                  </p:childTnLst>
                                </p:cTn>
                              </p:par>
                              <p:par>
                                <p:cTn id="92" presetID="10" presetClass="entr" presetSubtype="0" fill="hold" grpId="1"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500"/>
                                        <p:tgtEl>
                                          <p:spTgt spid="43"/>
                                        </p:tgtEl>
                                      </p:cBhvr>
                                    </p:animEffect>
                                  </p:childTnLst>
                                </p:cTn>
                              </p:par>
                              <p:par>
                                <p:cTn id="95" presetID="10" presetClass="entr" presetSubtype="0" fill="hold" grpId="1" nodeType="with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par>
                                <p:cTn id="98" presetID="10" presetClass="entr" presetSubtype="0" fill="hold" grpId="1"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500"/>
                                        <p:tgtEl>
                                          <p:spTgt spid="46"/>
                                        </p:tgtEl>
                                      </p:cBhvr>
                                    </p:animEffect>
                                  </p:childTnLst>
                                </p:cTn>
                              </p:par>
                              <p:par>
                                <p:cTn id="101" presetID="10" presetClass="entr" presetSubtype="0" fill="hold"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500"/>
                                        <p:tgtEl>
                                          <p:spTgt spid="22"/>
                                        </p:tgtEl>
                                      </p:cBhvr>
                                    </p:animEffect>
                                  </p:childTnLst>
                                </p:cTn>
                              </p:par>
                              <p:par>
                                <p:cTn id="104" presetID="10" presetClass="entr" presetSubtype="0" fill="hold" grpId="1"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fade">
                                      <p:cBhvr>
                                        <p:cTn id="106" dur="500"/>
                                        <p:tgtEl>
                                          <p:spTgt spid="48"/>
                                        </p:tgtEl>
                                      </p:cBhvr>
                                    </p:animEffect>
                                  </p:childTnLst>
                                </p:cTn>
                              </p:par>
                              <p:par>
                                <p:cTn id="107" presetID="10" presetClass="entr" presetSubtype="0" fill="hold" grpId="1" nodeType="with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fade">
                                      <p:cBhvr>
                                        <p:cTn id="109" dur="500"/>
                                        <p:tgtEl>
                                          <p:spTgt spid="49"/>
                                        </p:tgtEl>
                                      </p:cBhvr>
                                    </p:animEffect>
                                  </p:childTnLst>
                                </p:cTn>
                              </p:par>
                              <p:par>
                                <p:cTn id="110" presetID="10" presetClass="entr" presetSubtype="0" fill="hold" grpId="1" nodeType="with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fade">
                                      <p:cBhvr>
                                        <p:cTn id="112" dur="500"/>
                                        <p:tgtEl>
                                          <p:spTgt spid="5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3"/>
                                        </p:tgtEl>
                                        <p:attrNameLst>
                                          <p:attrName>style.visibility</p:attrName>
                                        </p:attrNameLst>
                                      </p:cBhvr>
                                      <p:to>
                                        <p:strVal val="visible"/>
                                      </p:to>
                                    </p:set>
                                    <p:animEffect transition="in" filter="fade">
                                      <p:cBhvr>
                                        <p:cTn id="115" dur="500"/>
                                        <p:tgtEl>
                                          <p:spTgt spid="2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fade">
                                      <p:cBhvr>
                                        <p:cTn id="118" dur="500"/>
                                        <p:tgtEl>
                                          <p:spTgt spid="2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fade">
                                      <p:cBhvr>
                                        <p:cTn id="121" dur="500"/>
                                        <p:tgtEl>
                                          <p:spTgt spid="33"/>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fade">
                                      <p:cBhvr>
                                        <p:cTn id="124" dur="500"/>
                                        <p:tgtEl>
                                          <p:spTgt spid="4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fade">
                                      <p:cBhvr>
                                        <p:cTn id="127" dur="500"/>
                                        <p:tgtEl>
                                          <p:spTgt spid="47"/>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34"/>
                                        </p:tgtEl>
                                        <p:attrNameLst>
                                          <p:attrName>style.visibility</p:attrName>
                                        </p:attrNameLst>
                                      </p:cBhvr>
                                      <p:to>
                                        <p:strVal val="visible"/>
                                      </p:to>
                                    </p:set>
                                    <p:animEffect transition="in" filter="fade">
                                      <p:cBhvr>
                                        <p:cTn id="130" dur="500"/>
                                        <p:tgtEl>
                                          <p:spTgt spid="34"/>
                                        </p:tgtEl>
                                      </p:cBhvr>
                                    </p:animEffect>
                                  </p:childTnLst>
                                </p:cTn>
                              </p:par>
                              <p:par>
                                <p:cTn id="131" presetID="10" presetClass="entr" presetSubtype="0" fill="hold" grpId="1" nodeType="withEffect">
                                  <p:stCondLst>
                                    <p:cond delay="0"/>
                                  </p:stCondLst>
                                  <p:childTnLst>
                                    <p:set>
                                      <p:cBhvr>
                                        <p:cTn id="132" dur="1" fill="hold">
                                          <p:stCondLst>
                                            <p:cond delay="0"/>
                                          </p:stCondLst>
                                        </p:cTn>
                                        <p:tgtEl>
                                          <p:spTgt spid="51"/>
                                        </p:tgtEl>
                                        <p:attrNameLst>
                                          <p:attrName>style.visibility</p:attrName>
                                        </p:attrNameLst>
                                      </p:cBhvr>
                                      <p:to>
                                        <p:strVal val="visible"/>
                                      </p:to>
                                    </p:set>
                                    <p:animEffect transition="in" filter="fade">
                                      <p:cBhvr>
                                        <p:cTn id="133" dur="500"/>
                                        <p:tgtEl>
                                          <p:spTgt spid="5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53"/>
                                        </p:tgtEl>
                                        <p:attrNameLst>
                                          <p:attrName>style.visibility</p:attrName>
                                        </p:attrNameLst>
                                      </p:cBhvr>
                                      <p:to>
                                        <p:strVal val="visible"/>
                                      </p:to>
                                    </p:set>
                                    <p:animEffect transition="in" filter="fade">
                                      <p:cBhvr>
                                        <p:cTn id="136" dur="500"/>
                                        <p:tgtEl>
                                          <p:spTgt spid="53"/>
                                        </p:tgtEl>
                                      </p:cBhvr>
                                    </p:animEffect>
                                  </p:childTnLst>
                                </p:cTn>
                              </p:par>
                              <p:par>
                                <p:cTn id="137" presetID="10" presetClass="entr" presetSubtype="0" fill="hold" nodeType="withEffect">
                                  <p:stCondLst>
                                    <p:cond delay="0"/>
                                  </p:stCondLst>
                                  <p:childTnLst>
                                    <p:set>
                                      <p:cBhvr>
                                        <p:cTn id="138" dur="1" fill="hold">
                                          <p:stCondLst>
                                            <p:cond delay="0"/>
                                          </p:stCondLst>
                                        </p:cTn>
                                        <p:tgtEl>
                                          <p:spTgt spid="32"/>
                                        </p:tgtEl>
                                        <p:attrNameLst>
                                          <p:attrName>style.visibility</p:attrName>
                                        </p:attrNameLst>
                                      </p:cBhvr>
                                      <p:to>
                                        <p:strVal val="visible"/>
                                      </p:to>
                                    </p:set>
                                    <p:animEffect transition="in" filter="fade">
                                      <p:cBhvr>
                                        <p:cTn id="139" dur="500"/>
                                        <p:tgtEl>
                                          <p:spTgt spid="32"/>
                                        </p:tgtEl>
                                      </p:cBhvr>
                                    </p:animEffect>
                                  </p:childTnLst>
                                </p:cTn>
                              </p:par>
                            </p:childTnLst>
                          </p:cTn>
                        </p:par>
                      </p:childTnLst>
                    </p:cTn>
                  </p:par>
                  <p:par>
                    <p:cTn id="140" fill="hold">
                      <p:stCondLst>
                        <p:cond delay="indefinite"/>
                      </p:stCondLst>
                      <p:childTnLst>
                        <p:par>
                          <p:cTn id="141" fill="hold">
                            <p:stCondLst>
                              <p:cond delay="0"/>
                            </p:stCondLst>
                            <p:childTnLst>
                              <p:par>
                                <p:cTn id="142" presetID="3" presetClass="emph" presetSubtype="2" autoRev="1" fill="hold" grpId="0" nodeType="clickEffect">
                                  <p:stCondLst>
                                    <p:cond delay="0"/>
                                  </p:stCondLst>
                                  <p:childTnLst>
                                    <p:animClr clrSpc="rgb" dir="cw">
                                      <p:cBhvr override="childStyle">
                                        <p:cTn id="143" dur="1500" fill="hold"/>
                                        <p:tgtEl>
                                          <p:spTgt spid="43"/>
                                        </p:tgtEl>
                                        <p:attrNameLst>
                                          <p:attrName>style.color</p:attrName>
                                        </p:attrNameLst>
                                      </p:cBhvr>
                                      <p:to>
                                        <a:srgbClr val="FF3300"/>
                                      </p:to>
                                    </p:animClr>
                                  </p:childTnLst>
                                </p:cTn>
                              </p:par>
                              <p:par>
                                <p:cTn id="144" presetID="3" presetClass="emph" presetSubtype="2" autoRev="1" fill="hold" grpId="1" nodeType="withEffect">
                                  <p:stCondLst>
                                    <p:cond delay="0"/>
                                  </p:stCondLst>
                                  <p:childTnLst>
                                    <p:animClr clrSpc="rgb" dir="cw">
                                      <p:cBhvr override="childStyle">
                                        <p:cTn id="145" dur="1500" fill="hold"/>
                                        <p:tgtEl>
                                          <p:spTgt spid="44"/>
                                        </p:tgtEl>
                                        <p:attrNameLst>
                                          <p:attrName>style.color</p:attrName>
                                        </p:attrNameLst>
                                      </p:cBhvr>
                                      <p:to>
                                        <a:srgbClr val="FF3300"/>
                                      </p:to>
                                    </p:animClr>
                                  </p:childTnLst>
                                </p:cTn>
                              </p:par>
                              <p:par>
                                <p:cTn id="146" presetID="3" presetClass="emph" presetSubtype="2" autoRev="1" fill="hold" grpId="0" nodeType="withEffect">
                                  <p:stCondLst>
                                    <p:cond delay="0"/>
                                  </p:stCondLst>
                                  <p:childTnLst>
                                    <p:animClr clrSpc="rgb" dir="cw">
                                      <p:cBhvr override="childStyle">
                                        <p:cTn id="147" dur="1500" fill="hold"/>
                                        <p:tgtEl>
                                          <p:spTgt spid="45"/>
                                        </p:tgtEl>
                                        <p:attrNameLst>
                                          <p:attrName>style.color</p:attrName>
                                        </p:attrNameLst>
                                      </p:cBhvr>
                                      <p:to>
                                        <a:srgbClr val="FF3300"/>
                                      </p:to>
                                    </p:animClr>
                                  </p:childTnLst>
                                </p:cTn>
                              </p:par>
                              <p:par>
                                <p:cTn id="148" presetID="3" presetClass="emph" presetSubtype="2" autoRev="1" fill="hold" grpId="0" nodeType="withEffect">
                                  <p:stCondLst>
                                    <p:cond delay="0"/>
                                  </p:stCondLst>
                                  <p:childTnLst>
                                    <p:animClr clrSpc="rgb" dir="cw">
                                      <p:cBhvr override="childStyle">
                                        <p:cTn id="149" dur="1500" fill="hold"/>
                                        <p:tgtEl>
                                          <p:spTgt spid="46"/>
                                        </p:tgtEl>
                                        <p:attrNameLst>
                                          <p:attrName>style.color</p:attrName>
                                        </p:attrNameLst>
                                      </p:cBhvr>
                                      <p:to>
                                        <a:srgbClr val="FF3300"/>
                                      </p:to>
                                    </p:animClr>
                                  </p:childTnLst>
                                </p:cTn>
                              </p:par>
                              <p:par>
                                <p:cTn id="150" presetID="3" presetClass="emph" presetSubtype="2" autoRev="1" fill="hold" grpId="1" nodeType="withEffect">
                                  <p:stCondLst>
                                    <p:cond delay="0"/>
                                  </p:stCondLst>
                                  <p:childTnLst>
                                    <p:animClr clrSpc="rgb" dir="cw">
                                      <p:cBhvr override="childStyle">
                                        <p:cTn id="151" dur="1500" fill="hold"/>
                                        <p:tgtEl>
                                          <p:spTgt spid="33"/>
                                        </p:tgtEl>
                                        <p:attrNameLst>
                                          <p:attrName>style.color</p:attrName>
                                        </p:attrNameLst>
                                      </p:cBhvr>
                                      <p:to>
                                        <a:srgbClr val="FF3300"/>
                                      </p:to>
                                    </p:animClr>
                                  </p:childTnLst>
                                </p:cTn>
                              </p:par>
                            </p:childTnLst>
                          </p:cTn>
                        </p:par>
                      </p:childTnLst>
                    </p:cTn>
                  </p:par>
                  <p:par>
                    <p:cTn id="152" fill="hold">
                      <p:stCondLst>
                        <p:cond delay="indefinite"/>
                      </p:stCondLst>
                      <p:childTnLst>
                        <p:par>
                          <p:cTn id="153" fill="hold">
                            <p:stCondLst>
                              <p:cond delay="0"/>
                            </p:stCondLst>
                            <p:childTnLst>
                              <p:par>
                                <p:cTn id="154" presetID="3" presetClass="emph" presetSubtype="2" autoRev="1" fill="hold" grpId="1" nodeType="clickEffect">
                                  <p:stCondLst>
                                    <p:cond delay="0"/>
                                  </p:stCondLst>
                                  <p:childTnLst>
                                    <p:animClr clrSpc="rgb" dir="cw">
                                      <p:cBhvr override="childStyle">
                                        <p:cTn id="155" dur="1500" fill="hold"/>
                                        <p:tgtEl>
                                          <p:spTgt spid="47"/>
                                        </p:tgtEl>
                                        <p:attrNameLst>
                                          <p:attrName>style.color</p:attrName>
                                        </p:attrNameLst>
                                      </p:cBhvr>
                                      <p:to>
                                        <a:srgbClr val="FF3300"/>
                                      </p:to>
                                    </p:animClr>
                                  </p:childTnLst>
                                </p:cTn>
                              </p:par>
                              <p:par>
                                <p:cTn id="156" presetID="3" presetClass="emph" presetSubtype="2" autoRev="1" fill="hold" grpId="0" nodeType="withEffect">
                                  <p:stCondLst>
                                    <p:cond delay="0"/>
                                  </p:stCondLst>
                                  <p:childTnLst>
                                    <p:animClr clrSpc="rgb" dir="cw">
                                      <p:cBhvr override="childStyle">
                                        <p:cTn id="157" dur="1500" fill="hold"/>
                                        <p:tgtEl>
                                          <p:spTgt spid="48"/>
                                        </p:tgtEl>
                                        <p:attrNameLst>
                                          <p:attrName>style.color</p:attrName>
                                        </p:attrNameLst>
                                      </p:cBhvr>
                                      <p:to>
                                        <a:srgbClr val="FF3300"/>
                                      </p:to>
                                    </p:animClr>
                                  </p:childTnLst>
                                </p:cTn>
                              </p:par>
                              <p:par>
                                <p:cTn id="158" presetID="3" presetClass="emph" presetSubtype="2" autoRev="1" fill="hold" grpId="0" nodeType="withEffect">
                                  <p:stCondLst>
                                    <p:cond delay="0"/>
                                  </p:stCondLst>
                                  <p:childTnLst>
                                    <p:animClr clrSpc="rgb" dir="cw">
                                      <p:cBhvr override="childStyle">
                                        <p:cTn id="159" dur="1500" fill="hold"/>
                                        <p:tgtEl>
                                          <p:spTgt spid="49"/>
                                        </p:tgtEl>
                                        <p:attrNameLst>
                                          <p:attrName>style.color</p:attrName>
                                        </p:attrNameLst>
                                      </p:cBhvr>
                                      <p:to>
                                        <a:srgbClr val="FF3300"/>
                                      </p:to>
                                    </p:animClr>
                                  </p:childTnLst>
                                </p:cTn>
                              </p:par>
                              <p:par>
                                <p:cTn id="160" presetID="3" presetClass="emph" presetSubtype="2" autoRev="1" fill="hold" grpId="0" nodeType="withEffect">
                                  <p:stCondLst>
                                    <p:cond delay="0"/>
                                  </p:stCondLst>
                                  <p:childTnLst>
                                    <p:animClr clrSpc="rgb" dir="cw">
                                      <p:cBhvr override="childStyle">
                                        <p:cTn id="161" dur="1500" fill="hold"/>
                                        <p:tgtEl>
                                          <p:spTgt spid="50"/>
                                        </p:tgtEl>
                                        <p:attrNameLst>
                                          <p:attrName>style.color</p:attrName>
                                        </p:attrNameLst>
                                      </p:cBhvr>
                                      <p:to>
                                        <a:srgbClr val="FF3300"/>
                                      </p:to>
                                    </p:animClr>
                                  </p:childTnLst>
                                </p:cTn>
                              </p:par>
                              <p:par>
                                <p:cTn id="162" presetID="3" presetClass="emph" presetSubtype="2" autoRev="1" fill="hold" grpId="0" nodeType="withEffect">
                                  <p:stCondLst>
                                    <p:cond delay="0"/>
                                  </p:stCondLst>
                                  <p:childTnLst>
                                    <p:animClr clrSpc="rgb" dir="cw">
                                      <p:cBhvr override="childStyle">
                                        <p:cTn id="163" dur="1500" fill="hold"/>
                                        <p:tgtEl>
                                          <p:spTgt spid="51"/>
                                        </p:tgtEl>
                                        <p:attrNameLst>
                                          <p:attrName>style.color</p:attrName>
                                        </p:attrNameLst>
                                      </p:cBhvr>
                                      <p:to>
                                        <a:srgbClr val="FF33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3" grpId="0"/>
      <p:bldP spid="13" grpId="1"/>
      <p:bldP spid="13" grpId="2"/>
      <p:bldP spid="15" grpId="0"/>
      <p:bldP spid="15" grpId="1"/>
      <p:bldP spid="16" grpId="0"/>
      <p:bldP spid="16" grpId="1"/>
      <p:bldP spid="23" grpId="0"/>
      <p:bldP spid="24" grpId="0"/>
      <p:bldP spid="33" grpId="0"/>
      <p:bldP spid="33"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3" grpId="0"/>
      <p:bldP spid="3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Placeholder 1">
            <a:extLst>
              <a:ext uri="{FF2B5EF4-FFF2-40B4-BE49-F238E27FC236}">
                <a16:creationId xmlns:a16="http://schemas.microsoft.com/office/drawing/2014/main" id="{1A02F0FE-B64A-4D0E-BFF8-533CB86E2521}"/>
              </a:ext>
            </a:extLst>
          </p:cNvPr>
          <p:cNvSpPr>
            <a:spLocks noGrp="1" noChangeArrowheads="1"/>
          </p:cNvSpPr>
          <p:nvPr>
            <p:ph type="body" sz="quarter" idx="11"/>
          </p:nvPr>
        </p:nvSpPr>
        <p:spPr>
          <a:xfrm>
            <a:off x="0" y="-1270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5:3</a:t>
            </a:r>
          </a:p>
        </p:txBody>
      </p:sp>
      <p:pic>
        <p:nvPicPr>
          <p:cNvPr id="115715" name="Picture 3">
            <a:extLst>
              <a:ext uri="{FF2B5EF4-FFF2-40B4-BE49-F238E27FC236}">
                <a16:creationId xmlns:a16="http://schemas.microsoft.com/office/drawing/2014/main" id="{79AFF8EF-42FE-4C76-853F-0C2B2277C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1060450"/>
            <a:ext cx="224313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5">
            <a:extLst>
              <a:ext uri="{FF2B5EF4-FFF2-40B4-BE49-F238E27FC236}">
                <a16:creationId xmlns:a16="http://schemas.microsoft.com/office/drawing/2014/main" id="{C8F69737-3D9D-4C3A-81B4-8F2F4F1E2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533651"/>
            <a:ext cx="22415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7">
            <a:extLst>
              <a:ext uri="{FF2B5EF4-FFF2-40B4-BE49-F238E27FC236}">
                <a16:creationId xmlns:a16="http://schemas.microsoft.com/office/drawing/2014/main" id="{C7D3FA49-6C0D-4651-8829-9D5C205B0C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0" y="3589339"/>
            <a:ext cx="224313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9">
            <a:extLst>
              <a:ext uri="{FF2B5EF4-FFF2-40B4-BE49-F238E27FC236}">
                <a16:creationId xmlns:a16="http://schemas.microsoft.com/office/drawing/2014/main" id="{BFAB25CA-6AAC-4F50-A6E6-BB8BF82FC4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5060950"/>
            <a:ext cx="22415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extBox 10">
            <a:extLst>
              <a:ext uri="{FF2B5EF4-FFF2-40B4-BE49-F238E27FC236}">
                <a16:creationId xmlns:a16="http://schemas.microsoft.com/office/drawing/2014/main" id="{D4DECD45-E4F4-4AF9-A0B6-4333593FB38A}"/>
              </a:ext>
            </a:extLst>
          </p:cNvPr>
          <p:cNvSpPr txBox="1">
            <a:spLocks noChangeArrowheads="1"/>
          </p:cNvSpPr>
          <p:nvPr/>
        </p:nvSpPr>
        <p:spPr bwMode="auto">
          <a:xfrm>
            <a:off x="7926389" y="1412876"/>
            <a:ext cx="1235075"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1</a:t>
            </a:r>
            <a:endParaRPr lang="en-GB" altLang="en-US" sz="2400">
              <a:solidFill>
                <a:srgbClr val="000000"/>
              </a:solidFill>
              <a:latin typeface="Myriad Pro" panose="020B0503030403020204" pitchFamily="34" charset="0"/>
              <a:ea typeface="Myriad Pro Semibold"/>
              <a:cs typeface="Myriad Pro Semibold"/>
            </a:endParaRPr>
          </a:p>
        </p:txBody>
      </p:sp>
      <p:sp>
        <p:nvSpPr>
          <p:cNvPr id="115720" name="TextBox 11">
            <a:extLst>
              <a:ext uri="{FF2B5EF4-FFF2-40B4-BE49-F238E27FC236}">
                <a16:creationId xmlns:a16="http://schemas.microsoft.com/office/drawing/2014/main" id="{FB533148-A4E4-4831-A91B-04F5E39B9FD0}"/>
              </a:ext>
            </a:extLst>
          </p:cNvPr>
          <p:cNvSpPr txBox="1">
            <a:spLocks noChangeArrowheads="1"/>
          </p:cNvSpPr>
          <p:nvPr/>
        </p:nvSpPr>
        <p:spPr bwMode="auto">
          <a:xfrm>
            <a:off x="7926389" y="2708276"/>
            <a:ext cx="1235075"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3</a:t>
            </a:r>
            <a:endParaRPr lang="en-GB" altLang="en-US" sz="2400">
              <a:solidFill>
                <a:srgbClr val="000000"/>
              </a:solidFill>
              <a:latin typeface="Myriad Pro" panose="020B0503030403020204" pitchFamily="34" charset="0"/>
              <a:ea typeface="Myriad Pro Semibold"/>
              <a:cs typeface="Myriad Pro Semibold"/>
            </a:endParaRPr>
          </a:p>
        </p:txBody>
      </p:sp>
      <p:sp>
        <p:nvSpPr>
          <p:cNvPr id="115721" name="TextBox 12">
            <a:extLst>
              <a:ext uri="{FF2B5EF4-FFF2-40B4-BE49-F238E27FC236}">
                <a16:creationId xmlns:a16="http://schemas.microsoft.com/office/drawing/2014/main" id="{4E52C2BF-7C70-4848-AF59-D6BC08E1AD88}"/>
              </a:ext>
            </a:extLst>
          </p:cNvPr>
          <p:cNvSpPr txBox="1">
            <a:spLocks noChangeArrowheads="1"/>
          </p:cNvSpPr>
          <p:nvPr/>
        </p:nvSpPr>
        <p:spPr bwMode="auto">
          <a:xfrm>
            <a:off x="7937500" y="4003676"/>
            <a:ext cx="1233488" cy="460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0</a:t>
            </a:r>
            <a:endParaRPr lang="en-GB" altLang="en-US" sz="2400">
              <a:solidFill>
                <a:srgbClr val="000000"/>
              </a:solidFill>
              <a:latin typeface="Myriad Pro" panose="020B0503030403020204" pitchFamily="34" charset="0"/>
              <a:ea typeface="Myriad Pro Semibold"/>
              <a:cs typeface="Myriad Pro Semibold"/>
            </a:endParaRPr>
          </a:p>
        </p:txBody>
      </p:sp>
      <p:sp>
        <p:nvSpPr>
          <p:cNvPr id="115722" name="TextBox 13">
            <a:extLst>
              <a:ext uri="{FF2B5EF4-FFF2-40B4-BE49-F238E27FC236}">
                <a16:creationId xmlns:a16="http://schemas.microsoft.com/office/drawing/2014/main" id="{17D42C0C-35E8-4B2B-9226-66C3229A9EC9}"/>
              </a:ext>
            </a:extLst>
          </p:cNvPr>
          <p:cNvSpPr txBox="1">
            <a:spLocks noChangeArrowheads="1"/>
          </p:cNvSpPr>
          <p:nvPr/>
        </p:nvSpPr>
        <p:spPr bwMode="auto">
          <a:xfrm>
            <a:off x="7937500" y="5297488"/>
            <a:ext cx="1233488"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2</a:t>
            </a:r>
            <a:endParaRPr lang="en-GB" altLang="en-US" sz="2400">
              <a:solidFill>
                <a:srgbClr val="000000"/>
              </a:solidFill>
              <a:latin typeface="Myriad Pro" panose="020B0503030403020204" pitchFamily="34" charset="0"/>
              <a:ea typeface="Myriad Pro Semibold"/>
              <a:cs typeface="Myriad Pro Semibold"/>
            </a:endParaRPr>
          </a:p>
        </p:txBody>
      </p:sp>
      <p:cxnSp>
        <p:nvCxnSpPr>
          <p:cNvPr id="15" name="Straight Connector 14">
            <a:extLst>
              <a:ext uri="{FF2B5EF4-FFF2-40B4-BE49-F238E27FC236}">
                <a16:creationId xmlns:a16="http://schemas.microsoft.com/office/drawing/2014/main" id="{B0B17189-3B5B-4795-8530-3917EB42ADD1}"/>
              </a:ext>
            </a:extLst>
          </p:cNvPr>
          <p:cNvCxnSpPr>
            <a:cxnSpLocks/>
            <a:stCxn id="115720" idx="1"/>
            <a:endCxn id="115715" idx="3"/>
          </p:cNvCxnSpPr>
          <p:nvPr/>
        </p:nvCxnSpPr>
        <p:spPr bwMode="auto">
          <a:xfrm flipH="1" flipV="1">
            <a:off x="5602288" y="1528763"/>
            <a:ext cx="2324100" cy="1409700"/>
          </a:xfrm>
          <a:prstGeom prst="line">
            <a:avLst/>
          </a:prstGeom>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C16A705-BCCD-4A68-8528-D2F6D8A27B06}"/>
              </a:ext>
            </a:extLst>
          </p:cNvPr>
          <p:cNvCxnSpPr>
            <a:cxnSpLocks/>
            <a:stCxn id="115721" idx="1"/>
            <a:endCxn id="115716" idx="3"/>
          </p:cNvCxnSpPr>
          <p:nvPr/>
        </p:nvCxnSpPr>
        <p:spPr bwMode="auto">
          <a:xfrm flipH="1" flipV="1">
            <a:off x="5594350" y="2792413"/>
            <a:ext cx="2343150" cy="1441450"/>
          </a:xfrm>
          <a:prstGeom prst="line">
            <a:avLst/>
          </a:prstGeom>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5BD0DB04-627D-4B98-8F9F-5C5874E941B5}"/>
              </a:ext>
            </a:extLst>
          </p:cNvPr>
          <p:cNvCxnSpPr>
            <a:cxnSpLocks/>
            <a:stCxn id="115722" idx="1"/>
            <a:endCxn id="115717" idx="3"/>
          </p:cNvCxnSpPr>
          <p:nvPr/>
        </p:nvCxnSpPr>
        <p:spPr bwMode="auto">
          <a:xfrm flipH="1" flipV="1">
            <a:off x="5602288" y="4056063"/>
            <a:ext cx="2335212" cy="1473200"/>
          </a:xfrm>
          <a:prstGeom prst="line">
            <a:avLst/>
          </a:prstGeom>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3B982F89-39E8-442F-8436-7E32D1C4EAA0}"/>
              </a:ext>
            </a:extLst>
          </p:cNvPr>
          <p:cNvCxnSpPr>
            <a:cxnSpLocks/>
            <a:stCxn id="115719" idx="1"/>
            <a:endCxn id="115718" idx="3"/>
          </p:cNvCxnSpPr>
          <p:nvPr/>
        </p:nvCxnSpPr>
        <p:spPr bwMode="auto">
          <a:xfrm flipH="1">
            <a:off x="5594350" y="1643063"/>
            <a:ext cx="2332038" cy="3886200"/>
          </a:xfrm>
          <a:prstGeom prst="line">
            <a:avLst/>
          </a:prstGeom>
          <a:ln w="12700"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Placeholder 1">
            <a:extLst>
              <a:ext uri="{FF2B5EF4-FFF2-40B4-BE49-F238E27FC236}">
                <a16:creationId xmlns:a16="http://schemas.microsoft.com/office/drawing/2014/main" id="{563B628A-E684-41BC-A85F-D5EE4B6F1643}"/>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5:3</a:t>
            </a:r>
          </a:p>
        </p:txBody>
      </p:sp>
      <p:sp>
        <p:nvSpPr>
          <p:cNvPr id="117763" name="TextBox 2">
            <a:extLst>
              <a:ext uri="{FF2B5EF4-FFF2-40B4-BE49-F238E27FC236}">
                <a16:creationId xmlns:a16="http://schemas.microsoft.com/office/drawing/2014/main" id="{3C626C8C-18F8-4893-AEB3-0788F746B84A}"/>
              </a:ext>
            </a:extLst>
          </p:cNvPr>
          <p:cNvSpPr txBox="1">
            <a:spLocks noChangeArrowheads="1"/>
          </p:cNvSpPr>
          <p:nvPr/>
        </p:nvSpPr>
        <p:spPr bwMode="auto">
          <a:xfrm>
            <a:off x="4403725" y="5342400"/>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959595"/>
                </a:solidFill>
                <a:latin typeface="Comic Sans MS" panose="030F0702030302020204" pitchFamily="66" charset="0"/>
                <a:ea typeface="Myriad Pro Semibold"/>
                <a:cs typeface="Myriad Pro Semibold"/>
              </a:rPr>
              <a:t>I have 6 × 1.</a:t>
            </a:r>
          </a:p>
        </p:txBody>
      </p:sp>
      <p:pic>
        <p:nvPicPr>
          <p:cNvPr id="117764" name="Picture 3">
            <a:extLst>
              <a:ext uri="{FF2B5EF4-FFF2-40B4-BE49-F238E27FC236}">
                <a16:creationId xmlns:a16="http://schemas.microsoft.com/office/drawing/2014/main" id="{43E5BFC2-EB5E-416E-941D-42A40DD65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2636912"/>
            <a:ext cx="783907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5F720DF-789D-491A-A4C0-F840D3C327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1" y="2636912"/>
            <a:ext cx="12747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4FEA242-076A-47E6-A2A4-B657430B3F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6038" y="2636912"/>
            <a:ext cx="12763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4BA58B6-AADD-46D7-A7AF-3958DE593D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5863" y="2636912"/>
            <a:ext cx="12763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474486C4-C7CF-4F82-85E1-814B1EBEFA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3488" y="2636912"/>
            <a:ext cx="12747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03496" y="961564"/>
            <a:ext cx="3785011" cy="523220"/>
          </a:xfrm>
          <a:prstGeom prst="rect">
            <a:avLst/>
          </a:prstGeom>
        </p:spPr>
        <p:txBody>
          <a:bodyPr wrap="none">
            <a:spAutoFit/>
          </a:bodyPr>
          <a:lstStyle/>
          <a:p>
            <a:pPr eaLnBrk="0" hangingPunct="0">
              <a:defRPr/>
            </a:pPr>
            <a:r>
              <a:rPr lang="en-GB" sz="2800" dirty="0">
                <a:solidFill>
                  <a:srgbClr val="000000"/>
                </a:solidFill>
                <a:latin typeface="Arial" panose="020B0604020202020204" pitchFamily="34" charset="0"/>
              </a:rPr>
              <a:t>Complete the drawing.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a:t>
            </a:r>
            <a:r>
              <a:rPr lang="en-GB" sz="2400" b="1" dirty="0"/>
              <a:t>1</a:t>
            </a:r>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979277"/>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1</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explain that objects can be grouped in different ways</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4329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a:extLst>
              <a:ext uri="{FF2B5EF4-FFF2-40B4-BE49-F238E27FC236}">
                <a16:creationId xmlns:a16="http://schemas.microsoft.com/office/drawing/2014/main" id="{18DE3409-409B-43C6-A8C3-849FFA76B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718" y="2219325"/>
            <a:ext cx="3967440" cy="191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Placeholder 1">
            <a:extLst>
              <a:ext uri="{FF2B5EF4-FFF2-40B4-BE49-F238E27FC236}">
                <a16:creationId xmlns:a16="http://schemas.microsoft.com/office/drawing/2014/main" id="{DA7077C8-68BC-4ECB-AEAB-D3B5C0A8A00C}"/>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5:3</a:t>
            </a:r>
          </a:p>
        </p:txBody>
      </p:sp>
      <p:pic>
        <p:nvPicPr>
          <p:cNvPr id="5" name="Picture 4">
            <a:extLst>
              <a:ext uri="{FF2B5EF4-FFF2-40B4-BE49-F238E27FC236}">
                <a16:creationId xmlns:a16="http://schemas.microsoft.com/office/drawing/2014/main" id="{6265C623-2900-4716-8EB7-A643702FA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262" y="2227216"/>
            <a:ext cx="3967440" cy="202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EF45163-4C53-4B7D-A586-6621BAE82EDB}"/>
              </a:ext>
            </a:extLst>
          </p:cNvPr>
          <p:cNvSpPr txBox="1">
            <a:spLocks noChangeArrowheads="1"/>
          </p:cNvSpPr>
          <p:nvPr/>
        </p:nvSpPr>
        <p:spPr bwMode="auto">
          <a:xfrm>
            <a:off x="5735961" y="1232333"/>
            <a:ext cx="96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 3</a:t>
            </a:r>
          </a:p>
        </p:txBody>
      </p:sp>
      <p:sp>
        <p:nvSpPr>
          <p:cNvPr id="16" name="TextBox 15">
            <a:extLst>
              <a:ext uri="{FF2B5EF4-FFF2-40B4-BE49-F238E27FC236}">
                <a16:creationId xmlns:a16="http://schemas.microsoft.com/office/drawing/2014/main" id="{2425F846-1992-408E-8910-6C20C9A65891}"/>
              </a:ext>
            </a:extLst>
          </p:cNvPr>
          <p:cNvSpPr txBox="1">
            <a:spLocks noChangeArrowheads="1"/>
          </p:cNvSpPr>
          <p:nvPr/>
        </p:nvSpPr>
        <p:spPr bwMode="auto">
          <a:xfrm>
            <a:off x="5549429" y="1243581"/>
            <a:ext cx="373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959595"/>
                </a:solidFill>
                <a:latin typeface="Comic Sans MS" panose="030F0702030302020204" pitchFamily="66" charset="0"/>
                <a:ea typeface="Myriad Pro Semibold"/>
                <a:cs typeface="Myriad Pro Semibold"/>
              </a:rPr>
              <a:t>2</a:t>
            </a:r>
          </a:p>
        </p:txBody>
      </p:sp>
      <p:sp>
        <p:nvSpPr>
          <p:cNvPr id="17" name="Rectangle 8">
            <a:extLst>
              <a:ext uri="{FF2B5EF4-FFF2-40B4-BE49-F238E27FC236}">
                <a16:creationId xmlns:a16="http://schemas.microsoft.com/office/drawing/2014/main" id="{3C3413C0-A4CC-486B-9A1D-51B4CA89E84E}"/>
              </a:ext>
            </a:extLst>
          </p:cNvPr>
          <p:cNvSpPr>
            <a:spLocks noChangeArrowheads="1"/>
          </p:cNvSpPr>
          <p:nvPr/>
        </p:nvSpPr>
        <p:spPr bwMode="auto">
          <a:xfrm>
            <a:off x="5481167" y="1200718"/>
            <a:ext cx="479425" cy="527050"/>
          </a:xfrm>
          <a:prstGeom prst="rect">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18" name="TextBox 17">
            <a:extLst>
              <a:ext uri="{FF2B5EF4-FFF2-40B4-BE49-F238E27FC236}">
                <a16:creationId xmlns:a16="http://schemas.microsoft.com/office/drawing/2014/main" id="{4EC4D4BF-1EEC-4ECD-B6E5-131C6BA236EE}"/>
              </a:ext>
            </a:extLst>
          </p:cNvPr>
          <p:cNvSpPr txBox="1">
            <a:spLocks noChangeArrowheads="1"/>
          </p:cNvSpPr>
          <p:nvPr/>
        </p:nvSpPr>
        <p:spPr bwMode="auto">
          <a:xfrm>
            <a:off x="5479459" y="1232727"/>
            <a:ext cx="964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 2 ×</a:t>
            </a:r>
          </a:p>
        </p:txBody>
      </p:sp>
      <p:sp>
        <p:nvSpPr>
          <p:cNvPr id="21" name="TextBox 20">
            <a:extLst>
              <a:ext uri="{FF2B5EF4-FFF2-40B4-BE49-F238E27FC236}">
                <a16:creationId xmlns:a16="http://schemas.microsoft.com/office/drawing/2014/main" id="{2A14E29F-51B3-4C38-9FDA-4591E790CB4F}"/>
              </a:ext>
            </a:extLst>
          </p:cNvPr>
          <p:cNvSpPr txBox="1">
            <a:spLocks noChangeArrowheads="1"/>
          </p:cNvSpPr>
          <p:nvPr/>
        </p:nvSpPr>
        <p:spPr bwMode="auto">
          <a:xfrm>
            <a:off x="6332910" y="1240962"/>
            <a:ext cx="3730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buClr>
                <a:srgbClr val="82CBDD"/>
              </a:buClr>
              <a:buNone/>
            </a:pPr>
            <a:r>
              <a:rPr lang="en-GB" altLang="en-US" sz="2400" dirty="0">
                <a:solidFill>
                  <a:srgbClr val="959595"/>
                </a:solidFill>
                <a:latin typeface="Comic Sans MS" panose="030F0702030302020204" pitchFamily="66" charset="0"/>
                <a:ea typeface="Myriad Pro Semibold"/>
                <a:cs typeface="Myriad Pro Semibold"/>
              </a:rPr>
              <a:t>0</a:t>
            </a:r>
          </a:p>
        </p:txBody>
      </p:sp>
      <p:sp>
        <p:nvSpPr>
          <p:cNvPr id="22" name="Rectangle 8">
            <a:extLst>
              <a:ext uri="{FF2B5EF4-FFF2-40B4-BE49-F238E27FC236}">
                <a16:creationId xmlns:a16="http://schemas.microsoft.com/office/drawing/2014/main" id="{36F3F68D-220C-4558-99EF-6F0430E56649}"/>
              </a:ext>
            </a:extLst>
          </p:cNvPr>
          <p:cNvSpPr>
            <a:spLocks noChangeArrowheads="1"/>
          </p:cNvSpPr>
          <p:nvPr/>
        </p:nvSpPr>
        <p:spPr bwMode="auto">
          <a:xfrm>
            <a:off x="6275158" y="1198099"/>
            <a:ext cx="479425" cy="527050"/>
          </a:xfrm>
          <a:prstGeom prst="rect">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6" grpId="1"/>
      <p:bldP spid="17" grpId="0" animBg="1"/>
      <p:bldP spid="18" grpId="0"/>
      <p:bldP spid="21" grpId="0"/>
      <p:bldP spid="2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Placeholder 1">
            <a:extLst>
              <a:ext uri="{FF2B5EF4-FFF2-40B4-BE49-F238E27FC236}">
                <a16:creationId xmlns:a16="http://schemas.microsoft.com/office/drawing/2014/main" id="{62FFBA50-33A6-4763-9D14-19ED2A9AE05C}"/>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5:3</a:t>
            </a:r>
          </a:p>
        </p:txBody>
      </p:sp>
      <p:pic>
        <p:nvPicPr>
          <p:cNvPr id="121859" name="Picture 3">
            <a:extLst>
              <a:ext uri="{FF2B5EF4-FFF2-40B4-BE49-F238E27FC236}">
                <a16:creationId xmlns:a16="http://schemas.microsoft.com/office/drawing/2014/main" id="{50C99AC3-889A-4B0F-9022-64B275D0A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7639" y="2492375"/>
            <a:ext cx="68167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7A7C6D-2801-45E3-AB3C-1F5CB40F4170}"/>
              </a:ext>
            </a:extLst>
          </p:cNvPr>
          <p:cNvSpPr txBox="1">
            <a:spLocks noChangeArrowheads="1"/>
          </p:cNvSpPr>
          <p:nvPr/>
        </p:nvSpPr>
        <p:spPr bwMode="auto">
          <a:xfrm>
            <a:off x="4403725" y="4221163"/>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ea typeface="Myriad Pro Semibold"/>
                <a:cs typeface="Myriad Pro Semibold"/>
              </a:rPr>
              <a:t>3 ×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Placeholder 1">
            <a:extLst>
              <a:ext uri="{FF2B5EF4-FFF2-40B4-BE49-F238E27FC236}">
                <a16:creationId xmlns:a16="http://schemas.microsoft.com/office/drawing/2014/main" id="{2C09F2E9-C9FD-4436-BA55-364155857E2A}"/>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5:3</a:t>
            </a:r>
          </a:p>
        </p:txBody>
      </p:sp>
      <p:sp>
        <p:nvSpPr>
          <p:cNvPr id="123907" name="TextBox 2">
            <a:extLst>
              <a:ext uri="{FF2B5EF4-FFF2-40B4-BE49-F238E27FC236}">
                <a16:creationId xmlns:a16="http://schemas.microsoft.com/office/drawing/2014/main" id="{ADBB490E-E3A0-46D0-849B-5AA24244EF84}"/>
              </a:ext>
            </a:extLst>
          </p:cNvPr>
          <p:cNvSpPr txBox="1">
            <a:spLocks noChangeArrowheads="1"/>
          </p:cNvSpPr>
          <p:nvPr/>
        </p:nvSpPr>
        <p:spPr bwMode="auto">
          <a:xfrm>
            <a:off x="4388673" y="1454401"/>
            <a:ext cx="34146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dirty="0">
                <a:solidFill>
                  <a:srgbClr val="000000"/>
                </a:solidFill>
                <a:latin typeface="Myriad Pro" panose="020B0503030403020204" pitchFamily="34" charset="0"/>
              </a:rPr>
              <a:t>There are 7 groups of 0.</a:t>
            </a:r>
            <a:endParaRPr lang="en-GB" altLang="en-US" sz="2400" dirty="0">
              <a:solidFill>
                <a:srgbClr val="000000"/>
              </a:solidFill>
              <a:latin typeface="Myriad Pro" panose="020B0503030403020204" pitchFamily="34" charset="0"/>
              <a:ea typeface="Myriad Pro Semibold"/>
              <a:cs typeface="Myriad Pro Semibold"/>
            </a:endParaRPr>
          </a:p>
        </p:txBody>
      </p:sp>
      <p:sp>
        <p:nvSpPr>
          <p:cNvPr id="123908" name="TextBox 3">
            <a:extLst>
              <a:ext uri="{FF2B5EF4-FFF2-40B4-BE49-F238E27FC236}">
                <a16:creationId xmlns:a16="http://schemas.microsoft.com/office/drawing/2014/main" id="{A5D40E9C-A59B-41FF-A44F-1EBBAD03D90E}"/>
              </a:ext>
            </a:extLst>
          </p:cNvPr>
          <p:cNvSpPr txBox="1">
            <a:spLocks noChangeArrowheads="1"/>
          </p:cNvSpPr>
          <p:nvPr/>
        </p:nvSpPr>
        <p:spPr bwMode="auto">
          <a:xfrm>
            <a:off x="4403725" y="2683744"/>
            <a:ext cx="338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0 + 7</a:t>
            </a:r>
            <a:endParaRPr lang="en-GB" altLang="en-US" sz="2400">
              <a:solidFill>
                <a:srgbClr val="000000"/>
              </a:solidFill>
              <a:latin typeface="Myriad Pro" panose="020B0503030403020204" pitchFamily="34" charset="0"/>
              <a:ea typeface="Myriad Pro Semibold"/>
              <a:cs typeface="Myriad Pro Semibold"/>
            </a:endParaRPr>
          </a:p>
        </p:txBody>
      </p:sp>
      <p:sp>
        <p:nvSpPr>
          <p:cNvPr id="123909" name="TextBox 4">
            <a:extLst>
              <a:ext uri="{FF2B5EF4-FFF2-40B4-BE49-F238E27FC236}">
                <a16:creationId xmlns:a16="http://schemas.microsoft.com/office/drawing/2014/main" id="{E8DD1BD0-37D4-44AA-8543-3928D11A754F}"/>
              </a:ext>
            </a:extLst>
          </p:cNvPr>
          <p:cNvSpPr txBox="1">
            <a:spLocks noChangeArrowheads="1"/>
          </p:cNvSpPr>
          <p:nvPr/>
        </p:nvSpPr>
        <p:spPr bwMode="auto">
          <a:xfrm>
            <a:off x="4403725" y="3523531"/>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7 + 0</a:t>
            </a:r>
            <a:endParaRPr lang="en-GB" altLang="en-US" sz="2400">
              <a:solidFill>
                <a:srgbClr val="000000"/>
              </a:solidFill>
              <a:latin typeface="Myriad Pro" panose="020B0503030403020204" pitchFamily="34" charset="0"/>
              <a:ea typeface="Myriad Pro Semibold"/>
              <a:cs typeface="Myriad Pro Semibold"/>
            </a:endParaRPr>
          </a:p>
        </p:txBody>
      </p:sp>
      <p:sp>
        <p:nvSpPr>
          <p:cNvPr id="123910" name="TextBox 5">
            <a:extLst>
              <a:ext uri="{FF2B5EF4-FFF2-40B4-BE49-F238E27FC236}">
                <a16:creationId xmlns:a16="http://schemas.microsoft.com/office/drawing/2014/main" id="{26DD833B-EB41-4D02-A850-BA90AC552597}"/>
              </a:ext>
            </a:extLst>
          </p:cNvPr>
          <p:cNvSpPr txBox="1">
            <a:spLocks noChangeArrowheads="1"/>
          </p:cNvSpPr>
          <p:nvPr/>
        </p:nvSpPr>
        <p:spPr bwMode="auto">
          <a:xfrm>
            <a:off x="4403725" y="4363319"/>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7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0</a:t>
            </a:r>
            <a:endParaRPr lang="en-GB" altLang="en-US" sz="2400">
              <a:solidFill>
                <a:srgbClr val="000000"/>
              </a:solidFill>
              <a:latin typeface="Myriad Pro" panose="020B0503030403020204" pitchFamily="34" charset="0"/>
              <a:ea typeface="Myriad Pro Semibold"/>
              <a:cs typeface="Myriad Pro Semibold"/>
            </a:endParaRPr>
          </a:p>
        </p:txBody>
      </p:sp>
      <p:sp>
        <p:nvSpPr>
          <p:cNvPr id="7" name="Oval 6">
            <a:extLst>
              <a:ext uri="{FF2B5EF4-FFF2-40B4-BE49-F238E27FC236}">
                <a16:creationId xmlns:a16="http://schemas.microsoft.com/office/drawing/2014/main" id="{945FC33F-054C-4F53-AEEA-8AC934912110}"/>
              </a:ext>
            </a:extLst>
          </p:cNvPr>
          <p:cNvSpPr>
            <a:spLocks noChangeArrowheads="1"/>
          </p:cNvSpPr>
          <p:nvPr/>
        </p:nvSpPr>
        <p:spPr bwMode="auto">
          <a:xfrm>
            <a:off x="5646739" y="4258544"/>
            <a:ext cx="898525" cy="682625"/>
          </a:xfrm>
          <a:prstGeom prst="ellipse">
            <a:avLst/>
          </a:prstGeom>
          <a:noFill/>
          <a:ln w="28575" algn="ctr">
            <a:solidFill>
              <a:srgbClr val="00628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fontAlgn="base">
              <a:spcAft>
                <a:spcPct val="0"/>
              </a:spcAft>
            </a:pPr>
            <a:endParaRPr lang="en-US" altLang="en-US">
              <a:solidFill>
                <a:srgbClr val="000000"/>
              </a:solidFill>
            </a:endParaRPr>
          </a:p>
        </p:txBody>
      </p:sp>
      <p:sp>
        <p:nvSpPr>
          <p:cNvPr id="2" name="Rectangle 1"/>
          <p:cNvSpPr/>
          <p:nvPr/>
        </p:nvSpPr>
        <p:spPr>
          <a:xfrm>
            <a:off x="2027548" y="648001"/>
            <a:ext cx="8136904" cy="461665"/>
          </a:xfrm>
          <a:prstGeom prst="rect">
            <a:avLst/>
          </a:prstGeom>
        </p:spPr>
        <p:txBody>
          <a:bodyPr wrap="square">
            <a:spAutoFit/>
          </a:bodyPr>
          <a:lstStyle/>
          <a:p>
            <a:pPr algn="ctr" eaLnBrk="0" hangingPunct="0">
              <a:defRPr/>
            </a:pPr>
            <a:r>
              <a:rPr lang="en-GB" sz="2400" dirty="0">
                <a:solidFill>
                  <a:srgbClr val="000000"/>
                </a:solidFill>
                <a:latin typeface="Myriad Pro" panose="020B0503030403020204" pitchFamily="34" charset="0"/>
              </a:rPr>
              <a:t>Circle the expression that matches the sentence.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Placeholder 1">
            <a:extLst>
              <a:ext uri="{FF2B5EF4-FFF2-40B4-BE49-F238E27FC236}">
                <a16:creationId xmlns:a16="http://schemas.microsoft.com/office/drawing/2014/main" id="{D15444D2-FC7A-4E0D-940D-338EF3EE0A1F}"/>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5:4</a:t>
            </a:r>
          </a:p>
        </p:txBody>
      </p:sp>
      <p:pic>
        <p:nvPicPr>
          <p:cNvPr id="125955" name="Picture 2">
            <a:extLst>
              <a:ext uri="{FF2B5EF4-FFF2-40B4-BE49-F238E27FC236}">
                <a16:creationId xmlns:a16="http://schemas.microsoft.com/office/drawing/2014/main" id="{5E6F8CA0-2DA6-47A8-91D7-05892454B8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1700214"/>
            <a:ext cx="3105150"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F951469-4843-4C90-B13B-705C33734C7B}"/>
              </a:ext>
            </a:extLst>
          </p:cNvPr>
          <p:cNvSpPr txBox="1">
            <a:spLocks noChangeArrowheads="1"/>
          </p:cNvSpPr>
          <p:nvPr/>
        </p:nvSpPr>
        <p:spPr bwMode="auto">
          <a:xfrm>
            <a:off x="4403725" y="4293096"/>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2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3</a:t>
            </a:r>
            <a:endParaRPr lang="en-GB" altLang="en-US" sz="2400">
              <a:solidFill>
                <a:srgbClr val="000000"/>
              </a:solidFill>
              <a:latin typeface="Myriad Pro" panose="020B0503030403020204" pitchFamily="34" charset="0"/>
              <a:ea typeface="Myriad Pro Semibold"/>
              <a:cs typeface="Myriad Pro Semibold"/>
            </a:endParaRPr>
          </a:p>
        </p:txBody>
      </p:sp>
      <p:sp>
        <p:nvSpPr>
          <p:cNvPr id="2" name="Rectangle 1">
            <a:extLst>
              <a:ext uri="{FF2B5EF4-FFF2-40B4-BE49-F238E27FC236}">
                <a16:creationId xmlns:a16="http://schemas.microsoft.com/office/drawing/2014/main" id="{9BB1DA67-928A-43E5-A09A-D375CC32CF8F}"/>
              </a:ext>
            </a:extLst>
          </p:cNvPr>
          <p:cNvSpPr/>
          <p:nvPr/>
        </p:nvSpPr>
        <p:spPr>
          <a:xfrm>
            <a:off x="4463181" y="5110634"/>
            <a:ext cx="3342582" cy="461665"/>
          </a:xfrm>
          <a:prstGeom prst="rect">
            <a:avLst/>
          </a:prstGeom>
        </p:spPr>
        <p:txBody>
          <a:bodyPr wrap="none">
            <a:spAutoFit/>
          </a:bodyPr>
          <a:lstStyle/>
          <a:p>
            <a:pPr eaLnBrk="0" fontAlgn="base" hangingPunct="0">
              <a:spcBef>
                <a:spcPct val="0"/>
              </a:spcBef>
              <a:spcAft>
                <a:spcPct val="0"/>
              </a:spcAft>
            </a:pPr>
            <a:r>
              <a:rPr lang="en-GB" sz="2400" dirty="0">
                <a:solidFill>
                  <a:srgbClr val="959595"/>
                </a:solidFill>
                <a:latin typeface="Comic Sans MS" panose="030F0702030302020204" pitchFamily="66" charset="0"/>
              </a:rPr>
              <a:t>This represents 3 + 3.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9">
            <a:extLst>
              <a:ext uri="{FF2B5EF4-FFF2-40B4-BE49-F238E27FC236}">
                <a16:creationId xmlns:a16="http://schemas.microsoft.com/office/drawing/2014/main" id="{E8336339-0296-46CB-843D-F66344504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1773238"/>
            <a:ext cx="15176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Text Placeholder 1">
            <a:extLst>
              <a:ext uri="{FF2B5EF4-FFF2-40B4-BE49-F238E27FC236}">
                <a16:creationId xmlns:a16="http://schemas.microsoft.com/office/drawing/2014/main" id="{BB5EF737-C8C8-4156-B895-EFC7CEB1D3EC}"/>
              </a:ext>
            </a:extLst>
          </p:cNvPr>
          <p:cNvSpPr>
            <a:spLocks noGrp="1" noChangeArrowheads="1"/>
          </p:cNvSpPr>
          <p:nvPr>
            <p:ph type="body" sz="quarter" idx="11"/>
          </p:nvPr>
        </p:nvSpPr>
        <p:spPr>
          <a:xfrm>
            <a:off x="0" y="0"/>
            <a:ext cx="12192000" cy="630238"/>
          </a:xfrm>
        </p:spPr>
        <p:txBody>
          <a:bodyPr/>
          <a:lstStyle/>
          <a:p>
            <a:pPr marL="0" indent="0">
              <a:tabLst>
                <a:tab pos="2243138" algn="l"/>
              </a:tabLst>
            </a:pPr>
            <a:r>
              <a:rPr lang="en-GB" altLang="en-US">
                <a:latin typeface="Myriad Pro" panose="020B0503030403020204" pitchFamily="34" charset="0"/>
                <a:ea typeface="Myriad Pro" panose="020B0503030403020204" pitchFamily="34" charset="0"/>
                <a:cs typeface="Myriad Pro" panose="020B0503030403020204" pitchFamily="34" charset="0"/>
              </a:rPr>
              <a:t>2.2 Multiplication: equal groups</a:t>
            </a:r>
            <a:r>
              <a:rPr lang="en-US" altLang="en-US">
                <a:latin typeface="Myriad Pro" panose="020B0503030403020204" pitchFamily="34" charset="0"/>
                <a:ea typeface="Myriad Pro" panose="020B0503030403020204" pitchFamily="34" charset="0"/>
                <a:cs typeface="Myriad Pro" panose="020B0503030403020204" pitchFamily="34" charset="0"/>
              </a:rPr>
              <a:t>   </a:t>
            </a:r>
            <a:r>
              <a:rPr lang="en-US" altLang="en-US">
                <a:solidFill>
                  <a:srgbClr val="00628C"/>
                </a:solidFill>
                <a:latin typeface="Myriad Pro" panose="020B0503030403020204" pitchFamily="34" charset="0"/>
                <a:ea typeface="Myriad Pro" panose="020B0503030403020204" pitchFamily="34" charset="0"/>
                <a:cs typeface="Myriad Pro" panose="020B0503030403020204" pitchFamily="34" charset="0"/>
              </a:rPr>
              <a:t>Step 5:4</a:t>
            </a:r>
          </a:p>
        </p:txBody>
      </p:sp>
      <p:pic>
        <p:nvPicPr>
          <p:cNvPr id="128004" name="Picture 3">
            <a:extLst>
              <a:ext uri="{FF2B5EF4-FFF2-40B4-BE49-F238E27FC236}">
                <a16:creationId xmlns:a16="http://schemas.microsoft.com/office/drawing/2014/main" id="{2B3A9CE4-DE0A-40D9-A68E-EEBBE09A74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5014" y="1773238"/>
            <a:ext cx="461803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23705F9-CE8A-4CA0-AD7F-32528632C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6476" y="1838325"/>
            <a:ext cx="479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B8B1140-B01F-4792-8B38-01CF5F061F30}"/>
              </a:ext>
            </a:extLst>
          </p:cNvPr>
          <p:cNvSpPr txBox="1">
            <a:spLocks noChangeArrowheads="1"/>
          </p:cNvSpPr>
          <p:nvPr/>
        </p:nvSpPr>
        <p:spPr bwMode="auto">
          <a:xfrm>
            <a:off x="4403725" y="4411663"/>
            <a:ext cx="3384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1pPr>
            <a:lvl2pPr marL="742950" indent="-28575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3pPr>
            <a:lvl4pPr marL="16002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4pPr>
            <a:lvl5pPr marL="2057400" indent="-228600">
              <a:spcBef>
                <a:spcPct val="20000"/>
              </a:spcBef>
              <a:buClr>
                <a:srgbClr val="00628C"/>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628C"/>
              </a:buClr>
              <a:buFont typeface="Arial" panose="020B0604020202020204" pitchFamily="34" charset="0"/>
              <a:buChar char="●"/>
              <a:defRPr sz="2800">
                <a:solidFill>
                  <a:schemeClr val="tx1"/>
                </a:solidFill>
                <a:latin typeface="Arial" panose="020B0604020202020204" pitchFamily="34" charset="0"/>
              </a:defRPr>
            </a:lvl9pPr>
          </a:lstStyle>
          <a:p>
            <a:pPr algn="ctr" fontAlgn="base">
              <a:spcAft>
                <a:spcPct val="0"/>
              </a:spcAft>
              <a:buClr>
                <a:srgbClr val="82CBDD"/>
              </a:buClr>
              <a:buNone/>
            </a:pPr>
            <a:r>
              <a:rPr lang="en-GB" altLang="en-US" sz="2400">
                <a:solidFill>
                  <a:srgbClr val="000000"/>
                </a:solidFill>
                <a:latin typeface="Myriad Pro" panose="020B0503030403020204" pitchFamily="34" charset="0"/>
              </a:rPr>
              <a:t>4 </a:t>
            </a:r>
            <a:r>
              <a:rPr lang="en-GB" altLang="en-US" sz="2400">
                <a:solidFill>
                  <a:srgbClr val="000000"/>
                </a:solidFill>
                <a:latin typeface="Myriad Pro" panose="020B0503030403020204" pitchFamily="34" charset="0"/>
                <a:ea typeface="Myriad Pro Semibold"/>
                <a:cs typeface="Myriad Pro Semibold"/>
              </a:rPr>
              <a:t>×</a:t>
            </a:r>
            <a:r>
              <a:rPr lang="en-GB" altLang="en-US" sz="2400">
                <a:solidFill>
                  <a:srgbClr val="000000"/>
                </a:solidFill>
                <a:latin typeface="Myriad Pro" panose="020B0503030403020204" pitchFamily="34" charset="0"/>
              </a:rPr>
              <a:t> 2</a:t>
            </a:r>
            <a:endParaRPr lang="en-GB" altLang="en-US" sz="2400">
              <a:solidFill>
                <a:srgbClr val="000000"/>
              </a:solidFill>
              <a:latin typeface="Myriad Pro" panose="020B0503030403020204" pitchFamily="34" charset="0"/>
              <a:ea typeface="Myriad Pro Semibold"/>
              <a:cs typeface="Myriad Pro Semi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path" presetSubtype="0" accel="50000" decel="50000" fill="hold" nodeType="clickEffect">
                                  <p:stCondLst>
                                    <p:cond delay="0"/>
                                  </p:stCondLst>
                                  <p:childTnLst>
                                    <p:animMotion origin="layout" path="M 3.125E-6 -4.81481E-6 L 0.12617 -4.81481E-6 C 0.18281 -4.81481E-6 0.24909 0.00672 0.24909 0.01968 C 0.24909 0.02963 0.25078 0.05556 0.25078 0.06737 " pathEditMode="relative" rAng="0" ptsTypes="AAAA">
                                      <p:cBhvr>
                                        <p:cTn id="6" dur="2000" fill="hold"/>
                                        <p:tgtEl>
                                          <p:spTgt spid="6"/>
                                        </p:tgtEl>
                                        <p:attrNameLst>
                                          <p:attrName>ppt_x</p:attrName>
                                          <p:attrName>ppt_y</p:attrName>
                                        </p:attrNameLst>
                                      </p:cBhvr>
                                      <p:rCtr x="12539" y="3356"/>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7</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052442145"/>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7</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identify and explain each part of a multiplication equation</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6867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7</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2.3 Times tables: groups of 2 and commutativity (part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3535763547"/>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1:1 - 1:3</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3-6</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464A666E-3542-4E6B-ADE8-B0137F73190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1512591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1:1</a:t>
            </a:r>
          </a:p>
        </p:txBody>
      </p:sp>
      <p:sp>
        <p:nvSpPr>
          <p:cNvPr id="5" name="TextBox 4">
            <a:extLst>
              <a:ext uri="{FF2B5EF4-FFF2-40B4-BE49-F238E27FC236}">
                <a16:creationId xmlns:a16="http://schemas.microsoft.com/office/drawing/2014/main" id="{8FD821A9-139E-4210-838F-A7B29107FC8C}"/>
              </a:ext>
            </a:extLst>
          </p:cNvPr>
          <p:cNvSpPr txBox="1"/>
          <p:nvPr/>
        </p:nvSpPr>
        <p:spPr bwMode="auto">
          <a:xfrm>
            <a:off x="1998079" y="3348028"/>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6" name="TextBox 5">
            <a:extLst>
              <a:ext uri="{FF2B5EF4-FFF2-40B4-BE49-F238E27FC236}">
                <a16:creationId xmlns:a16="http://schemas.microsoft.com/office/drawing/2014/main" id="{6318586A-DCF1-4E14-8A65-29187A39CEBA}"/>
              </a:ext>
            </a:extLst>
          </p:cNvPr>
          <p:cNvSpPr txBox="1"/>
          <p:nvPr/>
        </p:nvSpPr>
        <p:spPr bwMode="auto">
          <a:xfrm>
            <a:off x="3269076" y="3348028"/>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7" name="TextBox 6">
            <a:extLst>
              <a:ext uri="{FF2B5EF4-FFF2-40B4-BE49-F238E27FC236}">
                <a16:creationId xmlns:a16="http://schemas.microsoft.com/office/drawing/2014/main" id="{2B54CBE9-8100-4004-8DAA-0E2876B454B1}"/>
              </a:ext>
            </a:extLst>
          </p:cNvPr>
          <p:cNvSpPr txBox="1"/>
          <p:nvPr/>
        </p:nvSpPr>
        <p:spPr bwMode="auto">
          <a:xfrm>
            <a:off x="3924654" y="3348028"/>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8" name="TextBox 7">
            <a:extLst>
              <a:ext uri="{FF2B5EF4-FFF2-40B4-BE49-F238E27FC236}">
                <a16:creationId xmlns:a16="http://schemas.microsoft.com/office/drawing/2014/main" id="{9052275B-79C1-4DEB-A834-AC1716D8A864}"/>
              </a:ext>
            </a:extLst>
          </p:cNvPr>
          <p:cNvSpPr txBox="1"/>
          <p:nvPr/>
        </p:nvSpPr>
        <p:spPr bwMode="auto">
          <a:xfrm>
            <a:off x="4572762" y="3348028"/>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sp>
        <p:nvSpPr>
          <p:cNvPr id="9" name="TextBox 8">
            <a:extLst>
              <a:ext uri="{FF2B5EF4-FFF2-40B4-BE49-F238E27FC236}">
                <a16:creationId xmlns:a16="http://schemas.microsoft.com/office/drawing/2014/main" id="{60FDE016-98A2-4988-8F13-B3935D4E9977}"/>
              </a:ext>
            </a:extLst>
          </p:cNvPr>
          <p:cNvSpPr txBox="1"/>
          <p:nvPr/>
        </p:nvSpPr>
        <p:spPr bwMode="auto">
          <a:xfrm>
            <a:off x="5142657" y="334802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10" name="TextBox 9">
            <a:extLst>
              <a:ext uri="{FF2B5EF4-FFF2-40B4-BE49-F238E27FC236}">
                <a16:creationId xmlns:a16="http://schemas.microsoft.com/office/drawing/2014/main" id="{0FE80077-BD58-4B5F-BDA7-B2DCBA136E7B}"/>
              </a:ext>
            </a:extLst>
          </p:cNvPr>
          <p:cNvSpPr txBox="1"/>
          <p:nvPr/>
        </p:nvSpPr>
        <p:spPr bwMode="auto">
          <a:xfrm>
            <a:off x="5796028" y="334802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a:t>
            </a:r>
          </a:p>
        </p:txBody>
      </p:sp>
      <p:sp>
        <p:nvSpPr>
          <p:cNvPr id="11" name="TextBox 10">
            <a:extLst>
              <a:ext uri="{FF2B5EF4-FFF2-40B4-BE49-F238E27FC236}">
                <a16:creationId xmlns:a16="http://schemas.microsoft.com/office/drawing/2014/main" id="{0D7F87F1-B430-4D85-A2BC-2B371E9232E2}"/>
              </a:ext>
            </a:extLst>
          </p:cNvPr>
          <p:cNvSpPr txBox="1"/>
          <p:nvPr/>
        </p:nvSpPr>
        <p:spPr bwMode="auto">
          <a:xfrm>
            <a:off x="6448897" y="334802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14</a:t>
            </a:r>
          </a:p>
        </p:txBody>
      </p:sp>
      <p:sp>
        <p:nvSpPr>
          <p:cNvPr id="12" name="TextBox 11">
            <a:extLst>
              <a:ext uri="{FF2B5EF4-FFF2-40B4-BE49-F238E27FC236}">
                <a16:creationId xmlns:a16="http://schemas.microsoft.com/office/drawing/2014/main" id="{6B824A13-04D3-4BB3-AB88-320386602AD6}"/>
              </a:ext>
            </a:extLst>
          </p:cNvPr>
          <p:cNvSpPr txBox="1"/>
          <p:nvPr/>
        </p:nvSpPr>
        <p:spPr bwMode="auto">
          <a:xfrm>
            <a:off x="7101150" y="334802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16</a:t>
            </a:r>
          </a:p>
        </p:txBody>
      </p:sp>
      <p:sp>
        <p:nvSpPr>
          <p:cNvPr id="13" name="TextBox 12">
            <a:extLst>
              <a:ext uri="{FF2B5EF4-FFF2-40B4-BE49-F238E27FC236}">
                <a16:creationId xmlns:a16="http://schemas.microsoft.com/office/drawing/2014/main" id="{6061AC7B-751E-4B6E-AC4E-6EB1E62CAE02}"/>
              </a:ext>
            </a:extLst>
          </p:cNvPr>
          <p:cNvSpPr txBox="1"/>
          <p:nvPr/>
        </p:nvSpPr>
        <p:spPr bwMode="auto">
          <a:xfrm>
            <a:off x="7748727" y="3348028"/>
            <a:ext cx="527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18</a:t>
            </a:r>
          </a:p>
        </p:txBody>
      </p:sp>
      <p:sp>
        <p:nvSpPr>
          <p:cNvPr id="14" name="TextBox 13">
            <a:extLst>
              <a:ext uri="{FF2B5EF4-FFF2-40B4-BE49-F238E27FC236}">
                <a16:creationId xmlns:a16="http://schemas.microsoft.com/office/drawing/2014/main" id="{AAA3941D-A9B4-40BC-90F5-F2ACF6C746AB}"/>
              </a:ext>
            </a:extLst>
          </p:cNvPr>
          <p:cNvSpPr txBox="1"/>
          <p:nvPr/>
        </p:nvSpPr>
        <p:spPr bwMode="auto">
          <a:xfrm>
            <a:off x="8399416" y="3348028"/>
            <a:ext cx="527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15" name="TextBox 14">
            <a:extLst>
              <a:ext uri="{FF2B5EF4-FFF2-40B4-BE49-F238E27FC236}">
                <a16:creationId xmlns:a16="http://schemas.microsoft.com/office/drawing/2014/main" id="{D13D4564-5B8C-447F-8425-88B91C96712A}"/>
              </a:ext>
            </a:extLst>
          </p:cNvPr>
          <p:cNvSpPr txBox="1"/>
          <p:nvPr/>
        </p:nvSpPr>
        <p:spPr bwMode="auto">
          <a:xfrm>
            <a:off x="9038535" y="334802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22</a:t>
            </a:r>
          </a:p>
        </p:txBody>
      </p:sp>
      <p:sp>
        <p:nvSpPr>
          <p:cNvPr id="16" name="TextBox 15">
            <a:extLst>
              <a:ext uri="{FF2B5EF4-FFF2-40B4-BE49-F238E27FC236}">
                <a16:creationId xmlns:a16="http://schemas.microsoft.com/office/drawing/2014/main" id="{803B4DC1-C583-4538-9BCB-DB13CBA53209}"/>
              </a:ext>
            </a:extLst>
          </p:cNvPr>
          <p:cNvSpPr txBox="1"/>
          <p:nvPr/>
        </p:nvSpPr>
        <p:spPr bwMode="auto">
          <a:xfrm>
            <a:off x="9691865" y="3348028"/>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24</a:t>
            </a:r>
          </a:p>
        </p:txBody>
      </p:sp>
      <p:sp>
        <p:nvSpPr>
          <p:cNvPr id="17" name="TextBox 16">
            <a:extLst>
              <a:ext uri="{FF2B5EF4-FFF2-40B4-BE49-F238E27FC236}">
                <a16:creationId xmlns:a16="http://schemas.microsoft.com/office/drawing/2014/main" id="{B2C0F8F2-5658-4CD6-9726-0C2DE1A5AA74}"/>
              </a:ext>
            </a:extLst>
          </p:cNvPr>
          <p:cNvSpPr txBox="1"/>
          <p:nvPr/>
        </p:nvSpPr>
        <p:spPr bwMode="auto">
          <a:xfrm>
            <a:off x="2621762" y="3348028"/>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pic>
        <p:nvPicPr>
          <p:cNvPr id="19" name="Picture 18">
            <a:extLst>
              <a:ext uri="{FF2B5EF4-FFF2-40B4-BE49-F238E27FC236}">
                <a16:creationId xmlns:a16="http://schemas.microsoft.com/office/drawing/2014/main" id="{B81E4600-F3B5-464B-8B40-B4A5FFBC1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633" y="3112793"/>
            <a:ext cx="7800540" cy="233434"/>
          </a:xfrm>
          <a:prstGeom prst="rect">
            <a:avLst/>
          </a:prstGeom>
        </p:spPr>
      </p:pic>
    </p:spTree>
    <p:extLst>
      <p:ext uri="{BB962C8B-B14F-4D97-AF65-F5344CB8AC3E}">
        <p14:creationId xmlns:p14="http://schemas.microsoft.com/office/powerpoint/2010/main" val="24147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1:1</a:t>
            </a:r>
          </a:p>
        </p:txBody>
      </p:sp>
      <p:pic>
        <p:nvPicPr>
          <p:cNvPr id="14" name="Picture 13" descr="A close up of a logo&#10;&#10;Description automatically generated">
            <a:extLst>
              <a:ext uri="{FF2B5EF4-FFF2-40B4-BE49-F238E27FC236}">
                <a16:creationId xmlns:a16="http://schemas.microsoft.com/office/drawing/2014/main" id="{DDF4F224-C769-4E74-A70B-4BC4628E9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7753" y="2221885"/>
            <a:ext cx="7736495" cy="2475191"/>
          </a:xfrm>
          <a:prstGeom prst="rect">
            <a:avLst/>
          </a:prstGeom>
        </p:spPr>
      </p:pic>
      <p:sp>
        <p:nvSpPr>
          <p:cNvPr id="15" name="Star: 12 Points 14">
            <a:extLst>
              <a:ext uri="{FF2B5EF4-FFF2-40B4-BE49-F238E27FC236}">
                <a16:creationId xmlns:a16="http://schemas.microsoft.com/office/drawing/2014/main" id="{F5E34EF5-7372-4EBC-969E-B10AA8079EE6}"/>
              </a:ext>
            </a:extLst>
          </p:cNvPr>
          <p:cNvSpPr>
            <a:spLocks noChangeAspect="1"/>
          </p:cNvSpPr>
          <p:nvPr/>
        </p:nvSpPr>
        <p:spPr bwMode="auto">
          <a:xfrm>
            <a:off x="2584990"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6" name="Star: 12 Points 15">
            <a:extLst>
              <a:ext uri="{FF2B5EF4-FFF2-40B4-BE49-F238E27FC236}">
                <a16:creationId xmlns:a16="http://schemas.microsoft.com/office/drawing/2014/main" id="{E722E861-6681-4B6C-90E0-400735643AD0}"/>
              </a:ext>
            </a:extLst>
          </p:cNvPr>
          <p:cNvSpPr>
            <a:spLocks noChangeAspect="1"/>
          </p:cNvSpPr>
          <p:nvPr/>
        </p:nvSpPr>
        <p:spPr bwMode="auto">
          <a:xfrm>
            <a:off x="3429953" y="3422239"/>
            <a:ext cx="616743" cy="616743"/>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7" name="Star: 12 Points 16">
            <a:extLst>
              <a:ext uri="{FF2B5EF4-FFF2-40B4-BE49-F238E27FC236}">
                <a16:creationId xmlns:a16="http://schemas.microsoft.com/office/drawing/2014/main" id="{829A31DE-1C6C-4CE8-AD2D-D840C556A8BC}"/>
              </a:ext>
            </a:extLst>
          </p:cNvPr>
          <p:cNvSpPr>
            <a:spLocks noChangeAspect="1"/>
          </p:cNvSpPr>
          <p:nvPr/>
        </p:nvSpPr>
        <p:spPr bwMode="auto">
          <a:xfrm>
            <a:off x="8706134" y="4084549"/>
            <a:ext cx="493394" cy="493394"/>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8" name="Star: 12 Points 17">
            <a:extLst>
              <a:ext uri="{FF2B5EF4-FFF2-40B4-BE49-F238E27FC236}">
                <a16:creationId xmlns:a16="http://schemas.microsoft.com/office/drawing/2014/main" id="{EAE30EEE-2565-4AA1-9177-84BA382C3B79}"/>
              </a:ext>
            </a:extLst>
          </p:cNvPr>
          <p:cNvSpPr>
            <a:spLocks noChangeAspect="1"/>
          </p:cNvSpPr>
          <p:nvPr/>
        </p:nvSpPr>
        <p:spPr bwMode="auto">
          <a:xfrm>
            <a:off x="6999921" y="4084549"/>
            <a:ext cx="493394" cy="493394"/>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19" name="Star: 12 Points 18">
            <a:extLst>
              <a:ext uri="{FF2B5EF4-FFF2-40B4-BE49-F238E27FC236}">
                <a16:creationId xmlns:a16="http://schemas.microsoft.com/office/drawing/2014/main" id="{F145725D-4562-424B-AFAF-B2CC9FC3F612}"/>
              </a:ext>
            </a:extLst>
          </p:cNvPr>
          <p:cNvSpPr>
            <a:spLocks noChangeAspect="1"/>
          </p:cNvSpPr>
          <p:nvPr/>
        </p:nvSpPr>
        <p:spPr bwMode="auto">
          <a:xfrm>
            <a:off x="5292852" y="4084549"/>
            <a:ext cx="493394" cy="493394"/>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0" name="Star: 12 Points 19">
            <a:extLst>
              <a:ext uri="{FF2B5EF4-FFF2-40B4-BE49-F238E27FC236}">
                <a16:creationId xmlns:a16="http://schemas.microsoft.com/office/drawing/2014/main" id="{0BB9B74B-F223-4233-B42F-1E83859BB3D3}"/>
              </a:ext>
            </a:extLst>
          </p:cNvPr>
          <p:cNvSpPr>
            <a:spLocks noChangeAspect="1"/>
          </p:cNvSpPr>
          <p:nvPr/>
        </p:nvSpPr>
        <p:spPr bwMode="auto">
          <a:xfrm>
            <a:off x="3570736" y="4084549"/>
            <a:ext cx="493394" cy="493394"/>
          </a:xfrm>
          <a:prstGeom prst="star12">
            <a:avLst/>
          </a:prstGeom>
          <a:noFill/>
          <a:ln w="25400" cap="flat" cmpd="sng" algn="ctr">
            <a:solidFill>
              <a:srgbClr val="E8242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Tree>
    <p:extLst>
      <p:ext uri="{BB962C8B-B14F-4D97-AF65-F5344CB8AC3E}">
        <p14:creationId xmlns:p14="http://schemas.microsoft.com/office/powerpoint/2010/main" val="304170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2"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par>
                          <p:cTn id="53" fill="hold">
                            <p:stCondLst>
                              <p:cond delay="1000"/>
                            </p:stCondLst>
                            <p:childTnLst>
                              <p:par>
                                <p:cTn id="54" presetID="10" presetClass="entr" presetSubtype="0" fill="hold" grpId="2"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3" nodeType="click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0" presetClass="exit" presetSubtype="0" fill="hold" grpId="3" nodeType="with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par>
                          <p:cTn id="65" fill="hold">
                            <p:stCondLst>
                              <p:cond delay="500"/>
                            </p:stCondLst>
                            <p:childTnLst>
                              <p:par>
                                <p:cTn id="66" presetID="10" presetClass="entr" presetSubtype="0" fill="hold" grpId="4"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par>
                          <p:cTn id="69" fill="hold">
                            <p:stCondLst>
                              <p:cond delay="1000"/>
                            </p:stCondLst>
                            <p:childTnLst>
                              <p:par>
                                <p:cTn id="70" presetID="10" presetClass="entr" presetSubtype="0" fill="hold" grpId="2"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5" nodeType="clickEffect">
                                  <p:stCondLst>
                                    <p:cond delay="0"/>
                                  </p:stCondLst>
                                  <p:childTnLst>
                                    <p:animEffect transition="out" filter="fade">
                                      <p:cBhvr>
                                        <p:cTn id="76" dur="500"/>
                                        <p:tgtEl>
                                          <p:spTgt spid="15"/>
                                        </p:tgtEl>
                                      </p:cBhvr>
                                    </p:animEffect>
                                    <p:set>
                                      <p:cBhvr>
                                        <p:cTn id="77" dur="1" fill="hold">
                                          <p:stCondLst>
                                            <p:cond delay="499"/>
                                          </p:stCondLst>
                                        </p:cTn>
                                        <p:tgtEl>
                                          <p:spTgt spid="15"/>
                                        </p:tgtEl>
                                        <p:attrNameLst>
                                          <p:attrName>style.visibility</p:attrName>
                                        </p:attrNameLst>
                                      </p:cBhvr>
                                      <p:to>
                                        <p:strVal val="hidden"/>
                                      </p:to>
                                    </p:set>
                                  </p:childTnLst>
                                </p:cTn>
                              </p:par>
                              <p:par>
                                <p:cTn id="78" presetID="10" presetClass="exit" presetSubtype="0" fill="hold" grpId="3" nodeType="withEffect">
                                  <p:stCondLst>
                                    <p:cond delay="0"/>
                                  </p:stCondLst>
                                  <p:childTnLst>
                                    <p:animEffect transition="out" filter="fade">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grpId="6"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childTnLst>
                          </p:cTn>
                        </p:par>
                        <p:par>
                          <p:cTn id="85" fill="hold">
                            <p:stCondLst>
                              <p:cond delay="1000"/>
                            </p:stCondLst>
                            <p:childTnLst>
                              <p:par>
                                <p:cTn id="86" presetID="10" presetClass="entr" presetSubtype="0" fill="hold" grpId="2"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fade">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3" nodeType="clickEffect">
                                  <p:stCondLst>
                                    <p:cond delay="0"/>
                                  </p:stCondLst>
                                  <p:childTnLst>
                                    <p:animEffect transition="out" filter="fade">
                                      <p:cBhvr>
                                        <p:cTn id="92" dur="500"/>
                                        <p:tgtEl>
                                          <p:spTgt spid="18"/>
                                        </p:tgtEl>
                                      </p:cBhvr>
                                    </p:animEffect>
                                    <p:set>
                                      <p:cBhvr>
                                        <p:cTn id="93" dur="1" fill="hold">
                                          <p:stCondLst>
                                            <p:cond delay="499"/>
                                          </p:stCondLst>
                                        </p:cTn>
                                        <p:tgtEl>
                                          <p:spTgt spid="18"/>
                                        </p:tgtEl>
                                        <p:attrNameLst>
                                          <p:attrName>style.visibility</p:attrName>
                                        </p:attrNameLst>
                                      </p:cBhvr>
                                      <p:to>
                                        <p:strVal val="hidden"/>
                                      </p:to>
                                    </p:set>
                                  </p:childTnLst>
                                </p:cTn>
                              </p:par>
                              <p:par>
                                <p:cTn id="94" presetID="10" presetClass="exit" presetSubtype="0" fill="hold" grpId="7" nodeType="with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par>
                          <p:cTn id="97" fill="hold">
                            <p:stCondLst>
                              <p:cond delay="500"/>
                            </p:stCondLst>
                            <p:childTnLst>
                              <p:par>
                                <p:cTn id="98" presetID="10" presetClass="entr" presetSubtype="0" fill="hold" grpId="8" nodeType="after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childTnLst>
                          </p:cTn>
                        </p:par>
                        <p:par>
                          <p:cTn id="101" fill="hold">
                            <p:stCondLst>
                              <p:cond delay="1000"/>
                            </p:stCondLst>
                            <p:childTnLst>
                              <p:par>
                                <p:cTn id="102" presetID="10" presetClass="entr" presetSubtype="0" fill="hold" grpId="2" nodeType="afterEffect">
                                  <p:stCondLst>
                                    <p:cond delay="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3" nodeType="clickEffect">
                                  <p:stCondLst>
                                    <p:cond delay="0"/>
                                  </p:stCondLst>
                                  <p:childTnLst>
                                    <p:animEffect transition="out" filter="fade">
                                      <p:cBhvr>
                                        <p:cTn id="108" dur="500"/>
                                        <p:tgtEl>
                                          <p:spTgt spid="17"/>
                                        </p:tgtEl>
                                      </p:cBhvr>
                                    </p:animEffect>
                                    <p:set>
                                      <p:cBhvr>
                                        <p:cTn id="109" dur="1" fill="hold">
                                          <p:stCondLst>
                                            <p:cond delay="499"/>
                                          </p:stCondLst>
                                        </p:cTn>
                                        <p:tgtEl>
                                          <p:spTgt spid="17"/>
                                        </p:tgtEl>
                                        <p:attrNameLst>
                                          <p:attrName>style.visibility</p:attrName>
                                        </p:attrNameLst>
                                      </p:cBhvr>
                                      <p:to>
                                        <p:strVal val="hidden"/>
                                      </p:to>
                                    </p:set>
                                  </p:childTnLst>
                                </p:cTn>
                              </p:par>
                              <p:par>
                                <p:cTn id="110" presetID="10" presetClass="exit" presetSubtype="0" fill="hold" grpId="9" nodeType="with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16"/>
                                        </p:tgtEl>
                                        <p:attrNameLst>
                                          <p:attrName>style.visibility</p:attrName>
                                        </p:attrNameLst>
                                      </p:cBhvr>
                                      <p:to>
                                        <p:strVal val="visible"/>
                                      </p:to>
                                    </p:set>
                                    <p:animEffect transition="in" filter="fade">
                                      <p:cBhvr>
                                        <p:cTn id="116" dur="500"/>
                                        <p:tgtEl>
                                          <p:spTgt spid="16"/>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16"/>
                                        </p:tgtEl>
                                      </p:cBhvr>
                                    </p:animEffect>
                                    <p:set>
                                      <p:cBhvr>
                                        <p:cTn id="121" dur="1" fill="hold">
                                          <p:stCondLst>
                                            <p:cond delay="499"/>
                                          </p:stCondLst>
                                        </p:cTn>
                                        <p:tgtEl>
                                          <p:spTgt spid="16"/>
                                        </p:tgtEl>
                                        <p:attrNameLst>
                                          <p:attrName>style.visibility</p:attrName>
                                        </p:attrNameLst>
                                      </p:cBhvr>
                                      <p:to>
                                        <p:strVal val="hidden"/>
                                      </p:to>
                                    </p:set>
                                  </p:childTnLst>
                                </p:cTn>
                              </p:par>
                            </p:childTnLst>
                          </p:cTn>
                        </p:par>
                        <p:par>
                          <p:cTn id="122" fill="hold">
                            <p:stCondLst>
                              <p:cond delay="500"/>
                            </p:stCondLst>
                            <p:childTnLst>
                              <p:par>
                                <p:cTn id="123" presetID="10" presetClass="entr" presetSubtype="0" fill="hold" grpId="2" nodeType="afterEffect">
                                  <p:stCondLst>
                                    <p:cond delay="0"/>
                                  </p:stCondLst>
                                  <p:childTnLst>
                                    <p:set>
                                      <p:cBhvr>
                                        <p:cTn id="124" dur="1" fill="hold">
                                          <p:stCondLst>
                                            <p:cond delay="0"/>
                                          </p:stCondLst>
                                        </p:cTn>
                                        <p:tgtEl>
                                          <p:spTgt spid="16"/>
                                        </p:tgtEl>
                                        <p:attrNameLst>
                                          <p:attrName>style.visibility</p:attrName>
                                        </p:attrNameLst>
                                      </p:cBhvr>
                                      <p:to>
                                        <p:strVal val="visible"/>
                                      </p:to>
                                    </p:set>
                                    <p:animEffect transition="in" filter="fade">
                                      <p:cBhvr>
                                        <p:cTn id="125" dur="500"/>
                                        <p:tgtEl>
                                          <p:spTgt spid="16"/>
                                        </p:tgtEl>
                                      </p:cBhvr>
                                    </p:animEffect>
                                  </p:childTnLst>
                                </p:cTn>
                              </p:par>
                            </p:childTnLst>
                          </p:cTn>
                        </p:par>
                        <p:par>
                          <p:cTn id="126" fill="hold">
                            <p:stCondLst>
                              <p:cond delay="1000"/>
                            </p:stCondLst>
                            <p:childTnLst>
                              <p:par>
                                <p:cTn id="127" presetID="10" presetClass="entr" presetSubtype="0" fill="hold" grpId="4" nodeType="afterEffect">
                                  <p:stCondLst>
                                    <p:cond delay="0"/>
                                  </p:stCondLst>
                                  <p:childTnLst>
                                    <p:set>
                                      <p:cBhvr>
                                        <p:cTn id="128" dur="1" fill="hold">
                                          <p:stCondLst>
                                            <p:cond delay="0"/>
                                          </p:stCondLst>
                                        </p:cTn>
                                        <p:tgtEl>
                                          <p:spTgt spid="20"/>
                                        </p:tgtEl>
                                        <p:attrNameLst>
                                          <p:attrName>style.visibility</p:attrName>
                                        </p:attrNameLst>
                                      </p:cBhvr>
                                      <p:to>
                                        <p:strVal val="visible"/>
                                      </p:to>
                                    </p:set>
                                    <p:animEffect transition="in" filter="fade">
                                      <p:cBhvr>
                                        <p:cTn id="129" dur="500"/>
                                        <p:tgtEl>
                                          <p:spTgt spid="2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5" nodeType="clickEffect">
                                  <p:stCondLst>
                                    <p:cond delay="0"/>
                                  </p:stCondLst>
                                  <p:childTnLst>
                                    <p:animEffect transition="out" filter="fade">
                                      <p:cBhvr>
                                        <p:cTn id="133" dur="500"/>
                                        <p:tgtEl>
                                          <p:spTgt spid="20"/>
                                        </p:tgtEl>
                                      </p:cBhvr>
                                    </p:animEffect>
                                    <p:set>
                                      <p:cBhvr>
                                        <p:cTn id="134" dur="1" fill="hold">
                                          <p:stCondLst>
                                            <p:cond delay="499"/>
                                          </p:stCondLst>
                                        </p:cTn>
                                        <p:tgtEl>
                                          <p:spTgt spid="20"/>
                                        </p:tgtEl>
                                        <p:attrNameLst>
                                          <p:attrName>style.visibility</p:attrName>
                                        </p:attrNameLst>
                                      </p:cBhvr>
                                      <p:to>
                                        <p:strVal val="hidden"/>
                                      </p:to>
                                    </p:set>
                                  </p:childTnLst>
                                </p:cTn>
                              </p:par>
                              <p:par>
                                <p:cTn id="135" presetID="10" presetClass="exit" presetSubtype="0" fill="hold" grpId="3" nodeType="withEffect">
                                  <p:stCondLst>
                                    <p:cond delay="0"/>
                                  </p:stCondLst>
                                  <p:childTnLst>
                                    <p:animEffect transition="out" filter="fade">
                                      <p:cBhvr>
                                        <p:cTn id="136" dur="500"/>
                                        <p:tgtEl>
                                          <p:spTgt spid="16"/>
                                        </p:tgtEl>
                                      </p:cBhvr>
                                    </p:animEffect>
                                    <p:set>
                                      <p:cBhvr>
                                        <p:cTn id="137" dur="1" fill="hold">
                                          <p:stCondLst>
                                            <p:cond delay="499"/>
                                          </p:stCondLst>
                                        </p:cTn>
                                        <p:tgtEl>
                                          <p:spTgt spid="16"/>
                                        </p:tgtEl>
                                        <p:attrNameLst>
                                          <p:attrName>style.visibility</p:attrName>
                                        </p:attrNameLst>
                                      </p:cBhvr>
                                      <p:to>
                                        <p:strVal val="hidden"/>
                                      </p:to>
                                    </p:set>
                                  </p:childTnLst>
                                </p:cTn>
                              </p:par>
                            </p:childTnLst>
                          </p:cTn>
                        </p:par>
                        <p:par>
                          <p:cTn id="138" fill="hold">
                            <p:stCondLst>
                              <p:cond delay="500"/>
                            </p:stCondLst>
                            <p:childTnLst>
                              <p:par>
                                <p:cTn id="139" presetID="10" presetClass="entr" presetSubtype="0" fill="hold" grpId="4" nodeType="afterEffect">
                                  <p:stCondLst>
                                    <p:cond delay="0"/>
                                  </p:stCondLst>
                                  <p:childTnLst>
                                    <p:set>
                                      <p:cBhvr>
                                        <p:cTn id="140" dur="1" fill="hold">
                                          <p:stCondLst>
                                            <p:cond delay="0"/>
                                          </p:stCondLst>
                                        </p:cTn>
                                        <p:tgtEl>
                                          <p:spTgt spid="16"/>
                                        </p:tgtEl>
                                        <p:attrNameLst>
                                          <p:attrName>style.visibility</p:attrName>
                                        </p:attrNameLst>
                                      </p:cBhvr>
                                      <p:to>
                                        <p:strVal val="visible"/>
                                      </p:to>
                                    </p:set>
                                    <p:animEffect transition="in" filter="fade">
                                      <p:cBhvr>
                                        <p:cTn id="141" dur="500"/>
                                        <p:tgtEl>
                                          <p:spTgt spid="16"/>
                                        </p:tgtEl>
                                      </p:cBhvr>
                                    </p:animEffect>
                                  </p:childTnLst>
                                </p:cTn>
                              </p:par>
                            </p:childTnLst>
                          </p:cTn>
                        </p:par>
                        <p:par>
                          <p:cTn id="142" fill="hold">
                            <p:stCondLst>
                              <p:cond delay="1000"/>
                            </p:stCondLst>
                            <p:childTnLst>
                              <p:par>
                                <p:cTn id="143" presetID="10" presetClass="entr" presetSubtype="0" fill="hold" grpId="4" nodeType="afterEffect">
                                  <p:stCondLst>
                                    <p:cond delay="0"/>
                                  </p:stCondLst>
                                  <p:childTnLst>
                                    <p:set>
                                      <p:cBhvr>
                                        <p:cTn id="144" dur="1" fill="hold">
                                          <p:stCondLst>
                                            <p:cond delay="0"/>
                                          </p:stCondLst>
                                        </p:cTn>
                                        <p:tgtEl>
                                          <p:spTgt spid="19"/>
                                        </p:tgtEl>
                                        <p:attrNameLst>
                                          <p:attrName>style.visibility</p:attrName>
                                        </p:attrNameLst>
                                      </p:cBhvr>
                                      <p:to>
                                        <p:strVal val="visible"/>
                                      </p:to>
                                    </p:set>
                                    <p:animEffect transition="in" filter="fade">
                                      <p:cBhvr>
                                        <p:cTn id="1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P spid="16" grpId="0" animBg="1"/>
      <p:bldP spid="16" grpId="1" animBg="1"/>
      <p:bldP spid="16" grpId="2" animBg="1"/>
      <p:bldP spid="16" grpId="3" animBg="1"/>
      <p:bldP spid="16" grpId="4" animBg="1"/>
      <p:bldP spid="17" grpId="0" animBg="1"/>
      <p:bldP spid="17" grpId="1" animBg="1"/>
      <p:bldP spid="17" grpId="2" animBg="1"/>
      <p:bldP spid="17" grpId="3" animBg="1"/>
      <p:bldP spid="18" grpId="0" animBg="1"/>
      <p:bldP spid="18" grpId="1" animBg="1"/>
      <p:bldP spid="18" grpId="2" animBg="1"/>
      <p:bldP spid="18" grpId="3" animBg="1"/>
      <p:bldP spid="19" grpId="0" animBg="1"/>
      <p:bldP spid="19" grpId="1" animBg="1"/>
      <p:bldP spid="19" grpId="2" animBg="1"/>
      <p:bldP spid="19" grpId="3" animBg="1"/>
      <p:bldP spid="19" grpId="4" animBg="1"/>
      <p:bldP spid="20" grpId="0" animBg="1"/>
      <p:bldP spid="20" grpId="1" animBg="1"/>
      <p:bldP spid="20" grpId="2" animBg="1"/>
      <p:bldP spid="20" grpId="3" animBg="1"/>
      <p:bldP spid="20" grpId="4" animBg="1"/>
      <p:bldP spid="20" grpId="5"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1:1</a:t>
            </a:r>
          </a:p>
        </p:txBody>
      </p:sp>
      <p:pic>
        <p:nvPicPr>
          <p:cNvPr id="6" name="Picture 5">
            <a:extLst>
              <a:ext uri="{FF2B5EF4-FFF2-40B4-BE49-F238E27FC236}">
                <a16:creationId xmlns:a16="http://schemas.microsoft.com/office/drawing/2014/main" id="{113D867D-01E4-4C1D-9F9F-8EA750C5A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9713" y="1179326"/>
            <a:ext cx="841704" cy="829235"/>
          </a:xfrm>
          <a:prstGeom prst="rect">
            <a:avLst/>
          </a:prstGeom>
        </p:spPr>
      </p:pic>
      <p:pic>
        <p:nvPicPr>
          <p:cNvPr id="8" name="Picture 7" descr="A picture containing scissors, window&#10;&#10;Description automatically generated">
            <a:extLst>
              <a:ext uri="{FF2B5EF4-FFF2-40B4-BE49-F238E27FC236}">
                <a16:creationId xmlns:a16="http://schemas.microsoft.com/office/drawing/2014/main" id="{3559EA81-EBCE-4903-96B1-17F7E213D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7430" y="1179326"/>
            <a:ext cx="841704" cy="829235"/>
          </a:xfrm>
          <a:prstGeom prst="rect">
            <a:avLst/>
          </a:prstGeom>
        </p:spPr>
      </p:pic>
      <p:pic>
        <p:nvPicPr>
          <p:cNvPr id="10" name="Picture 9">
            <a:extLst>
              <a:ext uri="{FF2B5EF4-FFF2-40B4-BE49-F238E27FC236}">
                <a16:creationId xmlns:a16="http://schemas.microsoft.com/office/drawing/2014/main" id="{39A37067-551C-43D8-9F8B-6116A33B1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147" y="1179326"/>
            <a:ext cx="841704" cy="829235"/>
          </a:xfrm>
          <a:prstGeom prst="rect">
            <a:avLst/>
          </a:prstGeom>
        </p:spPr>
      </p:pic>
      <p:pic>
        <p:nvPicPr>
          <p:cNvPr id="12" name="Picture 11" descr="A drawing of a cartoon character&#10;&#10;Description automatically generated">
            <a:extLst>
              <a:ext uri="{FF2B5EF4-FFF2-40B4-BE49-F238E27FC236}">
                <a16:creationId xmlns:a16="http://schemas.microsoft.com/office/drawing/2014/main" id="{0F79DADE-EF5A-4511-8BCA-723B3943A5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2864" y="1179326"/>
            <a:ext cx="841704" cy="829235"/>
          </a:xfrm>
          <a:prstGeom prst="rect">
            <a:avLst/>
          </a:prstGeom>
        </p:spPr>
      </p:pic>
      <p:pic>
        <p:nvPicPr>
          <p:cNvPr id="14" name="Picture 13" descr="A drawing of a cartoon character&#10;&#10;Description automatically generated">
            <a:extLst>
              <a:ext uri="{FF2B5EF4-FFF2-40B4-BE49-F238E27FC236}">
                <a16:creationId xmlns:a16="http://schemas.microsoft.com/office/drawing/2014/main" id="{F0BC55FF-A7B5-4BAC-8223-0A42FA275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0582" y="1179326"/>
            <a:ext cx="841704" cy="829235"/>
          </a:xfrm>
          <a:prstGeom prst="rect">
            <a:avLst/>
          </a:prstGeom>
        </p:spPr>
      </p:pic>
      <p:pic>
        <p:nvPicPr>
          <p:cNvPr id="17" name="Picture 16" descr="A picture containing scissors, window&#10;&#10;Description automatically generated">
            <a:extLst>
              <a:ext uri="{FF2B5EF4-FFF2-40B4-BE49-F238E27FC236}">
                <a16:creationId xmlns:a16="http://schemas.microsoft.com/office/drawing/2014/main" id="{EFDC3298-7A03-4435-B9C8-3F4475804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82" y="2534653"/>
            <a:ext cx="841704" cy="829235"/>
          </a:xfrm>
          <a:prstGeom prst="rect">
            <a:avLst/>
          </a:prstGeom>
        </p:spPr>
      </p:pic>
      <p:pic>
        <p:nvPicPr>
          <p:cNvPr id="18" name="Picture 17" descr="A drawing of a cartoon character&#10;&#10;Description automatically generated">
            <a:extLst>
              <a:ext uri="{FF2B5EF4-FFF2-40B4-BE49-F238E27FC236}">
                <a16:creationId xmlns:a16="http://schemas.microsoft.com/office/drawing/2014/main" id="{EC2822F8-5AF7-4A29-BFBE-4B3A6F40F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7430" y="2534653"/>
            <a:ext cx="841704" cy="829235"/>
          </a:xfrm>
          <a:prstGeom prst="rect">
            <a:avLst/>
          </a:prstGeom>
        </p:spPr>
      </p:pic>
      <p:pic>
        <p:nvPicPr>
          <p:cNvPr id="19" name="Picture 18" descr="A drawing of a cartoon character&#10;&#10;Description automatically generated">
            <a:extLst>
              <a:ext uri="{FF2B5EF4-FFF2-40B4-BE49-F238E27FC236}">
                <a16:creationId xmlns:a16="http://schemas.microsoft.com/office/drawing/2014/main" id="{BBCB977F-B6AD-4C33-BC89-47B4F40BE3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2864" y="2534653"/>
            <a:ext cx="841704" cy="829235"/>
          </a:xfrm>
          <a:prstGeom prst="rect">
            <a:avLst/>
          </a:prstGeom>
        </p:spPr>
      </p:pic>
      <p:pic>
        <p:nvPicPr>
          <p:cNvPr id="20" name="Picture 19" descr="A drawing of a cartoon character&#10;&#10;Description automatically generated">
            <a:extLst>
              <a:ext uri="{FF2B5EF4-FFF2-40B4-BE49-F238E27FC236}">
                <a16:creationId xmlns:a16="http://schemas.microsoft.com/office/drawing/2014/main" id="{B358317A-4272-43AF-A777-7BBA5E73EA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9713" y="3889981"/>
            <a:ext cx="841704" cy="829235"/>
          </a:xfrm>
          <a:prstGeom prst="rect">
            <a:avLst/>
          </a:prstGeom>
        </p:spPr>
      </p:pic>
      <p:pic>
        <p:nvPicPr>
          <p:cNvPr id="22" name="Picture 21">
            <a:extLst>
              <a:ext uri="{FF2B5EF4-FFF2-40B4-BE49-F238E27FC236}">
                <a16:creationId xmlns:a16="http://schemas.microsoft.com/office/drawing/2014/main" id="{CFCE1CC8-179A-4CF8-A5A0-0046082621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9713" y="2534653"/>
            <a:ext cx="841704" cy="829235"/>
          </a:xfrm>
          <a:prstGeom prst="rect">
            <a:avLst/>
          </a:prstGeom>
        </p:spPr>
      </p:pic>
      <p:pic>
        <p:nvPicPr>
          <p:cNvPr id="23" name="Picture 22">
            <a:extLst>
              <a:ext uri="{FF2B5EF4-FFF2-40B4-BE49-F238E27FC236}">
                <a16:creationId xmlns:a16="http://schemas.microsoft.com/office/drawing/2014/main" id="{B2BEEAA5-B294-452F-90C9-576A22D8A1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5147" y="2534653"/>
            <a:ext cx="841704" cy="829235"/>
          </a:xfrm>
          <a:prstGeom prst="rect">
            <a:avLst/>
          </a:prstGeom>
        </p:spPr>
      </p:pic>
      <p:pic>
        <p:nvPicPr>
          <p:cNvPr id="24" name="Picture 23">
            <a:extLst>
              <a:ext uri="{FF2B5EF4-FFF2-40B4-BE49-F238E27FC236}">
                <a16:creationId xmlns:a16="http://schemas.microsoft.com/office/drawing/2014/main" id="{AEB86C46-F3B2-42CF-9B9A-F0A2D0DB0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7430" y="3889981"/>
            <a:ext cx="841704" cy="829235"/>
          </a:xfrm>
          <a:prstGeom prst="rect">
            <a:avLst/>
          </a:prstGeom>
        </p:spPr>
      </p:pic>
      <p:sp>
        <p:nvSpPr>
          <p:cNvPr id="25" name="TextBox 24">
            <a:extLst>
              <a:ext uri="{FF2B5EF4-FFF2-40B4-BE49-F238E27FC236}">
                <a16:creationId xmlns:a16="http://schemas.microsoft.com/office/drawing/2014/main" id="{96B63816-80DF-42C3-BC6A-F16BF2AA752D}"/>
              </a:ext>
            </a:extLst>
          </p:cNvPr>
          <p:cNvSpPr txBox="1"/>
          <p:nvPr/>
        </p:nvSpPr>
        <p:spPr bwMode="auto">
          <a:xfrm>
            <a:off x="5920311" y="501891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26" name="TextBox 25">
            <a:extLst>
              <a:ext uri="{FF2B5EF4-FFF2-40B4-BE49-F238E27FC236}">
                <a16:creationId xmlns:a16="http://schemas.microsoft.com/office/drawing/2014/main" id="{A585D249-50BE-418C-AD75-03C5491F69CE}"/>
              </a:ext>
            </a:extLst>
          </p:cNvPr>
          <p:cNvSpPr txBox="1"/>
          <p:nvPr/>
        </p:nvSpPr>
        <p:spPr bwMode="auto">
          <a:xfrm>
            <a:off x="5711537" y="5447843"/>
            <a:ext cx="7689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zero</a:t>
            </a:r>
          </a:p>
        </p:txBody>
      </p:sp>
      <p:sp>
        <p:nvSpPr>
          <p:cNvPr id="29" name="TextBox 28">
            <a:extLst>
              <a:ext uri="{FF2B5EF4-FFF2-40B4-BE49-F238E27FC236}">
                <a16:creationId xmlns:a16="http://schemas.microsoft.com/office/drawing/2014/main" id="{C70EE72A-2960-4778-ACB2-8F4BAA74DF5A}"/>
              </a:ext>
            </a:extLst>
          </p:cNvPr>
          <p:cNvSpPr txBox="1"/>
          <p:nvPr/>
        </p:nvSpPr>
        <p:spPr bwMode="auto">
          <a:xfrm>
            <a:off x="5920312" y="501891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30" name="TextBox 29">
            <a:extLst>
              <a:ext uri="{FF2B5EF4-FFF2-40B4-BE49-F238E27FC236}">
                <a16:creationId xmlns:a16="http://schemas.microsoft.com/office/drawing/2014/main" id="{420943D7-B8A7-43E1-A1C1-1AEE953214FD}"/>
              </a:ext>
            </a:extLst>
          </p:cNvPr>
          <p:cNvSpPr txBox="1"/>
          <p:nvPr/>
        </p:nvSpPr>
        <p:spPr bwMode="auto">
          <a:xfrm>
            <a:off x="5750041" y="5447843"/>
            <a:ext cx="6919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two</a:t>
            </a:r>
          </a:p>
        </p:txBody>
      </p:sp>
      <p:sp>
        <p:nvSpPr>
          <p:cNvPr id="31" name="TextBox 30">
            <a:extLst>
              <a:ext uri="{FF2B5EF4-FFF2-40B4-BE49-F238E27FC236}">
                <a16:creationId xmlns:a16="http://schemas.microsoft.com/office/drawing/2014/main" id="{E751CCF9-B9BB-46F2-981F-CEBDC4ABF15E}"/>
              </a:ext>
            </a:extLst>
          </p:cNvPr>
          <p:cNvSpPr txBox="1"/>
          <p:nvPr/>
        </p:nvSpPr>
        <p:spPr bwMode="auto">
          <a:xfrm>
            <a:off x="5920311" y="501891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32" name="TextBox 31">
            <a:extLst>
              <a:ext uri="{FF2B5EF4-FFF2-40B4-BE49-F238E27FC236}">
                <a16:creationId xmlns:a16="http://schemas.microsoft.com/office/drawing/2014/main" id="{48263C6E-87D7-45FD-AA2E-7992FD9D5C47}"/>
              </a:ext>
            </a:extLst>
          </p:cNvPr>
          <p:cNvSpPr txBox="1"/>
          <p:nvPr/>
        </p:nvSpPr>
        <p:spPr bwMode="auto">
          <a:xfrm>
            <a:off x="5723943" y="5447843"/>
            <a:ext cx="7441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four</a:t>
            </a:r>
          </a:p>
        </p:txBody>
      </p:sp>
      <p:sp>
        <p:nvSpPr>
          <p:cNvPr id="33" name="TextBox 32">
            <a:extLst>
              <a:ext uri="{FF2B5EF4-FFF2-40B4-BE49-F238E27FC236}">
                <a16:creationId xmlns:a16="http://schemas.microsoft.com/office/drawing/2014/main" id="{F175E539-84EC-4485-A650-7CEB02E43E2C}"/>
              </a:ext>
            </a:extLst>
          </p:cNvPr>
          <p:cNvSpPr txBox="1"/>
          <p:nvPr/>
        </p:nvSpPr>
        <p:spPr bwMode="auto">
          <a:xfrm>
            <a:off x="5920312" y="501891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34" name="TextBox 33">
            <a:extLst>
              <a:ext uri="{FF2B5EF4-FFF2-40B4-BE49-F238E27FC236}">
                <a16:creationId xmlns:a16="http://schemas.microsoft.com/office/drawing/2014/main" id="{331DF49A-4E37-4E97-A5D1-7CFCD01FEC80}"/>
              </a:ext>
            </a:extLst>
          </p:cNvPr>
          <p:cNvSpPr txBox="1"/>
          <p:nvPr/>
        </p:nvSpPr>
        <p:spPr bwMode="auto">
          <a:xfrm>
            <a:off x="5830542" y="5447843"/>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six</a:t>
            </a:r>
          </a:p>
        </p:txBody>
      </p:sp>
      <p:sp>
        <p:nvSpPr>
          <p:cNvPr id="35" name="TextBox 34">
            <a:extLst>
              <a:ext uri="{FF2B5EF4-FFF2-40B4-BE49-F238E27FC236}">
                <a16:creationId xmlns:a16="http://schemas.microsoft.com/office/drawing/2014/main" id="{7FD360E8-285C-40EF-BDD9-08CFEC4D4F0F}"/>
              </a:ext>
            </a:extLst>
          </p:cNvPr>
          <p:cNvSpPr txBox="1"/>
          <p:nvPr/>
        </p:nvSpPr>
        <p:spPr bwMode="auto">
          <a:xfrm>
            <a:off x="5920312" y="501891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sp>
        <p:nvSpPr>
          <p:cNvPr id="36" name="TextBox 35">
            <a:extLst>
              <a:ext uri="{FF2B5EF4-FFF2-40B4-BE49-F238E27FC236}">
                <a16:creationId xmlns:a16="http://schemas.microsoft.com/office/drawing/2014/main" id="{0ADEEBE5-A76D-4EE6-A2B6-78A2C71651B0}"/>
              </a:ext>
            </a:extLst>
          </p:cNvPr>
          <p:cNvSpPr txBox="1"/>
          <p:nvPr/>
        </p:nvSpPr>
        <p:spPr bwMode="auto">
          <a:xfrm>
            <a:off x="5655817" y="5447843"/>
            <a:ext cx="8803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eight</a:t>
            </a:r>
          </a:p>
        </p:txBody>
      </p:sp>
      <p:sp>
        <p:nvSpPr>
          <p:cNvPr id="37" name="TextBox 36">
            <a:extLst>
              <a:ext uri="{FF2B5EF4-FFF2-40B4-BE49-F238E27FC236}">
                <a16:creationId xmlns:a16="http://schemas.microsoft.com/office/drawing/2014/main" id="{162ADC5A-1095-4228-9F0E-B84BBC27D989}"/>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38" name="TextBox 37">
            <a:extLst>
              <a:ext uri="{FF2B5EF4-FFF2-40B4-BE49-F238E27FC236}">
                <a16:creationId xmlns:a16="http://schemas.microsoft.com/office/drawing/2014/main" id="{4DD07855-A6CB-42EA-82DC-B142985D3F95}"/>
              </a:ext>
            </a:extLst>
          </p:cNvPr>
          <p:cNvSpPr txBox="1"/>
          <p:nvPr/>
        </p:nvSpPr>
        <p:spPr bwMode="auto">
          <a:xfrm>
            <a:off x="5785274" y="5447843"/>
            <a:ext cx="621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39" name="TextBox 38">
            <a:extLst>
              <a:ext uri="{FF2B5EF4-FFF2-40B4-BE49-F238E27FC236}">
                <a16:creationId xmlns:a16="http://schemas.microsoft.com/office/drawing/2014/main" id="{3113695B-9E7D-431B-9753-9B2C21A6C8BA}"/>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a:t>
            </a:r>
          </a:p>
        </p:txBody>
      </p:sp>
      <p:sp>
        <p:nvSpPr>
          <p:cNvPr id="40" name="TextBox 39">
            <a:extLst>
              <a:ext uri="{FF2B5EF4-FFF2-40B4-BE49-F238E27FC236}">
                <a16:creationId xmlns:a16="http://schemas.microsoft.com/office/drawing/2014/main" id="{C074FCA8-CDED-4B7E-9E48-A108E406E346}"/>
              </a:ext>
            </a:extLst>
          </p:cNvPr>
          <p:cNvSpPr txBox="1"/>
          <p:nvPr/>
        </p:nvSpPr>
        <p:spPr bwMode="auto">
          <a:xfrm>
            <a:off x="5570087" y="5447843"/>
            <a:ext cx="1051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twelve</a:t>
            </a:r>
          </a:p>
        </p:txBody>
      </p:sp>
      <p:sp>
        <p:nvSpPr>
          <p:cNvPr id="41" name="TextBox 40">
            <a:extLst>
              <a:ext uri="{FF2B5EF4-FFF2-40B4-BE49-F238E27FC236}">
                <a16:creationId xmlns:a16="http://schemas.microsoft.com/office/drawing/2014/main" id="{596A95E8-0009-4998-BCBC-1B5FB195AB59}"/>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14</a:t>
            </a:r>
          </a:p>
        </p:txBody>
      </p:sp>
      <p:sp>
        <p:nvSpPr>
          <p:cNvPr id="42" name="TextBox 41">
            <a:extLst>
              <a:ext uri="{FF2B5EF4-FFF2-40B4-BE49-F238E27FC236}">
                <a16:creationId xmlns:a16="http://schemas.microsoft.com/office/drawing/2014/main" id="{6D793227-0814-4F46-BEFA-E69FD873EDC4}"/>
              </a:ext>
            </a:extLst>
          </p:cNvPr>
          <p:cNvSpPr txBox="1"/>
          <p:nvPr/>
        </p:nvSpPr>
        <p:spPr bwMode="auto">
          <a:xfrm>
            <a:off x="5420975" y="5447843"/>
            <a:ext cx="1350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fourteen</a:t>
            </a:r>
          </a:p>
        </p:txBody>
      </p:sp>
      <p:sp>
        <p:nvSpPr>
          <p:cNvPr id="43" name="TextBox 42">
            <a:extLst>
              <a:ext uri="{FF2B5EF4-FFF2-40B4-BE49-F238E27FC236}">
                <a16:creationId xmlns:a16="http://schemas.microsoft.com/office/drawing/2014/main" id="{72DD2DD4-722B-4025-B1EA-1D68EB6A40BC}"/>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16</a:t>
            </a:r>
          </a:p>
        </p:txBody>
      </p:sp>
      <p:sp>
        <p:nvSpPr>
          <p:cNvPr id="44" name="TextBox 43">
            <a:extLst>
              <a:ext uri="{FF2B5EF4-FFF2-40B4-BE49-F238E27FC236}">
                <a16:creationId xmlns:a16="http://schemas.microsoft.com/office/drawing/2014/main" id="{D17720B0-A21E-449A-93E1-1BEE9073E628}"/>
              </a:ext>
            </a:extLst>
          </p:cNvPr>
          <p:cNvSpPr txBox="1"/>
          <p:nvPr/>
        </p:nvSpPr>
        <p:spPr bwMode="auto">
          <a:xfrm>
            <a:off x="5531999" y="5447843"/>
            <a:ext cx="1128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sixteen</a:t>
            </a:r>
          </a:p>
        </p:txBody>
      </p:sp>
      <p:sp>
        <p:nvSpPr>
          <p:cNvPr id="45" name="TextBox 44">
            <a:extLst>
              <a:ext uri="{FF2B5EF4-FFF2-40B4-BE49-F238E27FC236}">
                <a16:creationId xmlns:a16="http://schemas.microsoft.com/office/drawing/2014/main" id="{B9EDAB8C-FC9F-409B-BF8F-BF3AEA58C0C3}"/>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18</a:t>
            </a:r>
          </a:p>
        </p:txBody>
      </p:sp>
      <p:sp>
        <p:nvSpPr>
          <p:cNvPr id="46" name="TextBox 45">
            <a:extLst>
              <a:ext uri="{FF2B5EF4-FFF2-40B4-BE49-F238E27FC236}">
                <a16:creationId xmlns:a16="http://schemas.microsoft.com/office/drawing/2014/main" id="{1A2A547E-5BD4-4E15-BE74-6C99B709902A}"/>
              </a:ext>
            </a:extLst>
          </p:cNvPr>
          <p:cNvSpPr txBox="1"/>
          <p:nvPr/>
        </p:nvSpPr>
        <p:spPr bwMode="auto">
          <a:xfrm>
            <a:off x="5409371" y="5447843"/>
            <a:ext cx="13732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eighteen</a:t>
            </a:r>
          </a:p>
        </p:txBody>
      </p:sp>
      <p:sp>
        <p:nvSpPr>
          <p:cNvPr id="47" name="TextBox 46">
            <a:extLst>
              <a:ext uri="{FF2B5EF4-FFF2-40B4-BE49-F238E27FC236}">
                <a16:creationId xmlns:a16="http://schemas.microsoft.com/office/drawing/2014/main" id="{13CAD061-2360-4D05-9731-181E2FE7BAFC}"/>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48" name="TextBox 47">
            <a:extLst>
              <a:ext uri="{FF2B5EF4-FFF2-40B4-BE49-F238E27FC236}">
                <a16:creationId xmlns:a16="http://schemas.microsoft.com/office/drawing/2014/main" id="{15E49B99-4C4D-4987-93B5-4BA1329DBF9E}"/>
              </a:ext>
            </a:extLst>
          </p:cNvPr>
          <p:cNvSpPr txBox="1"/>
          <p:nvPr/>
        </p:nvSpPr>
        <p:spPr bwMode="auto">
          <a:xfrm>
            <a:off x="5546747" y="5447843"/>
            <a:ext cx="1098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a:t>
            </a:r>
          </a:p>
        </p:txBody>
      </p:sp>
      <p:sp>
        <p:nvSpPr>
          <p:cNvPr id="49" name="TextBox 48">
            <a:extLst>
              <a:ext uri="{FF2B5EF4-FFF2-40B4-BE49-F238E27FC236}">
                <a16:creationId xmlns:a16="http://schemas.microsoft.com/office/drawing/2014/main" id="{D324B9BD-BF52-40EC-975C-E978E27D8205}"/>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22</a:t>
            </a:r>
          </a:p>
        </p:txBody>
      </p:sp>
      <p:sp>
        <p:nvSpPr>
          <p:cNvPr id="50" name="TextBox 49">
            <a:extLst>
              <a:ext uri="{FF2B5EF4-FFF2-40B4-BE49-F238E27FC236}">
                <a16:creationId xmlns:a16="http://schemas.microsoft.com/office/drawing/2014/main" id="{D165EF98-7054-4A21-9515-A9DF298BA02E}"/>
              </a:ext>
            </a:extLst>
          </p:cNvPr>
          <p:cNvSpPr txBox="1"/>
          <p:nvPr/>
        </p:nvSpPr>
        <p:spPr bwMode="auto">
          <a:xfrm>
            <a:off x="5231406" y="5447843"/>
            <a:ext cx="1729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twenty-two</a:t>
            </a:r>
          </a:p>
        </p:txBody>
      </p:sp>
      <p:sp>
        <p:nvSpPr>
          <p:cNvPr id="51" name="TextBox 50">
            <a:extLst>
              <a:ext uri="{FF2B5EF4-FFF2-40B4-BE49-F238E27FC236}">
                <a16:creationId xmlns:a16="http://schemas.microsoft.com/office/drawing/2014/main" id="{E9C50A15-1199-4A7F-8107-F2159E6B813E}"/>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24</a:t>
            </a:r>
          </a:p>
        </p:txBody>
      </p:sp>
      <p:sp>
        <p:nvSpPr>
          <p:cNvPr id="52" name="TextBox 51">
            <a:extLst>
              <a:ext uri="{FF2B5EF4-FFF2-40B4-BE49-F238E27FC236}">
                <a16:creationId xmlns:a16="http://schemas.microsoft.com/office/drawing/2014/main" id="{E7B3EDC3-312F-4723-9855-916AB9596065}"/>
              </a:ext>
            </a:extLst>
          </p:cNvPr>
          <p:cNvSpPr txBox="1"/>
          <p:nvPr/>
        </p:nvSpPr>
        <p:spPr bwMode="auto">
          <a:xfrm>
            <a:off x="5205309" y="5447843"/>
            <a:ext cx="1781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twenty-four</a:t>
            </a:r>
          </a:p>
        </p:txBody>
      </p:sp>
    </p:spTree>
    <p:extLst>
      <p:ext uri="{BB962C8B-B14F-4D97-AF65-F5344CB8AC3E}">
        <p14:creationId xmlns:p14="http://schemas.microsoft.com/office/powerpoint/2010/main" val="93821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9"/>
                                        </p:tgtEl>
                                      </p:cBhvr>
                                    </p:animEffect>
                                    <p:set>
                                      <p:cBhvr>
                                        <p:cTn id="26" dur="1" fill="hold">
                                          <p:stCondLst>
                                            <p:cond delay="499"/>
                                          </p:stCondLst>
                                        </p:cTn>
                                        <p:tgtEl>
                                          <p:spTgt spid="2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35"/>
                                        </p:tgtEl>
                                      </p:cBhvr>
                                    </p:animEffect>
                                    <p:set>
                                      <p:cBhvr>
                                        <p:cTn id="83" dur="1" fill="hold">
                                          <p:stCondLst>
                                            <p:cond delay="499"/>
                                          </p:stCondLst>
                                        </p:cTn>
                                        <p:tgtEl>
                                          <p:spTgt spid="35"/>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36"/>
                                        </p:tgtEl>
                                      </p:cBhvr>
                                    </p:animEffect>
                                    <p:set>
                                      <p:cBhvr>
                                        <p:cTn id="86" dur="1" fill="hold">
                                          <p:stCondLst>
                                            <p:cond delay="499"/>
                                          </p:stCondLst>
                                        </p:cTn>
                                        <p:tgtEl>
                                          <p:spTgt spid="36"/>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500"/>
                                        <p:tgtEl>
                                          <p:spTgt spid="37"/>
                                        </p:tgtEl>
                                      </p:cBhvr>
                                    </p:animEffect>
                                  </p:childTnLst>
                                </p:cTn>
                              </p:par>
                              <p:par>
                                <p:cTn id="91" presetID="10"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500"/>
                                        <p:tgtEl>
                                          <p:spTgt spid="14"/>
                                        </p:tgtEl>
                                      </p:cBhvr>
                                    </p:animEffect>
                                  </p:childTnLst>
                                </p:cTn>
                              </p:par>
                            </p:childTnLst>
                          </p:cTn>
                        </p:par>
                        <p:par>
                          <p:cTn id="94" fill="hold">
                            <p:stCondLst>
                              <p:cond delay="1000"/>
                            </p:stCondLst>
                            <p:childTnLst>
                              <p:par>
                                <p:cTn id="95" presetID="10" presetClass="entr" presetSubtype="0" fill="hold" grpId="0" nodeType="after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37"/>
                                        </p:tgtEl>
                                      </p:cBhvr>
                                    </p:animEffect>
                                    <p:set>
                                      <p:cBhvr>
                                        <p:cTn id="102" dur="1" fill="hold">
                                          <p:stCondLst>
                                            <p:cond delay="499"/>
                                          </p:stCondLst>
                                        </p:cTn>
                                        <p:tgtEl>
                                          <p:spTgt spid="37"/>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38"/>
                                        </p:tgtEl>
                                      </p:cBhvr>
                                    </p:animEffect>
                                    <p:set>
                                      <p:cBhvr>
                                        <p:cTn id="105" dur="1" fill="hold">
                                          <p:stCondLst>
                                            <p:cond delay="499"/>
                                          </p:stCondLst>
                                        </p:cTn>
                                        <p:tgtEl>
                                          <p:spTgt spid="38"/>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par>
                                <p:cTn id="110" presetID="10" presetClass="entr" presetSubtype="0" fill="hold" nodeType="with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fade">
                                      <p:cBhvr>
                                        <p:cTn id="112" dur="500"/>
                                        <p:tgtEl>
                                          <p:spTgt spid="22"/>
                                        </p:tgtEl>
                                      </p:cBhvr>
                                    </p:animEffect>
                                  </p:childTnLst>
                                </p:cTn>
                              </p:par>
                            </p:childTnLst>
                          </p:cTn>
                        </p:par>
                        <p:par>
                          <p:cTn id="113" fill="hold">
                            <p:stCondLst>
                              <p:cond delay="1000"/>
                            </p:stCondLst>
                            <p:childTnLst>
                              <p:par>
                                <p:cTn id="114" presetID="10" presetClass="entr" presetSubtype="0" fill="hold" grpId="0" nodeType="after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39"/>
                                        </p:tgtEl>
                                      </p:cBhvr>
                                    </p:animEffect>
                                    <p:set>
                                      <p:cBhvr>
                                        <p:cTn id="121" dur="1" fill="hold">
                                          <p:stCondLst>
                                            <p:cond delay="499"/>
                                          </p:stCondLst>
                                        </p:cTn>
                                        <p:tgtEl>
                                          <p:spTgt spid="3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40"/>
                                        </p:tgtEl>
                                      </p:cBhvr>
                                    </p:animEffect>
                                    <p:set>
                                      <p:cBhvr>
                                        <p:cTn id="124" dur="1" fill="hold">
                                          <p:stCondLst>
                                            <p:cond delay="499"/>
                                          </p:stCondLst>
                                        </p:cTn>
                                        <p:tgtEl>
                                          <p:spTgt spid="40"/>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grpId="0" nodeType="after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fade">
                                      <p:cBhvr>
                                        <p:cTn id="128" dur="500"/>
                                        <p:tgtEl>
                                          <p:spTgt spid="41"/>
                                        </p:tgtEl>
                                      </p:cBhvr>
                                    </p:animEffect>
                                  </p:childTnLst>
                                </p:cTn>
                              </p:par>
                              <p:par>
                                <p:cTn id="129" presetID="10" presetClass="entr" presetSubtype="0" fill="hold" nodeType="with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fade">
                                      <p:cBhvr>
                                        <p:cTn id="131" dur="500"/>
                                        <p:tgtEl>
                                          <p:spTgt spid="18"/>
                                        </p:tgtEl>
                                      </p:cBhvr>
                                    </p:animEffect>
                                  </p:childTnLst>
                                </p:cTn>
                              </p:par>
                            </p:childTnLst>
                          </p:cTn>
                        </p:par>
                        <p:par>
                          <p:cTn id="132" fill="hold">
                            <p:stCondLst>
                              <p:cond delay="1000"/>
                            </p:stCondLst>
                            <p:childTnLst>
                              <p:par>
                                <p:cTn id="133" presetID="10" presetClass="entr" presetSubtype="0" fill="hold" grpId="0" nodeType="afterEffect">
                                  <p:stCondLst>
                                    <p:cond delay="0"/>
                                  </p:stCondLst>
                                  <p:childTnLst>
                                    <p:set>
                                      <p:cBhvr>
                                        <p:cTn id="134" dur="1" fill="hold">
                                          <p:stCondLst>
                                            <p:cond delay="0"/>
                                          </p:stCondLst>
                                        </p:cTn>
                                        <p:tgtEl>
                                          <p:spTgt spid="42"/>
                                        </p:tgtEl>
                                        <p:attrNameLst>
                                          <p:attrName>style.visibility</p:attrName>
                                        </p:attrNameLst>
                                      </p:cBhvr>
                                      <p:to>
                                        <p:strVal val="visible"/>
                                      </p:to>
                                    </p:set>
                                    <p:animEffect transition="in" filter="fade">
                                      <p:cBhvr>
                                        <p:cTn id="135" dur="500"/>
                                        <p:tgtEl>
                                          <p:spTgt spid="42"/>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41"/>
                                        </p:tgtEl>
                                      </p:cBhvr>
                                    </p:animEffect>
                                    <p:set>
                                      <p:cBhvr>
                                        <p:cTn id="140" dur="1" fill="hold">
                                          <p:stCondLst>
                                            <p:cond delay="499"/>
                                          </p:stCondLst>
                                        </p:cTn>
                                        <p:tgtEl>
                                          <p:spTgt spid="41"/>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42"/>
                                        </p:tgtEl>
                                      </p:cBhvr>
                                    </p:animEffect>
                                    <p:set>
                                      <p:cBhvr>
                                        <p:cTn id="143" dur="1" fill="hold">
                                          <p:stCondLst>
                                            <p:cond delay="499"/>
                                          </p:stCondLst>
                                        </p:cTn>
                                        <p:tgtEl>
                                          <p:spTgt spid="42"/>
                                        </p:tgtEl>
                                        <p:attrNameLst>
                                          <p:attrName>style.visibility</p:attrName>
                                        </p:attrNameLst>
                                      </p:cBhvr>
                                      <p:to>
                                        <p:strVal val="hidden"/>
                                      </p:to>
                                    </p:set>
                                  </p:childTnLst>
                                </p:cTn>
                              </p:par>
                            </p:childTnLst>
                          </p:cTn>
                        </p:par>
                        <p:par>
                          <p:cTn id="144" fill="hold">
                            <p:stCondLst>
                              <p:cond delay="500"/>
                            </p:stCondLst>
                            <p:childTnLst>
                              <p:par>
                                <p:cTn id="145" presetID="10" presetClass="entr" presetSubtype="0" fill="hold" grpId="0" nodeType="afterEffect">
                                  <p:stCondLst>
                                    <p:cond delay="0"/>
                                  </p:stCondLst>
                                  <p:childTnLst>
                                    <p:set>
                                      <p:cBhvr>
                                        <p:cTn id="146" dur="1" fill="hold">
                                          <p:stCondLst>
                                            <p:cond delay="0"/>
                                          </p:stCondLst>
                                        </p:cTn>
                                        <p:tgtEl>
                                          <p:spTgt spid="43"/>
                                        </p:tgtEl>
                                        <p:attrNameLst>
                                          <p:attrName>style.visibility</p:attrName>
                                        </p:attrNameLst>
                                      </p:cBhvr>
                                      <p:to>
                                        <p:strVal val="visible"/>
                                      </p:to>
                                    </p:set>
                                    <p:animEffect transition="in" filter="fade">
                                      <p:cBhvr>
                                        <p:cTn id="147" dur="500"/>
                                        <p:tgtEl>
                                          <p:spTgt spid="43"/>
                                        </p:tgtEl>
                                      </p:cBhvr>
                                    </p:animEffect>
                                  </p:childTnLst>
                                </p:cTn>
                              </p:par>
                              <p:par>
                                <p:cTn id="148" presetID="10" presetClass="entr" presetSubtype="0" fill="hold" nodeType="withEffect">
                                  <p:stCondLst>
                                    <p:cond delay="0"/>
                                  </p:stCondLst>
                                  <p:childTnLst>
                                    <p:set>
                                      <p:cBhvr>
                                        <p:cTn id="149" dur="1" fill="hold">
                                          <p:stCondLst>
                                            <p:cond delay="0"/>
                                          </p:stCondLst>
                                        </p:cTn>
                                        <p:tgtEl>
                                          <p:spTgt spid="23"/>
                                        </p:tgtEl>
                                        <p:attrNameLst>
                                          <p:attrName>style.visibility</p:attrName>
                                        </p:attrNameLst>
                                      </p:cBhvr>
                                      <p:to>
                                        <p:strVal val="visible"/>
                                      </p:to>
                                    </p:set>
                                    <p:animEffect transition="in" filter="fade">
                                      <p:cBhvr>
                                        <p:cTn id="150" dur="500"/>
                                        <p:tgtEl>
                                          <p:spTgt spid="23"/>
                                        </p:tgtEl>
                                      </p:cBhvr>
                                    </p:animEffect>
                                  </p:childTnLst>
                                </p:cTn>
                              </p:par>
                            </p:childTnLst>
                          </p:cTn>
                        </p:par>
                        <p:par>
                          <p:cTn id="151" fill="hold">
                            <p:stCondLst>
                              <p:cond delay="1000"/>
                            </p:stCondLst>
                            <p:childTnLst>
                              <p:par>
                                <p:cTn id="152" presetID="10" presetClass="entr" presetSubtype="0" fill="hold" grpId="0" nodeType="afterEffect">
                                  <p:stCondLst>
                                    <p:cond delay="0"/>
                                  </p:stCondLst>
                                  <p:childTnLst>
                                    <p:set>
                                      <p:cBhvr>
                                        <p:cTn id="153" dur="1" fill="hold">
                                          <p:stCondLst>
                                            <p:cond delay="0"/>
                                          </p:stCondLst>
                                        </p:cTn>
                                        <p:tgtEl>
                                          <p:spTgt spid="44"/>
                                        </p:tgtEl>
                                        <p:attrNameLst>
                                          <p:attrName>style.visibility</p:attrName>
                                        </p:attrNameLst>
                                      </p:cBhvr>
                                      <p:to>
                                        <p:strVal val="visible"/>
                                      </p:to>
                                    </p:set>
                                    <p:animEffect transition="in" filter="fade">
                                      <p:cBhvr>
                                        <p:cTn id="154" dur="500"/>
                                        <p:tgtEl>
                                          <p:spTgt spid="44"/>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43"/>
                                        </p:tgtEl>
                                      </p:cBhvr>
                                    </p:animEffect>
                                    <p:set>
                                      <p:cBhvr>
                                        <p:cTn id="159" dur="1" fill="hold">
                                          <p:stCondLst>
                                            <p:cond delay="499"/>
                                          </p:stCondLst>
                                        </p:cTn>
                                        <p:tgtEl>
                                          <p:spTgt spid="43"/>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44"/>
                                        </p:tgtEl>
                                      </p:cBhvr>
                                    </p:animEffect>
                                    <p:set>
                                      <p:cBhvr>
                                        <p:cTn id="162" dur="1" fill="hold">
                                          <p:stCondLst>
                                            <p:cond delay="499"/>
                                          </p:stCondLst>
                                        </p:cTn>
                                        <p:tgtEl>
                                          <p:spTgt spid="44"/>
                                        </p:tgtEl>
                                        <p:attrNameLst>
                                          <p:attrName>style.visibility</p:attrName>
                                        </p:attrNameLst>
                                      </p:cBhvr>
                                      <p:to>
                                        <p:strVal val="hidden"/>
                                      </p:to>
                                    </p:set>
                                  </p:childTnLst>
                                </p:cTn>
                              </p:par>
                            </p:childTnLst>
                          </p:cTn>
                        </p:par>
                        <p:par>
                          <p:cTn id="163" fill="hold">
                            <p:stCondLst>
                              <p:cond delay="500"/>
                            </p:stCondLst>
                            <p:childTnLst>
                              <p:par>
                                <p:cTn id="164" presetID="10" presetClass="entr" presetSubtype="0" fill="hold" grpId="0" nodeType="afterEffect">
                                  <p:stCondLst>
                                    <p:cond delay="0"/>
                                  </p:stCondLst>
                                  <p:childTnLst>
                                    <p:set>
                                      <p:cBhvr>
                                        <p:cTn id="165" dur="1" fill="hold">
                                          <p:stCondLst>
                                            <p:cond delay="0"/>
                                          </p:stCondLst>
                                        </p:cTn>
                                        <p:tgtEl>
                                          <p:spTgt spid="45"/>
                                        </p:tgtEl>
                                        <p:attrNameLst>
                                          <p:attrName>style.visibility</p:attrName>
                                        </p:attrNameLst>
                                      </p:cBhvr>
                                      <p:to>
                                        <p:strVal val="visible"/>
                                      </p:to>
                                    </p:set>
                                    <p:animEffect transition="in" filter="fade">
                                      <p:cBhvr>
                                        <p:cTn id="166" dur="500"/>
                                        <p:tgtEl>
                                          <p:spTgt spid="45"/>
                                        </p:tgtEl>
                                      </p:cBhvr>
                                    </p:animEffect>
                                  </p:childTnLst>
                                </p:cTn>
                              </p:par>
                              <p:par>
                                <p:cTn id="167" presetID="10" presetClass="entr" presetSubtype="0" fill="hold"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fade">
                                      <p:cBhvr>
                                        <p:cTn id="169" dur="500"/>
                                        <p:tgtEl>
                                          <p:spTgt spid="19"/>
                                        </p:tgtEl>
                                      </p:cBhvr>
                                    </p:animEffect>
                                  </p:childTnLst>
                                </p:cTn>
                              </p:par>
                            </p:childTnLst>
                          </p:cTn>
                        </p:par>
                        <p:par>
                          <p:cTn id="170" fill="hold">
                            <p:stCondLst>
                              <p:cond delay="1000"/>
                            </p:stCondLst>
                            <p:childTnLst>
                              <p:par>
                                <p:cTn id="171" presetID="10" presetClass="entr" presetSubtype="0" fill="hold" grpId="0" nodeType="afterEffect">
                                  <p:stCondLst>
                                    <p:cond delay="0"/>
                                  </p:stCondLst>
                                  <p:childTnLst>
                                    <p:set>
                                      <p:cBhvr>
                                        <p:cTn id="172" dur="1" fill="hold">
                                          <p:stCondLst>
                                            <p:cond delay="0"/>
                                          </p:stCondLst>
                                        </p:cTn>
                                        <p:tgtEl>
                                          <p:spTgt spid="46"/>
                                        </p:tgtEl>
                                        <p:attrNameLst>
                                          <p:attrName>style.visibility</p:attrName>
                                        </p:attrNameLst>
                                      </p:cBhvr>
                                      <p:to>
                                        <p:strVal val="visible"/>
                                      </p:to>
                                    </p:set>
                                    <p:animEffect transition="in" filter="fade">
                                      <p:cBhvr>
                                        <p:cTn id="173" dur="500"/>
                                        <p:tgtEl>
                                          <p:spTgt spid="46"/>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grpId="1" nodeType="clickEffect">
                                  <p:stCondLst>
                                    <p:cond delay="0"/>
                                  </p:stCondLst>
                                  <p:childTnLst>
                                    <p:animEffect transition="out" filter="fade">
                                      <p:cBhvr>
                                        <p:cTn id="177" dur="500"/>
                                        <p:tgtEl>
                                          <p:spTgt spid="45"/>
                                        </p:tgtEl>
                                      </p:cBhvr>
                                    </p:animEffect>
                                    <p:set>
                                      <p:cBhvr>
                                        <p:cTn id="178" dur="1" fill="hold">
                                          <p:stCondLst>
                                            <p:cond delay="499"/>
                                          </p:stCondLst>
                                        </p:cTn>
                                        <p:tgtEl>
                                          <p:spTgt spid="45"/>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46"/>
                                        </p:tgtEl>
                                      </p:cBhvr>
                                    </p:animEffect>
                                    <p:set>
                                      <p:cBhvr>
                                        <p:cTn id="181" dur="1" fill="hold">
                                          <p:stCondLst>
                                            <p:cond delay="499"/>
                                          </p:stCondLst>
                                        </p:cTn>
                                        <p:tgtEl>
                                          <p:spTgt spid="46"/>
                                        </p:tgtEl>
                                        <p:attrNameLst>
                                          <p:attrName>style.visibility</p:attrName>
                                        </p:attrNameLst>
                                      </p:cBhvr>
                                      <p:to>
                                        <p:strVal val="hidden"/>
                                      </p:to>
                                    </p:set>
                                  </p:childTnLst>
                                </p:cTn>
                              </p:par>
                            </p:childTnLst>
                          </p:cTn>
                        </p:par>
                        <p:par>
                          <p:cTn id="182" fill="hold">
                            <p:stCondLst>
                              <p:cond delay="500"/>
                            </p:stCondLst>
                            <p:childTnLst>
                              <p:par>
                                <p:cTn id="183" presetID="10" presetClass="entr" presetSubtype="0" fill="hold" grpId="0" nodeType="afterEffect">
                                  <p:stCondLst>
                                    <p:cond delay="0"/>
                                  </p:stCondLst>
                                  <p:childTnLst>
                                    <p:set>
                                      <p:cBhvr>
                                        <p:cTn id="184" dur="1" fill="hold">
                                          <p:stCondLst>
                                            <p:cond delay="0"/>
                                          </p:stCondLst>
                                        </p:cTn>
                                        <p:tgtEl>
                                          <p:spTgt spid="47"/>
                                        </p:tgtEl>
                                        <p:attrNameLst>
                                          <p:attrName>style.visibility</p:attrName>
                                        </p:attrNameLst>
                                      </p:cBhvr>
                                      <p:to>
                                        <p:strVal val="visible"/>
                                      </p:to>
                                    </p:set>
                                    <p:animEffect transition="in" filter="fade">
                                      <p:cBhvr>
                                        <p:cTn id="185" dur="500"/>
                                        <p:tgtEl>
                                          <p:spTgt spid="47"/>
                                        </p:tgtEl>
                                      </p:cBhvr>
                                    </p:animEffect>
                                  </p:childTnLst>
                                </p:cTn>
                              </p:par>
                              <p:par>
                                <p:cTn id="186" presetID="10" presetClass="entr" presetSubtype="0" fill="hold" nodeType="withEffect">
                                  <p:stCondLst>
                                    <p:cond delay="0"/>
                                  </p:stCondLst>
                                  <p:childTnLst>
                                    <p:set>
                                      <p:cBhvr>
                                        <p:cTn id="187" dur="1" fill="hold">
                                          <p:stCondLst>
                                            <p:cond delay="0"/>
                                          </p:stCondLst>
                                        </p:cTn>
                                        <p:tgtEl>
                                          <p:spTgt spid="17"/>
                                        </p:tgtEl>
                                        <p:attrNameLst>
                                          <p:attrName>style.visibility</p:attrName>
                                        </p:attrNameLst>
                                      </p:cBhvr>
                                      <p:to>
                                        <p:strVal val="visible"/>
                                      </p:to>
                                    </p:set>
                                    <p:animEffect transition="in" filter="fade">
                                      <p:cBhvr>
                                        <p:cTn id="188" dur="500"/>
                                        <p:tgtEl>
                                          <p:spTgt spid="17"/>
                                        </p:tgtEl>
                                      </p:cBhvr>
                                    </p:animEffect>
                                  </p:childTnLst>
                                </p:cTn>
                              </p:par>
                            </p:childTnLst>
                          </p:cTn>
                        </p:par>
                        <p:par>
                          <p:cTn id="189" fill="hold">
                            <p:stCondLst>
                              <p:cond delay="1000"/>
                            </p:stCondLst>
                            <p:childTnLst>
                              <p:par>
                                <p:cTn id="190" presetID="10" presetClass="entr" presetSubtype="0" fill="hold" grpId="0" nodeType="afterEffect">
                                  <p:stCondLst>
                                    <p:cond delay="0"/>
                                  </p:stCondLst>
                                  <p:childTnLst>
                                    <p:set>
                                      <p:cBhvr>
                                        <p:cTn id="191" dur="1" fill="hold">
                                          <p:stCondLst>
                                            <p:cond delay="0"/>
                                          </p:stCondLst>
                                        </p:cTn>
                                        <p:tgtEl>
                                          <p:spTgt spid="48"/>
                                        </p:tgtEl>
                                        <p:attrNameLst>
                                          <p:attrName>style.visibility</p:attrName>
                                        </p:attrNameLst>
                                      </p:cBhvr>
                                      <p:to>
                                        <p:strVal val="visible"/>
                                      </p:to>
                                    </p:set>
                                    <p:animEffect transition="in" filter="fade">
                                      <p:cBhvr>
                                        <p:cTn id="192" dur="500"/>
                                        <p:tgtEl>
                                          <p:spTgt spid="48"/>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48"/>
                                        </p:tgtEl>
                                      </p:cBhvr>
                                    </p:animEffect>
                                    <p:set>
                                      <p:cBhvr>
                                        <p:cTn id="200" dur="1" fill="hold">
                                          <p:stCondLst>
                                            <p:cond delay="499"/>
                                          </p:stCondLst>
                                        </p:cTn>
                                        <p:tgtEl>
                                          <p:spTgt spid="48"/>
                                        </p:tgtEl>
                                        <p:attrNameLst>
                                          <p:attrName>style.visibility</p:attrName>
                                        </p:attrNameLst>
                                      </p:cBhvr>
                                      <p:to>
                                        <p:strVal val="hidden"/>
                                      </p:to>
                                    </p:set>
                                  </p:childTnLst>
                                </p:cTn>
                              </p:par>
                            </p:childTnLst>
                          </p:cTn>
                        </p:par>
                        <p:par>
                          <p:cTn id="201" fill="hold">
                            <p:stCondLst>
                              <p:cond delay="500"/>
                            </p:stCondLst>
                            <p:childTnLst>
                              <p:par>
                                <p:cTn id="202" presetID="10" presetClass="entr" presetSubtype="0" fill="hold" grpId="0" nodeType="afterEffect">
                                  <p:stCondLst>
                                    <p:cond delay="0"/>
                                  </p:stCondLst>
                                  <p:childTnLst>
                                    <p:set>
                                      <p:cBhvr>
                                        <p:cTn id="203" dur="1" fill="hold">
                                          <p:stCondLst>
                                            <p:cond delay="0"/>
                                          </p:stCondLst>
                                        </p:cTn>
                                        <p:tgtEl>
                                          <p:spTgt spid="49"/>
                                        </p:tgtEl>
                                        <p:attrNameLst>
                                          <p:attrName>style.visibility</p:attrName>
                                        </p:attrNameLst>
                                      </p:cBhvr>
                                      <p:to>
                                        <p:strVal val="visible"/>
                                      </p:to>
                                    </p:set>
                                    <p:animEffect transition="in" filter="fade">
                                      <p:cBhvr>
                                        <p:cTn id="204" dur="500"/>
                                        <p:tgtEl>
                                          <p:spTgt spid="49"/>
                                        </p:tgtEl>
                                      </p:cBhvr>
                                    </p:animEffect>
                                  </p:childTnLst>
                                </p:cTn>
                              </p:par>
                              <p:par>
                                <p:cTn id="205" presetID="10" presetClass="entr" presetSubtype="0" fill="hold" nodeType="withEffect">
                                  <p:stCondLst>
                                    <p:cond delay="0"/>
                                  </p:stCondLst>
                                  <p:childTnLst>
                                    <p:set>
                                      <p:cBhvr>
                                        <p:cTn id="206" dur="1" fill="hold">
                                          <p:stCondLst>
                                            <p:cond delay="0"/>
                                          </p:stCondLst>
                                        </p:cTn>
                                        <p:tgtEl>
                                          <p:spTgt spid="20"/>
                                        </p:tgtEl>
                                        <p:attrNameLst>
                                          <p:attrName>style.visibility</p:attrName>
                                        </p:attrNameLst>
                                      </p:cBhvr>
                                      <p:to>
                                        <p:strVal val="visible"/>
                                      </p:to>
                                    </p:set>
                                    <p:animEffect transition="in" filter="fade">
                                      <p:cBhvr>
                                        <p:cTn id="207" dur="500"/>
                                        <p:tgtEl>
                                          <p:spTgt spid="20"/>
                                        </p:tgtEl>
                                      </p:cBhvr>
                                    </p:animEffect>
                                  </p:childTnLst>
                                </p:cTn>
                              </p:par>
                            </p:childTnLst>
                          </p:cTn>
                        </p:par>
                        <p:par>
                          <p:cTn id="208" fill="hold">
                            <p:stCondLst>
                              <p:cond delay="1000"/>
                            </p:stCondLst>
                            <p:childTnLst>
                              <p:par>
                                <p:cTn id="209" presetID="10" presetClass="entr" presetSubtype="0" fill="hold" grpId="0" nodeType="afterEffect">
                                  <p:stCondLst>
                                    <p:cond delay="0"/>
                                  </p:stCondLst>
                                  <p:childTnLst>
                                    <p:set>
                                      <p:cBhvr>
                                        <p:cTn id="210" dur="1" fill="hold">
                                          <p:stCondLst>
                                            <p:cond delay="0"/>
                                          </p:stCondLst>
                                        </p:cTn>
                                        <p:tgtEl>
                                          <p:spTgt spid="50"/>
                                        </p:tgtEl>
                                        <p:attrNameLst>
                                          <p:attrName>style.visibility</p:attrName>
                                        </p:attrNameLst>
                                      </p:cBhvr>
                                      <p:to>
                                        <p:strVal val="visible"/>
                                      </p:to>
                                    </p:set>
                                    <p:animEffect transition="in" filter="fade">
                                      <p:cBhvr>
                                        <p:cTn id="211" dur="500"/>
                                        <p:tgtEl>
                                          <p:spTgt spid="50"/>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xit" presetSubtype="0" fill="hold" grpId="1" nodeType="clickEffect">
                                  <p:stCondLst>
                                    <p:cond delay="0"/>
                                  </p:stCondLst>
                                  <p:childTnLst>
                                    <p:animEffect transition="out" filter="fade">
                                      <p:cBhvr>
                                        <p:cTn id="215" dur="500"/>
                                        <p:tgtEl>
                                          <p:spTgt spid="49"/>
                                        </p:tgtEl>
                                      </p:cBhvr>
                                    </p:animEffect>
                                    <p:set>
                                      <p:cBhvr>
                                        <p:cTn id="216" dur="1" fill="hold">
                                          <p:stCondLst>
                                            <p:cond delay="499"/>
                                          </p:stCondLst>
                                        </p:cTn>
                                        <p:tgtEl>
                                          <p:spTgt spid="49"/>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50"/>
                                        </p:tgtEl>
                                      </p:cBhvr>
                                    </p:animEffect>
                                    <p:set>
                                      <p:cBhvr>
                                        <p:cTn id="219" dur="1" fill="hold">
                                          <p:stCondLst>
                                            <p:cond delay="499"/>
                                          </p:stCondLst>
                                        </p:cTn>
                                        <p:tgtEl>
                                          <p:spTgt spid="50"/>
                                        </p:tgtEl>
                                        <p:attrNameLst>
                                          <p:attrName>style.visibility</p:attrName>
                                        </p:attrNameLst>
                                      </p:cBhvr>
                                      <p:to>
                                        <p:strVal val="hidden"/>
                                      </p:to>
                                    </p:set>
                                  </p:childTnLst>
                                </p:cTn>
                              </p:par>
                            </p:childTnLst>
                          </p:cTn>
                        </p:par>
                        <p:par>
                          <p:cTn id="220" fill="hold">
                            <p:stCondLst>
                              <p:cond delay="500"/>
                            </p:stCondLst>
                            <p:childTnLst>
                              <p:par>
                                <p:cTn id="221" presetID="10" presetClass="entr" presetSubtype="0" fill="hold" grpId="0" nodeType="afterEffect">
                                  <p:stCondLst>
                                    <p:cond delay="0"/>
                                  </p:stCondLst>
                                  <p:childTnLst>
                                    <p:set>
                                      <p:cBhvr>
                                        <p:cTn id="222" dur="1" fill="hold">
                                          <p:stCondLst>
                                            <p:cond delay="0"/>
                                          </p:stCondLst>
                                        </p:cTn>
                                        <p:tgtEl>
                                          <p:spTgt spid="51"/>
                                        </p:tgtEl>
                                        <p:attrNameLst>
                                          <p:attrName>style.visibility</p:attrName>
                                        </p:attrNameLst>
                                      </p:cBhvr>
                                      <p:to>
                                        <p:strVal val="visible"/>
                                      </p:to>
                                    </p:set>
                                    <p:animEffect transition="in" filter="fade">
                                      <p:cBhvr>
                                        <p:cTn id="223" dur="500"/>
                                        <p:tgtEl>
                                          <p:spTgt spid="51"/>
                                        </p:tgtEl>
                                      </p:cBhvr>
                                    </p:animEffect>
                                  </p:childTnLst>
                                </p:cTn>
                              </p:par>
                              <p:par>
                                <p:cTn id="224" presetID="10" presetClass="entr" presetSubtype="0" fill="hold" nodeType="withEffect">
                                  <p:stCondLst>
                                    <p:cond delay="0"/>
                                  </p:stCondLst>
                                  <p:childTnLst>
                                    <p:set>
                                      <p:cBhvr>
                                        <p:cTn id="225" dur="1" fill="hold">
                                          <p:stCondLst>
                                            <p:cond delay="0"/>
                                          </p:stCondLst>
                                        </p:cTn>
                                        <p:tgtEl>
                                          <p:spTgt spid="24"/>
                                        </p:tgtEl>
                                        <p:attrNameLst>
                                          <p:attrName>style.visibility</p:attrName>
                                        </p:attrNameLst>
                                      </p:cBhvr>
                                      <p:to>
                                        <p:strVal val="visible"/>
                                      </p:to>
                                    </p:set>
                                    <p:animEffect transition="in" filter="fade">
                                      <p:cBhvr>
                                        <p:cTn id="226" dur="500"/>
                                        <p:tgtEl>
                                          <p:spTgt spid="24"/>
                                        </p:tgtEl>
                                      </p:cBhvr>
                                    </p:animEffect>
                                  </p:childTnLst>
                                </p:cTn>
                              </p:par>
                            </p:childTnLst>
                          </p:cTn>
                        </p:par>
                        <p:par>
                          <p:cTn id="227" fill="hold">
                            <p:stCondLst>
                              <p:cond delay="1000"/>
                            </p:stCondLst>
                            <p:childTnLst>
                              <p:par>
                                <p:cTn id="228" presetID="10" presetClass="entr" presetSubtype="0" fill="hold" grpId="0" nodeType="afterEffect">
                                  <p:stCondLst>
                                    <p:cond delay="0"/>
                                  </p:stCondLst>
                                  <p:childTnLst>
                                    <p:set>
                                      <p:cBhvr>
                                        <p:cTn id="229" dur="1" fill="hold">
                                          <p:stCondLst>
                                            <p:cond delay="0"/>
                                          </p:stCondLst>
                                        </p:cTn>
                                        <p:tgtEl>
                                          <p:spTgt spid="52"/>
                                        </p:tgtEl>
                                        <p:attrNameLst>
                                          <p:attrName>style.visibility</p:attrName>
                                        </p:attrNameLst>
                                      </p:cBhvr>
                                      <p:to>
                                        <p:strVal val="visible"/>
                                      </p:to>
                                    </p:set>
                                    <p:animEffect transition="in" filter="fade">
                                      <p:cBhvr>
                                        <p:cTn id="2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1</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pic>
        <p:nvPicPr>
          <p:cNvPr id="7" name="Picture Placeholder 6">
            <a:extLst>
              <a:ext uri="{FF2B5EF4-FFF2-40B4-BE49-F238E27FC236}">
                <a16:creationId xmlns:a16="http://schemas.microsoft.com/office/drawing/2014/main" id="{8C609EDE-63DA-45E5-89D0-212B34C609CE}"/>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22" b="222"/>
          <a:stretch>
            <a:fillRect/>
          </a:stretch>
        </p:blipFill>
        <p:spPr/>
      </p:pic>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4"/>
              </a:rPr>
              <a:t>2.2 Structures: multiplication representing equal groups</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2195893724"/>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1:1 - 1:4</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3-7</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5"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0955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1:1</a:t>
            </a:r>
          </a:p>
        </p:txBody>
      </p:sp>
      <p:pic>
        <p:nvPicPr>
          <p:cNvPr id="3" name="Picture 2">
            <a:extLst>
              <a:ext uri="{FF2B5EF4-FFF2-40B4-BE49-F238E27FC236}">
                <a16:creationId xmlns:a16="http://schemas.microsoft.com/office/drawing/2014/main" id="{2CC5A4DD-DC9E-4DD0-BDF6-10DE319B66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8795" y="1179324"/>
            <a:ext cx="936000" cy="936000"/>
          </a:xfrm>
          <a:prstGeom prst="rect">
            <a:avLst/>
          </a:prstGeom>
        </p:spPr>
      </p:pic>
      <p:pic>
        <p:nvPicPr>
          <p:cNvPr id="4" name="Picture 3">
            <a:extLst>
              <a:ext uri="{FF2B5EF4-FFF2-40B4-BE49-F238E27FC236}">
                <a16:creationId xmlns:a16="http://schemas.microsoft.com/office/drawing/2014/main" id="{F139142F-D670-40A7-85C1-1C2BE94499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512" y="1179324"/>
            <a:ext cx="936000" cy="936000"/>
          </a:xfrm>
          <a:prstGeom prst="rect">
            <a:avLst/>
          </a:prstGeom>
        </p:spPr>
      </p:pic>
      <p:pic>
        <p:nvPicPr>
          <p:cNvPr id="5" name="Picture 4">
            <a:extLst>
              <a:ext uri="{FF2B5EF4-FFF2-40B4-BE49-F238E27FC236}">
                <a16:creationId xmlns:a16="http://schemas.microsoft.com/office/drawing/2014/main" id="{200C22DF-6859-4CE5-BFE8-7DB9F2B0D3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4229" y="1179324"/>
            <a:ext cx="936000" cy="936000"/>
          </a:xfrm>
          <a:prstGeom prst="rect">
            <a:avLst/>
          </a:prstGeom>
        </p:spPr>
      </p:pic>
      <p:pic>
        <p:nvPicPr>
          <p:cNvPr id="6" name="Picture 5">
            <a:extLst>
              <a:ext uri="{FF2B5EF4-FFF2-40B4-BE49-F238E27FC236}">
                <a16:creationId xmlns:a16="http://schemas.microsoft.com/office/drawing/2014/main" id="{FC316A56-520E-4C9D-BFDA-0999195641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1946" y="1179324"/>
            <a:ext cx="936000" cy="936000"/>
          </a:xfrm>
          <a:prstGeom prst="rect">
            <a:avLst/>
          </a:prstGeom>
        </p:spPr>
      </p:pic>
      <p:pic>
        <p:nvPicPr>
          <p:cNvPr id="7" name="Picture 6">
            <a:extLst>
              <a:ext uri="{FF2B5EF4-FFF2-40B4-BE49-F238E27FC236}">
                <a16:creationId xmlns:a16="http://schemas.microsoft.com/office/drawing/2014/main" id="{EA35C93B-9BD8-429B-A793-66F9CEC810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9664" y="1179324"/>
            <a:ext cx="936000" cy="936000"/>
          </a:xfrm>
          <a:prstGeom prst="rect">
            <a:avLst/>
          </a:prstGeom>
        </p:spPr>
      </p:pic>
      <p:pic>
        <p:nvPicPr>
          <p:cNvPr id="8" name="Picture 7">
            <a:extLst>
              <a:ext uri="{FF2B5EF4-FFF2-40B4-BE49-F238E27FC236}">
                <a16:creationId xmlns:a16="http://schemas.microsoft.com/office/drawing/2014/main" id="{C23ECFFC-A84F-4A54-8D31-E266F67C9F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9664" y="2534651"/>
            <a:ext cx="936000" cy="936000"/>
          </a:xfrm>
          <a:prstGeom prst="rect">
            <a:avLst/>
          </a:prstGeom>
        </p:spPr>
      </p:pic>
      <p:pic>
        <p:nvPicPr>
          <p:cNvPr id="9" name="Picture 8">
            <a:extLst>
              <a:ext uri="{FF2B5EF4-FFF2-40B4-BE49-F238E27FC236}">
                <a16:creationId xmlns:a16="http://schemas.microsoft.com/office/drawing/2014/main" id="{37404FB7-C9DC-4AFC-BC14-5E9766BE16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512" y="2534651"/>
            <a:ext cx="936000" cy="936000"/>
          </a:xfrm>
          <a:prstGeom prst="rect">
            <a:avLst/>
          </a:prstGeom>
        </p:spPr>
      </p:pic>
      <p:pic>
        <p:nvPicPr>
          <p:cNvPr id="10" name="Picture 9">
            <a:extLst>
              <a:ext uri="{FF2B5EF4-FFF2-40B4-BE49-F238E27FC236}">
                <a16:creationId xmlns:a16="http://schemas.microsoft.com/office/drawing/2014/main" id="{44F475E0-C043-4B3B-B57C-68A9EBF86A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1946" y="2534651"/>
            <a:ext cx="936000" cy="936000"/>
          </a:xfrm>
          <a:prstGeom prst="rect">
            <a:avLst/>
          </a:prstGeom>
        </p:spPr>
      </p:pic>
      <p:pic>
        <p:nvPicPr>
          <p:cNvPr id="11" name="Picture 10">
            <a:extLst>
              <a:ext uri="{FF2B5EF4-FFF2-40B4-BE49-F238E27FC236}">
                <a16:creationId xmlns:a16="http://schemas.microsoft.com/office/drawing/2014/main" id="{E3A98E3B-8E37-4323-A9CC-A9EC333BB0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8795" y="3889979"/>
            <a:ext cx="936000" cy="936000"/>
          </a:xfrm>
          <a:prstGeom prst="rect">
            <a:avLst/>
          </a:prstGeom>
        </p:spPr>
      </p:pic>
      <p:pic>
        <p:nvPicPr>
          <p:cNvPr id="12" name="Picture 11">
            <a:extLst>
              <a:ext uri="{FF2B5EF4-FFF2-40B4-BE49-F238E27FC236}">
                <a16:creationId xmlns:a16="http://schemas.microsoft.com/office/drawing/2014/main" id="{899F4181-5247-486D-872D-75FB2052B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8795" y="2534651"/>
            <a:ext cx="936000" cy="936000"/>
          </a:xfrm>
          <a:prstGeom prst="rect">
            <a:avLst/>
          </a:prstGeom>
        </p:spPr>
      </p:pic>
      <p:pic>
        <p:nvPicPr>
          <p:cNvPr id="13" name="Picture 12">
            <a:extLst>
              <a:ext uri="{FF2B5EF4-FFF2-40B4-BE49-F238E27FC236}">
                <a16:creationId xmlns:a16="http://schemas.microsoft.com/office/drawing/2014/main" id="{C3864717-F2DA-47DE-A4CF-D7C6A119A6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4229" y="2534651"/>
            <a:ext cx="936000" cy="936000"/>
          </a:xfrm>
          <a:prstGeom prst="rect">
            <a:avLst/>
          </a:prstGeom>
        </p:spPr>
      </p:pic>
      <p:pic>
        <p:nvPicPr>
          <p:cNvPr id="14" name="Picture 13">
            <a:extLst>
              <a:ext uri="{FF2B5EF4-FFF2-40B4-BE49-F238E27FC236}">
                <a16:creationId xmlns:a16="http://schemas.microsoft.com/office/drawing/2014/main" id="{CE439487-E566-4971-AE78-6AFB22513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6512" y="3889979"/>
            <a:ext cx="936000" cy="936000"/>
          </a:xfrm>
          <a:prstGeom prst="rect">
            <a:avLst/>
          </a:prstGeom>
        </p:spPr>
      </p:pic>
      <p:sp>
        <p:nvSpPr>
          <p:cNvPr id="15" name="TextBox 14">
            <a:extLst>
              <a:ext uri="{FF2B5EF4-FFF2-40B4-BE49-F238E27FC236}">
                <a16:creationId xmlns:a16="http://schemas.microsoft.com/office/drawing/2014/main" id="{B0B2F001-5B72-45DE-BF65-B9D4371A11FF}"/>
              </a:ext>
            </a:extLst>
          </p:cNvPr>
          <p:cNvSpPr txBox="1"/>
          <p:nvPr/>
        </p:nvSpPr>
        <p:spPr bwMode="auto">
          <a:xfrm>
            <a:off x="5920311" y="501891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a:t>
            </a:r>
          </a:p>
        </p:txBody>
      </p:sp>
      <p:sp>
        <p:nvSpPr>
          <p:cNvPr id="16" name="TextBox 15">
            <a:extLst>
              <a:ext uri="{FF2B5EF4-FFF2-40B4-BE49-F238E27FC236}">
                <a16:creationId xmlns:a16="http://schemas.microsoft.com/office/drawing/2014/main" id="{51F0467D-B32C-4CF8-8617-C65CD4D428B9}"/>
              </a:ext>
            </a:extLst>
          </p:cNvPr>
          <p:cNvSpPr txBox="1"/>
          <p:nvPr/>
        </p:nvSpPr>
        <p:spPr bwMode="auto">
          <a:xfrm>
            <a:off x="5711537" y="5447843"/>
            <a:ext cx="7689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zero</a:t>
            </a:r>
          </a:p>
        </p:txBody>
      </p:sp>
      <p:sp>
        <p:nvSpPr>
          <p:cNvPr id="17" name="TextBox 16">
            <a:extLst>
              <a:ext uri="{FF2B5EF4-FFF2-40B4-BE49-F238E27FC236}">
                <a16:creationId xmlns:a16="http://schemas.microsoft.com/office/drawing/2014/main" id="{BFD2DD95-D73F-4613-A009-0E8488F2ABFB}"/>
              </a:ext>
            </a:extLst>
          </p:cNvPr>
          <p:cNvSpPr txBox="1"/>
          <p:nvPr/>
        </p:nvSpPr>
        <p:spPr bwMode="auto">
          <a:xfrm>
            <a:off x="5920312" y="501891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a:t>
            </a:r>
          </a:p>
        </p:txBody>
      </p:sp>
      <p:sp>
        <p:nvSpPr>
          <p:cNvPr id="18" name="TextBox 17">
            <a:extLst>
              <a:ext uri="{FF2B5EF4-FFF2-40B4-BE49-F238E27FC236}">
                <a16:creationId xmlns:a16="http://schemas.microsoft.com/office/drawing/2014/main" id="{22EC0E0C-1197-445E-AD06-B85DF4C65DBE}"/>
              </a:ext>
            </a:extLst>
          </p:cNvPr>
          <p:cNvSpPr txBox="1"/>
          <p:nvPr/>
        </p:nvSpPr>
        <p:spPr bwMode="auto">
          <a:xfrm>
            <a:off x="5750041" y="5447843"/>
            <a:ext cx="6919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two</a:t>
            </a:r>
          </a:p>
        </p:txBody>
      </p:sp>
      <p:sp>
        <p:nvSpPr>
          <p:cNvPr id="19" name="TextBox 18">
            <a:extLst>
              <a:ext uri="{FF2B5EF4-FFF2-40B4-BE49-F238E27FC236}">
                <a16:creationId xmlns:a16="http://schemas.microsoft.com/office/drawing/2014/main" id="{B5B16262-4096-49DF-8394-821527CFBFF6}"/>
              </a:ext>
            </a:extLst>
          </p:cNvPr>
          <p:cNvSpPr txBox="1"/>
          <p:nvPr/>
        </p:nvSpPr>
        <p:spPr bwMode="auto">
          <a:xfrm>
            <a:off x="5920311" y="5018913"/>
            <a:ext cx="3513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a:t>
            </a:r>
          </a:p>
        </p:txBody>
      </p:sp>
      <p:sp>
        <p:nvSpPr>
          <p:cNvPr id="20" name="TextBox 19">
            <a:extLst>
              <a:ext uri="{FF2B5EF4-FFF2-40B4-BE49-F238E27FC236}">
                <a16:creationId xmlns:a16="http://schemas.microsoft.com/office/drawing/2014/main" id="{63409CA4-A391-47C3-8116-66124B18B88C}"/>
              </a:ext>
            </a:extLst>
          </p:cNvPr>
          <p:cNvSpPr txBox="1"/>
          <p:nvPr/>
        </p:nvSpPr>
        <p:spPr bwMode="auto">
          <a:xfrm>
            <a:off x="5723943" y="5447843"/>
            <a:ext cx="7441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four</a:t>
            </a:r>
          </a:p>
        </p:txBody>
      </p:sp>
      <p:sp>
        <p:nvSpPr>
          <p:cNvPr id="21" name="TextBox 20">
            <a:extLst>
              <a:ext uri="{FF2B5EF4-FFF2-40B4-BE49-F238E27FC236}">
                <a16:creationId xmlns:a16="http://schemas.microsoft.com/office/drawing/2014/main" id="{5671F734-CF02-4318-A3A7-F45F9A60D1C5}"/>
              </a:ext>
            </a:extLst>
          </p:cNvPr>
          <p:cNvSpPr txBox="1"/>
          <p:nvPr/>
        </p:nvSpPr>
        <p:spPr bwMode="auto">
          <a:xfrm>
            <a:off x="5920312" y="501891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a:t>
            </a:r>
          </a:p>
        </p:txBody>
      </p:sp>
      <p:sp>
        <p:nvSpPr>
          <p:cNvPr id="22" name="TextBox 21">
            <a:extLst>
              <a:ext uri="{FF2B5EF4-FFF2-40B4-BE49-F238E27FC236}">
                <a16:creationId xmlns:a16="http://schemas.microsoft.com/office/drawing/2014/main" id="{1B8ED5E8-C854-4824-87FB-70E0C7A982C0}"/>
              </a:ext>
            </a:extLst>
          </p:cNvPr>
          <p:cNvSpPr txBox="1"/>
          <p:nvPr/>
        </p:nvSpPr>
        <p:spPr bwMode="auto">
          <a:xfrm>
            <a:off x="5830542" y="5447843"/>
            <a:ext cx="5309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six</a:t>
            </a:r>
          </a:p>
        </p:txBody>
      </p:sp>
      <p:sp>
        <p:nvSpPr>
          <p:cNvPr id="23" name="TextBox 22">
            <a:extLst>
              <a:ext uri="{FF2B5EF4-FFF2-40B4-BE49-F238E27FC236}">
                <a16:creationId xmlns:a16="http://schemas.microsoft.com/office/drawing/2014/main" id="{C5727648-7817-4F1A-BACF-2A3942CBEB53}"/>
              </a:ext>
            </a:extLst>
          </p:cNvPr>
          <p:cNvSpPr txBox="1"/>
          <p:nvPr/>
        </p:nvSpPr>
        <p:spPr bwMode="auto">
          <a:xfrm>
            <a:off x="5920312" y="5018913"/>
            <a:ext cx="351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a:t>
            </a:r>
          </a:p>
        </p:txBody>
      </p:sp>
      <p:sp>
        <p:nvSpPr>
          <p:cNvPr id="24" name="TextBox 23">
            <a:extLst>
              <a:ext uri="{FF2B5EF4-FFF2-40B4-BE49-F238E27FC236}">
                <a16:creationId xmlns:a16="http://schemas.microsoft.com/office/drawing/2014/main" id="{67BF8F00-30FC-42EF-9539-0111E10A83AE}"/>
              </a:ext>
            </a:extLst>
          </p:cNvPr>
          <p:cNvSpPr txBox="1"/>
          <p:nvPr/>
        </p:nvSpPr>
        <p:spPr bwMode="auto">
          <a:xfrm>
            <a:off x="5655817" y="5447843"/>
            <a:ext cx="8803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eight</a:t>
            </a:r>
          </a:p>
        </p:txBody>
      </p:sp>
      <p:sp>
        <p:nvSpPr>
          <p:cNvPr id="25" name="TextBox 24">
            <a:extLst>
              <a:ext uri="{FF2B5EF4-FFF2-40B4-BE49-F238E27FC236}">
                <a16:creationId xmlns:a16="http://schemas.microsoft.com/office/drawing/2014/main" id="{1BF49367-E9DC-48FB-8E2B-57009A5C76EA}"/>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10</a:t>
            </a:r>
          </a:p>
        </p:txBody>
      </p:sp>
      <p:sp>
        <p:nvSpPr>
          <p:cNvPr id="26" name="TextBox 25">
            <a:extLst>
              <a:ext uri="{FF2B5EF4-FFF2-40B4-BE49-F238E27FC236}">
                <a16:creationId xmlns:a16="http://schemas.microsoft.com/office/drawing/2014/main" id="{CA27537E-5B60-40E2-9F0D-11375AE44DE4}"/>
              </a:ext>
            </a:extLst>
          </p:cNvPr>
          <p:cNvSpPr txBox="1"/>
          <p:nvPr/>
        </p:nvSpPr>
        <p:spPr bwMode="auto">
          <a:xfrm>
            <a:off x="5785274" y="5447843"/>
            <a:ext cx="6214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ten</a:t>
            </a:r>
          </a:p>
        </p:txBody>
      </p:sp>
      <p:sp>
        <p:nvSpPr>
          <p:cNvPr id="27" name="TextBox 26">
            <a:extLst>
              <a:ext uri="{FF2B5EF4-FFF2-40B4-BE49-F238E27FC236}">
                <a16:creationId xmlns:a16="http://schemas.microsoft.com/office/drawing/2014/main" id="{AD222315-D5CF-4E45-BF6E-518D10DFDFB8}"/>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12</a:t>
            </a:r>
          </a:p>
        </p:txBody>
      </p:sp>
      <p:sp>
        <p:nvSpPr>
          <p:cNvPr id="28" name="TextBox 27">
            <a:extLst>
              <a:ext uri="{FF2B5EF4-FFF2-40B4-BE49-F238E27FC236}">
                <a16:creationId xmlns:a16="http://schemas.microsoft.com/office/drawing/2014/main" id="{9ED97E1D-63B7-4CB4-A1CF-BB5A6489D71E}"/>
              </a:ext>
            </a:extLst>
          </p:cNvPr>
          <p:cNvSpPr txBox="1"/>
          <p:nvPr/>
        </p:nvSpPr>
        <p:spPr bwMode="auto">
          <a:xfrm>
            <a:off x="5570087" y="5447843"/>
            <a:ext cx="10518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twelve</a:t>
            </a:r>
          </a:p>
        </p:txBody>
      </p:sp>
      <p:sp>
        <p:nvSpPr>
          <p:cNvPr id="29" name="TextBox 28">
            <a:extLst>
              <a:ext uri="{FF2B5EF4-FFF2-40B4-BE49-F238E27FC236}">
                <a16:creationId xmlns:a16="http://schemas.microsoft.com/office/drawing/2014/main" id="{23120434-EDC7-4F65-BFA5-1E6B9C5F48D0}"/>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14</a:t>
            </a:r>
          </a:p>
        </p:txBody>
      </p:sp>
      <p:sp>
        <p:nvSpPr>
          <p:cNvPr id="30" name="TextBox 29">
            <a:extLst>
              <a:ext uri="{FF2B5EF4-FFF2-40B4-BE49-F238E27FC236}">
                <a16:creationId xmlns:a16="http://schemas.microsoft.com/office/drawing/2014/main" id="{DCFD0BD3-7398-47EC-864C-22A5D96339CD}"/>
              </a:ext>
            </a:extLst>
          </p:cNvPr>
          <p:cNvSpPr txBox="1"/>
          <p:nvPr/>
        </p:nvSpPr>
        <p:spPr bwMode="auto">
          <a:xfrm>
            <a:off x="5420975" y="5447843"/>
            <a:ext cx="1350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fourteen</a:t>
            </a:r>
          </a:p>
        </p:txBody>
      </p:sp>
      <p:sp>
        <p:nvSpPr>
          <p:cNvPr id="31" name="TextBox 30">
            <a:extLst>
              <a:ext uri="{FF2B5EF4-FFF2-40B4-BE49-F238E27FC236}">
                <a16:creationId xmlns:a16="http://schemas.microsoft.com/office/drawing/2014/main" id="{57A41B53-062A-4ACE-9F32-76B3288ADCF8}"/>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16</a:t>
            </a:r>
          </a:p>
        </p:txBody>
      </p:sp>
      <p:sp>
        <p:nvSpPr>
          <p:cNvPr id="32" name="TextBox 31">
            <a:extLst>
              <a:ext uri="{FF2B5EF4-FFF2-40B4-BE49-F238E27FC236}">
                <a16:creationId xmlns:a16="http://schemas.microsoft.com/office/drawing/2014/main" id="{B37A5381-802F-43B0-9182-4ADE1DCB792B}"/>
              </a:ext>
            </a:extLst>
          </p:cNvPr>
          <p:cNvSpPr txBox="1"/>
          <p:nvPr/>
        </p:nvSpPr>
        <p:spPr bwMode="auto">
          <a:xfrm>
            <a:off x="5531999" y="5447843"/>
            <a:ext cx="11280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sixteen</a:t>
            </a:r>
          </a:p>
        </p:txBody>
      </p:sp>
      <p:sp>
        <p:nvSpPr>
          <p:cNvPr id="33" name="TextBox 32">
            <a:extLst>
              <a:ext uri="{FF2B5EF4-FFF2-40B4-BE49-F238E27FC236}">
                <a16:creationId xmlns:a16="http://schemas.microsoft.com/office/drawing/2014/main" id="{9D3E94AE-2997-49ED-9E66-00B910D1DED9}"/>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18</a:t>
            </a:r>
          </a:p>
        </p:txBody>
      </p:sp>
      <p:sp>
        <p:nvSpPr>
          <p:cNvPr id="34" name="TextBox 33">
            <a:extLst>
              <a:ext uri="{FF2B5EF4-FFF2-40B4-BE49-F238E27FC236}">
                <a16:creationId xmlns:a16="http://schemas.microsoft.com/office/drawing/2014/main" id="{72837133-3C3E-4B56-A2AE-96AD260D119E}"/>
              </a:ext>
            </a:extLst>
          </p:cNvPr>
          <p:cNvSpPr txBox="1"/>
          <p:nvPr/>
        </p:nvSpPr>
        <p:spPr bwMode="auto">
          <a:xfrm>
            <a:off x="5409371" y="5447843"/>
            <a:ext cx="13732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eighteen</a:t>
            </a:r>
          </a:p>
        </p:txBody>
      </p:sp>
      <p:sp>
        <p:nvSpPr>
          <p:cNvPr id="35" name="TextBox 34">
            <a:extLst>
              <a:ext uri="{FF2B5EF4-FFF2-40B4-BE49-F238E27FC236}">
                <a16:creationId xmlns:a16="http://schemas.microsoft.com/office/drawing/2014/main" id="{AB1F735C-1814-46A0-8D61-C7D59266131B}"/>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20</a:t>
            </a:r>
          </a:p>
        </p:txBody>
      </p:sp>
      <p:sp>
        <p:nvSpPr>
          <p:cNvPr id="36" name="TextBox 35">
            <a:extLst>
              <a:ext uri="{FF2B5EF4-FFF2-40B4-BE49-F238E27FC236}">
                <a16:creationId xmlns:a16="http://schemas.microsoft.com/office/drawing/2014/main" id="{B7808D26-B757-453B-B892-FA2E7F5254D8}"/>
              </a:ext>
            </a:extLst>
          </p:cNvPr>
          <p:cNvSpPr txBox="1"/>
          <p:nvPr/>
        </p:nvSpPr>
        <p:spPr bwMode="auto">
          <a:xfrm>
            <a:off x="5546747" y="5447843"/>
            <a:ext cx="1098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a:t>
            </a:r>
          </a:p>
        </p:txBody>
      </p:sp>
      <p:sp>
        <p:nvSpPr>
          <p:cNvPr id="37" name="TextBox 36">
            <a:extLst>
              <a:ext uri="{FF2B5EF4-FFF2-40B4-BE49-F238E27FC236}">
                <a16:creationId xmlns:a16="http://schemas.microsoft.com/office/drawing/2014/main" id="{9942781B-1543-443C-BDD3-0F96C716B29E}"/>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22</a:t>
            </a:r>
          </a:p>
        </p:txBody>
      </p:sp>
      <p:sp>
        <p:nvSpPr>
          <p:cNvPr id="38" name="TextBox 37">
            <a:extLst>
              <a:ext uri="{FF2B5EF4-FFF2-40B4-BE49-F238E27FC236}">
                <a16:creationId xmlns:a16="http://schemas.microsoft.com/office/drawing/2014/main" id="{69B1D094-F77C-45F6-908B-2AB1D74D6DA5}"/>
              </a:ext>
            </a:extLst>
          </p:cNvPr>
          <p:cNvSpPr txBox="1"/>
          <p:nvPr/>
        </p:nvSpPr>
        <p:spPr bwMode="auto">
          <a:xfrm>
            <a:off x="5231406" y="5447843"/>
            <a:ext cx="1729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twenty-two</a:t>
            </a:r>
          </a:p>
        </p:txBody>
      </p:sp>
      <p:sp>
        <p:nvSpPr>
          <p:cNvPr id="39" name="TextBox 38">
            <a:extLst>
              <a:ext uri="{FF2B5EF4-FFF2-40B4-BE49-F238E27FC236}">
                <a16:creationId xmlns:a16="http://schemas.microsoft.com/office/drawing/2014/main" id="{F39B240D-93C8-4151-8A17-400D35DC75AB}"/>
              </a:ext>
            </a:extLst>
          </p:cNvPr>
          <p:cNvSpPr txBox="1"/>
          <p:nvPr/>
        </p:nvSpPr>
        <p:spPr bwMode="auto">
          <a:xfrm>
            <a:off x="5836954" y="5018913"/>
            <a:ext cx="518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24</a:t>
            </a:r>
          </a:p>
        </p:txBody>
      </p:sp>
      <p:sp>
        <p:nvSpPr>
          <p:cNvPr id="40" name="TextBox 39">
            <a:extLst>
              <a:ext uri="{FF2B5EF4-FFF2-40B4-BE49-F238E27FC236}">
                <a16:creationId xmlns:a16="http://schemas.microsoft.com/office/drawing/2014/main" id="{163BDD9D-5854-4E18-82A1-7416A1965BCC}"/>
              </a:ext>
            </a:extLst>
          </p:cNvPr>
          <p:cNvSpPr txBox="1"/>
          <p:nvPr/>
        </p:nvSpPr>
        <p:spPr bwMode="auto">
          <a:xfrm>
            <a:off x="5205309" y="5447843"/>
            <a:ext cx="1781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twenty-four</a:t>
            </a:r>
          </a:p>
        </p:txBody>
      </p:sp>
    </p:spTree>
    <p:extLst>
      <p:ext uri="{BB962C8B-B14F-4D97-AF65-F5344CB8AC3E}">
        <p14:creationId xmlns:p14="http://schemas.microsoft.com/office/powerpoint/2010/main" val="3291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2"/>
                                        </p:tgtEl>
                                      </p:cBhvr>
                                    </p:animEffect>
                                    <p:set>
                                      <p:cBhvr>
                                        <p:cTn id="67" dur="1" fill="hold">
                                          <p:stCondLst>
                                            <p:cond delay="499"/>
                                          </p:stCondLst>
                                        </p:cTn>
                                        <p:tgtEl>
                                          <p:spTgt spid="22"/>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par>
                                <p:cTn id="72" presetID="10" presetClass="entr" presetSubtype="0"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par>
                                <p:cTn id="91" presetID="10"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fade">
                                      <p:cBhvr>
                                        <p:cTn id="93" dur="500"/>
                                        <p:tgtEl>
                                          <p:spTgt spid="7"/>
                                        </p:tgtEl>
                                      </p:cBhvr>
                                    </p:animEffect>
                                  </p:childTnLst>
                                </p:cTn>
                              </p:par>
                            </p:childTnLst>
                          </p:cTn>
                        </p:par>
                        <p:par>
                          <p:cTn id="94" fill="hold">
                            <p:stCondLst>
                              <p:cond delay="1000"/>
                            </p:stCondLst>
                            <p:childTnLst>
                              <p:par>
                                <p:cTn id="95" presetID="10" presetClass="entr" presetSubtype="0" fill="hold" grpId="0"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500"/>
                                        <p:tgtEl>
                                          <p:spTgt spid="26"/>
                                        </p:tgtEl>
                                      </p:cBhvr>
                                    </p:animEffect>
                                    <p:set>
                                      <p:cBhvr>
                                        <p:cTn id="105" dur="1" fill="hold">
                                          <p:stCondLst>
                                            <p:cond delay="499"/>
                                          </p:stCondLst>
                                        </p:cTn>
                                        <p:tgtEl>
                                          <p:spTgt spid="26"/>
                                        </p:tgtEl>
                                        <p:attrNameLst>
                                          <p:attrName>style.visibility</p:attrName>
                                        </p:attrNameLst>
                                      </p:cBhvr>
                                      <p:to>
                                        <p:strVal val="hidden"/>
                                      </p:to>
                                    </p:set>
                                  </p:childTnLst>
                                </p:cTn>
                              </p:par>
                            </p:childTnLst>
                          </p:cTn>
                        </p:par>
                        <p:par>
                          <p:cTn id="106" fill="hold">
                            <p:stCondLst>
                              <p:cond delay="500"/>
                            </p:stCondLst>
                            <p:childTnLst>
                              <p:par>
                                <p:cTn id="107" presetID="10" presetClass="entr" presetSubtype="0" fill="hold" grpId="0" nodeType="after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fade">
                                      <p:cBhvr>
                                        <p:cTn id="109" dur="500"/>
                                        <p:tgtEl>
                                          <p:spTgt spid="27"/>
                                        </p:tgtEl>
                                      </p:cBhvr>
                                    </p:animEffect>
                                  </p:childTnLst>
                                </p:cTn>
                              </p:par>
                              <p:par>
                                <p:cTn id="110" presetID="10" presetClass="entr" presetSubtype="0" fill="hold" nodeType="with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fade">
                                      <p:cBhvr>
                                        <p:cTn id="112" dur="500"/>
                                        <p:tgtEl>
                                          <p:spTgt spid="12"/>
                                        </p:tgtEl>
                                      </p:cBhvr>
                                    </p:animEffect>
                                  </p:childTnLst>
                                </p:cTn>
                              </p:par>
                            </p:childTnLst>
                          </p:cTn>
                        </p:par>
                        <p:par>
                          <p:cTn id="113" fill="hold">
                            <p:stCondLst>
                              <p:cond delay="1000"/>
                            </p:stCondLst>
                            <p:childTnLst>
                              <p:par>
                                <p:cTn id="114" presetID="10" presetClass="entr" presetSubtype="0" fill="hold" grpId="0" nodeType="after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fade">
                                      <p:cBhvr>
                                        <p:cTn id="116" dur="500"/>
                                        <p:tgtEl>
                                          <p:spTgt spid="28"/>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1" nodeType="clickEffect">
                                  <p:stCondLst>
                                    <p:cond delay="0"/>
                                  </p:stCondLst>
                                  <p:childTnLst>
                                    <p:animEffect transition="out" filter="fade">
                                      <p:cBhvr>
                                        <p:cTn id="120" dur="500"/>
                                        <p:tgtEl>
                                          <p:spTgt spid="27"/>
                                        </p:tgtEl>
                                      </p:cBhvr>
                                    </p:animEffect>
                                    <p:set>
                                      <p:cBhvr>
                                        <p:cTn id="121" dur="1" fill="hold">
                                          <p:stCondLst>
                                            <p:cond delay="499"/>
                                          </p:stCondLst>
                                        </p:cTn>
                                        <p:tgtEl>
                                          <p:spTgt spid="2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8"/>
                                        </p:tgtEl>
                                      </p:cBhvr>
                                    </p:animEffect>
                                    <p:set>
                                      <p:cBhvr>
                                        <p:cTn id="124" dur="1" fill="hold">
                                          <p:stCondLst>
                                            <p:cond delay="499"/>
                                          </p:stCondLst>
                                        </p:cTn>
                                        <p:tgtEl>
                                          <p:spTgt spid="28"/>
                                        </p:tgtEl>
                                        <p:attrNameLst>
                                          <p:attrName>style.visibility</p:attrName>
                                        </p:attrNameLst>
                                      </p:cBhvr>
                                      <p:to>
                                        <p:strVal val="hidden"/>
                                      </p:to>
                                    </p:set>
                                  </p:childTnLst>
                                </p:cTn>
                              </p:par>
                            </p:childTnLst>
                          </p:cTn>
                        </p:par>
                        <p:par>
                          <p:cTn id="125" fill="hold">
                            <p:stCondLst>
                              <p:cond delay="500"/>
                            </p:stCondLst>
                            <p:childTnLst>
                              <p:par>
                                <p:cTn id="126" presetID="10" presetClass="entr" presetSubtype="0" fill="hold" grpId="0" nodeType="afterEffect">
                                  <p:stCondLst>
                                    <p:cond delay="0"/>
                                  </p:stCondLst>
                                  <p:childTnLst>
                                    <p:set>
                                      <p:cBhvr>
                                        <p:cTn id="127" dur="1" fill="hold">
                                          <p:stCondLst>
                                            <p:cond delay="0"/>
                                          </p:stCondLst>
                                        </p:cTn>
                                        <p:tgtEl>
                                          <p:spTgt spid="29"/>
                                        </p:tgtEl>
                                        <p:attrNameLst>
                                          <p:attrName>style.visibility</p:attrName>
                                        </p:attrNameLst>
                                      </p:cBhvr>
                                      <p:to>
                                        <p:strVal val="visible"/>
                                      </p:to>
                                    </p:set>
                                    <p:animEffect transition="in" filter="fade">
                                      <p:cBhvr>
                                        <p:cTn id="128" dur="500"/>
                                        <p:tgtEl>
                                          <p:spTgt spid="29"/>
                                        </p:tgtEl>
                                      </p:cBhvr>
                                    </p:animEffect>
                                  </p:childTnLst>
                                </p:cTn>
                              </p:par>
                              <p:par>
                                <p:cTn id="129" presetID="10" presetClass="entr" presetSubtype="0" fill="hold" nodeType="withEffect">
                                  <p:stCondLst>
                                    <p:cond delay="0"/>
                                  </p:stCondLst>
                                  <p:childTnLst>
                                    <p:set>
                                      <p:cBhvr>
                                        <p:cTn id="130" dur="1" fill="hold">
                                          <p:stCondLst>
                                            <p:cond delay="0"/>
                                          </p:stCondLst>
                                        </p:cTn>
                                        <p:tgtEl>
                                          <p:spTgt spid="9"/>
                                        </p:tgtEl>
                                        <p:attrNameLst>
                                          <p:attrName>style.visibility</p:attrName>
                                        </p:attrNameLst>
                                      </p:cBhvr>
                                      <p:to>
                                        <p:strVal val="visible"/>
                                      </p:to>
                                    </p:set>
                                    <p:animEffect transition="in" filter="fade">
                                      <p:cBhvr>
                                        <p:cTn id="131" dur="500"/>
                                        <p:tgtEl>
                                          <p:spTgt spid="9"/>
                                        </p:tgtEl>
                                      </p:cBhvr>
                                    </p:animEffect>
                                  </p:childTnLst>
                                </p:cTn>
                              </p:par>
                            </p:childTnLst>
                          </p:cTn>
                        </p:par>
                        <p:par>
                          <p:cTn id="132" fill="hold">
                            <p:stCondLst>
                              <p:cond delay="1000"/>
                            </p:stCondLst>
                            <p:childTnLst>
                              <p:par>
                                <p:cTn id="133" presetID="10" presetClass="entr" presetSubtype="0" fill="hold" grpId="0" nodeType="afterEffect">
                                  <p:stCondLst>
                                    <p:cond delay="0"/>
                                  </p:stCondLst>
                                  <p:childTnLst>
                                    <p:set>
                                      <p:cBhvr>
                                        <p:cTn id="134" dur="1" fill="hold">
                                          <p:stCondLst>
                                            <p:cond delay="0"/>
                                          </p:stCondLst>
                                        </p:cTn>
                                        <p:tgtEl>
                                          <p:spTgt spid="30"/>
                                        </p:tgtEl>
                                        <p:attrNameLst>
                                          <p:attrName>style.visibility</p:attrName>
                                        </p:attrNameLst>
                                      </p:cBhvr>
                                      <p:to>
                                        <p:strVal val="visible"/>
                                      </p:to>
                                    </p:set>
                                    <p:animEffect transition="in" filter="fade">
                                      <p:cBhvr>
                                        <p:cTn id="135" dur="500"/>
                                        <p:tgtEl>
                                          <p:spTgt spid="30"/>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30"/>
                                        </p:tgtEl>
                                      </p:cBhvr>
                                    </p:animEffect>
                                    <p:set>
                                      <p:cBhvr>
                                        <p:cTn id="143" dur="1" fill="hold">
                                          <p:stCondLst>
                                            <p:cond delay="499"/>
                                          </p:stCondLst>
                                        </p:cTn>
                                        <p:tgtEl>
                                          <p:spTgt spid="30"/>
                                        </p:tgtEl>
                                        <p:attrNameLst>
                                          <p:attrName>style.visibility</p:attrName>
                                        </p:attrNameLst>
                                      </p:cBhvr>
                                      <p:to>
                                        <p:strVal val="hidden"/>
                                      </p:to>
                                    </p:set>
                                  </p:childTnLst>
                                </p:cTn>
                              </p:par>
                            </p:childTnLst>
                          </p:cTn>
                        </p:par>
                        <p:par>
                          <p:cTn id="144" fill="hold">
                            <p:stCondLst>
                              <p:cond delay="500"/>
                            </p:stCondLst>
                            <p:childTnLst>
                              <p:par>
                                <p:cTn id="145" presetID="10" presetClass="entr" presetSubtype="0" fill="hold" grpId="0" nodeType="afterEffect">
                                  <p:stCondLst>
                                    <p:cond delay="0"/>
                                  </p:stCondLst>
                                  <p:childTnLst>
                                    <p:set>
                                      <p:cBhvr>
                                        <p:cTn id="146" dur="1" fill="hold">
                                          <p:stCondLst>
                                            <p:cond delay="0"/>
                                          </p:stCondLst>
                                        </p:cTn>
                                        <p:tgtEl>
                                          <p:spTgt spid="31"/>
                                        </p:tgtEl>
                                        <p:attrNameLst>
                                          <p:attrName>style.visibility</p:attrName>
                                        </p:attrNameLst>
                                      </p:cBhvr>
                                      <p:to>
                                        <p:strVal val="visible"/>
                                      </p:to>
                                    </p:set>
                                    <p:animEffect transition="in" filter="fade">
                                      <p:cBhvr>
                                        <p:cTn id="147" dur="500"/>
                                        <p:tgtEl>
                                          <p:spTgt spid="31"/>
                                        </p:tgtEl>
                                      </p:cBhvr>
                                    </p:animEffect>
                                  </p:childTnLst>
                                </p:cTn>
                              </p:par>
                              <p:par>
                                <p:cTn id="148" presetID="10" presetClass="entr" presetSubtype="0" fill="hold" nodeType="withEffect">
                                  <p:stCondLst>
                                    <p:cond delay="0"/>
                                  </p:stCondLst>
                                  <p:childTnLst>
                                    <p:set>
                                      <p:cBhvr>
                                        <p:cTn id="149" dur="1" fill="hold">
                                          <p:stCondLst>
                                            <p:cond delay="0"/>
                                          </p:stCondLst>
                                        </p:cTn>
                                        <p:tgtEl>
                                          <p:spTgt spid="13"/>
                                        </p:tgtEl>
                                        <p:attrNameLst>
                                          <p:attrName>style.visibility</p:attrName>
                                        </p:attrNameLst>
                                      </p:cBhvr>
                                      <p:to>
                                        <p:strVal val="visible"/>
                                      </p:to>
                                    </p:set>
                                    <p:animEffect transition="in" filter="fade">
                                      <p:cBhvr>
                                        <p:cTn id="150" dur="500"/>
                                        <p:tgtEl>
                                          <p:spTgt spid="13"/>
                                        </p:tgtEl>
                                      </p:cBhvr>
                                    </p:animEffect>
                                  </p:childTnLst>
                                </p:cTn>
                              </p:par>
                            </p:childTnLst>
                          </p:cTn>
                        </p:par>
                        <p:par>
                          <p:cTn id="151" fill="hold">
                            <p:stCondLst>
                              <p:cond delay="1000"/>
                            </p:stCondLst>
                            <p:childTnLst>
                              <p:par>
                                <p:cTn id="152" presetID="10" presetClass="entr" presetSubtype="0" fill="hold" grpId="0" nodeType="after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fade">
                                      <p:cBhvr>
                                        <p:cTn id="154" dur="500"/>
                                        <p:tgtEl>
                                          <p:spTgt spid="32"/>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31"/>
                                        </p:tgtEl>
                                      </p:cBhvr>
                                    </p:animEffect>
                                    <p:set>
                                      <p:cBhvr>
                                        <p:cTn id="159" dur="1" fill="hold">
                                          <p:stCondLst>
                                            <p:cond delay="499"/>
                                          </p:stCondLst>
                                        </p:cTn>
                                        <p:tgtEl>
                                          <p:spTgt spid="31"/>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32"/>
                                        </p:tgtEl>
                                      </p:cBhvr>
                                    </p:animEffect>
                                    <p:set>
                                      <p:cBhvr>
                                        <p:cTn id="162" dur="1" fill="hold">
                                          <p:stCondLst>
                                            <p:cond delay="499"/>
                                          </p:stCondLst>
                                        </p:cTn>
                                        <p:tgtEl>
                                          <p:spTgt spid="32"/>
                                        </p:tgtEl>
                                        <p:attrNameLst>
                                          <p:attrName>style.visibility</p:attrName>
                                        </p:attrNameLst>
                                      </p:cBhvr>
                                      <p:to>
                                        <p:strVal val="hidden"/>
                                      </p:to>
                                    </p:set>
                                  </p:childTnLst>
                                </p:cTn>
                              </p:par>
                            </p:childTnLst>
                          </p:cTn>
                        </p:par>
                        <p:par>
                          <p:cTn id="163" fill="hold">
                            <p:stCondLst>
                              <p:cond delay="500"/>
                            </p:stCondLst>
                            <p:childTnLst>
                              <p:par>
                                <p:cTn id="164" presetID="10" presetClass="entr" presetSubtype="0" fill="hold" grpId="0" nodeType="afterEffect">
                                  <p:stCondLst>
                                    <p:cond delay="0"/>
                                  </p:stCondLst>
                                  <p:childTnLst>
                                    <p:set>
                                      <p:cBhvr>
                                        <p:cTn id="165" dur="1" fill="hold">
                                          <p:stCondLst>
                                            <p:cond delay="0"/>
                                          </p:stCondLst>
                                        </p:cTn>
                                        <p:tgtEl>
                                          <p:spTgt spid="33"/>
                                        </p:tgtEl>
                                        <p:attrNameLst>
                                          <p:attrName>style.visibility</p:attrName>
                                        </p:attrNameLst>
                                      </p:cBhvr>
                                      <p:to>
                                        <p:strVal val="visible"/>
                                      </p:to>
                                    </p:set>
                                    <p:animEffect transition="in" filter="fade">
                                      <p:cBhvr>
                                        <p:cTn id="166" dur="500"/>
                                        <p:tgtEl>
                                          <p:spTgt spid="33"/>
                                        </p:tgtEl>
                                      </p:cBhvr>
                                    </p:animEffect>
                                  </p:childTnLst>
                                </p:cTn>
                              </p:par>
                              <p:par>
                                <p:cTn id="167" presetID="10" presetClass="entr" presetSubtype="0" fill="hold" nodeType="withEffect">
                                  <p:stCondLst>
                                    <p:cond delay="0"/>
                                  </p:stCondLst>
                                  <p:childTnLst>
                                    <p:set>
                                      <p:cBhvr>
                                        <p:cTn id="168" dur="1" fill="hold">
                                          <p:stCondLst>
                                            <p:cond delay="0"/>
                                          </p:stCondLst>
                                        </p:cTn>
                                        <p:tgtEl>
                                          <p:spTgt spid="10"/>
                                        </p:tgtEl>
                                        <p:attrNameLst>
                                          <p:attrName>style.visibility</p:attrName>
                                        </p:attrNameLst>
                                      </p:cBhvr>
                                      <p:to>
                                        <p:strVal val="visible"/>
                                      </p:to>
                                    </p:set>
                                    <p:animEffect transition="in" filter="fade">
                                      <p:cBhvr>
                                        <p:cTn id="169" dur="500"/>
                                        <p:tgtEl>
                                          <p:spTgt spid="10"/>
                                        </p:tgtEl>
                                      </p:cBhvr>
                                    </p:animEffect>
                                  </p:childTnLst>
                                </p:cTn>
                              </p:par>
                            </p:childTnLst>
                          </p:cTn>
                        </p:par>
                        <p:par>
                          <p:cTn id="170" fill="hold">
                            <p:stCondLst>
                              <p:cond delay="1000"/>
                            </p:stCondLst>
                            <p:childTnLst>
                              <p:par>
                                <p:cTn id="171" presetID="10" presetClass="entr" presetSubtype="0" fill="hold" grpId="0" nodeType="afterEffect">
                                  <p:stCondLst>
                                    <p:cond delay="0"/>
                                  </p:stCondLst>
                                  <p:childTnLst>
                                    <p:set>
                                      <p:cBhvr>
                                        <p:cTn id="172" dur="1" fill="hold">
                                          <p:stCondLst>
                                            <p:cond delay="0"/>
                                          </p:stCondLst>
                                        </p:cTn>
                                        <p:tgtEl>
                                          <p:spTgt spid="34"/>
                                        </p:tgtEl>
                                        <p:attrNameLst>
                                          <p:attrName>style.visibility</p:attrName>
                                        </p:attrNameLst>
                                      </p:cBhvr>
                                      <p:to>
                                        <p:strVal val="visible"/>
                                      </p:to>
                                    </p:set>
                                    <p:animEffect transition="in" filter="fade">
                                      <p:cBhvr>
                                        <p:cTn id="173" dur="500"/>
                                        <p:tgtEl>
                                          <p:spTgt spid="34"/>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grpId="1" nodeType="clickEffect">
                                  <p:stCondLst>
                                    <p:cond delay="0"/>
                                  </p:stCondLst>
                                  <p:childTnLst>
                                    <p:animEffect transition="out" filter="fade">
                                      <p:cBhvr>
                                        <p:cTn id="177" dur="500"/>
                                        <p:tgtEl>
                                          <p:spTgt spid="33"/>
                                        </p:tgtEl>
                                      </p:cBhvr>
                                    </p:animEffect>
                                    <p:set>
                                      <p:cBhvr>
                                        <p:cTn id="178" dur="1" fill="hold">
                                          <p:stCondLst>
                                            <p:cond delay="499"/>
                                          </p:stCondLst>
                                        </p:cTn>
                                        <p:tgtEl>
                                          <p:spTgt spid="33"/>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34"/>
                                        </p:tgtEl>
                                      </p:cBhvr>
                                    </p:animEffect>
                                    <p:set>
                                      <p:cBhvr>
                                        <p:cTn id="181" dur="1" fill="hold">
                                          <p:stCondLst>
                                            <p:cond delay="499"/>
                                          </p:stCondLst>
                                        </p:cTn>
                                        <p:tgtEl>
                                          <p:spTgt spid="34"/>
                                        </p:tgtEl>
                                        <p:attrNameLst>
                                          <p:attrName>style.visibility</p:attrName>
                                        </p:attrNameLst>
                                      </p:cBhvr>
                                      <p:to>
                                        <p:strVal val="hidden"/>
                                      </p:to>
                                    </p:set>
                                  </p:childTnLst>
                                </p:cTn>
                              </p:par>
                            </p:childTnLst>
                          </p:cTn>
                        </p:par>
                        <p:par>
                          <p:cTn id="182" fill="hold">
                            <p:stCondLst>
                              <p:cond delay="500"/>
                            </p:stCondLst>
                            <p:childTnLst>
                              <p:par>
                                <p:cTn id="183" presetID="10" presetClass="entr" presetSubtype="0" fill="hold" grpId="0" nodeType="afterEffect">
                                  <p:stCondLst>
                                    <p:cond delay="0"/>
                                  </p:stCondLst>
                                  <p:childTnLst>
                                    <p:set>
                                      <p:cBhvr>
                                        <p:cTn id="184" dur="1" fill="hold">
                                          <p:stCondLst>
                                            <p:cond delay="0"/>
                                          </p:stCondLst>
                                        </p:cTn>
                                        <p:tgtEl>
                                          <p:spTgt spid="35"/>
                                        </p:tgtEl>
                                        <p:attrNameLst>
                                          <p:attrName>style.visibility</p:attrName>
                                        </p:attrNameLst>
                                      </p:cBhvr>
                                      <p:to>
                                        <p:strVal val="visible"/>
                                      </p:to>
                                    </p:set>
                                    <p:animEffect transition="in" filter="fade">
                                      <p:cBhvr>
                                        <p:cTn id="185" dur="500"/>
                                        <p:tgtEl>
                                          <p:spTgt spid="35"/>
                                        </p:tgtEl>
                                      </p:cBhvr>
                                    </p:animEffect>
                                  </p:childTnLst>
                                </p:cTn>
                              </p:par>
                              <p:par>
                                <p:cTn id="186" presetID="10" presetClass="entr" presetSubtype="0" fill="hold" nodeType="withEffect">
                                  <p:stCondLst>
                                    <p:cond delay="0"/>
                                  </p:stCondLst>
                                  <p:childTnLst>
                                    <p:set>
                                      <p:cBhvr>
                                        <p:cTn id="187" dur="1" fill="hold">
                                          <p:stCondLst>
                                            <p:cond delay="0"/>
                                          </p:stCondLst>
                                        </p:cTn>
                                        <p:tgtEl>
                                          <p:spTgt spid="8"/>
                                        </p:tgtEl>
                                        <p:attrNameLst>
                                          <p:attrName>style.visibility</p:attrName>
                                        </p:attrNameLst>
                                      </p:cBhvr>
                                      <p:to>
                                        <p:strVal val="visible"/>
                                      </p:to>
                                    </p:set>
                                    <p:animEffect transition="in" filter="fade">
                                      <p:cBhvr>
                                        <p:cTn id="188" dur="500"/>
                                        <p:tgtEl>
                                          <p:spTgt spid="8"/>
                                        </p:tgtEl>
                                      </p:cBhvr>
                                    </p:animEffect>
                                  </p:childTnLst>
                                </p:cTn>
                              </p:par>
                            </p:childTnLst>
                          </p:cTn>
                        </p:par>
                        <p:par>
                          <p:cTn id="189" fill="hold">
                            <p:stCondLst>
                              <p:cond delay="1000"/>
                            </p:stCondLst>
                            <p:childTnLst>
                              <p:par>
                                <p:cTn id="190" presetID="10" presetClass="entr" presetSubtype="0" fill="hold" grpId="0" nodeType="afterEffect">
                                  <p:stCondLst>
                                    <p:cond delay="0"/>
                                  </p:stCondLst>
                                  <p:childTnLst>
                                    <p:set>
                                      <p:cBhvr>
                                        <p:cTn id="191" dur="1" fill="hold">
                                          <p:stCondLst>
                                            <p:cond delay="0"/>
                                          </p:stCondLst>
                                        </p:cTn>
                                        <p:tgtEl>
                                          <p:spTgt spid="36"/>
                                        </p:tgtEl>
                                        <p:attrNameLst>
                                          <p:attrName>style.visibility</p:attrName>
                                        </p:attrNameLst>
                                      </p:cBhvr>
                                      <p:to>
                                        <p:strVal val="visible"/>
                                      </p:to>
                                    </p:set>
                                    <p:animEffect transition="in" filter="fade">
                                      <p:cBhvr>
                                        <p:cTn id="192" dur="500"/>
                                        <p:tgtEl>
                                          <p:spTgt spid="36"/>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500"/>
                                        <p:tgtEl>
                                          <p:spTgt spid="35"/>
                                        </p:tgtEl>
                                      </p:cBhvr>
                                    </p:animEffect>
                                    <p:set>
                                      <p:cBhvr>
                                        <p:cTn id="197" dur="1" fill="hold">
                                          <p:stCondLst>
                                            <p:cond delay="499"/>
                                          </p:stCondLst>
                                        </p:cTn>
                                        <p:tgtEl>
                                          <p:spTgt spid="35"/>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36"/>
                                        </p:tgtEl>
                                      </p:cBhvr>
                                    </p:animEffect>
                                    <p:set>
                                      <p:cBhvr>
                                        <p:cTn id="200" dur="1" fill="hold">
                                          <p:stCondLst>
                                            <p:cond delay="499"/>
                                          </p:stCondLst>
                                        </p:cTn>
                                        <p:tgtEl>
                                          <p:spTgt spid="36"/>
                                        </p:tgtEl>
                                        <p:attrNameLst>
                                          <p:attrName>style.visibility</p:attrName>
                                        </p:attrNameLst>
                                      </p:cBhvr>
                                      <p:to>
                                        <p:strVal val="hidden"/>
                                      </p:to>
                                    </p:set>
                                  </p:childTnLst>
                                </p:cTn>
                              </p:par>
                            </p:childTnLst>
                          </p:cTn>
                        </p:par>
                        <p:par>
                          <p:cTn id="201" fill="hold">
                            <p:stCondLst>
                              <p:cond delay="500"/>
                            </p:stCondLst>
                            <p:childTnLst>
                              <p:par>
                                <p:cTn id="202" presetID="10" presetClass="entr" presetSubtype="0" fill="hold" grpId="0" nodeType="afterEffect">
                                  <p:stCondLst>
                                    <p:cond delay="0"/>
                                  </p:stCondLst>
                                  <p:childTnLst>
                                    <p:set>
                                      <p:cBhvr>
                                        <p:cTn id="203" dur="1" fill="hold">
                                          <p:stCondLst>
                                            <p:cond delay="0"/>
                                          </p:stCondLst>
                                        </p:cTn>
                                        <p:tgtEl>
                                          <p:spTgt spid="37"/>
                                        </p:tgtEl>
                                        <p:attrNameLst>
                                          <p:attrName>style.visibility</p:attrName>
                                        </p:attrNameLst>
                                      </p:cBhvr>
                                      <p:to>
                                        <p:strVal val="visible"/>
                                      </p:to>
                                    </p:set>
                                    <p:animEffect transition="in" filter="fade">
                                      <p:cBhvr>
                                        <p:cTn id="204" dur="500"/>
                                        <p:tgtEl>
                                          <p:spTgt spid="37"/>
                                        </p:tgtEl>
                                      </p:cBhvr>
                                    </p:animEffect>
                                  </p:childTnLst>
                                </p:cTn>
                              </p:par>
                              <p:par>
                                <p:cTn id="205" presetID="10" presetClass="entr" presetSubtype="0" fill="hold" nodeType="withEffect">
                                  <p:stCondLst>
                                    <p:cond delay="0"/>
                                  </p:stCondLst>
                                  <p:childTnLst>
                                    <p:set>
                                      <p:cBhvr>
                                        <p:cTn id="206" dur="1" fill="hold">
                                          <p:stCondLst>
                                            <p:cond delay="0"/>
                                          </p:stCondLst>
                                        </p:cTn>
                                        <p:tgtEl>
                                          <p:spTgt spid="11"/>
                                        </p:tgtEl>
                                        <p:attrNameLst>
                                          <p:attrName>style.visibility</p:attrName>
                                        </p:attrNameLst>
                                      </p:cBhvr>
                                      <p:to>
                                        <p:strVal val="visible"/>
                                      </p:to>
                                    </p:set>
                                    <p:animEffect transition="in" filter="fade">
                                      <p:cBhvr>
                                        <p:cTn id="207" dur="500"/>
                                        <p:tgtEl>
                                          <p:spTgt spid="11"/>
                                        </p:tgtEl>
                                      </p:cBhvr>
                                    </p:animEffect>
                                  </p:childTnLst>
                                </p:cTn>
                              </p:par>
                            </p:childTnLst>
                          </p:cTn>
                        </p:par>
                        <p:par>
                          <p:cTn id="208" fill="hold">
                            <p:stCondLst>
                              <p:cond delay="1000"/>
                            </p:stCondLst>
                            <p:childTnLst>
                              <p:par>
                                <p:cTn id="209" presetID="10" presetClass="entr" presetSubtype="0" fill="hold" grpId="0" nodeType="afterEffect">
                                  <p:stCondLst>
                                    <p:cond delay="0"/>
                                  </p:stCondLst>
                                  <p:childTnLst>
                                    <p:set>
                                      <p:cBhvr>
                                        <p:cTn id="210" dur="1" fill="hold">
                                          <p:stCondLst>
                                            <p:cond delay="0"/>
                                          </p:stCondLst>
                                        </p:cTn>
                                        <p:tgtEl>
                                          <p:spTgt spid="38"/>
                                        </p:tgtEl>
                                        <p:attrNameLst>
                                          <p:attrName>style.visibility</p:attrName>
                                        </p:attrNameLst>
                                      </p:cBhvr>
                                      <p:to>
                                        <p:strVal val="visible"/>
                                      </p:to>
                                    </p:set>
                                    <p:animEffect transition="in" filter="fade">
                                      <p:cBhvr>
                                        <p:cTn id="211" dur="500"/>
                                        <p:tgtEl>
                                          <p:spTgt spid="38"/>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xit" presetSubtype="0" fill="hold" grpId="1" nodeType="clickEffect">
                                  <p:stCondLst>
                                    <p:cond delay="0"/>
                                  </p:stCondLst>
                                  <p:childTnLst>
                                    <p:animEffect transition="out" filter="fade">
                                      <p:cBhvr>
                                        <p:cTn id="215" dur="500"/>
                                        <p:tgtEl>
                                          <p:spTgt spid="37"/>
                                        </p:tgtEl>
                                      </p:cBhvr>
                                    </p:animEffect>
                                    <p:set>
                                      <p:cBhvr>
                                        <p:cTn id="216" dur="1" fill="hold">
                                          <p:stCondLst>
                                            <p:cond delay="499"/>
                                          </p:stCondLst>
                                        </p:cTn>
                                        <p:tgtEl>
                                          <p:spTgt spid="37"/>
                                        </p:tgtEl>
                                        <p:attrNameLst>
                                          <p:attrName>style.visibility</p:attrName>
                                        </p:attrNameLst>
                                      </p:cBhvr>
                                      <p:to>
                                        <p:strVal val="hidden"/>
                                      </p:to>
                                    </p:set>
                                  </p:childTnLst>
                                </p:cTn>
                              </p:par>
                              <p:par>
                                <p:cTn id="217" presetID="10" presetClass="exit" presetSubtype="0" fill="hold" grpId="1" nodeType="withEffect">
                                  <p:stCondLst>
                                    <p:cond delay="0"/>
                                  </p:stCondLst>
                                  <p:childTnLst>
                                    <p:animEffect transition="out" filter="fade">
                                      <p:cBhvr>
                                        <p:cTn id="218" dur="500"/>
                                        <p:tgtEl>
                                          <p:spTgt spid="38"/>
                                        </p:tgtEl>
                                      </p:cBhvr>
                                    </p:animEffect>
                                    <p:set>
                                      <p:cBhvr>
                                        <p:cTn id="219" dur="1" fill="hold">
                                          <p:stCondLst>
                                            <p:cond delay="499"/>
                                          </p:stCondLst>
                                        </p:cTn>
                                        <p:tgtEl>
                                          <p:spTgt spid="38"/>
                                        </p:tgtEl>
                                        <p:attrNameLst>
                                          <p:attrName>style.visibility</p:attrName>
                                        </p:attrNameLst>
                                      </p:cBhvr>
                                      <p:to>
                                        <p:strVal val="hidden"/>
                                      </p:to>
                                    </p:set>
                                  </p:childTnLst>
                                </p:cTn>
                              </p:par>
                            </p:childTnLst>
                          </p:cTn>
                        </p:par>
                        <p:par>
                          <p:cTn id="220" fill="hold">
                            <p:stCondLst>
                              <p:cond delay="500"/>
                            </p:stCondLst>
                            <p:childTnLst>
                              <p:par>
                                <p:cTn id="221" presetID="10" presetClass="entr" presetSubtype="0" fill="hold" grpId="0" nodeType="afterEffect">
                                  <p:stCondLst>
                                    <p:cond delay="0"/>
                                  </p:stCondLst>
                                  <p:childTnLst>
                                    <p:set>
                                      <p:cBhvr>
                                        <p:cTn id="222" dur="1" fill="hold">
                                          <p:stCondLst>
                                            <p:cond delay="0"/>
                                          </p:stCondLst>
                                        </p:cTn>
                                        <p:tgtEl>
                                          <p:spTgt spid="39"/>
                                        </p:tgtEl>
                                        <p:attrNameLst>
                                          <p:attrName>style.visibility</p:attrName>
                                        </p:attrNameLst>
                                      </p:cBhvr>
                                      <p:to>
                                        <p:strVal val="visible"/>
                                      </p:to>
                                    </p:set>
                                    <p:animEffect transition="in" filter="fade">
                                      <p:cBhvr>
                                        <p:cTn id="223" dur="500"/>
                                        <p:tgtEl>
                                          <p:spTgt spid="39"/>
                                        </p:tgtEl>
                                      </p:cBhvr>
                                    </p:animEffect>
                                  </p:childTnLst>
                                </p:cTn>
                              </p:par>
                              <p:par>
                                <p:cTn id="224" presetID="10" presetClass="entr" presetSubtype="0" fill="hold" nodeType="withEffect">
                                  <p:stCondLst>
                                    <p:cond delay="0"/>
                                  </p:stCondLst>
                                  <p:childTnLst>
                                    <p:set>
                                      <p:cBhvr>
                                        <p:cTn id="225" dur="1" fill="hold">
                                          <p:stCondLst>
                                            <p:cond delay="0"/>
                                          </p:stCondLst>
                                        </p:cTn>
                                        <p:tgtEl>
                                          <p:spTgt spid="14"/>
                                        </p:tgtEl>
                                        <p:attrNameLst>
                                          <p:attrName>style.visibility</p:attrName>
                                        </p:attrNameLst>
                                      </p:cBhvr>
                                      <p:to>
                                        <p:strVal val="visible"/>
                                      </p:to>
                                    </p:set>
                                    <p:animEffect transition="in" filter="fade">
                                      <p:cBhvr>
                                        <p:cTn id="226" dur="500"/>
                                        <p:tgtEl>
                                          <p:spTgt spid="14"/>
                                        </p:tgtEl>
                                      </p:cBhvr>
                                    </p:animEffect>
                                  </p:childTnLst>
                                </p:cTn>
                              </p:par>
                            </p:childTnLst>
                          </p:cTn>
                        </p:par>
                        <p:par>
                          <p:cTn id="227" fill="hold">
                            <p:stCondLst>
                              <p:cond delay="1000"/>
                            </p:stCondLst>
                            <p:childTnLst>
                              <p:par>
                                <p:cTn id="228" presetID="10" presetClass="entr" presetSubtype="0" fill="hold" grpId="0" nodeType="afterEffect">
                                  <p:stCondLst>
                                    <p:cond delay="0"/>
                                  </p:stCondLst>
                                  <p:childTnLst>
                                    <p:set>
                                      <p:cBhvr>
                                        <p:cTn id="229" dur="1" fill="hold">
                                          <p:stCondLst>
                                            <p:cond delay="0"/>
                                          </p:stCondLst>
                                        </p:cTn>
                                        <p:tgtEl>
                                          <p:spTgt spid="40"/>
                                        </p:tgtEl>
                                        <p:attrNameLst>
                                          <p:attrName>style.visibility</p:attrName>
                                        </p:attrNameLst>
                                      </p:cBhvr>
                                      <p:to>
                                        <p:strVal val="visible"/>
                                      </p:to>
                                    </p:set>
                                    <p:animEffect transition="in" filter="fade">
                                      <p:cBhvr>
                                        <p:cTn id="2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4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1:2</a:t>
            </a:r>
          </a:p>
        </p:txBody>
      </p:sp>
      <p:sp>
        <p:nvSpPr>
          <p:cNvPr id="4" name="TextBox 3">
            <a:extLst>
              <a:ext uri="{FF2B5EF4-FFF2-40B4-BE49-F238E27FC236}">
                <a16:creationId xmlns:a16="http://schemas.microsoft.com/office/drawing/2014/main" id="{9DAD0F0F-4AE9-4269-A553-91D09746D7D1}"/>
              </a:ext>
            </a:extLst>
          </p:cNvPr>
          <p:cNvSpPr txBox="1"/>
          <p:nvPr/>
        </p:nvSpPr>
        <p:spPr bwMode="auto">
          <a:xfrm>
            <a:off x="5373689" y="5018913"/>
            <a:ext cx="14446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2 = 6</a:t>
            </a:r>
          </a:p>
        </p:txBody>
      </p:sp>
      <p:sp>
        <p:nvSpPr>
          <p:cNvPr id="5" name="TextBox 4">
            <a:extLst>
              <a:ext uri="{FF2B5EF4-FFF2-40B4-BE49-F238E27FC236}">
                <a16:creationId xmlns:a16="http://schemas.microsoft.com/office/drawing/2014/main" id="{7A9FB1F8-6BFF-44A8-A9F2-638476DD929D}"/>
              </a:ext>
            </a:extLst>
          </p:cNvPr>
          <p:cNvSpPr txBox="1"/>
          <p:nvPr/>
        </p:nvSpPr>
        <p:spPr bwMode="auto">
          <a:xfrm>
            <a:off x="5373688" y="544784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6 = 3 × 2</a:t>
            </a:r>
          </a:p>
        </p:txBody>
      </p:sp>
      <p:pic>
        <p:nvPicPr>
          <p:cNvPr id="6" name="Picture 5">
            <a:extLst>
              <a:ext uri="{FF2B5EF4-FFF2-40B4-BE49-F238E27FC236}">
                <a16:creationId xmlns:a16="http://schemas.microsoft.com/office/drawing/2014/main" id="{324BB304-892D-4821-80D2-51B91CB06F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39714" y="1380184"/>
            <a:ext cx="5112573" cy="581351"/>
          </a:xfrm>
          <a:prstGeom prst="rect">
            <a:avLst/>
          </a:prstGeom>
        </p:spPr>
      </p:pic>
      <p:pic>
        <p:nvPicPr>
          <p:cNvPr id="7" name="Picture 6">
            <a:extLst>
              <a:ext uri="{FF2B5EF4-FFF2-40B4-BE49-F238E27FC236}">
                <a16:creationId xmlns:a16="http://schemas.microsoft.com/office/drawing/2014/main" id="{CA9758CE-F0AE-4152-9E78-9AD32569BD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39713" y="3802858"/>
            <a:ext cx="5112573" cy="581351"/>
          </a:xfrm>
          <a:prstGeom prst="rect">
            <a:avLst/>
          </a:prstGeom>
        </p:spPr>
      </p:pic>
      <p:pic>
        <p:nvPicPr>
          <p:cNvPr id="8" name="Picture 7">
            <a:extLst>
              <a:ext uri="{FF2B5EF4-FFF2-40B4-BE49-F238E27FC236}">
                <a16:creationId xmlns:a16="http://schemas.microsoft.com/office/drawing/2014/main" id="{B2C1D1E5-1550-4684-A48A-DD26E4C4D2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32336" y="2188521"/>
            <a:ext cx="4527328" cy="1383284"/>
          </a:xfrm>
          <a:prstGeom prst="rect">
            <a:avLst/>
          </a:prstGeom>
        </p:spPr>
      </p:pic>
    </p:spTree>
    <p:extLst>
      <p:ext uri="{BB962C8B-B14F-4D97-AF65-F5344CB8AC3E}">
        <p14:creationId xmlns:p14="http://schemas.microsoft.com/office/powerpoint/2010/main" val="11057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1:3</a:t>
            </a:r>
          </a:p>
        </p:txBody>
      </p:sp>
      <p:graphicFrame>
        <p:nvGraphicFramePr>
          <p:cNvPr id="4" name="Table 3">
            <a:extLst>
              <a:ext uri="{FF2B5EF4-FFF2-40B4-BE49-F238E27FC236}">
                <a16:creationId xmlns:a16="http://schemas.microsoft.com/office/drawing/2014/main" id="{03841DC2-6C7E-4B7E-BA13-086F2B4B3296}"/>
              </a:ext>
            </a:extLst>
          </p:cNvPr>
          <p:cNvGraphicFramePr>
            <a:graphicFrameLocks noGrp="1"/>
          </p:cNvGraphicFramePr>
          <p:nvPr/>
        </p:nvGraphicFramePr>
        <p:xfrm>
          <a:off x="2856001" y="1984828"/>
          <a:ext cx="6480001" cy="1080000"/>
        </p:xfrm>
        <a:graphic>
          <a:graphicData uri="http://schemas.openxmlformats.org/drawingml/2006/table">
            <a:tbl>
              <a:tblPr firstRow="1" firstCol="1" bandRow="1">
                <a:tableStyleId>{5C22544A-7EE6-4342-B048-85BDC9FD1C3A}</a:tableStyleId>
              </a:tblPr>
              <a:tblGrid>
                <a:gridCol w="1295734">
                  <a:extLst>
                    <a:ext uri="{9D8B030D-6E8A-4147-A177-3AD203B41FA5}">
                      <a16:colId xmlns:a16="http://schemas.microsoft.com/office/drawing/2014/main" val="1549591895"/>
                    </a:ext>
                  </a:extLst>
                </a:gridCol>
                <a:gridCol w="1295734">
                  <a:extLst>
                    <a:ext uri="{9D8B030D-6E8A-4147-A177-3AD203B41FA5}">
                      <a16:colId xmlns:a16="http://schemas.microsoft.com/office/drawing/2014/main" val="2529040931"/>
                    </a:ext>
                  </a:extLst>
                </a:gridCol>
                <a:gridCol w="1295734">
                  <a:extLst>
                    <a:ext uri="{9D8B030D-6E8A-4147-A177-3AD203B41FA5}">
                      <a16:colId xmlns:a16="http://schemas.microsoft.com/office/drawing/2014/main" val="3954292885"/>
                    </a:ext>
                  </a:extLst>
                </a:gridCol>
                <a:gridCol w="1295734">
                  <a:extLst>
                    <a:ext uri="{9D8B030D-6E8A-4147-A177-3AD203B41FA5}">
                      <a16:colId xmlns:a16="http://schemas.microsoft.com/office/drawing/2014/main" val="1796096713"/>
                    </a:ext>
                  </a:extLst>
                </a:gridCol>
                <a:gridCol w="1297065">
                  <a:extLst>
                    <a:ext uri="{9D8B030D-6E8A-4147-A177-3AD203B41FA5}">
                      <a16:colId xmlns:a16="http://schemas.microsoft.com/office/drawing/2014/main" val="3916099372"/>
                    </a:ext>
                  </a:extLst>
                </a:gridCol>
              </a:tblGrid>
              <a:tr h="540000">
                <a:tc>
                  <a:txBody>
                    <a:bodyPr/>
                    <a:lstStyle/>
                    <a:p>
                      <a:pPr algn="ctr">
                        <a:lnSpc>
                          <a:spcPct val="107000"/>
                        </a:lnSpc>
                        <a:spcAft>
                          <a:spcPts val="0"/>
                        </a:spcAft>
                      </a:pPr>
                      <a:r>
                        <a:rPr lang="en-GB" sz="2400" b="0" dirty="0">
                          <a:solidFill>
                            <a:schemeClr val="tx1"/>
                          </a:solidFill>
                          <a:effectLst/>
                          <a:latin typeface="Myriad Pro Semibold"/>
                        </a:rPr>
                        <a:t>3</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2</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6</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02179844"/>
                  </a:ext>
                </a:extLst>
              </a:tr>
              <a:tr h="540000">
                <a:tc>
                  <a:txBody>
                    <a:bodyPr/>
                    <a:lstStyle/>
                    <a:p>
                      <a:pPr algn="ctr">
                        <a:lnSpc>
                          <a:spcPct val="107000"/>
                        </a:lnSpc>
                        <a:spcAft>
                          <a:spcPts val="0"/>
                        </a:spcAft>
                      </a:pPr>
                      <a:r>
                        <a:rPr lang="en-GB" sz="2400" b="0">
                          <a:solidFill>
                            <a:schemeClr val="tx1"/>
                          </a:solidFill>
                          <a:effectLst/>
                          <a:latin typeface="Myriad Pro Semibold"/>
                        </a:rPr>
                        <a:t>factor</a:t>
                      </a:r>
                      <a:endParaRPr lang="en-GB" sz="2400" b="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a:solidFill>
                            <a:schemeClr val="tx1"/>
                          </a:solidFill>
                          <a:effectLst/>
                          <a:latin typeface="Myriad Pro Semibold"/>
                        </a:rPr>
                        <a:t>×</a:t>
                      </a:r>
                      <a:endParaRPr lang="en-GB" sz="2400" b="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factor</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a:solidFill>
                            <a:schemeClr val="tx1"/>
                          </a:solidFill>
                          <a:effectLst/>
                          <a:latin typeface="Myriad Pro Semibold"/>
                        </a:rPr>
                        <a:t>=</a:t>
                      </a:r>
                      <a:endParaRPr lang="en-GB" sz="2400" b="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product</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448743"/>
                  </a:ext>
                </a:extLst>
              </a:tr>
            </a:tbl>
          </a:graphicData>
        </a:graphic>
      </p:graphicFrame>
      <p:graphicFrame>
        <p:nvGraphicFramePr>
          <p:cNvPr id="6" name="Table 5">
            <a:extLst>
              <a:ext uri="{FF2B5EF4-FFF2-40B4-BE49-F238E27FC236}">
                <a16:creationId xmlns:a16="http://schemas.microsoft.com/office/drawing/2014/main" id="{C12EF58D-46A3-4CE1-882C-6B536341E49E}"/>
              </a:ext>
            </a:extLst>
          </p:cNvPr>
          <p:cNvGraphicFramePr>
            <a:graphicFrameLocks noGrp="1"/>
          </p:cNvGraphicFramePr>
          <p:nvPr/>
        </p:nvGraphicFramePr>
        <p:xfrm>
          <a:off x="2856001" y="3818827"/>
          <a:ext cx="6480001" cy="1080000"/>
        </p:xfrm>
        <a:graphic>
          <a:graphicData uri="http://schemas.openxmlformats.org/drawingml/2006/table">
            <a:tbl>
              <a:tblPr firstRow="1" firstCol="1" bandRow="1">
                <a:tableStyleId>{5C22544A-7EE6-4342-B048-85BDC9FD1C3A}</a:tableStyleId>
              </a:tblPr>
              <a:tblGrid>
                <a:gridCol w="1295732">
                  <a:extLst>
                    <a:ext uri="{9D8B030D-6E8A-4147-A177-3AD203B41FA5}">
                      <a16:colId xmlns:a16="http://schemas.microsoft.com/office/drawing/2014/main" val="209593152"/>
                    </a:ext>
                  </a:extLst>
                </a:gridCol>
                <a:gridCol w="1295732">
                  <a:extLst>
                    <a:ext uri="{9D8B030D-6E8A-4147-A177-3AD203B41FA5}">
                      <a16:colId xmlns:a16="http://schemas.microsoft.com/office/drawing/2014/main" val="1915818069"/>
                    </a:ext>
                  </a:extLst>
                </a:gridCol>
                <a:gridCol w="1295732">
                  <a:extLst>
                    <a:ext uri="{9D8B030D-6E8A-4147-A177-3AD203B41FA5}">
                      <a16:colId xmlns:a16="http://schemas.microsoft.com/office/drawing/2014/main" val="3542610259"/>
                    </a:ext>
                  </a:extLst>
                </a:gridCol>
                <a:gridCol w="1295732">
                  <a:extLst>
                    <a:ext uri="{9D8B030D-6E8A-4147-A177-3AD203B41FA5}">
                      <a16:colId xmlns:a16="http://schemas.microsoft.com/office/drawing/2014/main" val="1413107186"/>
                    </a:ext>
                  </a:extLst>
                </a:gridCol>
                <a:gridCol w="1297073">
                  <a:extLst>
                    <a:ext uri="{9D8B030D-6E8A-4147-A177-3AD203B41FA5}">
                      <a16:colId xmlns:a16="http://schemas.microsoft.com/office/drawing/2014/main" val="1690925147"/>
                    </a:ext>
                  </a:extLst>
                </a:gridCol>
              </a:tblGrid>
              <a:tr h="540000">
                <a:tc>
                  <a:txBody>
                    <a:bodyPr/>
                    <a:lstStyle/>
                    <a:p>
                      <a:pPr algn="ctr">
                        <a:lnSpc>
                          <a:spcPct val="107000"/>
                        </a:lnSpc>
                        <a:spcAft>
                          <a:spcPts val="0"/>
                        </a:spcAft>
                      </a:pPr>
                      <a:r>
                        <a:rPr lang="en-GB" sz="2400" b="0" dirty="0">
                          <a:solidFill>
                            <a:schemeClr val="tx1"/>
                          </a:solidFill>
                          <a:effectLst/>
                          <a:latin typeface="Myriad Pro Semibold"/>
                        </a:rPr>
                        <a:t>6</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3</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2</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0087204"/>
                  </a:ext>
                </a:extLst>
              </a:tr>
              <a:tr h="540000">
                <a:tc>
                  <a:txBody>
                    <a:bodyPr/>
                    <a:lstStyle/>
                    <a:p>
                      <a:pPr algn="ctr">
                        <a:lnSpc>
                          <a:spcPct val="107000"/>
                        </a:lnSpc>
                        <a:spcAft>
                          <a:spcPts val="0"/>
                        </a:spcAft>
                      </a:pPr>
                      <a:r>
                        <a:rPr lang="en-GB" sz="2400" b="0" dirty="0">
                          <a:solidFill>
                            <a:schemeClr val="tx1"/>
                          </a:solidFill>
                          <a:effectLst/>
                          <a:latin typeface="Myriad Pro Semibold"/>
                        </a:rPr>
                        <a:t>product</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factor</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400" b="0" dirty="0">
                          <a:solidFill>
                            <a:schemeClr val="tx1"/>
                          </a:solidFill>
                          <a:effectLst/>
                          <a:latin typeface="Myriad Pro Semibold"/>
                        </a:rPr>
                        <a:t>factor</a:t>
                      </a:r>
                      <a:endParaRPr lang="en-GB" sz="2400" b="0" dirty="0">
                        <a:solidFill>
                          <a:schemeClr val="tx1"/>
                        </a:solidFill>
                        <a:effectLst/>
                        <a:latin typeface="Myriad Pro Semibold"/>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057891"/>
                  </a:ext>
                </a:extLst>
              </a:tr>
            </a:tbl>
          </a:graphicData>
        </a:graphic>
      </p:graphicFrame>
    </p:spTree>
    <p:extLst>
      <p:ext uri="{BB962C8B-B14F-4D97-AF65-F5344CB8AC3E}">
        <p14:creationId xmlns:p14="http://schemas.microsoft.com/office/powerpoint/2010/main" val="1369368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77738B8-D608-497A-A13B-9F89432D119B}"/>
              </a:ext>
            </a:extLst>
          </p:cNvPr>
          <p:cNvSpPr>
            <a:spLocks noGrp="1"/>
          </p:cNvSpPr>
          <p:nvPr>
            <p:ph type="ftr" sz="quarter" idx="11"/>
          </p:nvPr>
        </p:nvSpPr>
        <p:spPr/>
        <p:txBody>
          <a:bodyPr/>
          <a:lstStyle/>
          <a:p>
            <a:pPr>
              <a:defRPr/>
            </a:pPr>
            <a:r>
              <a:rPr lang="en-GB" dirty="0"/>
              <a:t>Curriculum Prioritisation for Primary Maths</a:t>
            </a:r>
          </a:p>
        </p:txBody>
      </p:sp>
      <p:sp>
        <p:nvSpPr>
          <p:cNvPr id="6" name="Content Placeholder 10">
            <a:extLst>
              <a:ext uri="{FF2B5EF4-FFF2-40B4-BE49-F238E27FC236}">
                <a16:creationId xmlns:a16="http://schemas.microsoft.com/office/drawing/2014/main" id="{6B3DC813-0F66-4EE3-8EA3-390547BADAA4}"/>
              </a:ext>
            </a:extLst>
          </p:cNvPr>
          <p:cNvSpPr txBox="1">
            <a:spLocks/>
          </p:cNvSpPr>
          <p:nvPr/>
        </p:nvSpPr>
        <p:spPr>
          <a:xfrm>
            <a:off x="594008" y="3429000"/>
            <a:ext cx="11140162" cy="695052"/>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0" marR="0" lvl="0" indent="0" algn="l" defTabSz="914400" rtl="0" eaLnBrk="0" fontAlgn="base" latinLnBrk="0" hangingPunct="0">
              <a:lnSpc>
                <a:spcPct val="120000"/>
              </a:lnSpc>
              <a:spcBef>
                <a:spcPts val="450"/>
              </a:spcBef>
              <a:spcAft>
                <a:spcPts val="450"/>
              </a:spcAft>
              <a:buClr>
                <a:srgbClr val="585858"/>
              </a:buClr>
              <a:buSzTx/>
              <a:buFont typeface="Arial" panose="020B0604020202020204" pitchFamily="34" charset="0"/>
              <a:buNone/>
              <a:tabLst/>
              <a:defRPr/>
            </a:pP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The following slides have been collated to support the teaching of this learning </a:t>
            </a:r>
            <a:r>
              <a:rPr lang="en-GB" sz="2200" kern="0" dirty="0">
                <a:latin typeface="Arial" panose="020B0604020202020204" pitchFamily="34" charset="0"/>
                <a:cs typeface="Arial" panose="020B0604020202020204" pitchFamily="34" charset="0"/>
              </a:rPr>
              <a:t>o</a:t>
            </a:r>
            <a:r>
              <a:rPr kumimoji="0" lang="en-GB" sz="2200" b="0" i="0" u="none" strike="noStrike" kern="0" cap="none" spc="0" normalizeH="0" baseline="0" noProof="0" dirty="0" err="1">
                <a:ln>
                  <a:noFill/>
                </a:ln>
                <a:solidFill>
                  <a:srgbClr val="585858"/>
                </a:solidFill>
                <a:effectLst/>
                <a:uLnTx/>
                <a:uFillTx/>
                <a:latin typeface="Arial" panose="020B0604020202020204" pitchFamily="34" charset="0"/>
                <a:ea typeface="+mn-ea"/>
                <a:cs typeface="Arial" panose="020B0604020202020204" pitchFamily="34" charset="0"/>
              </a:rPr>
              <a:t>utcome</a:t>
            </a:r>
            <a:r>
              <a:rPr kumimoji="0" lang="en-GB" sz="2200" b="0" i="0" u="none" strike="noStrike" kern="0" cap="none" spc="0" normalizeH="0" baseline="0" noProof="0" dirty="0">
                <a:ln>
                  <a:noFill/>
                </a:ln>
                <a:solidFill>
                  <a:srgbClr val="585858"/>
                </a:solidFill>
                <a:effectLst/>
                <a:uLnTx/>
                <a:uFillTx/>
                <a:latin typeface="Arial" panose="020B0604020202020204" pitchFamily="34" charset="0"/>
                <a:ea typeface="+mn-ea"/>
                <a:cs typeface="Arial" panose="020B0604020202020204" pitchFamily="34" charset="0"/>
              </a:rPr>
              <a:t>. </a:t>
            </a:r>
            <a:endParaRPr lang="en-GB" sz="2200" kern="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51C01F2-34EA-4C3D-8F4C-CDE89203DB3C}"/>
              </a:ext>
            </a:extLst>
          </p:cNvPr>
          <p:cNvSpPr txBox="1">
            <a:spLocks/>
          </p:cNvSpPr>
          <p:nvPr/>
        </p:nvSpPr>
        <p:spPr>
          <a:xfrm>
            <a:off x="594008" y="246063"/>
            <a:ext cx="11262632" cy="4261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000" b="0" kern="1200">
                <a:solidFill>
                  <a:schemeClr val="bg1"/>
                </a:solidFill>
                <a:latin typeface="Arial" panose="020B0604020202020204" pitchFamily="34" charset="0"/>
                <a:ea typeface="+mj-ea"/>
                <a:cs typeface="Arial" panose="020B0604020202020204" pitchFamily="34" charset="0"/>
              </a:defRPr>
            </a:lvl1pPr>
          </a:lstStyle>
          <a:p>
            <a:r>
              <a:rPr lang="en-GB" sz="2400" b="1" i="0" u="none" strike="noStrike" dirty="0">
                <a:effectLst/>
              </a:rPr>
              <a:t>Year </a:t>
            </a:r>
            <a:r>
              <a:rPr lang="en-GB" sz="2400" b="1" dirty="0"/>
              <a:t>2</a:t>
            </a:r>
            <a:r>
              <a:rPr lang="en-GB" sz="2400" b="1" i="0" u="none" strike="noStrike" dirty="0">
                <a:effectLst/>
              </a:rPr>
              <a:t>, Unit </a:t>
            </a:r>
            <a:r>
              <a:rPr lang="en-GB" sz="2400" b="1" dirty="0"/>
              <a:t>5</a:t>
            </a:r>
            <a:r>
              <a:rPr lang="en-GB" sz="2400" b="1" i="0" u="none" strike="noStrike" dirty="0">
                <a:effectLst/>
              </a:rPr>
              <a:t>, Learning Outcome 8</a:t>
            </a:r>
            <a:endParaRPr lang="en-GB" sz="2400" b="1" dirty="0"/>
          </a:p>
        </p:txBody>
      </p:sp>
      <p:graphicFrame>
        <p:nvGraphicFramePr>
          <p:cNvPr id="10" name="Table 10">
            <a:extLst>
              <a:ext uri="{FF2B5EF4-FFF2-40B4-BE49-F238E27FC236}">
                <a16:creationId xmlns:a16="http://schemas.microsoft.com/office/drawing/2014/main" id="{C8AEA980-8737-4C62-9C52-A5792F98577C}"/>
              </a:ext>
            </a:extLst>
          </p:cNvPr>
          <p:cNvGraphicFramePr>
            <a:graphicFrameLocks noGrp="1"/>
          </p:cNvGraphicFramePr>
          <p:nvPr>
            <p:extLst>
              <p:ext uri="{D42A27DB-BD31-4B8C-83A1-F6EECF244321}">
                <p14:modId xmlns:p14="http://schemas.microsoft.com/office/powerpoint/2010/main" val="3035177031"/>
              </p:ext>
            </p:extLst>
          </p:nvPr>
        </p:nvGraphicFramePr>
        <p:xfrm>
          <a:off x="594008" y="1097546"/>
          <a:ext cx="11140162" cy="2180225"/>
        </p:xfrm>
        <a:graphic>
          <a:graphicData uri="http://schemas.openxmlformats.org/drawingml/2006/table">
            <a:tbl>
              <a:tblPr firstRow="1" bandRow="1">
                <a:tableStyleId>{5C22544A-7EE6-4342-B048-85BDC9FD1C3A}</a:tableStyleId>
              </a:tblPr>
              <a:tblGrid>
                <a:gridCol w="11140162">
                  <a:extLst>
                    <a:ext uri="{9D8B030D-6E8A-4147-A177-3AD203B41FA5}">
                      <a16:colId xmlns:a16="http://schemas.microsoft.com/office/drawing/2014/main" val="1060325041"/>
                    </a:ext>
                  </a:extLst>
                </a:gridCol>
              </a:tblGrid>
              <a:tr h="573094">
                <a:tc>
                  <a:txBody>
                    <a:bodyPr/>
                    <a:lstStyle/>
                    <a:p>
                      <a:pPr algn="l"/>
                      <a:r>
                        <a:rPr lang="en-GB" sz="2000" dirty="0">
                          <a:latin typeface="Arial" panose="020B0604020202020204" pitchFamily="34" charset="0"/>
                          <a:cs typeface="Arial" panose="020B0604020202020204" pitchFamily="34" charset="0"/>
                        </a:rPr>
                        <a:t>Learning Outcome 8</a:t>
                      </a:r>
                    </a:p>
                  </a:txBody>
                  <a:tcPr anchor="ctr">
                    <a:solidFill>
                      <a:srgbClr val="327473"/>
                    </a:solidFill>
                  </a:tcPr>
                </a:tc>
                <a:extLst>
                  <a:ext uri="{0D108BD9-81ED-4DB2-BD59-A6C34878D82A}">
                    <a16:rowId xmlns:a16="http://schemas.microsoft.com/office/drawing/2014/main" val="2928509842"/>
                  </a:ext>
                </a:extLst>
              </a:tr>
              <a:tr h="1607131">
                <a:tc>
                  <a:txBody>
                    <a:bodyPr/>
                    <a:lstStyle/>
                    <a:p>
                      <a:r>
                        <a:rPr lang="en-GB" sz="2400" b="1" dirty="0">
                          <a:solidFill>
                            <a:schemeClr val="tx1">
                              <a:lumMod val="65000"/>
                              <a:lumOff val="35000"/>
                            </a:schemeClr>
                          </a:solidFill>
                          <a:latin typeface="Arial" panose="020B0604020202020204" pitchFamily="34" charset="0"/>
                          <a:cs typeface="Arial" panose="020B0604020202020204" pitchFamily="34" charset="0"/>
                        </a:rPr>
                        <a:t>Pupils use knowledge of multiplication to calculate the product</a:t>
                      </a:r>
                    </a:p>
                  </a:txBody>
                  <a:tcPr anchor="ctr">
                    <a:solidFill>
                      <a:srgbClr val="E5F3F2"/>
                    </a:solidFill>
                  </a:tcPr>
                </a:tc>
                <a:extLst>
                  <a:ext uri="{0D108BD9-81ED-4DB2-BD59-A6C34878D82A}">
                    <a16:rowId xmlns:a16="http://schemas.microsoft.com/office/drawing/2014/main" val="3470628804"/>
                  </a:ext>
                </a:extLst>
              </a:tr>
            </a:tbl>
          </a:graphicData>
        </a:graphic>
      </p:graphicFrame>
      <p:sp>
        <p:nvSpPr>
          <p:cNvPr id="22" name="Action Button: Return 21">
            <a:hlinkClick r:id="rId3" action="ppaction://hlinksldjump" highlightClick="1"/>
            <a:extLst>
              <a:ext uri="{FF2B5EF4-FFF2-40B4-BE49-F238E27FC236}">
                <a16:creationId xmlns:a16="http://schemas.microsoft.com/office/drawing/2014/main" id="{37C1F079-333D-4AA5-AA56-8834EDED5F86}"/>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544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FEC091-CFB1-4B3E-9A93-3CEE3D8156AB}"/>
              </a:ext>
            </a:extLst>
          </p:cNvPr>
          <p:cNvSpPr>
            <a:spLocks noGrp="1"/>
          </p:cNvSpPr>
          <p:nvPr>
            <p:ph type="title"/>
          </p:nvPr>
        </p:nvSpPr>
        <p:spPr/>
        <p:txBody>
          <a:bodyPr>
            <a:noAutofit/>
          </a:bodyPr>
          <a:lstStyle/>
          <a:p>
            <a:r>
              <a:rPr lang="en-GB" dirty="0"/>
              <a:t>Year 2, Unit 5, Learning Outcome 8</a:t>
            </a:r>
          </a:p>
        </p:txBody>
      </p:sp>
      <p:sp>
        <p:nvSpPr>
          <p:cNvPr id="2" name="Footer Placeholder 1">
            <a:extLst>
              <a:ext uri="{FF2B5EF4-FFF2-40B4-BE49-F238E27FC236}">
                <a16:creationId xmlns:a16="http://schemas.microsoft.com/office/drawing/2014/main" id="{AB37683F-0761-4A3E-8B98-0F1BCFD0665A}"/>
              </a:ext>
            </a:extLst>
          </p:cNvPr>
          <p:cNvSpPr>
            <a:spLocks noGrp="1"/>
          </p:cNvSpPr>
          <p:nvPr>
            <p:ph type="ftr" sz="quarter" idx="11"/>
          </p:nvPr>
        </p:nvSpPr>
        <p:spPr/>
        <p:txBody>
          <a:bodyPr/>
          <a:lstStyle/>
          <a:p>
            <a:pPr>
              <a:defRPr/>
            </a:pPr>
            <a:r>
              <a:rPr lang="en-GB"/>
              <a:t>Curriculum Prioritisation for Primary Maths</a:t>
            </a:r>
            <a:endParaRPr lang="en-GB" dirty="0"/>
          </a:p>
        </p:txBody>
      </p:sp>
      <p:sp>
        <p:nvSpPr>
          <p:cNvPr id="11" name="Content Placeholder 10">
            <a:extLst>
              <a:ext uri="{FF2B5EF4-FFF2-40B4-BE49-F238E27FC236}">
                <a16:creationId xmlns:a16="http://schemas.microsoft.com/office/drawing/2014/main" id="{318BEF09-7019-48B2-9AD9-C840302375DF}"/>
              </a:ext>
            </a:extLst>
          </p:cNvPr>
          <p:cNvSpPr>
            <a:spLocks noGrp="1"/>
          </p:cNvSpPr>
          <p:nvPr>
            <p:ph sz="half" idx="4294967295"/>
          </p:nvPr>
        </p:nvSpPr>
        <p:spPr>
          <a:xfrm>
            <a:off x="4514851" y="1063625"/>
            <a:ext cx="6886574" cy="4779963"/>
          </a:xfrm>
        </p:spPr>
        <p:txBody>
          <a:bodyPr>
            <a:normAutofit/>
          </a:bodyPr>
          <a:lstStyle/>
          <a:p>
            <a:pPr>
              <a:lnSpc>
                <a:spcPct val="120000"/>
              </a:lnSpc>
              <a:buClr>
                <a:srgbClr val="585858"/>
              </a:buClr>
            </a:pPr>
            <a:r>
              <a:rPr lang="en-GB" sz="2000" dirty="0"/>
              <a:t>Additional teacher guidance for this outcome should be read first and can be found in this segment of the NCETM Primary Mastery Professional Development Materials:</a:t>
            </a:r>
          </a:p>
          <a:p>
            <a:pPr>
              <a:lnSpc>
                <a:spcPct val="120000"/>
              </a:lnSpc>
              <a:buClr>
                <a:srgbClr val="585858"/>
              </a:buClr>
            </a:pPr>
            <a:r>
              <a:rPr lang="en-GB" sz="2000" dirty="0">
                <a:hlinkClick r:id="rId3"/>
              </a:rPr>
              <a:t>2.3 Times tables: groups of 2 and commutativity (part 1)</a:t>
            </a:r>
            <a:endParaRPr lang="en-GB" sz="2000" dirty="0"/>
          </a:p>
          <a:p>
            <a:pPr>
              <a:lnSpc>
                <a:spcPct val="120000"/>
              </a:lnSpc>
              <a:buClr>
                <a:srgbClr val="585858"/>
              </a:buClr>
            </a:pPr>
            <a:r>
              <a:rPr lang="en-GB" sz="2000" dirty="0"/>
              <a:t>The spine materials are divided into ‘teaching points’ and ‘steps in learning’.</a:t>
            </a:r>
          </a:p>
          <a:p>
            <a:pPr>
              <a:lnSpc>
                <a:spcPct val="120000"/>
              </a:lnSpc>
              <a:buClr>
                <a:srgbClr val="585858"/>
              </a:buClr>
            </a:pPr>
            <a:endParaRPr lang="en-GB" dirty="0"/>
          </a:p>
        </p:txBody>
      </p:sp>
      <p:graphicFrame>
        <p:nvGraphicFramePr>
          <p:cNvPr id="3" name="Table 5">
            <a:extLst>
              <a:ext uri="{FF2B5EF4-FFF2-40B4-BE49-F238E27FC236}">
                <a16:creationId xmlns:a16="http://schemas.microsoft.com/office/drawing/2014/main" id="{A51A6EEA-CF4A-4608-9CE1-A42F1F524328}"/>
              </a:ext>
            </a:extLst>
          </p:cNvPr>
          <p:cNvGraphicFramePr>
            <a:graphicFrameLocks noGrp="1"/>
          </p:cNvGraphicFramePr>
          <p:nvPr>
            <p:extLst>
              <p:ext uri="{D42A27DB-BD31-4B8C-83A1-F6EECF244321}">
                <p14:modId xmlns:p14="http://schemas.microsoft.com/office/powerpoint/2010/main" val="4150092771"/>
              </p:ext>
            </p:extLst>
          </p:nvPr>
        </p:nvGraphicFramePr>
        <p:xfrm>
          <a:off x="4514850" y="4258491"/>
          <a:ext cx="6886575" cy="792480"/>
        </p:xfrm>
        <a:graphic>
          <a:graphicData uri="http://schemas.openxmlformats.org/drawingml/2006/table">
            <a:tbl>
              <a:tblPr firstRow="1" bandRow="1">
                <a:tableStyleId>{5C22544A-7EE6-4342-B048-85BDC9FD1C3A}</a:tableStyleId>
              </a:tblPr>
              <a:tblGrid>
                <a:gridCol w="2295525">
                  <a:extLst>
                    <a:ext uri="{9D8B030D-6E8A-4147-A177-3AD203B41FA5}">
                      <a16:colId xmlns:a16="http://schemas.microsoft.com/office/drawing/2014/main" val="507789682"/>
                    </a:ext>
                  </a:extLst>
                </a:gridCol>
                <a:gridCol w="2295525">
                  <a:extLst>
                    <a:ext uri="{9D8B030D-6E8A-4147-A177-3AD203B41FA5}">
                      <a16:colId xmlns:a16="http://schemas.microsoft.com/office/drawing/2014/main" val="1182114759"/>
                    </a:ext>
                  </a:extLst>
                </a:gridCol>
                <a:gridCol w="2295525">
                  <a:extLst>
                    <a:ext uri="{9D8B030D-6E8A-4147-A177-3AD203B41FA5}">
                      <a16:colId xmlns:a16="http://schemas.microsoft.com/office/drawing/2014/main" val="3138488680"/>
                    </a:ext>
                  </a:extLst>
                </a:gridCol>
              </a:tblGrid>
              <a:tr h="319314">
                <a:tc>
                  <a:txBody>
                    <a:bodyPr/>
                    <a:lstStyle/>
                    <a:p>
                      <a:pPr algn="ctr"/>
                      <a:r>
                        <a:rPr lang="en-GB" sz="2000" dirty="0">
                          <a:latin typeface="Arial" panose="020B0604020202020204" pitchFamily="34" charset="0"/>
                          <a:cs typeface="Arial" panose="020B0604020202020204" pitchFamily="34" charset="0"/>
                        </a:rPr>
                        <a:t>Teaching point</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Steps in learning</a:t>
                      </a:r>
                    </a:p>
                  </a:txBody>
                  <a:tcPr>
                    <a:solidFill>
                      <a:srgbClr val="327473"/>
                    </a:solidFill>
                  </a:tcPr>
                </a:tc>
                <a:tc>
                  <a:txBody>
                    <a:bodyPr/>
                    <a:lstStyle/>
                    <a:p>
                      <a:pPr algn="ctr"/>
                      <a:r>
                        <a:rPr lang="en-GB" sz="2000" dirty="0">
                          <a:latin typeface="Arial" panose="020B0604020202020204" pitchFamily="34" charset="0"/>
                          <a:cs typeface="Arial" panose="020B0604020202020204" pitchFamily="34" charset="0"/>
                        </a:rPr>
                        <a:t>Pages</a:t>
                      </a:r>
                    </a:p>
                  </a:txBody>
                  <a:tcPr>
                    <a:solidFill>
                      <a:srgbClr val="327473"/>
                    </a:solidFill>
                  </a:tcPr>
                </a:tc>
                <a:extLst>
                  <a:ext uri="{0D108BD9-81ED-4DB2-BD59-A6C34878D82A}">
                    <a16:rowId xmlns:a16="http://schemas.microsoft.com/office/drawing/2014/main" val="801449848"/>
                  </a:ext>
                </a:extLst>
              </a:tr>
              <a:tr h="319314">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1:4 - 1:6</a:t>
                      </a:r>
                    </a:p>
                  </a:txBody>
                  <a:tcPr>
                    <a:solidFill>
                      <a:srgbClr val="E5F3F2"/>
                    </a:solidFill>
                  </a:tcPr>
                </a:tc>
                <a:tc>
                  <a:txBody>
                    <a:bodyPr/>
                    <a:lstStyle/>
                    <a:p>
                      <a:pPr algn="ctr"/>
                      <a:r>
                        <a:rPr lang="en-GB" sz="2000" dirty="0">
                          <a:solidFill>
                            <a:schemeClr val="tx1">
                              <a:lumMod val="65000"/>
                              <a:lumOff val="35000"/>
                            </a:schemeClr>
                          </a:solidFill>
                          <a:latin typeface="Arial" panose="020B0604020202020204" pitchFamily="34" charset="0"/>
                          <a:cs typeface="Arial" panose="020B0604020202020204" pitchFamily="34" charset="0"/>
                        </a:rPr>
                        <a:t>6-8</a:t>
                      </a:r>
                    </a:p>
                  </a:txBody>
                  <a:tcPr>
                    <a:solidFill>
                      <a:srgbClr val="E5F3F2"/>
                    </a:solidFill>
                  </a:tcPr>
                </a:tc>
                <a:extLst>
                  <a:ext uri="{0D108BD9-81ED-4DB2-BD59-A6C34878D82A}">
                    <a16:rowId xmlns:a16="http://schemas.microsoft.com/office/drawing/2014/main" val="1814327038"/>
                  </a:ext>
                </a:extLst>
              </a:tr>
            </a:tbl>
          </a:graphicData>
        </a:graphic>
      </p:graphicFrame>
      <p:sp>
        <p:nvSpPr>
          <p:cNvPr id="8" name="Action Button: Return 7">
            <a:hlinkClick r:id="rId4" action="ppaction://hlinksldjump" highlightClick="1"/>
            <a:extLst>
              <a:ext uri="{FF2B5EF4-FFF2-40B4-BE49-F238E27FC236}">
                <a16:creationId xmlns:a16="http://schemas.microsoft.com/office/drawing/2014/main" id="{9FCE8D4B-D7AC-4743-9B87-FF4C5540826F}"/>
              </a:ext>
            </a:extLst>
          </p:cNvPr>
          <p:cNvSpPr/>
          <p:nvPr/>
        </p:nvSpPr>
        <p:spPr>
          <a:xfrm>
            <a:off x="594008" y="5996350"/>
            <a:ext cx="360000" cy="360000"/>
          </a:xfrm>
          <a:prstGeom prst="actionButtonReturn">
            <a:avLst/>
          </a:prstGeom>
          <a:solidFill>
            <a:srgbClr val="32747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endParaRPr lang="en-GB" sz="14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0" name="Picture Placeholder 9">
            <a:extLst>
              <a:ext uri="{FF2B5EF4-FFF2-40B4-BE49-F238E27FC236}">
                <a16:creationId xmlns:a16="http://schemas.microsoft.com/office/drawing/2014/main" id="{464A666E-3542-4E6B-ADE8-B0137F73190E}"/>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222" b="222"/>
          <a:stretch>
            <a:fillRect/>
          </a:stretch>
        </p:blipFill>
        <p:spPr/>
      </p:pic>
    </p:spTree>
    <p:extLst>
      <p:ext uri="{BB962C8B-B14F-4D97-AF65-F5344CB8AC3E}">
        <p14:creationId xmlns:p14="http://schemas.microsoft.com/office/powerpoint/2010/main" val="4016223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622DFB8B-AE48-4858-B603-B572CB2A28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28456" y="2380457"/>
            <a:ext cx="6135088" cy="996237"/>
          </a:xfrm>
          <a:prstGeom prst="rect">
            <a:avLst/>
          </a:prstGeom>
        </p:spPr>
      </p:pic>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1:4</a:t>
            </a:r>
          </a:p>
        </p:txBody>
      </p:sp>
      <p:sp>
        <p:nvSpPr>
          <p:cNvPr id="5" name="TextBox 4">
            <a:extLst>
              <a:ext uri="{FF2B5EF4-FFF2-40B4-BE49-F238E27FC236}">
                <a16:creationId xmlns:a16="http://schemas.microsoft.com/office/drawing/2014/main" id="{A7B0DDAB-837D-483B-B867-DC24C077BD65}"/>
              </a:ext>
            </a:extLst>
          </p:cNvPr>
          <p:cNvSpPr txBox="1"/>
          <p:nvPr/>
        </p:nvSpPr>
        <p:spPr bwMode="auto">
          <a:xfrm>
            <a:off x="5373688" y="501891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4 × 2 = 8</a:t>
            </a:r>
          </a:p>
        </p:txBody>
      </p:sp>
      <p:sp>
        <p:nvSpPr>
          <p:cNvPr id="6" name="TextBox 5">
            <a:extLst>
              <a:ext uri="{FF2B5EF4-FFF2-40B4-BE49-F238E27FC236}">
                <a16:creationId xmlns:a16="http://schemas.microsoft.com/office/drawing/2014/main" id="{9AB6A18B-4BC1-48D6-A299-BA547C8962B1}"/>
              </a:ext>
            </a:extLst>
          </p:cNvPr>
          <p:cNvSpPr txBox="1"/>
          <p:nvPr/>
        </p:nvSpPr>
        <p:spPr bwMode="auto">
          <a:xfrm>
            <a:off x="5373688" y="544784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 = 4 × 2</a:t>
            </a:r>
          </a:p>
        </p:txBody>
      </p:sp>
      <p:pic>
        <p:nvPicPr>
          <p:cNvPr id="8" name="Picture 7" descr="A close up of a logo&#10;&#10;Description automatically generated">
            <a:extLst>
              <a:ext uri="{FF2B5EF4-FFF2-40B4-BE49-F238E27FC236}">
                <a16:creationId xmlns:a16="http://schemas.microsoft.com/office/drawing/2014/main" id="{0DE28CFF-A8AB-4848-9CC5-F33D873882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8456" y="3686730"/>
            <a:ext cx="6135088" cy="524029"/>
          </a:xfrm>
          <a:prstGeom prst="rect">
            <a:avLst/>
          </a:prstGeom>
        </p:spPr>
      </p:pic>
    </p:spTree>
    <p:extLst>
      <p:ext uri="{BB962C8B-B14F-4D97-AF65-F5344CB8AC3E}">
        <p14:creationId xmlns:p14="http://schemas.microsoft.com/office/powerpoint/2010/main" val="378227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1:5</a:t>
            </a:r>
          </a:p>
        </p:txBody>
      </p:sp>
      <p:pic>
        <p:nvPicPr>
          <p:cNvPr id="12" name="Picture 11">
            <a:extLst>
              <a:ext uri="{FF2B5EF4-FFF2-40B4-BE49-F238E27FC236}">
                <a16:creationId xmlns:a16="http://schemas.microsoft.com/office/drawing/2014/main" id="{1B0D1D46-F25A-46C1-856B-71D6CFAD8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0974" y="2648564"/>
            <a:ext cx="6142570" cy="486319"/>
          </a:xfrm>
          <a:prstGeom prst="rect">
            <a:avLst/>
          </a:prstGeom>
        </p:spPr>
      </p:pic>
      <p:pic>
        <p:nvPicPr>
          <p:cNvPr id="14" name="Picture 13">
            <a:extLst>
              <a:ext uri="{FF2B5EF4-FFF2-40B4-BE49-F238E27FC236}">
                <a16:creationId xmlns:a16="http://schemas.microsoft.com/office/drawing/2014/main" id="{A1578D3F-B009-40E8-A7D9-A9D33BFFB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326" y="2075785"/>
            <a:ext cx="1189609" cy="508763"/>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2A710457-E39C-446F-899D-512FE6A4A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3087" y="3875315"/>
            <a:ext cx="2745826" cy="995081"/>
          </a:xfrm>
          <a:prstGeom prst="rect">
            <a:avLst/>
          </a:prstGeom>
        </p:spPr>
      </p:pic>
      <p:pic>
        <p:nvPicPr>
          <p:cNvPr id="23" name="Picture 22">
            <a:extLst>
              <a:ext uri="{FF2B5EF4-FFF2-40B4-BE49-F238E27FC236}">
                <a16:creationId xmlns:a16="http://schemas.microsoft.com/office/drawing/2014/main" id="{F4A4F7DF-4541-47F2-B1BD-C0395EAEE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717" y="2114853"/>
            <a:ext cx="1189609" cy="508763"/>
          </a:xfrm>
          <a:prstGeom prst="rect">
            <a:avLst/>
          </a:prstGeom>
        </p:spPr>
      </p:pic>
      <p:pic>
        <p:nvPicPr>
          <p:cNvPr id="24" name="Picture 23">
            <a:extLst>
              <a:ext uri="{FF2B5EF4-FFF2-40B4-BE49-F238E27FC236}">
                <a16:creationId xmlns:a16="http://schemas.microsoft.com/office/drawing/2014/main" id="{4AEFAB5E-D168-49FD-822A-5F45043C3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939" y="2114853"/>
            <a:ext cx="1189609" cy="508763"/>
          </a:xfrm>
          <a:prstGeom prst="rect">
            <a:avLst/>
          </a:prstGeom>
        </p:spPr>
      </p:pic>
      <p:pic>
        <p:nvPicPr>
          <p:cNvPr id="18" name="Picture 17">
            <a:extLst>
              <a:ext uri="{FF2B5EF4-FFF2-40B4-BE49-F238E27FC236}">
                <a16:creationId xmlns:a16="http://schemas.microsoft.com/office/drawing/2014/main" id="{75AF5D37-D279-4E60-AF2A-3CCE02C48B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4470" y="3953453"/>
            <a:ext cx="725737" cy="598545"/>
          </a:xfrm>
          <a:prstGeom prst="rect">
            <a:avLst/>
          </a:prstGeom>
        </p:spPr>
      </p:pic>
      <p:pic>
        <p:nvPicPr>
          <p:cNvPr id="20" name="Picture 19">
            <a:extLst>
              <a:ext uri="{FF2B5EF4-FFF2-40B4-BE49-F238E27FC236}">
                <a16:creationId xmlns:a16="http://schemas.microsoft.com/office/drawing/2014/main" id="{BCFA0CF7-F8C6-45C1-8C12-0218186A2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4779" y="3953453"/>
            <a:ext cx="725737" cy="598545"/>
          </a:xfrm>
          <a:prstGeom prst="rect">
            <a:avLst/>
          </a:prstGeom>
        </p:spPr>
      </p:pic>
      <p:pic>
        <p:nvPicPr>
          <p:cNvPr id="22" name="Picture 21">
            <a:extLst>
              <a:ext uri="{FF2B5EF4-FFF2-40B4-BE49-F238E27FC236}">
                <a16:creationId xmlns:a16="http://schemas.microsoft.com/office/drawing/2014/main" id="{388D6EC8-C471-4CBB-A230-D7D7247846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5089" y="3953453"/>
            <a:ext cx="725737" cy="598545"/>
          </a:xfrm>
          <a:prstGeom prst="rect">
            <a:avLst/>
          </a:prstGeom>
        </p:spPr>
      </p:pic>
      <p:sp>
        <p:nvSpPr>
          <p:cNvPr id="26" name="TextBox 25">
            <a:extLst>
              <a:ext uri="{FF2B5EF4-FFF2-40B4-BE49-F238E27FC236}">
                <a16:creationId xmlns:a16="http://schemas.microsoft.com/office/drawing/2014/main" id="{B681E8B9-FEA6-4B8F-8B00-FBA4038FA14E}"/>
              </a:ext>
            </a:extLst>
          </p:cNvPr>
          <p:cNvSpPr txBox="1"/>
          <p:nvPr/>
        </p:nvSpPr>
        <p:spPr bwMode="auto">
          <a:xfrm>
            <a:off x="5373688" y="544784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2 = 6</a:t>
            </a:r>
          </a:p>
        </p:txBody>
      </p:sp>
      <p:sp>
        <p:nvSpPr>
          <p:cNvPr id="27" name="Oval 26">
            <a:extLst>
              <a:ext uri="{FF2B5EF4-FFF2-40B4-BE49-F238E27FC236}">
                <a16:creationId xmlns:a16="http://schemas.microsoft.com/office/drawing/2014/main" id="{19BA772E-C8B0-427E-B90C-A290881B9AEB}"/>
              </a:ext>
            </a:extLst>
          </p:cNvPr>
          <p:cNvSpPr/>
          <p:nvPr/>
        </p:nvSpPr>
        <p:spPr bwMode="auto">
          <a:xfrm>
            <a:off x="6378576" y="2867024"/>
            <a:ext cx="352425" cy="352425"/>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8" name="Oval 27">
            <a:extLst>
              <a:ext uri="{FF2B5EF4-FFF2-40B4-BE49-F238E27FC236}">
                <a16:creationId xmlns:a16="http://schemas.microsoft.com/office/drawing/2014/main" id="{06EEF944-814F-49C6-A281-25B6489100C8}"/>
              </a:ext>
            </a:extLst>
          </p:cNvPr>
          <p:cNvSpPr/>
          <p:nvPr/>
        </p:nvSpPr>
        <p:spPr bwMode="auto">
          <a:xfrm>
            <a:off x="5220588" y="2867024"/>
            <a:ext cx="352425" cy="352425"/>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29" name="Oval 28">
            <a:extLst>
              <a:ext uri="{FF2B5EF4-FFF2-40B4-BE49-F238E27FC236}">
                <a16:creationId xmlns:a16="http://schemas.microsoft.com/office/drawing/2014/main" id="{B0E81EA9-CB9D-486C-9296-91F4E23C9BF4}"/>
              </a:ext>
            </a:extLst>
          </p:cNvPr>
          <p:cNvSpPr/>
          <p:nvPr/>
        </p:nvSpPr>
        <p:spPr bwMode="auto">
          <a:xfrm>
            <a:off x="4064188" y="2867024"/>
            <a:ext cx="352425" cy="352425"/>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1" name="Oval 30">
            <a:extLst>
              <a:ext uri="{FF2B5EF4-FFF2-40B4-BE49-F238E27FC236}">
                <a16:creationId xmlns:a16="http://schemas.microsoft.com/office/drawing/2014/main" id="{7CF43E8A-BFF3-4569-B58A-BFE9EB151B3F}"/>
              </a:ext>
            </a:extLst>
          </p:cNvPr>
          <p:cNvSpPr/>
          <p:nvPr/>
        </p:nvSpPr>
        <p:spPr bwMode="auto">
          <a:xfrm>
            <a:off x="2906200" y="2867024"/>
            <a:ext cx="352425" cy="352425"/>
          </a:xfrm>
          <a:prstGeom prst="ellipse">
            <a:avLst/>
          </a:prstGeom>
          <a:noFill/>
          <a:ln w="19050" cap="flat" cmpd="sng" algn="ctr">
            <a:solidFill>
              <a:srgbClr val="03638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sp>
        <p:nvSpPr>
          <p:cNvPr id="33" name="TextBox 32">
            <a:extLst>
              <a:ext uri="{FF2B5EF4-FFF2-40B4-BE49-F238E27FC236}">
                <a16:creationId xmlns:a16="http://schemas.microsoft.com/office/drawing/2014/main" id="{58621602-8FC5-42E1-A0F0-72926F56E010}"/>
              </a:ext>
            </a:extLst>
          </p:cNvPr>
          <p:cNvSpPr txBox="1"/>
          <p:nvPr/>
        </p:nvSpPr>
        <p:spPr bwMode="auto">
          <a:xfrm>
            <a:off x="5373687" y="544784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2 × 2 = 4</a:t>
            </a:r>
          </a:p>
        </p:txBody>
      </p:sp>
      <p:sp>
        <p:nvSpPr>
          <p:cNvPr id="34" name="TextBox 33">
            <a:extLst>
              <a:ext uri="{FF2B5EF4-FFF2-40B4-BE49-F238E27FC236}">
                <a16:creationId xmlns:a16="http://schemas.microsoft.com/office/drawing/2014/main" id="{4986B3EF-CE49-4EC3-9131-603435EAC63D}"/>
              </a:ext>
            </a:extLst>
          </p:cNvPr>
          <p:cNvSpPr txBox="1"/>
          <p:nvPr/>
        </p:nvSpPr>
        <p:spPr bwMode="auto">
          <a:xfrm>
            <a:off x="5373687" y="544784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1 × 2 = 2</a:t>
            </a:r>
          </a:p>
        </p:txBody>
      </p:sp>
      <p:sp>
        <p:nvSpPr>
          <p:cNvPr id="35" name="TextBox 34">
            <a:extLst>
              <a:ext uri="{FF2B5EF4-FFF2-40B4-BE49-F238E27FC236}">
                <a16:creationId xmlns:a16="http://schemas.microsoft.com/office/drawing/2014/main" id="{CBFEF4E3-BDEB-4BC5-9227-992EFA7A8827}"/>
              </a:ext>
            </a:extLst>
          </p:cNvPr>
          <p:cNvSpPr txBox="1"/>
          <p:nvPr/>
        </p:nvSpPr>
        <p:spPr bwMode="auto">
          <a:xfrm>
            <a:off x="5373687" y="5447843"/>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0 × 2 = 0</a:t>
            </a:r>
          </a:p>
        </p:txBody>
      </p:sp>
    </p:spTree>
    <p:extLst>
      <p:ext uri="{BB962C8B-B14F-4D97-AF65-F5344CB8AC3E}">
        <p14:creationId xmlns:p14="http://schemas.microsoft.com/office/powerpoint/2010/main" val="7371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6"/>
                                        </p:tgtEl>
                                      </p:cBhvr>
                                    </p:animEffect>
                                    <p:set>
                                      <p:cBhvr>
                                        <p:cTn id="33" dur="1" fill="hold">
                                          <p:stCondLst>
                                            <p:cond delay="499"/>
                                          </p:stCondLst>
                                        </p:cTn>
                                        <p:tgtEl>
                                          <p:spTgt spid="2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right)">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righ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animBg="1"/>
      <p:bldP spid="27" grpId="1" animBg="1"/>
      <p:bldP spid="28" grpId="0" animBg="1"/>
      <p:bldP spid="28" grpId="1" animBg="1"/>
      <p:bldP spid="29" grpId="0" animBg="1"/>
      <p:bldP spid="29" grpId="1" animBg="1"/>
      <p:bldP spid="31" grpId="0" animBg="1"/>
      <p:bldP spid="33" grpId="0"/>
      <p:bldP spid="33" grpId="1"/>
      <p:bldP spid="34" grpId="0"/>
      <p:bldP spid="34" grpId="1"/>
      <p:bldP spid="3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1:6</a:t>
            </a:r>
          </a:p>
        </p:txBody>
      </p:sp>
      <p:grpSp>
        <p:nvGrpSpPr>
          <p:cNvPr id="54" name="Group 53">
            <a:extLst>
              <a:ext uri="{FF2B5EF4-FFF2-40B4-BE49-F238E27FC236}">
                <a16:creationId xmlns:a16="http://schemas.microsoft.com/office/drawing/2014/main" id="{556B62B5-1205-487C-94F0-D7B34DED09E8}"/>
              </a:ext>
            </a:extLst>
          </p:cNvPr>
          <p:cNvGrpSpPr/>
          <p:nvPr/>
        </p:nvGrpSpPr>
        <p:grpSpPr>
          <a:xfrm>
            <a:off x="2062200" y="4615543"/>
            <a:ext cx="3420000" cy="1512000"/>
            <a:chOff x="772886" y="4615543"/>
            <a:chExt cx="3420000" cy="1512000"/>
          </a:xfrm>
        </p:grpSpPr>
        <p:pic>
          <p:nvPicPr>
            <p:cNvPr id="8" name="Picture 7" descr="A close up of a logo&#10;&#10;Description automatically generated">
              <a:extLst>
                <a:ext uri="{FF2B5EF4-FFF2-40B4-BE49-F238E27FC236}">
                  <a16:creationId xmlns:a16="http://schemas.microsoft.com/office/drawing/2014/main" id="{32408525-70C7-4A67-BA0A-EFA2300DD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156" y="4788585"/>
              <a:ext cx="2587461" cy="1165916"/>
            </a:xfrm>
            <a:prstGeom prst="rect">
              <a:avLst/>
            </a:prstGeom>
          </p:spPr>
        </p:pic>
        <p:sp>
          <p:nvSpPr>
            <p:cNvPr id="9" name="Rectangle 8">
              <a:extLst>
                <a:ext uri="{FF2B5EF4-FFF2-40B4-BE49-F238E27FC236}">
                  <a16:creationId xmlns:a16="http://schemas.microsoft.com/office/drawing/2014/main" id="{C44C9583-9469-4C02-AC4D-13C0116918C9}"/>
                </a:ext>
              </a:extLst>
            </p:cNvPr>
            <p:cNvSpPr/>
            <p:nvPr/>
          </p:nvSpPr>
          <p:spPr bwMode="auto">
            <a:xfrm>
              <a:off x="772886" y="4615543"/>
              <a:ext cx="3420000" cy="1512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53" name="Group 52">
            <a:extLst>
              <a:ext uri="{FF2B5EF4-FFF2-40B4-BE49-F238E27FC236}">
                <a16:creationId xmlns:a16="http://schemas.microsoft.com/office/drawing/2014/main" id="{AFBD8E18-11BF-453B-9FD2-1121B74C7816}"/>
              </a:ext>
            </a:extLst>
          </p:cNvPr>
          <p:cNvGrpSpPr/>
          <p:nvPr/>
        </p:nvGrpSpPr>
        <p:grpSpPr>
          <a:xfrm>
            <a:off x="2062200" y="2882585"/>
            <a:ext cx="3420000" cy="1512000"/>
            <a:chOff x="772886" y="2882585"/>
            <a:chExt cx="3420000" cy="1512000"/>
          </a:xfrm>
        </p:grpSpPr>
        <p:pic>
          <p:nvPicPr>
            <p:cNvPr id="6" name="Picture 5">
              <a:extLst>
                <a:ext uri="{FF2B5EF4-FFF2-40B4-BE49-F238E27FC236}">
                  <a16:creationId xmlns:a16="http://schemas.microsoft.com/office/drawing/2014/main" id="{31A77F95-BC28-46A0-973C-48E15EE88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156" y="3354900"/>
              <a:ext cx="2587461" cy="567371"/>
            </a:xfrm>
            <a:prstGeom prst="rect">
              <a:avLst/>
            </a:prstGeom>
          </p:spPr>
        </p:pic>
        <p:sp>
          <p:nvSpPr>
            <p:cNvPr id="10" name="Rectangle 9">
              <a:extLst>
                <a:ext uri="{FF2B5EF4-FFF2-40B4-BE49-F238E27FC236}">
                  <a16:creationId xmlns:a16="http://schemas.microsoft.com/office/drawing/2014/main" id="{C0144F81-1993-4FEC-9BF5-45D07ADAE08C}"/>
                </a:ext>
              </a:extLst>
            </p:cNvPr>
            <p:cNvSpPr/>
            <p:nvPr/>
          </p:nvSpPr>
          <p:spPr bwMode="auto">
            <a:xfrm>
              <a:off x="772886" y="2882585"/>
              <a:ext cx="3420000" cy="1512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49" name="Group 48">
            <a:extLst>
              <a:ext uri="{FF2B5EF4-FFF2-40B4-BE49-F238E27FC236}">
                <a16:creationId xmlns:a16="http://schemas.microsoft.com/office/drawing/2014/main" id="{902C9B32-C2B1-49B1-8D30-BAFC9B9EA457}"/>
              </a:ext>
            </a:extLst>
          </p:cNvPr>
          <p:cNvGrpSpPr/>
          <p:nvPr/>
        </p:nvGrpSpPr>
        <p:grpSpPr>
          <a:xfrm>
            <a:off x="6709802" y="4615542"/>
            <a:ext cx="3420000" cy="1512000"/>
            <a:chOff x="4945887" y="4615542"/>
            <a:chExt cx="3420000" cy="1512000"/>
          </a:xfrm>
        </p:grpSpPr>
        <p:sp>
          <p:nvSpPr>
            <p:cNvPr id="17" name="TextBox 16">
              <a:extLst>
                <a:ext uri="{FF2B5EF4-FFF2-40B4-BE49-F238E27FC236}">
                  <a16:creationId xmlns:a16="http://schemas.microsoft.com/office/drawing/2014/main" id="{DB9E62D3-6D23-4702-A2DC-12C3EB06521B}"/>
                </a:ext>
              </a:extLst>
            </p:cNvPr>
            <p:cNvSpPr txBox="1"/>
            <p:nvPr/>
          </p:nvSpPr>
          <p:spPr bwMode="auto">
            <a:xfrm>
              <a:off x="5933574" y="5140710"/>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3 × 2 = 6</a:t>
              </a:r>
            </a:p>
          </p:txBody>
        </p:sp>
        <p:sp>
          <p:nvSpPr>
            <p:cNvPr id="20" name="Rectangle 19">
              <a:extLst>
                <a:ext uri="{FF2B5EF4-FFF2-40B4-BE49-F238E27FC236}">
                  <a16:creationId xmlns:a16="http://schemas.microsoft.com/office/drawing/2014/main" id="{E87099FB-E729-46CE-829F-92038A85AE2E}"/>
                </a:ext>
              </a:extLst>
            </p:cNvPr>
            <p:cNvSpPr/>
            <p:nvPr/>
          </p:nvSpPr>
          <p:spPr bwMode="auto">
            <a:xfrm>
              <a:off x="4945887" y="4615542"/>
              <a:ext cx="3420000" cy="1512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50" name="Group 49">
            <a:extLst>
              <a:ext uri="{FF2B5EF4-FFF2-40B4-BE49-F238E27FC236}">
                <a16:creationId xmlns:a16="http://schemas.microsoft.com/office/drawing/2014/main" id="{F0D3F5D9-831F-4A9D-933A-B772E32268CA}"/>
              </a:ext>
            </a:extLst>
          </p:cNvPr>
          <p:cNvGrpSpPr/>
          <p:nvPr/>
        </p:nvGrpSpPr>
        <p:grpSpPr>
          <a:xfrm>
            <a:off x="6709802" y="2792012"/>
            <a:ext cx="3420000" cy="1512000"/>
            <a:chOff x="4945887" y="2792012"/>
            <a:chExt cx="3420000" cy="1512000"/>
          </a:xfrm>
        </p:grpSpPr>
        <p:sp>
          <p:nvSpPr>
            <p:cNvPr id="16" name="TextBox 15">
              <a:extLst>
                <a:ext uri="{FF2B5EF4-FFF2-40B4-BE49-F238E27FC236}">
                  <a16:creationId xmlns:a16="http://schemas.microsoft.com/office/drawing/2014/main" id="{70A59AA5-CBE1-4968-A2E5-CB4DF0E9C0B9}"/>
                </a:ext>
              </a:extLst>
            </p:cNvPr>
            <p:cNvSpPr txBox="1"/>
            <p:nvPr/>
          </p:nvSpPr>
          <p:spPr bwMode="auto">
            <a:xfrm>
              <a:off x="5850218" y="3317180"/>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5 × 2 = 10</a:t>
              </a:r>
            </a:p>
          </p:txBody>
        </p:sp>
        <p:sp>
          <p:nvSpPr>
            <p:cNvPr id="23" name="Rectangle 22">
              <a:extLst>
                <a:ext uri="{FF2B5EF4-FFF2-40B4-BE49-F238E27FC236}">
                  <a16:creationId xmlns:a16="http://schemas.microsoft.com/office/drawing/2014/main" id="{FEFCCC39-6A6E-4B56-9995-56A6EEB987B3}"/>
                </a:ext>
              </a:extLst>
            </p:cNvPr>
            <p:cNvSpPr/>
            <p:nvPr/>
          </p:nvSpPr>
          <p:spPr bwMode="auto">
            <a:xfrm>
              <a:off x="4945887" y="2792012"/>
              <a:ext cx="3420000" cy="1512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grpSp>
        <p:nvGrpSpPr>
          <p:cNvPr id="51" name="Group 50">
            <a:extLst>
              <a:ext uri="{FF2B5EF4-FFF2-40B4-BE49-F238E27FC236}">
                <a16:creationId xmlns:a16="http://schemas.microsoft.com/office/drawing/2014/main" id="{8B6CD46B-81EC-4E08-8F36-53394DF3170B}"/>
              </a:ext>
            </a:extLst>
          </p:cNvPr>
          <p:cNvGrpSpPr/>
          <p:nvPr/>
        </p:nvGrpSpPr>
        <p:grpSpPr>
          <a:xfrm>
            <a:off x="6709802" y="968483"/>
            <a:ext cx="3420000" cy="1512000"/>
            <a:chOff x="4945887" y="968483"/>
            <a:chExt cx="3420000" cy="1512000"/>
          </a:xfrm>
        </p:grpSpPr>
        <p:sp>
          <p:nvSpPr>
            <p:cNvPr id="15" name="TextBox 14">
              <a:extLst>
                <a:ext uri="{FF2B5EF4-FFF2-40B4-BE49-F238E27FC236}">
                  <a16:creationId xmlns:a16="http://schemas.microsoft.com/office/drawing/2014/main" id="{1852BFEB-3C06-4C30-B4BA-6003BE8638B5}"/>
                </a:ext>
              </a:extLst>
            </p:cNvPr>
            <p:cNvSpPr txBox="1"/>
            <p:nvPr/>
          </p:nvSpPr>
          <p:spPr bwMode="auto">
            <a:xfrm>
              <a:off x="5850218" y="1493651"/>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000000"/>
                  </a:solidFill>
                  <a:latin typeface="Myriad Pro Semibold" charset="0"/>
                  <a:ea typeface="Myriad Pro Semibold" charset="0"/>
                  <a:cs typeface="Myriad Pro Semibold" charset="0"/>
                </a:rPr>
                <a:t>8 × 2 = 16</a:t>
              </a:r>
            </a:p>
          </p:txBody>
        </p:sp>
        <p:sp>
          <p:nvSpPr>
            <p:cNvPr id="26" name="Rectangle 25">
              <a:extLst>
                <a:ext uri="{FF2B5EF4-FFF2-40B4-BE49-F238E27FC236}">
                  <a16:creationId xmlns:a16="http://schemas.microsoft.com/office/drawing/2014/main" id="{B4D461B3-7956-451B-91F9-F0CDF80360E6}"/>
                </a:ext>
              </a:extLst>
            </p:cNvPr>
            <p:cNvSpPr/>
            <p:nvPr/>
          </p:nvSpPr>
          <p:spPr bwMode="auto">
            <a:xfrm>
              <a:off x="4945887" y="968483"/>
              <a:ext cx="3420000" cy="1512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cxnSp>
        <p:nvCxnSpPr>
          <p:cNvPr id="31" name="Straight Connector 30">
            <a:extLst>
              <a:ext uri="{FF2B5EF4-FFF2-40B4-BE49-F238E27FC236}">
                <a16:creationId xmlns:a16="http://schemas.microsoft.com/office/drawing/2014/main" id="{4EB2B8D1-4FB5-4CA6-B3B4-FC8105D41CFB}"/>
              </a:ext>
            </a:extLst>
          </p:cNvPr>
          <p:cNvCxnSpPr>
            <a:cxnSpLocks/>
            <a:stCxn id="11" idx="3"/>
            <a:endCxn id="23" idx="1"/>
          </p:cNvCxnSpPr>
          <p:nvPr/>
        </p:nvCxnSpPr>
        <p:spPr bwMode="auto">
          <a:xfrm>
            <a:off x="5482200" y="1724484"/>
            <a:ext cx="1227602" cy="182352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Connector 31">
            <a:extLst>
              <a:ext uri="{FF2B5EF4-FFF2-40B4-BE49-F238E27FC236}">
                <a16:creationId xmlns:a16="http://schemas.microsoft.com/office/drawing/2014/main" id="{255573B8-E2EC-4568-8644-EA71EC89CE08}"/>
              </a:ext>
            </a:extLst>
          </p:cNvPr>
          <p:cNvCxnSpPr>
            <a:cxnSpLocks/>
            <a:stCxn id="10" idx="3"/>
            <a:endCxn id="20" idx="1"/>
          </p:cNvCxnSpPr>
          <p:nvPr/>
        </p:nvCxnSpPr>
        <p:spPr bwMode="auto">
          <a:xfrm>
            <a:off x="5482200" y="3638586"/>
            <a:ext cx="1227602" cy="173295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a:extLst>
              <a:ext uri="{FF2B5EF4-FFF2-40B4-BE49-F238E27FC236}">
                <a16:creationId xmlns:a16="http://schemas.microsoft.com/office/drawing/2014/main" id="{7F9885AA-9140-466E-AC72-947EE05A7EA8}"/>
              </a:ext>
            </a:extLst>
          </p:cNvPr>
          <p:cNvCxnSpPr>
            <a:cxnSpLocks/>
            <a:stCxn id="9" idx="3"/>
            <a:endCxn id="26" idx="1"/>
          </p:cNvCxnSpPr>
          <p:nvPr/>
        </p:nvCxnSpPr>
        <p:spPr bwMode="auto">
          <a:xfrm flipV="1">
            <a:off x="5482200" y="1724483"/>
            <a:ext cx="1227602" cy="364706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oup 51">
            <a:extLst>
              <a:ext uri="{FF2B5EF4-FFF2-40B4-BE49-F238E27FC236}">
                <a16:creationId xmlns:a16="http://schemas.microsoft.com/office/drawing/2014/main" id="{9719D84C-BEA4-4DFC-8A9A-A79A5BDD2C32}"/>
              </a:ext>
            </a:extLst>
          </p:cNvPr>
          <p:cNvGrpSpPr/>
          <p:nvPr/>
        </p:nvGrpSpPr>
        <p:grpSpPr>
          <a:xfrm>
            <a:off x="2062200" y="968484"/>
            <a:ext cx="3420000" cy="1512000"/>
            <a:chOff x="772886" y="968484"/>
            <a:chExt cx="3420000" cy="1512000"/>
          </a:xfrm>
        </p:grpSpPr>
        <p:sp>
          <p:nvSpPr>
            <p:cNvPr id="11" name="Rectangle 10">
              <a:extLst>
                <a:ext uri="{FF2B5EF4-FFF2-40B4-BE49-F238E27FC236}">
                  <a16:creationId xmlns:a16="http://schemas.microsoft.com/office/drawing/2014/main" id="{32DADFA9-12EB-4931-A0E9-C43EF48E1158}"/>
                </a:ext>
              </a:extLst>
            </p:cNvPr>
            <p:cNvSpPr/>
            <p:nvPr/>
          </p:nvSpPr>
          <p:spPr bwMode="auto">
            <a:xfrm>
              <a:off x="772886" y="968484"/>
              <a:ext cx="3420000" cy="1512000"/>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742950" indent="-285750" fontAlgn="base">
                <a:spcBef>
                  <a:spcPct val="20000"/>
                </a:spcBef>
                <a:spcAft>
                  <a:spcPct val="0"/>
                </a:spcAft>
                <a:buClr>
                  <a:srgbClr val="00628C"/>
                </a:buClr>
                <a:buFont typeface="Arial" charset="0"/>
                <a:buChar char="●"/>
              </a:pPr>
              <a:endParaRPr lang="en-GB" sz="2800">
                <a:solidFill>
                  <a:srgbClr val="000000"/>
                </a:solidFill>
                <a:latin typeface="Arial" charset="0"/>
              </a:endParaRPr>
            </a:p>
          </p:txBody>
        </p:sp>
        <p:grpSp>
          <p:nvGrpSpPr>
            <p:cNvPr id="43" name="Group 42">
              <a:extLst>
                <a:ext uri="{FF2B5EF4-FFF2-40B4-BE49-F238E27FC236}">
                  <a16:creationId xmlns:a16="http://schemas.microsoft.com/office/drawing/2014/main" id="{BDA9D52F-97F8-4DFD-AC24-DD74306ABB35}"/>
                </a:ext>
              </a:extLst>
            </p:cNvPr>
            <p:cNvGrpSpPr/>
            <p:nvPr/>
          </p:nvGrpSpPr>
          <p:grpSpPr>
            <a:xfrm>
              <a:off x="886109" y="1442669"/>
              <a:ext cx="3193555" cy="563630"/>
              <a:chOff x="1052141" y="1729602"/>
              <a:chExt cx="3193555" cy="563630"/>
            </a:xfrm>
          </p:grpSpPr>
          <p:pic>
            <p:nvPicPr>
              <p:cNvPr id="38" name="Picture 37">
                <a:extLst>
                  <a:ext uri="{FF2B5EF4-FFF2-40B4-BE49-F238E27FC236}">
                    <a16:creationId xmlns:a16="http://schemas.microsoft.com/office/drawing/2014/main" id="{E6872DCA-5C3C-441A-A7E4-22AF5FF680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2141" y="1729602"/>
                <a:ext cx="563630" cy="563630"/>
              </a:xfrm>
              <a:prstGeom prst="rect">
                <a:avLst/>
              </a:prstGeom>
            </p:spPr>
          </p:pic>
          <p:pic>
            <p:nvPicPr>
              <p:cNvPr id="39" name="Picture 38">
                <a:extLst>
                  <a:ext uri="{FF2B5EF4-FFF2-40B4-BE49-F238E27FC236}">
                    <a16:creationId xmlns:a16="http://schemas.microsoft.com/office/drawing/2014/main" id="{E4B318EA-8E4D-4561-B0AE-95A2E3AAB4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622" y="1729602"/>
                <a:ext cx="563630" cy="563630"/>
              </a:xfrm>
              <a:prstGeom prst="rect">
                <a:avLst/>
              </a:prstGeom>
            </p:spPr>
          </p:pic>
          <p:pic>
            <p:nvPicPr>
              <p:cNvPr id="40" name="Picture 39">
                <a:extLst>
                  <a:ext uri="{FF2B5EF4-FFF2-40B4-BE49-F238E27FC236}">
                    <a16:creationId xmlns:a16="http://schemas.microsoft.com/office/drawing/2014/main" id="{75BD8EBD-AAB9-44B9-9790-8D0058C499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103" y="1729602"/>
                <a:ext cx="563630" cy="563630"/>
              </a:xfrm>
              <a:prstGeom prst="rect">
                <a:avLst/>
              </a:prstGeom>
            </p:spPr>
          </p:pic>
          <p:pic>
            <p:nvPicPr>
              <p:cNvPr id="41" name="Picture 40">
                <a:extLst>
                  <a:ext uri="{FF2B5EF4-FFF2-40B4-BE49-F238E27FC236}">
                    <a16:creationId xmlns:a16="http://schemas.microsoft.com/office/drawing/2014/main" id="{10BD121A-E24F-4847-8FBC-B15E52E476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4584" y="1729602"/>
                <a:ext cx="563630" cy="563630"/>
              </a:xfrm>
              <a:prstGeom prst="rect">
                <a:avLst/>
              </a:prstGeom>
            </p:spPr>
          </p:pic>
          <p:pic>
            <p:nvPicPr>
              <p:cNvPr id="42" name="Picture 41">
                <a:extLst>
                  <a:ext uri="{FF2B5EF4-FFF2-40B4-BE49-F238E27FC236}">
                    <a16:creationId xmlns:a16="http://schemas.microsoft.com/office/drawing/2014/main" id="{FB108D81-1C82-404E-92A6-C91AA2EA33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2066" y="1729602"/>
                <a:ext cx="563630" cy="563630"/>
              </a:xfrm>
              <a:prstGeom prst="rect">
                <a:avLst/>
              </a:prstGeom>
            </p:spPr>
          </p:pic>
        </p:grpSp>
      </p:grpSp>
    </p:spTree>
    <p:extLst>
      <p:ext uri="{BB962C8B-B14F-4D97-AF65-F5344CB8AC3E}">
        <p14:creationId xmlns:p14="http://schemas.microsoft.com/office/powerpoint/2010/main" val="294565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ack&#10;&#10;Description automatically generated">
            <a:extLst>
              <a:ext uri="{FF2B5EF4-FFF2-40B4-BE49-F238E27FC236}">
                <a16:creationId xmlns:a16="http://schemas.microsoft.com/office/drawing/2014/main" id="{C871C2FB-F44B-4DAA-8839-0B962CD3FE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6001" y="2562018"/>
            <a:ext cx="3139701" cy="950191"/>
          </a:xfrm>
          <a:prstGeom prst="rect">
            <a:avLst/>
          </a:prstGeom>
        </p:spPr>
      </p:pic>
      <p:sp>
        <p:nvSpPr>
          <p:cNvPr id="2" name="Text Placeholder 1"/>
          <p:cNvSpPr>
            <a:spLocks noGrp="1"/>
          </p:cNvSpPr>
          <p:nvPr>
            <p:ph type="body" sz="quarter" idx="11"/>
          </p:nvPr>
        </p:nvSpPr>
        <p:spPr/>
        <p:txBody>
          <a:bodyPr/>
          <a:lstStyle/>
          <a:p>
            <a:r>
              <a:rPr lang="en-US" dirty="0"/>
              <a:t>2.3 </a:t>
            </a:r>
            <a:r>
              <a:rPr lang="en-GB" dirty="0"/>
              <a:t>The 2 times table and commutativity	</a:t>
            </a:r>
            <a:r>
              <a:rPr lang="en-US" dirty="0">
                <a:solidFill>
                  <a:srgbClr val="00628C"/>
                </a:solidFill>
              </a:rPr>
              <a:t>Step 1:6</a:t>
            </a:r>
          </a:p>
        </p:txBody>
      </p:sp>
      <p:sp>
        <p:nvSpPr>
          <p:cNvPr id="3" name="TextBox 2">
            <a:extLst>
              <a:ext uri="{FF2B5EF4-FFF2-40B4-BE49-F238E27FC236}">
                <a16:creationId xmlns:a16="http://schemas.microsoft.com/office/drawing/2014/main" id="{1C38DD08-0538-43EA-B074-228F6D049899}"/>
              </a:ext>
            </a:extLst>
          </p:cNvPr>
          <p:cNvSpPr txBox="1"/>
          <p:nvPr/>
        </p:nvSpPr>
        <p:spPr bwMode="auto">
          <a:xfrm>
            <a:off x="5290333" y="4819713"/>
            <a:ext cx="16113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rtlCol="0" anchor="t" anchorCtr="0" compatLnSpc="1">
            <a:prstTxWarp prst="textNoShape">
              <a:avLst/>
            </a:prstTxWarp>
            <a:spAutoFit/>
          </a:bodyPr>
          <a:lstStyle/>
          <a:p>
            <a:pPr algn="ctr" fontAlgn="base">
              <a:spcBef>
                <a:spcPct val="20000"/>
              </a:spcBef>
              <a:spcAft>
                <a:spcPct val="0"/>
              </a:spcAft>
              <a:buClr>
                <a:srgbClr val="82CBDD"/>
              </a:buClr>
            </a:pPr>
            <a:r>
              <a:rPr lang="en-GB" sz="2400" dirty="0">
                <a:solidFill>
                  <a:srgbClr val="959595"/>
                </a:solidFill>
                <a:latin typeface="Comic Sans MS" panose="030F0702030302020204" pitchFamily="66" charset="0"/>
                <a:ea typeface="Myriad Pro Semibold" charset="0"/>
                <a:cs typeface="Myriad Pro Semibold" charset="0"/>
              </a:rPr>
              <a:t>12 = 6 × 2</a:t>
            </a:r>
          </a:p>
        </p:txBody>
      </p:sp>
      <p:pic>
        <p:nvPicPr>
          <p:cNvPr id="5" name="Picture 4" descr="A picture containing black&#10;&#10;Description automatically generated">
            <a:extLst>
              <a:ext uri="{FF2B5EF4-FFF2-40B4-BE49-F238E27FC236}">
                <a16:creationId xmlns:a16="http://schemas.microsoft.com/office/drawing/2014/main" id="{C3DF330A-A88D-431A-8F58-C588779CA8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6300" y="2562019"/>
            <a:ext cx="3139701" cy="950191"/>
          </a:xfrm>
          <a:prstGeom prst="rect">
            <a:avLst/>
          </a:prstGeom>
        </p:spPr>
      </p:pic>
      <p:sp>
        <p:nvSpPr>
          <p:cNvPr id="4" name="Rectangle 3"/>
          <p:cNvSpPr/>
          <p:nvPr/>
        </p:nvSpPr>
        <p:spPr>
          <a:xfrm>
            <a:off x="4449173" y="648001"/>
            <a:ext cx="3293659" cy="461665"/>
          </a:xfrm>
          <a:prstGeom prst="rect">
            <a:avLst/>
          </a:prstGeom>
        </p:spPr>
        <p:txBody>
          <a:bodyPr wrap="none">
            <a:spAutoFit/>
          </a:bodyPr>
          <a:lstStyle/>
          <a:p>
            <a:pPr algn="ctr" fontAlgn="base">
              <a:spcBef>
                <a:spcPct val="20000"/>
              </a:spcBef>
              <a:spcAft>
                <a:spcPct val="0"/>
              </a:spcAft>
              <a:buClr>
                <a:srgbClr val="00628C"/>
              </a:buClr>
            </a:pPr>
            <a:r>
              <a:rPr lang="en-GB" sz="2400" dirty="0">
                <a:solidFill>
                  <a:srgbClr val="000000"/>
                </a:solidFill>
                <a:latin typeface="Myriad Pro" panose="020B0503030403020204" pitchFamily="34" charset="0"/>
              </a:rPr>
              <a:t>Complete the drawing </a:t>
            </a:r>
          </a:p>
        </p:txBody>
      </p:sp>
    </p:spTree>
    <p:extLst>
      <p:ext uri="{BB962C8B-B14F-4D97-AF65-F5344CB8AC3E}">
        <p14:creationId xmlns:p14="http://schemas.microsoft.com/office/powerpoint/2010/main" val="294504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F964638A-E191-4033-B2F8-CBCF6154EE20}"/>
              </a:ext>
            </a:extLst>
          </p:cNvPr>
          <p:cNvSpPr txBox="1"/>
          <p:nvPr/>
        </p:nvSpPr>
        <p:spPr>
          <a:xfrm>
            <a:off x="2667280" y="4002090"/>
            <a:ext cx="2124891"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 × 5 = 15 </a:t>
            </a:r>
          </a:p>
        </p:txBody>
      </p:sp>
      <p:sp>
        <p:nvSpPr>
          <p:cNvPr id="3" name="Title 2">
            <a:extLst>
              <a:ext uri="{FF2B5EF4-FFF2-40B4-BE49-F238E27FC236}">
                <a16:creationId xmlns:a16="http://schemas.microsoft.com/office/drawing/2014/main" id="{E5F840D5-625B-4E26-A171-8C3150AA96B2}"/>
              </a:ext>
            </a:extLst>
          </p:cNvPr>
          <p:cNvSpPr>
            <a:spLocks noGrp="1"/>
          </p:cNvSpPr>
          <p:nvPr>
            <p:ph type="title"/>
          </p:nvPr>
        </p:nvSpPr>
        <p:spPr/>
        <p:txBody>
          <a:bodyPr/>
          <a:lstStyle/>
          <a:p>
            <a:r>
              <a:rPr lang="en-GB" dirty="0"/>
              <a:t>2MD-1 Multiplication as repeated addition</a:t>
            </a:r>
          </a:p>
        </p:txBody>
      </p:sp>
      <p:sp>
        <p:nvSpPr>
          <p:cNvPr id="11" name="Rectangle 10">
            <a:extLst>
              <a:ext uri="{FF2B5EF4-FFF2-40B4-BE49-F238E27FC236}">
                <a16:creationId xmlns:a16="http://schemas.microsoft.com/office/drawing/2014/main" id="{CB3DBCBC-9781-48CD-B67A-AA3F3D78C437}"/>
              </a:ext>
            </a:extLst>
          </p:cNvPr>
          <p:cNvSpPr/>
          <p:nvPr/>
        </p:nvSpPr>
        <p:spPr>
          <a:xfrm>
            <a:off x="3812456" y="4047592"/>
            <a:ext cx="1105989" cy="60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endParaRPr kumimoji="0" lang="en-GB" sz="2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0AA4285D-9CC9-453F-8D61-A11814F3AC96}"/>
              </a:ext>
            </a:extLst>
          </p:cNvPr>
          <p:cNvPicPr>
            <a:picLocks noChangeAspect="1"/>
          </p:cNvPicPr>
          <p:nvPr/>
        </p:nvPicPr>
        <p:blipFill>
          <a:blip r:embed="rId4"/>
          <a:stretch>
            <a:fillRect/>
          </a:stretch>
        </p:blipFill>
        <p:spPr>
          <a:xfrm>
            <a:off x="2476635" y="2499648"/>
            <a:ext cx="1775148" cy="1072892"/>
          </a:xfrm>
          <a:prstGeom prst="rect">
            <a:avLst/>
          </a:prstGeom>
        </p:spPr>
      </p:pic>
      <p:pic>
        <p:nvPicPr>
          <p:cNvPr id="6" name="Picture 5">
            <a:extLst>
              <a:ext uri="{FF2B5EF4-FFF2-40B4-BE49-F238E27FC236}">
                <a16:creationId xmlns:a16="http://schemas.microsoft.com/office/drawing/2014/main" id="{E87BCEE4-0F0A-45FC-B187-79334DBCE156}"/>
              </a:ext>
            </a:extLst>
          </p:cNvPr>
          <p:cNvPicPr>
            <a:picLocks noChangeAspect="1"/>
          </p:cNvPicPr>
          <p:nvPr/>
        </p:nvPicPr>
        <p:blipFill>
          <a:blip r:embed="rId4"/>
          <a:stretch>
            <a:fillRect/>
          </a:stretch>
        </p:blipFill>
        <p:spPr>
          <a:xfrm>
            <a:off x="4278363" y="2499648"/>
            <a:ext cx="1775148" cy="1072892"/>
          </a:xfrm>
          <a:prstGeom prst="rect">
            <a:avLst/>
          </a:prstGeom>
        </p:spPr>
      </p:pic>
      <p:pic>
        <p:nvPicPr>
          <p:cNvPr id="7" name="Picture 6">
            <a:extLst>
              <a:ext uri="{FF2B5EF4-FFF2-40B4-BE49-F238E27FC236}">
                <a16:creationId xmlns:a16="http://schemas.microsoft.com/office/drawing/2014/main" id="{0760FE53-46F6-4A87-91CA-2C0BBD04DA47}"/>
              </a:ext>
            </a:extLst>
          </p:cNvPr>
          <p:cNvPicPr>
            <a:picLocks noChangeAspect="1"/>
          </p:cNvPicPr>
          <p:nvPr/>
        </p:nvPicPr>
        <p:blipFill>
          <a:blip r:embed="rId4"/>
          <a:stretch>
            <a:fillRect/>
          </a:stretch>
        </p:blipFill>
        <p:spPr>
          <a:xfrm>
            <a:off x="643744" y="2499648"/>
            <a:ext cx="1775148" cy="1072892"/>
          </a:xfrm>
          <a:prstGeom prst="rect">
            <a:avLst/>
          </a:prstGeom>
        </p:spPr>
      </p:pic>
      <p:sp>
        <p:nvSpPr>
          <p:cNvPr id="8" name="TextBox 19">
            <a:extLst>
              <a:ext uri="{FF2B5EF4-FFF2-40B4-BE49-F238E27FC236}">
                <a16:creationId xmlns:a16="http://schemas.microsoft.com/office/drawing/2014/main" id="{4BB7CD4D-6F0C-4CDE-97D4-A5FB87B50436}"/>
              </a:ext>
            </a:extLst>
          </p:cNvPr>
          <p:cNvSpPr txBox="1"/>
          <p:nvPr/>
        </p:nvSpPr>
        <p:spPr>
          <a:xfrm>
            <a:off x="1866252" y="5455992"/>
            <a:ext cx="8374517" cy="1138773"/>
          </a:xfrm>
          <a:prstGeom prst="rect">
            <a:avLst/>
          </a:prstGeom>
          <a:solidFill>
            <a:schemeClr val="accent2"/>
          </a:solidFill>
          <a:ln w="12700">
            <a:noFill/>
          </a:ln>
        </p:spPr>
        <p:txBody>
          <a:bodyPr wrap="square" rtlCol="0">
            <a:spAutoFit/>
          </a:bodyPr>
          <a:ls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The 3 represents the number of groups.</a:t>
            </a:r>
          </a:p>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The 5 represents the number of eggs in each group.</a:t>
            </a:r>
          </a:p>
          <a:p>
            <a:pPr marL="0" marR="0" lvl="0" indent="0" algn="ctr"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GB" sz="20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The 15 represents the total number of eggs.</a:t>
            </a:r>
          </a:p>
        </p:txBody>
      </p:sp>
      <p:sp>
        <p:nvSpPr>
          <p:cNvPr id="9" name="Content Placeholder 2">
            <a:extLst>
              <a:ext uri="{FF2B5EF4-FFF2-40B4-BE49-F238E27FC236}">
                <a16:creationId xmlns:a16="http://schemas.microsoft.com/office/drawing/2014/main" id="{0A598103-7744-4BBA-A697-B83CB8372FC3}"/>
              </a:ext>
            </a:extLst>
          </p:cNvPr>
          <p:cNvSpPr txBox="1">
            <a:spLocks/>
          </p:cNvSpPr>
          <p:nvPr/>
        </p:nvSpPr>
        <p:spPr>
          <a:xfrm>
            <a:off x="6192012" y="1448478"/>
            <a:ext cx="5664628" cy="3123520"/>
          </a:xfrm>
          <a:prstGeom prst="rect">
            <a:avLst/>
          </a:prstGeom>
        </p:spPr>
        <p:txBody>
          <a:bodyPr/>
          <a:lstStyle>
            <a:lvl1pPr marL="257168" indent="-257168" algn="l" rtl="0" eaLnBrk="0" fontAlgn="base" hangingPunct="0">
              <a:spcBef>
                <a:spcPct val="20000"/>
              </a:spcBef>
              <a:spcAft>
                <a:spcPct val="0"/>
              </a:spcAft>
              <a:buClr>
                <a:schemeClr val="tx2"/>
              </a:buClr>
              <a:buFont typeface="Arial" panose="020B0604020202020204" pitchFamily="34" charset="0"/>
              <a:defRPr sz="2400">
                <a:solidFill>
                  <a:srgbClr val="585858"/>
                </a:solidFill>
                <a:latin typeface="+mn-lt"/>
                <a:ea typeface="+mn-ea"/>
                <a:cs typeface="+mn-cs"/>
              </a:defRPr>
            </a:lvl1pPr>
            <a:lvl2pPr marL="557199" indent="-214308" algn="l" rtl="0" eaLnBrk="0" fontAlgn="base" hangingPunct="0">
              <a:spcBef>
                <a:spcPct val="20000"/>
              </a:spcBef>
              <a:spcAft>
                <a:spcPct val="0"/>
              </a:spcAft>
              <a:buClr>
                <a:srgbClr val="00628C"/>
              </a:buClr>
              <a:buFont typeface="Arial" panose="020B0604020202020204" pitchFamily="34" charset="0"/>
              <a:buChar char="●"/>
              <a:defRPr sz="2100">
                <a:solidFill>
                  <a:srgbClr val="585858"/>
                </a:solidFill>
                <a:latin typeface="+mn-lt"/>
              </a:defRPr>
            </a:lvl2pPr>
            <a:lvl3pPr marL="857228" indent="-171446" algn="l" rtl="0" eaLnBrk="0" fontAlgn="base" hangingPunct="0">
              <a:spcBef>
                <a:spcPct val="20000"/>
              </a:spcBef>
              <a:spcAft>
                <a:spcPct val="0"/>
              </a:spcAft>
              <a:buClr>
                <a:srgbClr val="00628C"/>
              </a:buClr>
              <a:buFont typeface="Arial" panose="020B0604020202020204" pitchFamily="34" charset="0"/>
              <a:buChar char="–"/>
              <a:defRPr sz="1800">
                <a:solidFill>
                  <a:srgbClr val="585858"/>
                </a:solidFill>
                <a:latin typeface="+mn-lt"/>
              </a:defRPr>
            </a:lvl3pPr>
            <a:lvl4pPr marL="1200120" indent="-171446" algn="l" rtl="0" eaLnBrk="0" fontAlgn="base" hangingPunct="0">
              <a:spcBef>
                <a:spcPct val="20000"/>
              </a:spcBef>
              <a:spcAft>
                <a:spcPct val="0"/>
              </a:spcAft>
              <a:buClr>
                <a:schemeClr val="accent2"/>
              </a:buClr>
              <a:buFont typeface="Arial" panose="020B0604020202020204" pitchFamily="34" charset="0"/>
              <a:buChar char="●"/>
              <a:defRPr sz="1425">
                <a:solidFill>
                  <a:schemeClr val="tx1"/>
                </a:solidFill>
                <a:latin typeface="+mn-lt"/>
              </a:defRPr>
            </a:lvl4pPr>
            <a:lvl5pPr marL="1543012" indent="-171446" algn="l" rtl="0" eaLnBrk="0" fontAlgn="base" hangingPunct="0">
              <a:spcBef>
                <a:spcPct val="20000"/>
              </a:spcBef>
              <a:spcAft>
                <a:spcPct val="0"/>
              </a:spcAft>
              <a:buClr>
                <a:schemeClr val="tx2"/>
              </a:buClr>
              <a:buFont typeface="Arial" panose="020B0604020202020204" pitchFamily="34" charset="0"/>
              <a:buChar char="●"/>
              <a:defRPr sz="1425">
                <a:solidFill>
                  <a:schemeClr val="tx1"/>
                </a:solidFill>
                <a:latin typeface="+mn-lt"/>
              </a:defRPr>
            </a:lvl5pPr>
            <a:lvl6pPr marL="1885903" indent="-171446" algn="l" rtl="0" fontAlgn="base">
              <a:spcBef>
                <a:spcPct val="20000"/>
              </a:spcBef>
              <a:spcAft>
                <a:spcPct val="0"/>
              </a:spcAft>
              <a:buClr>
                <a:schemeClr val="tx2"/>
              </a:buClr>
              <a:buFont typeface="Arial" charset="0"/>
              <a:buChar char="●"/>
              <a:defRPr sz="1425">
                <a:solidFill>
                  <a:schemeClr val="tx1"/>
                </a:solidFill>
                <a:latin typeface="+mn-lt"/>
              </a:defRPr>
            </a:lvl6pPr>
            <a:lvl7pPr marL="2228795" indent="-171446" algn="l" rtl="0" fontAlgn="base">
              <a:spcBef>
                <a:spcPct val="20000"/>
              </a:spcBef>
              <a:spcAft>
                <a:spcPct val="0"/>
              </a:spcAft>
              <a:buClr>
                <a:schemeClr val="tx2"/>
              </a:buClr>
              <a:buFont typeface="Arial" charset="0"/>
              <a:buChar char="●"/>
              <a:defRPr sz="1425">
                <a:solidFill>
                  <a:schemeClr val="tx1"/>
                </a:solidFill>
                <a:latin typeface="+mn-lt"/>
              </a:defRPr>
            </a:lvl7pPr>
            <a:lvl8pPr marL="2571686" indent="-171446" algn="l" rtl="0" fontAlgn="base">
              <a:spcBef>
                <a:spcPct val="20000"/>
              </a:spcBef>
              <a:spcAft>
                <a:spcPct val="0"/>
              </a:spcAft>
              <a:buClr>
                <a:schemeClr val="tx2"/>
              </a:buClr>
              <a:buFont typeface="Arial" charset="0"/>
              <a:buChar char="●"/>
              <a:defRPr sz="1425">
                <a:solidFill>
                  <a:schemeClr val="tx1"/>
                </a:solidFill>
                <a:latin typeface="+mn-lt"/>
              </a:defRPr>
            </a:lvl8pPr>
            <a:lvl9pPr marL="2914577" indent="-171446" algn="l" rtl="0" fontAlgn="base">
              <a:spcBef>
                <a:spcPct val="20000"/>
              </a:spcBef>
              <a:spcAft>
                <a:spcPct val="0"/>
              </a:spcAft>
              <a:buClr>
                <a:schemeClr val="tx2"/>
              </a:buClr>
              <a:buFont typeface="Arial" charset="0"/>
              <a:buChar char="●"/>
              <a:defRPr sz="1425">
                <a:solidFill>
                  <a:schemeClr val="tx1"/>
                </a:solidFill>
                <a:latin typeface="+mn-lt"/>
              </a:defRPr>
            </a:lvl9pPr>
          </a:lstStyle>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Look at the picture and expression.</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How can we find out the </a:t>
            </a:r>
            <a:r>
              <a:rPr kumimoji="0" lang="en-GB" sz="2000" b="0" i="1" u="none" strike="noStrike" kern="1200" cap="none" spc="0" normalizeH="0" baseline="0" noProof="0" dirty="0">
                <a:ln>
                  <a:noFill/>
                </a:ln>
                <a:solidFill>
                  <a:srgbClr val="585858"/>
                </a:solidFill>
                <a:effectLst/>
                <a:uLnTx/>
                <a:uFillTx/>
                <a:latin typeface="Arial"/>
                <a:ea typeface="+mn-ea"/>
                <a:cs typeface="+mn-cs"/>
              </a:rPr>
              <a:t>total number of eggs </a:t>
            </a:r>
            <a:r>
              <a:rPr kumimoji="0" lang="en-GB" sz="2000" b="0" i="0" u="none" strike="noStrike" kern="1200" cap="none" spc="0" normalizeH="0" baseline="0" noProof="0" dirty="0">
                <a:ln>
                  <a:noFill/>
                </a:ln>
                <a:solidFill>
                  <a:srgbClr val="585858"/>
                </a:solidFill>
                <a:effectLst/>
                <a:uLnTx/>
                <a:uFillTx/>
                <a:latin typeface="Arial"/>
                <a:ea typeface="+mn-ea"/>
                <a:cs typeface="+mn-cs"/>
              </a:rPr>
              <a:t>without needing to count in ones?</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If we skip count in multiples of five, how many fives would we need to count?</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So, </a:t>
            </a:r>
            <a:r>
              <a:rPr kumimoji="0" lang="en-GB" sz="2000" b="0" i="1" u="none" strike="noStrike" kern="1200" cap="none" spc="0" normalizeH="0" baseline="0" noProof="0" dirty="0">
                <a:ln>
                  <a:noFill/>
                </a:ln>
                <a:solidFill>
                  <a:srgbClr val="585858"/>
                </a:solidFill>
                <a:effectLst/>
                <a:uLnTx/>
                <a:uFillTx/>
                <a:latin typeface="Arial"/>
                <a:ea typeface="+mn-ea"/>
                <a:cs typeface="+mn-cs"/>
              </a:rPr>
              <a:t>5, 10, 15… there are ____ eggs in total.</a:t>
            </a:r>
          </a:p>
          <a:p>
            <a:pPr marL="257168" marR="0" lvl="0" indent="-257168"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585858"/>
                </a:solidFill>
                <a:effectLst/>
                <a:uLnTx/>
                <a:uFillTx/>
                <a:latin typeface="Arial"/>
                <a:ea typeface="+mn-ea"/>
                <a:cs typeface="+mn-cs"/>
              </a:rPr>
              <a:t>So, 3 times 5 is equal to…?</a:t>
            </a:r>
          </a:p>
          <a:p>
            <a:pPr marL="0" marR="0" lvl="0" indent="0" algn="l" defTabSz="914400" rtl="0" eaLnBrk="0" fontAlgn="base" latinLnBrk="0" hangingPunct="0">
              <a:lnSpc>
                <a:spcPct val="120000"/>
              </a:lnSpc>
              <a:spcBef>
                <a:spcPts val="600"/>
              </a:spcBef>
              <a:spcAft>
                <a:spcPts val="600"/>
              </a:spcAft>
              <a:buClr>
                <a:srgbClr val="585858"/>
              </a:buClr>
              <a:buSzTx/>
              <a:buFont typeface="Arial" panose="020B0604020202020204" pitchFamily="34" charset="0"/>
              <a:buNone/>
              <a:tabLst/>
              <a:defRPr/>
            </a:pPr>
            <a:r>
              <a:rPr kumimoji="0" lang="en-GB" sz="2000" b="1" i="1" u="none" strike="noStrike" kern="1200" cap="none" spc="0" normalizeH="0" baseline="0" noProof="0" dirty="0">
                <a:ln>
                  <a:noFill/>
                </a:ln>
                <a:solidFill>
                  <a:srgbClr val="585858"/>
                </a:solidFill>
                <a:effectLst/>
                <a:uLnTx/>
                <a:uFillTx/>
                <a:latin typeface="Arial"/>
                <a:ea typeface="+mn-ea"/>
                <a:cs typeface="+mn-cs"/>
              </a:rPr>
              <a:t>        </a:t>
            </a: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1200" cap="none" spc="0" normalizeH="0" baseline="0" noProof="0" dirty="0">
              <a:ln>
                <a:noFill/>
              </a:ln>
              <a:solidFill>
                <a:srgbClr val="585858"/>
              </a:solidFill>
              <a:effectLst/>
              <a:uLnTx/>
              <a:uFillTx/>
              <a:latin typeface="Arial"/>
              <a:ea typeface="+mn-ea"/>
              <a:cs typeface="+mn-cs"/>
            </a:endParaRPr>
          </a:p>
          <a:p>
            <a:pPr marL="0" marR="0" lvl="0" indent="0"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None/>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a:p>
            <a:pPr marL="257168" marR="0" lvl="0" indent="-257168" algn="l" defTabSz="914400" rtl="0" eaLnBrk="0" fontAlgn="base" latinLnBrk="0" hangingPunct="0">
              <a:lnSpc>
                <a:spcPct val="120000"/>
              </a:lnSpc>
              <a:spcBef>
                <a:spcPts val="600"/>
              </a:spcBef>
              <a:spcAft>
                <a:spcPts val="600"/>
              </a:spcAft>
              <a:buClr>
                <a:srgbClr val="00628C"/>
              </a:buClr>
              <a:buSzTx/>
              <a:buFont typeface="Arial" panose="020B0604020202020204" pitchFamily="34" charset="0"/>
              <a:buChar char="•"/>
              <a:tabLst/>
              <a:defRPr/>
            </a:pPr>
            <a:endParaRPr kumimoji="0" lang="en-GB" sz="2000" b="0" i="0" u="none" strike="noStrike" kern="0" cap="none" spc="0" normalizeH="0" baseline="0" noProof="0" dirty="0">
              <a:ln>
                <a:noFill/>
              </a:ln>
              <a:solidFill>
                <a:srgbClr val="000000"/>
              </a:solidFill>
              <a:effectLst/>
              <a:uLnTx/>
              <a:uFillTx/>
              <a:latin typeface="Arial"/>
              <a:ea typeface="+mn-ea"/>
              <a:cs typeface="+mn-cs"/>
            </a:endParaRPr>
          </a:p>
        </p:txBody>
      </p:sp>
      <p:sp>
        <p:nvSpPr>
          <p:cNvPr id="14" name="TextBox 13">
            <a:extLst>
              <a:ext uri="{FF2B5EF4-FFF2-40B4-BE49-F238E27FC236}">
                <a16:creationId xmlns:a16="http://schemas.microsoft.com/office/drawing/2014/main" id="{9A7F202F-3136-4743-8009-B9411107290A}"/>
              </a:ext>
            </a:extLst>
          </p:cNvPr>
          <p:cNvSpPr txBox="1"/>
          <p:nvPr/>
        </p:nvSpPr>
        <p:spPr>
          <a:xfrm>
            <a:off x="9407018" y="3647482"/>
            <a:ext cx="50074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00628C"/>
              </a:buClr>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15</a:t>
            </a:r>
            <a:endPar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368407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5"/>
                                        </p:tgtEl>
                                      </p:cBhvr>
                                    </p:animEffect>
                                    <p:animScale>
                                      <p:cBhvr>
                                        <p:cTn id="12" dur="250" autoRev="1" fill="hold"/>
                                        <p:tgtEl>
                                          <p:spTgt spid="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6|5.9|2.3|14.3|3.4|7.2|1|6.4|1|0.9|1.7"/>
</p:tagLst>
</file>

<file path=ppt/tags/tag2.xml><?xml version="1.0" encoding="utf-8"?>
<p:tagLst xmlns:a="http://schemas.openxmlformats.org/drawingml/2006/main" xmlns:r="http://schemas.openxmlformats.org/officeDocument/2006/relationships" xmlns:p="http://schemas.openxmlformats.org/presentationml/2006/main">
  <p:tag name="TIMING" val="|9.6|5.9|2.3|14.3|3.4|7.2|1|6.4|1|0.9|1.7"/>
</p:tagLst>
</file>

<file path=ppt/tags/tag3.xml><?xml version="1.0" encoding="utf-8"?>
<p:tagLst xmlns:a="http://schemas.openxmlformats.org/drawingml/2006/main" xmlns:r="http://schemas.openxmlformats.org/officeDocument/2006/relationships" xmlns:p="http://schemas.openxmlformats.org/presentationml/2006/main">
  <p:tag name="TIMING" val="|17.8|1.6|1|1|5.8|1.5|1|1"/>
</p:tagLst>
</file>

<file path=ppt/theme/theme1.xml><?xml version="1.0" encoding="utf-8"?>
<a:theme xmlns:a="http://schemas.openxmlformats.org/drawingml/2006/main" name="Custom Desig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materials template" id="{9D982857-CF2B-43AA-8EDC-B9C712029F63}" vid="{D9E6F676-3E42-4DD9-87CD-93A784DD82CE}"/>
    </a:ext>
  </a:extLst>
</a:theme>
</file>

<file path=ppt/theme/theme2.xml><?xml version="1.0" encoding="utf-8"?>
<a:theme xmlns:a="http://schemas.openxmlformats.org/drawingml/2006/main" name="nctem1">
  <a:themeElements>
    <a:clrScheme name="Mastery PD">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fontScheme name="nctem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a:spPr>
      <a:bodyPr vert="horz" wrap="square" lIns="91440" tIns="45720" rIns="91440" bIns="45720" numCol="1" rtlCol="0" anchor="t" anchorCtr="0" compatLnSpc="1">
        <a:prstTxWarp prst="textNoShape">
          <a:avLst/>
        </a:prstTxWarp>
        <a:spAutoFit/>
      </a:bodyPr>
      <a:lstStyle>
        <a:defPPr marL="457200" indent="-457200">
          <a:buClr>
            <a:srgbClr val="82CBDD"/>
          </a:buClr>
          <a:defRPr b="1" dirty="0" smtClean="0">
            <a:latin typeface="Myriad Pro Semibold" charset="0"/>
            <a:ea typeface="Myriad Pro Semibold" charset="0"/>
            <a:cs typeface="Myriad Pro Semibold" charset="0"/>
          </a:defRPr>
        </a:defPPr>
      </a:lstStyle>
    </a:txDef>
  </a:objectDefaults>
  <a:extraClrSchemeLst>
    <a:extraClrScheme>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nctem1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nctem1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nctem1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nctem1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nctem1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nctem1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nctem1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nctem1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nctem1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cetm_mm_sp2_se02_pres" id="{D36CC6CC-40CF-4261-A5BB-EEC46634BBCC}" vid="{CDB1599A-ED97-4398-B7EB-3D759FD4F3ED}"/>
    </a:ext>
  </a:extLst>
</a:theme>
</file>

<file path=ppt/theme/theme3.xml><?xml version="1.0" encoding="utf-8"?>
<a:theme xmlns:a="http://schemas.openxmlformats.org/drawingml/2006/main" name="1_nctem1">
  <a:themeElements>
    <a:clrScheme name="Mastery PD">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fontScheme name="nctem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a:spPr>
      <a:bodyPr vert="horz" wrap="square" lIns="91440" tIns="45720" rIns="91440" bIns="45720" numCol="1" rtlCol="0" anchor="t" anchorCtr="0" compatLnSpc="1">
        <a:prstTxWarp prst="textNoShape">
          <a:avLst/>
        </a:prstTxWarp>
        <a:spAutoFit/>
      </a:bodyPr>
      <a:lstStyle>
        <a:defPPr marL="457200" indent="-457200">
          <a:buClr>
            <a:srgbClr val="82CBDD"/>
          </a:buClr>
          <a:defRPr b="1" dirty="0" smtClean="0">
            <a:latin typeface="Myriad Pro Semibold" charset="0"/>
            <a:ea typeface="Myriad Pro Semibold" charset="0"/>
            <a:cs typeface="Myriad Pro Semibold" charset="0"/>
          </a:defRPr>
        </a:defPPr>
      </a:lstStyle>
    </a:txDef>
  </a:objectDefaults>
  <a:extraClrSchemeLst>
    <a:extraClrScheme>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nctem1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nctem1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nctem1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nctem1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nctem1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nctem1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nctem1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nctem1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nctem1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stery PD PowerPoint V4.5.potx" id="{180347DE-0D62-4115-A998-424DB7254718}" vid="{8FE4F5CF-DAEC-46CB-852E-E00F4095E719}"/>
    </a:ext>
  </a:extLst>
</a:theme>
</file>

<file path=ppt/theme/theme4.xml><?xml version="1.0" encoding="utf-8"?>
<a:theme xmlns:a="http://schemas.openxmlformats.org/drawingml/2006/main" name="2_nctem1">
  <a:themeElements>
    <a:clrScheme name="Mastery PD">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fontScheme name="nctem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lgn="ctr">
          <a:buClr>
            <a:srgbClr val="82CBDD"/>
          </a:buClr>
          <a:buNone/>
          <a:defRPr dirty="0">
            <a:latin typeface="Myriad Pro Semibold"/>
            <a:ea typeface="Myriad Pro Semibold" charset="0"/>
            <a:cs typeface="Myriad Pro Semibold"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a:spPr>
      <a:bodyPr vert="horz" wrap="square" lIns="91440" tIns="45720" rIns="91440" bIns="45720" numCol="1" rtlCol="0" anchor="t" anchorCtr="0" compatLnSpc="1">
        <a:prstTxWarp prst="textNoShape">
          <a:avLst/>
        </a:prstTxWarp>
        <a:spAutoFit/>
      </a:bodyPr>
      <a:lstStyle>
        <a:defPPr marL="457200" indent="-457200">
          <a:buClr>
            <a:srgbClr val="82CBDD"/>
          </a:buClr>
          <a:defRPr b="1" dirty="0" smtClean="0">
            <a:latin typeface="Myriad Pro Semibold" charset="0"/>
            <a:ea typeface="Myriad Pro Semibold" charset="0"/>
            <a:cs typeface="Myriad Pro Semibold" charset="0"/>
          </a:defRPr>
        </a:defPPr>
      </a:lstStyle>
    </a:txDef>
  </a:objectDefaults>
  <a:extraClrSchemeLst>
    <a:extraClrScheme>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nctem1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nctem1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nctem1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nctem1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nctem1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nctem1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nctem1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nctem1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nctem1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stery PD PowerPoint V4.5.potx" id="{180347DE-0D62-4115-A998-424DB7254718}" vid="{8FE4F5CF-DAEC-46CB-852E-E00F4095E719}"/>
    </a:ext>
  </a:extLst>
</a:theme>
</file>

<file path=ppt/theme/theme5.xml><?xml version="1.0" encoding="utf-8"?>
<a:theme xmlns:a="http://schemas.openxmlformats.org/drawingml/2006/main" name="3_nctem1">
  <a:themeElements>
    <a:clrScheme name="Mastery PD">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fontScheme name="nctem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spDef>
    <a:lnDef>
      <a:spPr bwMode="auto">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a:spPr>
      <a:bodyPr vert="horz" wrap="none" lIns="91440" tIns="45720" rIns="91440" bIns="45720" numCol="1" rtlCol="0" anchor="t" anchorCtr="0" compatLnSpc="1">
        <a:prstTxWarp prst="textNoShape">
          <a:avLst/>
        </a:prstTxWarp>
        <a:spAutoFit/>
      </a:bodyPr>
      <a:lstStyle>
        <a:defPPr algn="ctr">
          <a:buClr>
            <a:srgbClr val="82CBDD"/>
          </a:buClr>
          <a:buNone/>
          <a:defRPr sz="2400" dirty="0" smtClean="0">
            <a:latin typeface="Myriad Pro Semibold" charset="0"/>
            <a:ea typeface="Myriad Pro Semibold" charset="0"/>
            <a:cs typeface="Myriad Pro Semibold" charset="0"/>
          </a:defRPr>
        </a:defPPr>
      </a:lstStyle>
    </a:txDef>
  </a:objectDefaults>
  <a:extraClrSchemeLst>
    <a:extraClrScheme>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nctem1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nctem1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nctem1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nctem1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nctem1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nctem1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nctem1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nctem1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nctem1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stery PD PowerPoint V4.5.potx" id="{180347DE-0D62-4115-A998-424DB7254718}" vid="{8FE4F5CF-DAEC-46CB-852E-E00F4095E719}"/>
    </a:ext>
  </a:extLst>
</a:theme>
</file>

<file path=ppt/theme/theme6.xml><?xml version="1.0" encoding="utf-8"?>
<a:theme xmlns:a="http://schemas.openxmlformats.org/drawingml/2006/main" name="4_nctem1">
  <a:themeElements>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fontScheme name="nctem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742950" marR="0" indent="-285750" algn="l" defTabSz="914400" rtl="0" eaLnBrk="1" fontAlgn="base" latinLnBrk="0" hangingPunct="1">
          <a:lnSpc>
            <a:spcPct val="100000"/>
          </a:lnSpc>
          <a:spcBef>
            <a:spcPct val="20000"/>
          </a:spcBef>
          <a:spcAft>
            <a:spcPct val="0"/>
          </a:spcAft>
          <a:buClr>
            <a:srgbClr val="00628C"/>
          </a:buClr>
          <a:buSzTx/>
          <a:buFont typeface="Arial" charset="0"/>
          <a:buChar char="●"/>
          <a:tabLst/>
          <a:defRPr kumimoji="0" lang="en-GB" sz="2800" b="0" i="0" u="none" strike="noStrike" cap="none" normalizeH="0" baseline="0" smtClean="0">
            <a:ln>
              <a:noFill/>
            </a:ln>
            <a:solidFill>
              <a:schemeClr val="tx1"/>
            </a:solidFill>
            <a:effectLst/>
            <a:latin typeface="Arial" charset="0"/>
          </a:defRPr>
        </a:defPPr>
      </a:lstStyle>
    </a:lnDef>
  </a:objectDefaults>
  <a:extraClrSchemeLst>
    <a:extraClrScheme>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nctem1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nctem1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nctem1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nctem1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nctem1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nctem1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nctem1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nctem1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nctem1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
      <a:clrScheme name="nctem1 11">
        <a:dk1>
          <a:srgbClr val="000000"/>
        </a:dk1>
        <a:lt1>
          <a:srgbClr val="FFFFFF"/>
        </a:lt1>
        <a:dk2>
          <a:srgbClr val="00628C"/>
        </a:dk2>
        <a:lt2>
          <a:srgbClr val="5F5F5F"/>
        </a:lt2>
        <a:accent1>
          <a:srgbClr val="82E6DD"/>
        </a:accent1>
        <a:accent2>
          <a:srgbClr val="C8E2E8"/>
        </a:accent2>
        <a:accent3>
          <a:srgbClr val="FFFFFF"/>
        </a:accent3>
        <a:accent4>
          <a:srgbClr val="000000"/>
        </a:accent4>
        <a:accent5>
          <a:srgbClr val="C1F0EB"/>
        </a:accent5>
        <a:accent6>
          <a:srgbClr val="B5CDD2"/>
        </a:accent6>
        <a:hlink>
          <a:srgbClr val="00628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ctem1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66C4E9411A2B847AB3A2FDDFBD5392E" ma:contentTypeVersion="12" ma:contentTypeDescription="Create a new document." ma:contentTypeScope="" ma:versionID="434d7b626fa96a0718c1193846830b32">
  <xsd:schema xmlns:xsd="http://www.w3.org/2001/XMLSchema" xmlns:xs="http://www.w3.org/2001/XMLSchema" xmlns:p="http://schemas.microsoft.com/office/2006/metadata/properties" xmlns:ns2="dc9bd944-225f-43f1-96dc-d5ee43d55d1c" xmlns:ns3="6e8f39c4-649a-4727-b531-9584b06a2d5b" targetNamespace="http://schemas.microsoft.com/office/2006/metadata/properties" ma:root="true" ma:fieldsID="3b76194d8edd212a55ab64e907a72791" ns2:_="" ns3:_="">
    <xsd:import namespace="dc9bd944-225f-43f1-96dc-d5ee43d55d1c"/>
    <xsd:import namespace="6e8f39c4-649a-4727-b531-9584b06a2d5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9bd944-225f-43f1-96dc-d5ee43d55d1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e8f39c4-649a-4727-b531-9584b06a2d5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2AB53F-2365-4221-B52E-1FAB7194DECD}">
  <ds:schemaRefs>
    <ds:schemaRef ds:uri="http://schemas.microsoft.com/sharepoint/v3/contenttype/forms"/>
  </ds:schemaRefs>
</ds:datastoreItem>
</file>

<file path=customXml/itemProps2.xml><?xml version="1.0" encoding="utf-8"?>
<ds:datastoreItem xmlns:ds="http://schemas.openxmlformats.org/officeDocument/2006/customXml" ds:itemID="{062668C2-08C9-4D64-8C9D-DFC75F1E31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9bd944-225f-43f1-96dc-d5ee43d55d1c"/>
    <ds:schemaRef ds:uri="6e8f39c4-649a-4727-b531-9584b06a2d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2F4355-41EF-4DA9-B998-C6511E367AD2}">
  <ds:schemaRefs>
    <ds:schemaRef ds:uri="6e8f39c4-649a-4727-b531-9584b06a2d5b"/>
    <ds:schemaRef ds:uri="http://schemas.microsoft.com/office/2006/metadata/properties"/>
    <ds:schemaRef ds:uri="http://www.w3.org/XML/1998/namespace"/>
    <ds:schemaRef ds:uri="http://purl.org/dc/terms/"/>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dc9bd944-225f-43f1-96dc-d5ee43d55d1c"/>
  </ds:schemaRefs>
</ds:datastoreItem>
</file>

<file path=docProps/app.xml><?xml version="1.0" encoding="utf-8"?>
<Properties xmlns="http://schemas.openxmlformats.org/officeDocument/2006/extended-properties" xmlns:vt="http://schemas.openxmlformats.org/officeDocument/2006/docPropsVTypes">
  <Template>New materials template</Template>
  <TotalTime>2233</TotalTime>
  <Words>14748</Words>
  <Application>Microsoft Office PowerPoint</Application>
  <PresentationFormat>Widescreen</PresentationFormat>
  <Paragraphs>3314</Paragraphs>
  <Slides>316</Slides>
  <Notes>205</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316</vt:i4>
      </vt:variant>
    </vt:vector>
  </HeadingPairs>
  <TitlesOfParts>
    <vt:vector size="328" baseType="lpstr">
      <vt:lpstr>Arial</vt:lpstr>
      <vt:lpstr>Calibri</vt:lpstr>
      <vt:lpstr>Calibri Light</vt:lpstr>
      <vt:lpstr>Comic Sans MS</vt:lpstr>
      <vt:lpstr>Myriad Pro</vt:lpstr>
      <vt:lpstr>Myriad Pro Semibold</vt:lpstr>
      <vt:lpstr>Custom Design</vt:lpstr>
      <vt:lpstr>nctem1</vt:lpstr>
      <vt:lpstr>1_nctem1</vt:lpstr>
      <vt:lpstr>2_nctem1</vt:lpstr>
      <vt:lpstr>3_nctem1</vt:lpstr>
      <vt:lpstr>4_nctem1</vt:lpstr>
      <vt:lpstr>PowerPoint Presentation</vt:lpstr>
      <vt:lpstr>PowerPoint Presentation</vt:lpstr>
      <vt:lpstr>Contents</vt:lpstr>
      <vt:lpstr>Contents</vt:lpstr>
      <vt:lpstr>Contents</vt:lpstr>
      <vt:lpstr>Contents</vt:lpstr>
      <vt:lpstr>Contents</vt:lpstr>
      <vt:lpstr>PowerPoint Presentation</vt:lpstr>
      <vt:lpstr>Year 2, Unit 5, Learning Outcome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2MD-1 Multiplication as repeated addition</vt:lpstr>
      <vt:lpstr>PowerPoint Presentation</vt:lpstr>
      <vt:lpstr>Year 2, Unit 5, Learning Outcome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4</vt:lpstr>
      <vt:lpstr>PowerPoint Presentation</vt:lpstr>
      <vt:lpstr>PowerPoint Presentation</vt:lpstr>
      <vt:lpstr>2MD-1 Multiplication as repeated addition</vt:lpstr>
      <vt:lpstr>2MD-1 Multiplication as repeated addition</vt:lpstr>
      <vt:lpstr>PowerPoint Presentation</vt:lpstr>
      <vt:lpstr>Year 2, Unit 5, Learning Outcome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8</vt:lpstr>
      <vt:lpstr>PowerPoint Presentation</vt:lpstr>
      <vt:lpstr>PowerPoint Presentation</vt:lpstr>
      <vt:lpstr>PowerPoint Presentation</vt:lpstr>
      <vt:lpstr>PowerPoint Presentation</vt:lpstr>
      <vt:lpstr>2MD-1 Multiplication as repeated addition</vt:lpstr>
      <vt:lpstr>PowerPoint Presentation</vt:lpstr>
      <vt:lpstr>Year 2, Unit 5, Learning Outcome 9</vt:lpstr>
      <vt:lpstr>PowerPoint Presentation</vt:lpstr>
      <vt:lpstr>PowerPoint Presentation</vt:lpstr>
      <vt:lpstr>PowerPoint Presentation</vt:lpstr>
      <vt:lpstr>PowerPoint Presentation</vt:lpstr>
      <vt:lpstr>Year 2, Unit 5, Learning Outcome 10</vt:lpstr>
      <vt:lpstr>PowerPoint Presentation</vt:lpstr>
      <vt:lpstr>PowerPoint Presentation</vt:lpstr>
      <vt:lpstr>PowerPoint Presentation</vt:lpstr>
      <vt:lpstr>2MD-1 Multiplication as repeated addition</vt:lpstr>
      <vt:lpstr>PowerPoint Presentation</vt:lpstr>
      <vt:lpstr>Year 2, Unit 5, Learning Outcome 11</vt:lpstr>
      <vt:lpstr>PowerPoint Presentation</vt:lpstr>
      <vt:lpstr>PowerPoint Presentation</vt:lpstr>
      <vt:lpstr>PowerPoint Presentation</vt:lpstr>
      <vt:lpstr>Year 2, Unit 5, Learning Outcome 12</vt:lpstr>
      <vt:lpstr>PowerPoint Presentation</vt:lpstr>
      <vt:lpstr>PowerPoint Presentation</vt:lpstr>
      <vt:lpstr>PowerPoint Presentation</vt:lpstr>
      <vt:lpstr>PowerPoint Presentation</vt:lpstr>
      <vt:lpstr>PowerPoint Presentation</vt:lpstr>
      <vt:lpstr>PowerPoint Presentation</vt:lpstr>
      <vt:lpstr>Year 2, Unit 5, Learning Outcome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2MD-1 Multiplication as repeated addition</vt:lpstr>
      <vt:lpstr>PowerPoint Presentation</vt:lpstr>
      <vt:lpstr>Year 2, Unit 5, Learning Outcome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15</vt:lpstr>
      <vt:lpstr>PowerPoint Presentation</vt:lpstr>
      <vt:lpstr>PowerPoint Presentation</vt:lpstr>
      <vt:lpstr>PowerPoint Presentation</vt:lpstr>
      <vt:lpstr>PowerPoint Presentation</vt:lpstr>
      <vt:lpstr>PowerPoint Presentation</vt:lpstr>
      <vt:lpstr>PowerPoint Presentation</vt:lpstr>
      <vt:lpstr>Year 2, Unit 5, Learning Outcome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18</vt:lpstr>
      <vt:lpstr>PowerPoint Presentation</vt:lpstr>
      <vt:lpstr>PowerPoint Presentation</vt:lpstr>
      <vt:lpstr>PowerPoint Presentation</vt:lpstr>
      <vt:lpstr>PowerPoint Presentation</vt:lpstr>
      <vt:lpstr>Year 2, Unit 5, Learning Outcome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20</vt:lpstr>
      <vt:lpstr>PowerPoint Presentation</vt:lpstr>
      <vt:lpstr>PowerPoint Presentation</vt:lpstr>
      <vt:lpstr>PowerPoint Presentation</vt:lpstr>
      <vt:lpstr>PowerPoint Presentation</vt:lpstr>
      <vt:lpstr>PowerPoint Presentation</vt:lpstr>
      <vt:lpstr>Year 2, Unit 5, Learning Outcome 21</vt:lpstr>
      <vt:lpstr>PowerPoint Presentation</vt:lpstr>
      <vt:lpstr>Year 2, Unit 5, Learning Outcome 22</vt:lpstr>
      <vt:lpstr>PowerPoint Presentation</vt:lpstr>
      <vt:lpstr>PowerPoint Presentation</vt:lpstr>
      <vt:lpstr>PowerPoint Presentation</vt:lpstr>
      <vt:lpstr>PowerPoint Presentation</vt:lpstr>
      <vt:lpstr>PowerPoint Presentation</vt:lpstr>
      <vt:lpstr>PowerPoint Presentation</vt:lpstr>
      <vt:lpstr>Year 2, Unit 5, Learning Outcome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24</vt:lpstr>
      <vt:lpstr>PowerPoint Presentation</vt:lpstr>
      <vt:lpstr>PowerPoint Presentation</vt:lpstr>
      <vt:lpstr>PowerPoint Presentation</vt:lpstr>
      <vt:lpstr>PowerPoint Presentation</vt:lpstr>
      <vt:lpstr>PowerPoint Presentation</vt:lpstr>
      <vt:lpstr>PowerPoint Presentation</vt:lpstr>
      <vt:lpstr>Year 2, Unit 5, Learning Outcome 25</vt:lpstr>
      <vt:lpstr>PowerPoint Presentation</vt:lpstr>
      <vt:lpstr>PowerPoint Presentation</vt:lpstr>
      <vt:lpstr>PowerPoint Presentation</vt:lpstr>
      <vt:lpstr>PowerPoint Presentation</vt:lpstr>
      <vt:lpstr>PowerPoint Presentation</vt:lpstr>
      <vt:lpstr>PowerPoint Presentation</vt:lpstr>
      <vt:lpstr>Year 2, Unit 5, Learning Outcome 26</vt:lpstr>
      <vt:lpstr>PowerPoint Presentation</vt:lpstr>
      <vt:lpstr>PowerPoint Presentation</vt:lpstr>
      <vt:lpstr>PowerPoint Presentation</vt:lpstr>
      <vt:lpstr>PowerPoint Presentation</vt:lpstr>
      <vt:lpstr>PowerPoint Presentation</vt:lpstr>
      <vt:lpstr>PowerPoint Presentation</vt:lpstr>
      <vt:lpstr>Year 2, Unit 5, Learning Outcome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28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31</vt:lpstr>
      <vt:lpstr>PowerPoint Presentation</vt:lpstr>
      <vt:lpstr>PowerPoint Presentation</vt:lpstr>
      <vt:lpstr>PowerPoint Presentation</vt:lpstr>
      <vt:lpstr>PowerPoint Presentation</vt:lpstr>
      <vt:lpstr>PowerPoint Presentation</vt:lpstr>
      <vt:lpstr>PowerPoint Presentation</vt:lpstr>
      <vt:lpstr>Year 2, Unit 5, Learning Outcome 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2, Unit 5, Learning Outcome 33</vt:lpstr>
      <vt:lpstr>PowerPoint Presentation</vt:lpstr>
      <vt:lpstr>PowerPoint Presentation</vt:lpstr>
      <vt:lpstr>PowerPoint Presentation</vt:lpstr>
      <vt:lpstr>PowerPoint Presentation</vt:lpstr>
      <vt:lpstr>PowerPoint Presentation</vt:lpstr>
      <vt:lpstr>Year 2, Unit 5, Learning Outcome 34</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Cole</dc:creator>
  <cp:lastModifiedBy>Andrew Young</cp:lastModifiedBy>
  <cp:revision>102</cp:revision>
  <dcterms:created xsi:type="dcterms:W3CDTF">2021-05-07T12:27:15Z</dcterms:created>
  <dcterms:modified xsi:type="dcterms:W3CDTF">2021-08-02T10:13:29Z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0x010100E66C4E9411A2B847AB3A2FDDFBD5392E</vt:lpwstr>
  </property>
</Properties>
</file>