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notesSlides/notesSlide75.xml" ContentType="application/vnd.openxmlformats-officedocument.presentationml.notesSlide+xml"/>
  <Override PartName="/ppt/notesSlides/notesSlide76.xml" ContentType="application/vnd.openxmlformats-officedocument.presentationml.notesSlide+xml"/>
  <Override PartName="/ppt/notesSlides/notesSlide77.xml" ContentType="application/vnd.openxmlformats-officedocument.presentationml.notesSlide+xml"/>
  <Override PartName="/ppt/notesSlides/notesSlide78.xml" ContentType="application/vnd.openxmlformats-officedocument.presentationml.notesSlide+xml"/>
  <Override PartName="/ppt/notesSlides/notesSlide79.xml" ContentType="application/vnd.openxmlformats-officedocument.presentationml.notesSlide+xml"/>
  <Override PartName="/ppt/notesSlides/notesSlide80.xml" ContentType="application/vnd.openxmlformats-officedocument.presentationml.notesSlide+xml"/>
  <Override PartName="/ppt/notesSlides/notesSlide81.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60" r:id="rId4"/>
    <p:sldMasterId id="2147483679" r:id="rId5"/>
    <p:sldMasterId id="2147483685" r:id="rId6"/>
  </p:sldMasterIdLst>
  <p:notesMasterIdLst>
    <p:notesMasterId r:id="rId88"/>
  </p:notesMasterIdLst>
  <p:sldIdLst>
    <p:sldId id="257" r:id="rId7"/>
    <p:sldId id="508" r:id="rId8"/>
    <p:sldId id="506" r:id="rId9"/>
    <p:sldId id="529" r:id="rId10"/>
    <p:sldId id="507" r:id="rId11"/>
    <p:sldId id="481" r:id="rId12"/>
    <p:sldId id="267" r:id="rId13"/>
    <p:sldId id="268" r:id="rId14"/>
    <p:sldId id="269" r:id="rId15"/>
    <p:sldId id="270" r:id="rId16"/>
    <p:sldId id="271" r:id="rId17"/>
    <p:sldId id="272" r:id="rId18"/>
    <p:sldId id="273" r:id="rId19"/>
    <p:sldId id="511" r:id="rId20"/>
    <p:sldId id="512" r:id="rId21"/>
    <p:sldId id="274" r:id="rId22"/>
    <p:sldId id="275" r:id="rId23"/>
    <p:sldId id="276" r:id="rId24"/>
    <p:sldId id="277" r:id="rId25"/>
    <p:sldId id="278" r:id="rId26"/>
    <p:sldId id="279" r:id="rId27"/>
    <p:sldId id="280" r:id="rId28"/>
    <p:sldId id="281" r:id="rId29"/>
    <p:sldId id="282" r:id="rId30"/>
    <p:sldId id="318" r:id="rId31"/>
    <p:sldId id="513" r:id="rId32"/>
    <p:sldId id="514" r:id="rId33"/>
    <p:sldId id="283" r:id="rId34"/>
    <p:sldId id="284" r:id="rId35"/>
    <p:sldId id="285" r:id="rId36"/>
    <p:sldId id="286" r:id="rId37"/>
    <p:sldId id="452" r:id="rId38"/>
    <p:sldId id="530" r:id="rId39"/>
    <p:sldId id="515" r:id="rId40"/>
    <p:sldId id="516" r:id="rId41"/>
    <p:sldId id="287" r:id="rId42"/>
    <p:sldId id="288" r:id="rId43"/>
    <p:sldId id="289" r:id="rId44"/>
    <p:sldId id="290" r:id="rId45"/>
    <p:sldId id="291" r:id="rId46"/>
    <p:sldId id="517" r:id="rId47"/>
    <p:sldId id="518" r:id="rId48"/>
    <p:sldId id="292" r:id="rId49"/>
    <p:sldId id="319" r:id="rId50"/>
    <p:sldId id="293" r:id="rId51"/>
    <p:sldId id="294" r:id="rId52"/>
    <p:sldId id="295" r:id="rId53"/>
    <p:sldId id="296" r:id="rId54"/>
    <p:sldId id="297" r:id="rId55"/>
    <p:sldId id="325" r:id="rId56"/>
    <p:sldId id="519" r:id="rId57"/>
    <p:sldId id="520" r:id="rId58"/>
    <p:sldId id="298" r:id="rId59"/>
    <p:sldId id="299" r:id="rId60"/>
    <p:sldId id="300" r:id="rId61"/>
    <p:sldId id="301" r:id="rId62"/>
    <p:sldId id="302" r:id="rId63"/>
    <p:sldId id="303" r:id="rId64"/>
    <p:sldId id="304" r:id="rId65"/>
    <p:sldId id="305" r:id="rId66"/>
    <p:sldId id="306" r:id="rId67"/>
    <p:sldId id="521" r:id="rId68"/>
    <p:sldId id="522" r:id="rId69"/>
    <p:sldId id="307" r:id="rId70"/>
    <p:sldId id="308" r:id="rId71"/>
    <p:sldId id="523" r:id="rId72"/>
    <p:sldId id="524" r:id="rId73"/>
    <p:sldId id="309" r:id="rId74"/>
    <p:sldId id="310" r:id="rId75"/>
    <p:sldId id="311" r:id="rId76"/>
    <p:sldId id="312" r:id="rId77"/>
    <p:sldId id="313" r:id="rId78"/>
    <p:sldId id="314" r:id="rId79"/>
    <p:sldId id="525" r:id="rId80"/>
    <p:sldId id="526" r:id="rId81"/>
    <p:sldId id="315" r:id="rId82"/>
    <p:sldId id="527" r:id="rId83"/>
    <p:sldId id="528" r:id="rId84"/>
    <p:sldId id="316" r:id="rId85"/>
    <p:sldId id="317" r:id="rId86"/>
    <p:sldId id="477" r:id="rId8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0852135D-AE1F-46BC-8709-C991EDBD8336}">
          <p14:sldIdLst>
            <p14:sldId id="257"/>
            <p14:sldId id="508"/>
            <p14:sldId id="506"/>
            <p14:sldId id="529"/>
            <p14:sldId id="507"/>
            <p14:sldId id="481"/>
            <p14:sldId id="267"/>
            <p14:sldId id="268"/>
            <p14:sldId id="269"/>
            <p14:sldId id="270"/>
            <p14:sldId id="271"/>
            <p14:sldId id="272"/>
            <p14:sldId id="273"/>
            <p14:sldId id="511"/>
            <p14:sldId id="512"/>
            <p14:sldId id="274"/>
            <p14:sldId id="275"/>
            <p14:sldId id="276"/>
            <p14:sldId id="277"/>
            <p14:sldId id="278"/>
            <p14:sldId id="279"/>
            <p14:sldId id="280"/>
            <p14:sldId id="281"/>
            <p14:sldId id="282"/>
            <p14:sldId id="318"/>
            <p14:sldId id="513"/>
            <p14:sldId id="514"/>
            <p14:sldId id="283"/>
            <p14:sldId id="284"/>
            <p14:sldId id="285"/>
            <p14:sldId id="286"/>
            <p14:sldId id="452"/>
            <p14:sldId id="530"/>
            <p14:sldId id="515"/>
            <p14:sldId id="516"/>
            <p14:sldId id="287"/>
            <p14:sldId id="288"/>
            <p14:sldId id="289"/>
            <p14:sldId id="290"/>
            <p14:sldId id="291"/>
            <p14:sldId id="517"/>
            <p14:sldId id="518"/>
            <p14:sldId id="292"/>
            <p14:sldId id="319"/>
            <p14:sldId id="293"/>
            <p14:sldId id="294"/>
            <p14:sldId id="295"/>
            <p14:sldId id="296"/>
            <p14:sldId id="297"/>
            <p14:sldId id="325"/>
            <p14:sldId id="519"/>
            <p14:sldId id="520"/>
            <p14:sldId id="298"/>
            <p14:sldId id="299"/>
            <p14:sldId id="300"/>
            <p14:sldId id="301"/>
            <p14:sldId id="302"/>
            <p14:sldId id="303"/>
            <p14:sldId id="304"/>
            <p14:sldId id="305"/>
            <p14:sldId id="306"/>
            <p14:sldId id="521"/>
            <p14:sldId id="522"/>
            <p14:sldId id="307"/>
            <p14:sldId id="308"/>
            <p14:sldId id="523"/>
            <p14:sldId id="524"/>
            <p14:sldId id="309"/>
            <p14:sldId id="310"/>
            <p14:sldId id="311"/>
            <p14:sldId id="312"/>
            <p14:sldId id="313"/>
            <p14:sldId id="314"/>
            <p14:sldId id="525"/>
            <p14:sldId id="526"/>
            <p14:sldId id="315"/>
            <p14:sldId id="527"/>
            <p14:sldId id="528"/>
            <p14:sldId id="316"/>
            <p14:sldId id="317"/>
            <p14:sldId id="477"/>
          </p14:sldIdLst>
        </p14:section>
      </p14:sectionLst>
    </p:ex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Donna Cole" initials="DC" lastIdx="27" clrIdx="0">
    <p:extLst>
      <p:ext uri="{19B8F6BF-5375-455C-9EA6-DF929625EA0E}">
        <p15:presenceInfo xmlns:p15="http://schemas.microsoft.com/office/powerpoint/2012/main" userId="S::donna.cole@ncetm.org.uk::36e63e46-7f0e-4c72-a341-f5fc518a0358" providerId="AD"/>
      </p:ext>
    </p:extLst>
  </p:cmAuthor>
  <p:cmAuthor id="2" name="Elizabeth Lambert" initials="EL" lastIdx="1" clrIdx="1">
    <p:extLst>
      <p:ext uri="{19B8F6BF-5375-455C-9EA6-DF929625EA0E}">
        <p15:presenceInfo xmlns:p15="http://schemas.microsoft.com/office/powerpoint/2012/main" userId="S::Elizabeth.Lambert@ncetm.org.uk::84516f71-0698-4f46-9863-2dab06370415" providerId="AD"/>
      </p:ext>
    </p:extLst>
  </p:cmAuthor>
  <p:cmAuthor id="3" name="Jonathan East" initials="JE" lastIdx="16" clrIdx="2">
    <p:extLst>
      <p:ext uri="{19B8F6BF-5375-455C-9EA6-DF929625EA0E}">
        <p15:presenceInfo xmlns:p15="http://schemas.microsoft.com/office/powerpoint/2012/main" userId="S-1-5-21-3922863414-4013517082-2598851602-1227" providerId="AD"/>
      </p:ext>
    </p:extLst>
  </p:cmAuthor>
  <p:cmAuthor id="4" name="Gwen Tresidder" initials="GT" lastIdx="29" clrIdx="3">
    <p:extLst>
      <p:ext uri="{19B8F6BF-5375-455C-9EA6-DF929625EA0E}">
        <p15:presenceInfo xmlns:p15="http://schemas.microsoft.com/office/powerpoint/2012/main" userId="S::Gwen.Tresidder@ncetm.org.uk::b74a9380-12d1-408f-ae76-78178213c8e6" providerId="AD"/>
      </p:ext>
    </p:extLst>
  </p:cmAuthor>
  <p:cmAuthor id="5" name="Andrew Young" initials="AY" lastIdx="3" clrIdx="4">
    <p:extLst>
      <p:ext uri="{19B8F6BF-5375-455C-9EA6-DF929625EA0E}">
        <p15:presenceInfo xmlns:p15="http://schemas.microsoft.com/office/powerpoint/2012/main" userId="S::andrew.young@tribalgroup.com::3d7dab09-352b-4858-b937-4a4f8b94e613"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BF5D4"/>
    <a:srgbClr val="327473"/>
    <a:srgbClr val="E5F3F2"/>
    <a:srgbClr val="CDE9E8"/>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7F5E6121-E53B-4670-943F-0AAB6DBC462D}" v="9" dt="2021-10-11T14:54:55.692"/>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890" autoAdjust="0"/>
    <p:restoredTop sz="74115" autoAdjust="0"/>
  </p:normalViewPr>
  <p:slideViewPr>
    <p:cSldViewPr snapToGrid="0" showGuides="1">
      <p:cViewPr varScale="1">
        <p:scale>
          <a:sx n="81" d="100"/>
          <a:sy n="81" d="100"/>
        </p:scale>
        <p:origin x="1674" y="78"/>
      </p:cViewPr>
      <p:guideLst>
        <p:guide orient="horz" pos="2160"/>
        <p:guide pos="3840"/>
      </p:guideLst>
    </p:cSldViewPr>
  </p:slideViewPr>
  <p:notesTextViewPr>
    <p:cViewPr>
      <p:scale>
        <a:sx n="3" d="2"/>
        <a:sy n="3" d="2"/>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0.xml"/><Relationship Id="rId21" Type="http://schemas.openxmlformats.org/officeDocument/2006/relationships/slide" Target="slides/slide15.xml"/><Relationship Id="rId42" Type="http://schemas.openxmlformats.org/officeDocument/2006/relationships/slide" Target="slides/slide36.xml"/><Relationship Id="rId47" Type="http://schemas.openxmlformats.org/officeDocument/2006/relationships/slide" Target="slides/slide41.xml"/><Relationship Id="rId63" Type="http://schemas.openxmlformats.org/officeDocument/2006/relationships/slide" Target="slides/slide57.xml"/><Relationship Id="rId68" Type="http://schemas.openxmlformats.org/officeDocument/2006/relationships/slide" Target="slides/slide62.xml"/><Relationship Id="rId84" Type="http://schemas.openxmlformats.org/officeDocument/2006/relationships/slide" Target="slides/slide78.xml"/><Relationship Id="rId89" Type="http://schemas.openxmlformats.org/officeDocument/2006/relationships/commentAuthors" Target="commentAuthors.xml"/><Relationship Id="rId16" Type="http://schemas.openxmlformats.org/officeDocument/2006/relationships/slide" Target="slides/slide10.xml"/><Relationship Id="rId11" Type="http://schemas.openxmlformats.org/officeDocument/2006/relationships/slide" Target="slides/slide5.xml"/><Relationship Id="rId32" Type="http://schemas.openxmlformats.org/officeDocument/2006/relationships/slide" Target="slides/slide26.xml"/><Relationship Id="rId37" Type="http://schemas.openxmlformats.org/officeDocument/2006/relationships/slide" Target="slides/slide31.xml"/><Relationship Id="rId53" Type="http://schemas.openxmlformats.org/officeDocument/2006/relationships/slide" Target="slides/slide47.xml"/><Relationship Id="rId58" Type="http://schemas.openxmlformats.org/officeDocument/2006/relationships/slide" Target="slides/slide52.xml"/><Relationship Id="rId74" Type="http://schemas.openxmlformats.org/officeDocument/2006/relationships/slide" Target="slides/slide68.xml"/><Relationship Id="rId79" Type="http://schemas.openxmlformats.org/officeDocument/2006/relationships/slide" Target="slides/slide73.xml"/><Relationship Id="rId5" Type="http://schemas.openxmlformats.org/officeDocument/2006/relationships/slideMaster" Target="slideMasters/slideMaster2.xml"/><Relationship Id="rId90" Type="http://schemas.openxmlformats.org/officeDocument/2006/relationships/presProps" Target="presProps.xml"/><Relationship Id="rId22" Type="http://schemas.openxmlformats.org/officeDocument/2006/relationships/slide" Target="slides/slide16.xml"/><Relationship Id="rId27" Type="http://schemas.openxmlformats.org/officeDocument/2006/relationships/slide" Target="slides/slide21.xml"/><Relationship Id="rId43" Type="http://schemas.openxmlformats.org/officeDocument/2006/relationships/slide" Target="slides/slide37.xml"/><Relationship Id="rId48" Type="http://schemas.openxmlformats.org/officeDocument/2006/relationships/slide" Target="slides/slide42.xml"/><Relationship Id="rId64" Type="http://schemas.openxmlformats.org/officeDocument/2006/relationships/slide" Target="slides/slide58.xml"/><Relationship Id="rId69" Type="http://schemas.openxmlformats.org/officeDocument/2006/relationships/slide" Target="slides/slide63.xml"/><Relationship Id="rId8" Type="http://schemas.openxmlformats.org/officeDocument/2006/relationships/slide" Target="slides/slide2.xml"/><Relationship Id="rId51" Type="http://schemas.openxmlformats.org/officeDocument/2006/relationships/slide" Target="slides/slide45.xml"/><Relationship Id="rId72" Type="http://schemas.openxmlformats.org/officeDocument/2006/relationships/slide" Target="slides/slide66.xml"/><Relationship Id="rId80" Type="http://schemas.openxmlformats.org/officeDocument/2006/relationships/slide" Target="slides/slide74.xml"/><Relationship Id="rId85" Type="http://schemas.openxmlformats.org/officeDocument/2006/relationships/slide" Target="slides/slide79.xml"/><Relationship Id="rId93" Type="http://schemas.openxmlformats.org/officeDocument/2006/relationships/tableStyles" Target="tableStyles.xml"/><Relationship Id="rId3" Type="http://schemas.openxmlformats.org/officeDocument/2006/relationships/customXml" Target="../customXml/item3.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slide" Target="slides/slide27.xml"/><Relationship Id="rId38" Type="http://schemas.openxmlformats.org/officeDocument/2006/relationships/slide" Target="slides/slide32.xml"/><Relationship Id="rId46" Type="http://schemas.openxmlformats.org/officeDocument/2006/relationships/slide" Target="slides/slide40.xml"/><Relationship Id="rId59" Type="http://schemas.openxmlformats.org/officeDocument/2006/relationships/slide" Target="slides/slide53.xml"/><Relationship Id="rId67" Type="http://schemas.openxmlformats.org/officeDocument/2006/relationships/slide" Target="slides/slide61.xml"/><Relationship Id="rId20" Type="http://schemas.openxmlformats.org/officeDocument/2006/relationships/slide" Target="slides/slide14.xml"/><Relationship Id="rId41" Type="http://schemas.openxmlformats.org/officeDocument/2006/relationships/slide" Target="slides/slide35.xml"/><Relationship Id="rId54" Type="http://schemas.openxmlformats.org/officeDocument/2006/relationships/slide" Target="slides/slide48.xml"/><Relationship Id="rId62" Type="http://schemas.openxmlformats.org/officeDocument/2006/relationships/slide" Target="slides/slide56.xml"/><Relationship Id="rId70" Type="http://schemas.openxmlformats.org/officeDocument/2006/relationships/slide" Target="slides/slide64.xml"/><Relationship Id="rId75" Type="http://schemas.openxmlformats.org/officeDocument/2006/relationships/slide" Target="slides/slide69.xml"/><Relationship Id="rId83" Type="http://schemas.openxmlformats.org/officeDocument/2006/relationships/slide" Target="slides/slide77.xml"/><Relationship Id="rId88" Type="http://schemas.openxmlformats.org/officeDocument/2006/relationships/notesMaster" Target="notesMasters/notesMaster1.xml"/><Relationship Id="rId91"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Master" Target="slideMasters/slideMaster3.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openxmlformats.org/officeDocument/2006/relationships/slide" Target="slides/slide30.xml"/><Relationship Id="rId49" Type="http://schemas.openxmlformats.org/officeDocument/2006/relationships/slide" Target="slides/slide43.xml"/><Relationship Id="rId57" Type="http://schemas.openxmlformats.org/officeDocument/2006/relationships/slide" Target="slides/slide51.xml"/><Relationship Id="rId10" Type="http://schemas.openxmlformats.org/officeDocument/2006/relationships/slide" Target="slides/slide4.xml"/><Relationship Id="rId31" Type="http://schemas.openxmlformats.org/officeDocument/2006/relationships/slide" Target="slides/slide25.xml"/><Relationship Id="rId44" Type="http://schemas.openxmlformats.org/officeDocument/2006/relationships/slide" Target="slides/slide38.xml"/><Relationship Id="rId52" Type="http://schemas.openxmlformats.org/officeDocument/2006/relationships/slide" Target="slides/slide46.xml"/><Relationship Id="rId60" Type="http://schemas.openxmlformats.org/officeDocument/2006/relationships/slide" Target="slides/slide54.xml"/><Relationship Id="rId65" Type="http://schemas.openxmlformats.org/officeDocument/2006/relationships/slide" Target="slides/slide59.xml"/><Relationship Id="rId73" Type="http://schemas.openxmlformats.org/officeDocument/2006/relationships/slide" Target="slides/slide67.xml"/><Relationship Id="rId78" Type="http://schemas.openxmlformats.org/officeDocument/2006/relationships/slide" Target="slides/slide72.xml"/><Relationship Id="rId81" Type="http://schemas.openxmlformats.org/officeDocument/2006/relationships/slide" Target="slides/slide75.xml"/><Relationship Id="rId86" Type="http://schemas.openxmlformats.org/officeDocument/2006/relationships/slide" Target="slides/slide80.xml"/><Relationship Id="rId94" Type="http://schemas.microsoft.com/office/2015/10/relationships/revisionInfo" Target="revisionInfo.xml"/><Relationship Id="rId4" Type="http://schemas.openxmlformats.org/officeDocument/2006/relationships/slideMaster" Target="slideMasters/slideMaster1.xml"/><Relationship Id="rId9" Type="http://schemas.openxmlformats.org/officeDocument/2006/relationships/slide" Target="slides/slide3.xml"/><Relationship Id="rId13" Type="http://schemas.openxmlformats.org/officeDocument/2006/relationships/slide" Target="slides/slide7.xml"/><Relationship Id="rId18" Type="http://schemas.openxmlformats.org/officeDocument/2006/relationships/slide" Target="slides/slide12.xml"/><Relationship Id="rId39" Type="http://schemas.openxmlformats.org/officeDocument/2006/relationships/slide" Target="slides/slide33.xml"/><Relationship Id="rId34" Type="http://schemas.openxmlformats.org/officeDocument/2006/relationships/slide" Target="slides/slide28.xml"/><Relationship Id="rId50" Type="http://schemas.openxmlformats.org/officeDocument/2006/relationships/slide" Target="slides/slide44.xml"/><Relationship Id="rId55" Type="http://schemas.openxmlformats.org/officeDocument/2006/relationships/slide" Target="slides/slide49.xml"/><Relationship Id="rId76" Type="http://schemas.openxmlformats.org/officeDocument/2006/relationships/slide" Target="slides/slide70.xml"/><Relationship Id="rId7" Type="http://schemas.openxmlformats.org/officeDocument/2006/relationships/slide" Target="slides/slide1.xml"/><Relationship Id="rId71" Type="http://schemas.openxmlformats.org/officeDocument/2006/relationships/slide" Target="slides/slide65.xml"/><Relationship Id="rId92" Type="http://schemas.openxmlformats.org/officeDocument/2006/relationships/theme" Target="theme/theme1.xml"/><Relationship Id="rId2" Type="http://schemas.openxmlformats.org/officeDocument/2006/relationships/customXml" Target="../customXml/item2.xml"/><Relationship Id="rId29" Type="http://schemas.openxmlformats.org/officeDocument/2006/relationships/slide" Target="slides/slide23.xml"/><Relationship Id="rId24" Type="http://schemas.openxmlformats.org/officeDocument/2006/relationships/slide" Target="slides/slide18.xml"/><Relationship Id="rId40" Type="http://schemas.openxmlformats.org/officeDocument/2006/relationships/slide" Target="slides/slide34.xml"/><Relationship Id="rId45" Type="http://schemas.openxmlformats.org/officeDocument/2006/relationships/slide" Target="slides/slide39.xml"/><Relationship Id="rId66" Type="http://schemas.openxmlformats.org/officeDocument/2006/relationships/slide" Target="slides/slide60.xml"/><Relationship Id="rId87" Type="http://schemas.openxmlformats.org/officeDocument/2006/relationships/slide" Target="slides/slide81.xml"/><Relationship Id="rId61" Type="http://schemas.openxmlformats.org/officeDocument/2006/relationships/slide" Target="slides/slide55.xml"/><Relationship Id="rId82" Type="http://schemas.openxmlformats.org/officeDocument/2006/relationships/slide" Target="slides/slide76.xml"/><Relationship Id="rId19" Type="http://schemas.openxmlformats.org/officeDocument/2006/relationships/slide" Target="slides/slide13.xml"/><Relationship Id="rId14" Type="http://schemas.openxmlformats.org/officeDocument/2006/relationships/slide" Target="slides/slide8.xml"/><Relationship Id="rId30" Type="http://schemas.openxmlformats.org/officeDocument/2006/relationships/slide" Target="slides/slide24.xml"/><Relationship Id="rId35" Type="http://schemas.openxmlformats.org/officeDocument/2006/relationships/slide" Target="slides/slide29.xml"/><Relationship Id="rId56" Type="http://schemas.openxmlformats.org/officeDocument/2006/relationships/slide" Target="slides/slide50.xml"/><Relationship Id="rId77" Type="http://schemas.openxmlformats.org/officeDocument/2006/relationships/slide" Target="slides/slide7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D94EFC8-8799-4F4C-8315-F132E4ECEA7D}" type="datetimeFigureOut">
              <a:rPr lang="en-GB" smtClean="0"/>
              <a:t>09/11/2021</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B825CF7-397B-40E2-885F-DC75A9265B37}" type="slidenum">
              <a:rPr lang="en-GB" smtClean="0"/>
              <a:t>‹#›</a:t>
            </a:fld>
            <a:endParaRPr lang="en-GB"/>
          </a:p>
        </p:txBody>
      </p:sp>
    </p:spTree>
    <p:extLst>
      <p:ext uri="{BB962C8B-B14F-4D97-AF65-F5344CB8AC3E}">
        <p14:creationId xmlns:p14="http://schemas.microsoft.com/office/powerpoint/2010/main" val="327131284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endParaRPr lang="en-GB"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fld id="{1B825CF7-397B-40E2-885F-DC75A9265B37}" type="slidenum">
              <a:rPr lang="en-GB" smtClean="0"/>
              <a:t>1</a:t>
            </a:fld>
            <a:endParaRPr lang="en-GB"/>
          </a:p>
        </p:txBody>
      </p:sp>
    </p:spTree>
    <p:extLst>
      <p:ext uri="{BB962C8B-B14F-4D97-AF65-F5344CB8AC3E}">
        <p14:creationId xmlns:p14="http://schemas.microsoft.com/office/powerpoint/2010/main" val="17571779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20000"/>
              </a:spcBef>
              <a:spcAft>
                <a:spcPct val="0"/>
              </a:spcAft>
              <a:buClr>
                <a:srgbClr val="00628C"/>
              </a:buClr>
              <a:buSzTx/>
              <a:buFont typeface="Arial" charset="0"/>
              <a:buChar char="●"/>
              <a:tabLst/>
              <a:defRPr/>
            </a:pPr>
            <a:fld id="{38B2033A-FB0F-7949-A9F0-CBC790DC54B4}" type="slidenum">
              <a:rPr kumimoji="0" lang="en-US" sz="1200" b="0" i="0" u="none" strike="noStrike" kern="1200" cap="none" spc="0" normalizeH="0" baseline="0" noProof="0" smtClean="0">
                <a:ln>
                  <a:noFill/>
                </a:ln>
                <a:solidFill>
                  <a:prstClr val="black"/>
                </a:solidFill>
                <a:effectLst/>
                <a:uLnTx/>
                <a:uFillTx/>
                <a:latin typeface="Arial" charset="0"/>
                <a:ea typeface="+mn-ea"/>
                <a:cs typeface="+mn-cs"/>
              </a:rPr>
              <a:pPr marL="0" marR="0" lvl="0" indent="0" algn="r" defTabSz="914400" rtl="0" eaLnBrk="1" fontAlgn="base" latinLnBrk="0" hangingPunct="1">
                <a:lnSpc>
                  <a:spcPct val="100000"/>
                </a:lnSpc>
                <a:spcBef>
                  <a:spcPct val="20000"/>
                </a:spcBef>
                <a:spcAft>
                  <a:spcPct val="0"/>
                </a:spcAft>
                <a:buClr>
                  <a:srgbClr val="00628C"/>
                </a:buClr>
                <a:buSzTx/>
                <a:buFont typeface="Arial" charset="0"/>
                <a:buChar char="●"/>
                <a:tabLst/>
                <a:defRPr/>
              </a:pPr>
              <a:t>10</a:t>
            </a:fld>
            <a:endParaRPr kumimoji="0" lang="en-US" sz="1200" b="0" i="0" u="none" strike="noStrike" kern="1200" cap="none" spc="0" normalizeH="0" baseline="0" noProof="0">
              <a:ln>
                <a:noFill/>
              </a:ln>
              <a:solidFill>
                <a:prstClr val="black"/>
              </a:solidFill>
              <a:effectLst/>
              <a:uLnTx/>
              <a:uFillTx/>
              <a:latin typeface="Arial" charset="0"/>
              <a:ea typeface="+mn-ea"/>
              <a:cs typeface="+mn-cs"/>
            </a:endParaRPr>
          </a:p>
        </p:txBody>
      </p:sp>
    </p:spTree>
    <p:extLst>
      <p:ext uri="{BB962C8B-B14F-4D97-AF65-F5344CB8AC3E}">
        <p14:creationId xmlns:p14="http://schemas.microsoft.com/office/powerpoint/2010/main" val="294801178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20000"/>
              </a:spcBef>
              <a:spcAft>
                <a:spcPct val="0"/>
              </a:spcAft>
              <a:buClr>
                <a:srgbClr val="00628C"/>
              </a:buClr>
              <a:buSzTx/>
              <a:buFont typeface="Arial" charset="0"/>
              <a:buChar char="●"/>
              <a:tabLst/>
              <a:defRPr/>
            </a:pPr>
            <a:fld id="{38B2033A-FB0F-7949-A9F0-CBC790DC54B4}" type="slidenum">
              <a:rPr kumimoji="0" lang="en-US" sz="1200" b="0" i="0" u="none" strike="noStrike" kern="1200" cap="none" spc="0" normalizeH="0" baseline="0" noProof="0" smtClean="0">
                <a:ln>
                  <a:noFill/>
                </a:ln>
                <a:solidFill>
                  <a:prstClr val="black"/>
                </a:solidFill>
                <a:effectLst/>
                <a:uLnTx/>
                <a:uFillTx/>
                <a:latin typeface="Arial" charset="0"/>
                <a:ea typeface="+mn-ea"/>
                <a:cs typeface="+mn-cs"/>
              </a:rPr>
              <a:pPr marL="0" marR="0" lvl="0" indent="0" algn="r" defTabSz="914400" rtl="0" eaLnBrk="1" fontAlgn="base" latinLnBrk="0" hangingPunct="1">
                <a:lnSpc>
                  <a:spcPct val="100000"/>
                </a:lnSpc>
                <a:spcBef>
                  <a:spcPct val="20000"/>
                </a:spcBef>
                <a:spcAft>
                  <a:spcPct val="0"/>
                </a:spcAft>
                <a:buClr>
                  <a:srgbClr val="00628C"/>
                </a:buClr>
                <a:buSzTx/>
                <a:buFont typeface="Arial" charset="0"/>
                <a:buChar char="●"/>
                <a:tabLst/>
                <a:defRPr/>
              </a:pPr>
              <a:t>11</a:t>
            </a:fld>
            <a:endParaRPr kumimoji="0" lang="en-US" sz="1200" b="0" i="0" u="none" strike="noStrike" kern="1200" cap="none" spc="0" normalizeH="0" baseline="0" noProof="0">
              <a:ln>
                <a:noFill/>
              </a:ln>
              <a:solidFill>
                <a:prstClr val="black"/>
              </a:solidFill>
              <a:effectLst/>
              <a:uLnTx/>
              <a:uFillTx/>
              <a:latin typeface="Arial" charset="0"/>
              <a:ea typeface="+mn-ea"/>
              <a:cs typeface="+mn-cs"/>
            </a:endParaRPr>
          </a:p>
        </p:txBody>
      </p:sp>
    </p:spTree>
    <p:extLst>
      <p:ext uri="{BB962C8B-B14F-4D97-AF65-F5344CB8AC3E}">
        <p14:creationId xmlns:p14="http://schemas.microsoft.com/office/powerpoint/2010/main" val="179012202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20000"/>
              </a:spcBef>
              <a:spcAft>
                <a:spcPct val="0"/>
              </a:spcAft>
              <a:buClr>
                <a:srgbClr val="00628C"/>
              </a:buClr>
              <a:buSzTx/>
              <a:buFont typeface="Arial" charset="0"/>
              <a:buChar char="●"/>
              <a:tabLst/>
              <a:defRPr/>
            </a:pPr>
            <a:fld id="{38B2033A-FB0F-7949-A9F0-CBC790DC54B4}" type="slidenum">
              <a:rPr kumimoji="0" lang="en-US" sz="1200" b="0" i="0" u="none" strike="noStrike" kern="1200" cap="none" spc="0" normalizeH="0" baseline="0" noProof="0" smtClean="0">
                <a:ln>
                  <a:noFill/>
                </a:ln>
                <a:solidFill>
                  <a:prstClr val="black"/>
                </a:solidFill>
                <a:effectLst/>
                <a:uLnTx/>
                <a:uFillTx/>
                <a:latin typeface="Arial" charset="0"/>
                <a:ea typeface="+mn-ea"/>
                <a:cs typeface="+mn-cs"/>
              </a:rPr>
              <a:pPr marL="0" marR="0" lvl="0" indent="0" algn="r" defTabSz="914400" rtl="0" eaLnBrk="1" fontAlgn="base" latinLnBrk="0" hangingPunct="1">
                <a:lnSpc>
                  <a:spcPct val="100000"/>
                </a:lnSpc>
                <a:spcBef>
                  <a:spcPct val="20000"/>
                </a:spcBef>
                <a:spcAft>
                  <a:spcPct val="0"/>
                </a:spcAft>
                <a:buClr>
                  <a:srgbClr val="00628C"/>
                </a:buClr>
                <a:buSzTx/>
                <a:buFont typeface="Arial" charset="0"/>
                <a:buChar char="●"/>
                <a:tabLst/>
                <a:defRPr/>
              </a:pPr>
              <a:t>12</a:t>
            </a:fld>
            <a:endParaRPr kumimoji="0" lang="en-US" sz="1200" b="0" i="0" u="none" strike="noStrike" kern="1200" cap="none" spc="0" normalizeH="0" baseline="0" noProof="0">
              <a:ln>
                <a:noFill/>
              </a:ln>
              <a:solidFill>
                <a:prstClr val="black"/>
              </a:solidFill>
              <a:effectLst/>
              <a:uLnTx/>
              <a:uFillTx/>
              <a:latin typeface="Arial" charset="0"/>
              <a:ea typeface="+mn-ea"/>
              <a:cs typeface="+mn-cs"/>
            </a:endParaRPr>
          </a:p>
        </p:txBody>
      </p:sp>
    </p:spTree>
    <p:extLst>
      <p:ext uri="{BB962C8B-B14F-4D97-AF65-F5344CB8AC3E}">
        <p14:creationId xmlns:p14="http://schemas.microsoft.com/office/powerpoint/2010/main" val="248862137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20000"/>
              </a:spcBef>
              <a:spcAft>
                <a:spcPct val="0"/>
              </a:spcAft>
              <a:buClr>
                <a:srgbClr val="00628C"/>
              </a:buClr>
              <a:buSzTx/>
              <a:buFont typeface="Arial" charset="0"/>
              <a:buChar char="●"/>
              <a:tabLst/>
              <a:defRPr/>
            </a:pPr>
            <a:fld id="{38B2033A-FB0F-7949-A9F0-CBC790DC54B4}" type="slidenum">
              <a:rPr kumimoji="0" lang="en-US" sz="1200" b="0" i="0" u="none" strike="noStrike" kern="1200" cap="none" spc="0" normalizeH="0" baseline="0" noProof="0" smtClean="0">
                <a:ln>
                  <a:noFill/>
                </a:ln>
                <a:solidFill>
                  <a:prstClr val="black"/>
                </a:solidFill>
                <a:effectLst/>
                <a:uLnTx/>
                <a:uFillTx/>
                <a:latin typeface="Arial" charset="0"/>
                <a:ea typeface="+mn-ea"/>
                <a:cs typeface="+mn-cs"/>
              </a:rPr>
              <a:pPr marL="0" marR="0" lvl="0" indent="0" algn="r" defTabSz="914400" rtl="0" eaLnBrk="1" fontAlgn="base" latinLnBrk="0" hangingPunct="1">
                <a:lnSpc>
                  <a:spcPct val="100000"/>
                </a:lnSpc>
                <a:spcBef>
                  <a:spcPct val="20000"/>
                </a:spcBef>
                <a:spcAft>
                  <a:spcPct val="0"/>
                </a:spcAft>
                <a:buClr>
                  <a:srgbClr val="00628C"/>
                </a:buClr>
                <a:buSzTx/>
                <a:buFont typeface="Arial" charset="0"/>
                <a:buChar char="●"/>
                <a:tabLst/>
                <a:defRPr/>
              </a:pPr>
              <a:t>13</a:t>
            </a:fld>
            <a:endParaRPr kumimoji="0" lang="en-US" sz="1200" b="0" i="0" u="none" strike="noStrike" kern="1200" cap="none" spc="0" normalizeH="0" baseline="0" noProof="0">
              <a:ln>
                <a:noFill/>
              </a:ln>
              <a:solidFill>
                <a:prstClr val="black"/>
              </a:solidFill>
              <a:effectLst/>
              <a:uLnTx/>
              <a:uFillTx/>
              <a:latin typeface="Arial" charset="0"/>
              <a:ea typeface="+mn-ea"/>
              <a:cs typeface="+mn-cs"/>
            </a:endParaRPr>
          </a:p>
        </p:txBody>
      </p:sp>
    </p:spTree>
    <p:extLst>
      <p:ext uri="{BB962C8B-B14F-4D97-AF65-F5344CB8AC3E}">
        <p14:creationId xmlns:p14="http://schemas.microsoft.com/office/powerpoint/2010/main" val="229342594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endParaRPr lang="en-GB" b="0" i="0" dirty="0">
              <a:solidFill>
                <a:srgbClr val="1D1C1D"/>
              </a:solidFill>
              <a:effectLst/>
              <a:latin typeface="Arial" panose="020B0604020202020204" pitchFamily="34" charset="0"/>
              <a:cs typeface="Arial" panose="020B0604020202020204" pitchFamily="34" charset="0"/>
            </a:endParaRPr>
          </a:p>
          <a:p>
            <a:pPr marL="171450" indent="-171450">
              <a:buFont typeface="Arial" panose="020B0604020202020204" pitchFamily="34" charset="0"/>
              <a:buChar char="•"/>
            </a:pPr>
            <a:endParaRPr lang="en-GB"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fld id="{1B825CF7-397B-40E2-885F-DC75A9265B37}" type="slidenum">
              <a:rPr lang="en-GB" smtClean="0"/>
              <a:t>14</a:t>
            </a:fld>
            <a:endParaRPr lang="en-GB"/>
          </a:p>
        </p:txBody>
      </p:sp>
    </p:spTree>
    <p:extLst>
      <p:ext uri="{BB962C8B-B14F-4D97-AF65-F5344CB8AC3E}">
        <p14:creationId xmlns:p14="http://schemas.microsoft.com/office/powerpoint/2010/main" val="214139310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GB" sz="1200"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pPr marL="0" marR="0" lvl="0" indent="0" algn="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Char char="●"/>
              <a:tabLst/>
              <a:defRPr/>
            </a:pPr>
            <a:fld id="{5477B08E-F819-4255-AC4F-EF53476C5F78}" type="slidenum">
              <a:rPr kumimoji="0" lang="en-GB"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Char char="●"/>
                <a:tabLst/>
                <a:defRPr/>
              </a:pPr>
              <a:t>15</a:t>
            </a:fld>
            <a:endPar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50282155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20000"/>
              </a:spcBef>
              <a:spcAft>
                <a:spcPct val="0"/>
              </a:spcAft>
              <a:buClr>
                <a:srgbClr val="00628C"/>
              </a:buClr>
              <a:buSzTx/>
              <a:buFont typeface="Arial" charset="0"/>
              <a:buChar char="●"/>
              <a:tabLst/>
              <a:defRPr/>
            </a:pPr>
            <a:fld id="{38B2033A-FB0F-7949-A9F0-CBC790DC54B4}" type="slidenum">
              <a:rPr kumimoji="0" lang="en-US" sz="1200" b="0" i="0" u="none" strike="noStrike" kern="1200" cap="none" spc="0" normalizeH="0" baseline="0" noProof="0" smtClean="0">
                <a:ln>
                  <a:noFill/>
                </a:ln>
                <a:solidFill>
                  <a:prstClr val="black"/>
                </a:solidFill>
                <a:effectLst/>
                <a:uLnTx/>
                <a:uFillTx/>
                <a:latin typeface="Arial" charset="0"/>
                <a:ea typeface="+mn-ea"/>
                <a:cs typeface="+mn-cs"/>
              </a:rPr>
              <a:pPr marL="0" marR="0" lvl="0" indent="0" algn="r" defTabSz="914400" rtl="0" eaLnBrk="1" fontAlgn="base" latinLnBrk="0" hangingPunct="1">
                <a:lnSpc>
                  <a:spcPct val="100000"/>
                </a:lnSpc>
                <a:spcBef>
                  <a:spcPct val="20000"/>
                </a:spcBef>
                <a:spcAft>
                  <a:spcPct val="0"/>
                </a:spcAft>
                <a:buClr>
                  <a:srgbClr val="00628C"/>
                </a:buClr>
                <a:buSzTx/>
                <a:buFont typeface="Arial" charset="0"/>
                <a:buChar char="●"/>
                <a:tabLst/>
                <a:defRPr/>
              </a:pPr>
              <a:t>16</a:t>
            </a:fld>
            <a:endParaRPr kumimoji="0" lang="en-US" sz="1200" b="0" i="0" u="none" strike="noStrike" kern="1200" cap="none" spc="0" normalizeH="0" baseline="0" noProof="0">
              <a:ln>
                <a:noFill/>
              </a:ln>
              <a:solidFill>
                <a:prstClr val="black"/>
              </a:solidFill>
              <a:effectLst/>
              <a:uLnTx/>
              <a:uFillTx/>
              <a:latin typeface="Arial" charset="0"/>
              <a:ea typeface="+mn-ea"/>
              <a:cs typeface="+mn-cs"/>
            </a:endParaRPr>
          </a:p>
        </p:txBody>
      </p:sp>
    </p:spTree>
    <p:extLst>
      <p:ext uri="{BB962C8B-B14F-4D97-AF65-F5344CB8AC3E}">
        <p14:creationId xmlns:p14="http://schemas.microsoft.com/office/powerpoint/2010/main" val="266647272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20000"/>
              </a:spcBef>
              <a:spcAft>
                <a:spcPct val="0"/>
              </a:spcAft>
              <a:buClr>
                <a:srgbClr val="00628C"/>
              </a:buClr>
              <a:buSzTx/>
              <a:buFont typeface="Arial" charset="0"/>
              <a:buChar char="●"/>
              <a:tabLst/>
              <a:defRPr/>
            </a:pPr>
            <a:fld id="{38B2033A-FB0F-7949-A9F0-CBC790DC54B4}" type="slidenum">
              <a:rPr kumimoji="0" lang="en-US" sz="1200" b="0" i="0" u="none" strike="noStrike" kern="1200" cap="none" spc="0" normalizeH="0" baseline="0" noProof="0" smtClean="0">
                <a:ln>
                  <a:noFill/>
                </a:ln>
                <a:solidFill>
                  <a:prstClr val="black"/>
                </a:solidFill>
                <a:effectLst/>
                <a:uLnTx/>
                <a:uFillTx/>
                <a:latin typeface="Arial" charset="0"/>
                <a:ea typeface="+mn-ea"/>
                <a:cs typeface="+mn-cs"/>
              </a:rPr>
              <a:pPr marL="0" marR="0" lvl="0" indent="0" algn="r" defTabSz="914400" rtl="0" eaLnBrk="1" fontAlgn="base" latinLnBrk="0" hangingPunct="1">
                <a:lnSpc>
                  <a:spcPct val="100000"/>
                </a:lnSpc>
                <a:spcBef>
                  <a:spcPct val="20000"/>
                </a:spcBef>
                <a:spcAft>
                  <a:spcPct val="0"/>
                </a:spcAft>
                <a:buClr>
                  <a:srgbClr val="00628C"/>
                </a:buClr>
                <a:buSzTx/>
                <a:buFont typeface="Arial" charset="0"/>
                <a:buChar char="●"/>
                <a:tabLst/>
                <a:defRPr/>
              </a:pPr>
              <a:t>17</a:t>
            </a:fld>
            <a:endParaRPr kumimoji="0" lang="en-US" sz="1200" b="0" i="0" u="none" strike="noStrike" kern="1200" cap="none" spc="0" normalizeH="0" baseline="0" noProof="0">
              <a:ln>
                <a:noFill/>
              </a:ln>
              <a:solidFill>
                <a:prstClr val="black"/>
              </a:solidFill>
              <a:effectLst/>
              <a:uLnTx/>
              <a:uFillTx/>
              <a:latin typeface="Arial" charset="0"/>
              <a:ea typeface="+mn-ea"/>
              <a:cs typeface="+mn-cs"/>
            </a:endParaRPr>
          </a:p>
        </p:txBody>
      </p:sp>
    </p:spTree>
    <p:extLst>
      <p:ext uri="{BB962C8B-B14F-4D97-AF65-F5344CB8AC3E}">
        <p14:creationId xmlns:p14="http://schemas.microsoft.com/office/powerpoint/2010/main" val="196933363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20000"/>
              </a:spcBef>
              <a:spcAft>
                <a:spcPct val="0"/>
              </a:spcAft>
              <a:buClr>
                <a:srgbClr val="00628C"/>
              </a:buClr>
              <a:buSzTx/>
              <a:buFont typeface="Arial" charset="0"/>
              <a:buChar char="●"/>
              <a:tabLst/>
              <a:defRPr/>
            </a:pPr>
            <a:fld id="{38B2033A-FB0F-7949-A9F0-CBC790DC54B4}" type="slidenum">
              <a:rPr kumimoji="0" lang="en-US" sz="1200" b="0" i="0" u="none" strike="noStrike" kern="1200" cap="none" spc="0" normalizeH="0" baseline="0" noProof="0" smtClean="0">
                <a:ln>
                  <a:noFill/>
                </a:ln>
                <a:solidFill>
                  <a:prstClr val="black"/>
                </a:solidFill>
                <a:effectLst/>
                <a:uLnTx/>
                <a:uFillTx/>
                <a:latin typeface="Arial" charset="0"/>
                <a:ea typeface="+mn-ea"/>
                <a:cs typeface="+mn-cs"/>
              </a:rPr>
              <a:pPr marL="0" marR="0" lvl="0" indent="0" algn="r" defTabSz="914400" rtl="0" eaLnBrk="1" fontAlgn="base" latinLnBrk="0" hangingPunct="1">
                <a:lnSpc>
                  <a:spcPct val="100000"/>
                </a:lnSpc>
                <a:spcBef>
                  <a:spcPct val="20000"/>
                </a:spcBef>
                <a:spcAft>
                  <a:spcPct val="0"/>
                </a:spcAft>
                <a:buClr>
                  <a:srgbClr val="00628C"/>
                </a:buClr>
                <a:buSzTx/>
                <a:buFont typeface="Arial" charset="0"/>
                <a:buChar char="●"/>
                <a:tabLst/>
                <a:defRPr/>
              </a:pPr>
              <a:t>18</a:t>
            </a:fld>
            <a:endParaRPr kumimoji="0" lang="en-US" sz="1200" b="0" i="0" u="none" strike="noStrike" kern="1200" cap="none" spc="0" normalizeH="0" baseline="0" noProof="0">
              <a:ln>
                <a:noFill/>
              </a:ln>
              <a:solidFill>
                <a:prstClr val="black"/>
              </a:solidFill>
              <a:effectLst/>
              <a:uLnTx/>
              <a:uFillTx/>
              <a:latin typeface="Arial" charset="0"/>
              <a:ea typeface="+mn-ea"/>
              <a:cs typeface="+mn-cs"/>
            </a:endParaRPr>
          </a:p>
        </p:txBody>
      </p:sp>
    </p:spTree>
    <p:extLst>
      <p:ext uri="{BB962C8B-B14F-4D97-AF65-F5344CB8AC3E}">
        <p14:creationId xmlns:p14="http://schemas.microsoft.com/office/powerpoint/2010/main" val="412654551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20000"/>
              </a:spcBef>
              <a:spcAft>
                <a:spcPct val="0"/>
              </a:spcAft>
              <a:buClr>
                <a:srgbClr val="00628C"/>
              </a:buClr>
              <a:buSzTx/>
              <a:buFont typeface="Arial" charset="0"/>
              <a:buChar char="●"/>
              <a:tabLst/>
              <a:defRPr/>
            </a:pPr>
            <a:fld id="{38B2033A-FB0F-7949-A9F0-CBC790DC54B4}" type="slidenum">
              <a:rPr kumimoji="0" lang="en-US" sz="1200" b="0" i="0" u="none" strike="noStrike" kern="1200" cap="none" spc="0" normalizeH="0" baseline="0" noProof="0" smtClean="0">
                <a:ln>
                  <a:noFill/>
                </a:ln>
                <a:solidFill>
                  <a:prstClr val="black"/>
                </a:solidFill>
                <a:effectLst/>
                <a:uLnTx/>
                <a:uFillTx/>
                <a:latin typeface="Arial" charset="0"/>
                <a:ea typeface="+mn-ea"/>
                <a:cs typeface="+mn-cs"/>
              </a:rPr>
              <a:pPr marL="0" marR="0" lvl="0" indent="0" algn="r" defTabSz="914400" rtl="0" eaLnBrk="1" fontAlgn="base" latinLnBrk="0" hangingPunct="1">
                <a:lnSpc>
                  <a:spcPct val="100000"/>
                </a:lnSpc>
                <a:spcBef>
                  <a:spcPct val="20000"/>
                </a:spcBef>
                <a:spcAft>
                  <a:spcPct val="0"/>
                </a:spcAft>
                <a:buClr>
                  <a:srgbClr val="00628C"/>
                </a:buClr>
                <a:buSzTx/>
                <a:buFont typeface="Arial" charset="0"/>
                <a:buChar char="●"/>
                <a:tabLst/>
                <a:defRPr/>
              </a:pPr>
              <a:t>19</a:t>
            </a:fld>
            <a:endParaRPr kumimoji="0" lang="en-US" sz="1200" b="0" i="0" u="none" strike="noStrike" kern="1200" cap="none" spc="0" normalizeH="0" baseline="0" noProof="0">
              <a:ln>
                <a:noFill/>
              </a:ln>
              <a:solidFill>
                <a:prstClr val="black"/>
              </a:solidFill>
              <a:effectLst/>
              <a:uLnTx/>
              <a:uFillTx/>
              <a:latin typeface="Arial" charset="0"/>
              <a:ea typeface="+mn-ea"/>
              <a:cs typeface="+mn-cs"/>
            </a:endParaRPr>
          </a:p>
        </p:txBody>
      </p:sp>
    </p:spTree>
    <p:extLst>
      <p:ext uri="{BB962C8B-B14F-4D97-AF65-F5344CB8AC3E}">
        <p14:creationId xmlns:p14="http://schemas.microsoft.com/office/powerpoint/2010/main" val="28779041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85750" indent="-285750">
              <a:buFont typeface="Arial" panose="020B0604020202020204" pitchFamily="34" charset="0"/>
              <a:buChar char="•"/>
            </a:pPr>
            <a:endParaRPr lang="en-GB"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fld id="{1B825CF7-397B-40E2-885F-DC75A9265B37}" type="slidenum">
              <a:rPr lang="en-GB" smtClean="0"/>
              <a:t>2</a:t>
            </a:fld>
            <a:endParaRPr lang="en-GB"/>
          </a:p>
        </p:txBody>
      </p:sp>
    </p:spTree>
    <p:extLst>
      <p:ext uri="{BB962C8B-B14F-4D97-AF65-F5344CB8AC3E}">
        <p14:creationId xmlns:p14="http://schemas.microsoft.com/office/powerpoint/2010/main" val="351080862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20000"/>
              </a:spcBef>
              <a:spcAft>
                <a:spcPct val="0"/>
              </a:spcAft>
              <a:buClr>
                <a:srgbClr val="00628C"/>
              </a:buClr>
              <a:buSzTx/>
              <a:buFont typeface="Arial" charset="0"/>
              <a:buChar char="●"/>
              <a:tabLst/>
              <a:defRPr/>
            </a:pPr>
            <a:fld id="{38B2033A-FB0F-7949-A9F0-CBC790DC54B4}" type="slidenum">
              <a:rPr kumimoji="0" lang="en-US" sz="1200" b="0" i="0" u="none" strike="noStrike" kern="1200" cap="none" spc="0" normalizeH="0" baseline="0" noProof="0" smtClean="0">
                <a:ln>
                  <a:noFill/>
                </a:ln>
                <a:solidFill>
                  <a:prstClr val="black"/>
                </a:solidFill>
                <a:effectLst/>
                <a:uLnTx/>
                <a:uFillTx/>
                <a:latin typeface="Arial" charset="0"/>
                <a:ea typeface="+mn-ea"/>
                <a:cs typeface="+mn-cs"/>
              </a:rPr>
              <a:pPr marL="0" marR="0" lvl="0" indent="0" algn="r" defTabSz="914400" rtl="0" eaLnBrk="1" fontAlgn="base" latinLnBrk="0" hangingPunct="1">
                <a:lnSpc>
                  <a:spcPct val="100000"/>
                </a:lnSpc>
                <a:spcBef>
                  <a:spcPct val="20000"/>
                </a:spcBef>
                <a:spcAft>
                  <a:spcPct val="0"/>
                </a:spcAft>
                <a:buClr>
                  <a:srgbClr val="00628C"/>
                </a:buClr>
                <a:buSzTx/>
                <a:buFont typeface="Arial" charset="0"/>
                <a:buChar char="●"/>
                <a:tabLst/>
                <a:defRPr/>
              </a:pPr>
              <a:t>20</a:t>
            </a:fld>
            <a:endParaRPr kumimoji="0" lang="en-US" sz="1200" b="0" i="0" u="none" strike="noStrike" kern="1200" cap="none" spc="0" normalizeH="0" baseline="0" noProof="0">
              <a:ln>
                <a:noFill/>
              </a:ln>
              <a:solidFill>
                <a:prstClr val="black"/>
              </a:solidFill>
              <a:effectLst/>
              <a:uLnTx/>
              <a:uFillTx/>
              <a:latin typeface="Arial" charset="0"/>
              <a:ea typeface="+mn-ea"/>
              <a:cs typeface="+mn-cs"/>
            </a:endParaRPr>
          </a:p>
        </p:txBody>
      </p:sp>
    </p:spTree>
    <p:extLst>
      <p:ext uri="{BB962C8B-B14F-4D97-AF65-F5344CB8AC3E}">
        <p14:creationId xmlns:p14="http://schemas.microsoft.com/office/powerpoint/2010/main" val="350842258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20000"/>
              </a:spcBef>
              <a:spcAft>
                <a:spcPct val="0"/>
              </a:spcAft>
              <a:buClr>
                <a:srgbClr val="00628C"/>
              </a:buClr>
              <a:buSzTx/>
              <a:buFont typeface="Arial" charset="0"/>
              <a:buChar char="●"/>
              <a:tabLst/>
              <a:defRPr/>
            </a:pPr>
            <a:fld id="{38B2033A-FB0F-7949-A9F0-CBC790DC54B4}" type="slidenum">
              <a:rPr kumimoji="0" lang="en-US" sz="1200" b="0" i="0" u="none" strike="noStrike" kern="1200" cap="none" spc="0" normalizeH="0" baseline="0" noProof="0" smtClean="0">
                <a:ln>
                  <a:noFill/>
                </a:ln>
                <a:solidFill>
                  <a:prstClr val="black"/>
                </a:solidFill>
                <a:effectLst/>
                <a:uLnTx/>
                <a:uFillTx/>
                <a:latin typeface="Arial" charset="0"/>
                <a:ea typeface="+mn-ea"/>
                <a:cs typeface="+mn-cs"/>
              </a:rPr>
              <a:pPr marL="0" marR="0" lvl="0" indent="0" algn="r" defTabSz="914400" rtl="0" eaLnBrk="1" fontAlgn="base" latinLnBrk="0" hangingPunct="1">
                <a:lnSpc>
                  <a:spcPct val="100000"/>
                </a:lnSpc>
                <a:spcBef>
                  <a:spcPct val="20000"/>
                </a:spcBef>
                <a:spcAft>
                  <a:spcPct val="0"/>
                </a:spcAft>
                <a:buClr>
                  <a:srgbClr val="00628C"/>
                </a:buClr>
                <a:buSzTx/>
                <a:buFont typeface="Arial" charset="0"/>
                <a:buChar char="●"/>
                <a:tabLst/>
                <a:defRPr/>
              </a:pPr>
              <a:t>21</a:t>
            </a:fld>
            <a:endParaRPr kumimoji="0" lang="en-US" sz="1200" b="0" i="0" u="none" strike="noStrike" kern="1200" cap="none" spc="0" normalizeH="0" baseline="0" noProof="0">
              <a:ln>
                <a:noFill/>
              </a:ln>
              <a:solidFill>
                <a:prstClr val="black"/>
              </a:solidFill>
              <a:effectLst/>
              <a:uLnTx/>
              <a:uFillTx/>
              <a:latin typeface="Arial" charset="0"/>
              <a:ea typeface="+mn-ea"/>
              <a:cs typeface="+mn-cs"/>
            </a:endParaRPr>
          </a:p>
        </p:txBody>
      </p:sp>
    </p:spTree>
    <p:extLst>
      <p:ext uri="{BB962C8B-B14F-4D97-AF65-F5344CB8AC3E}">
        <p14:creationId xmlns:p14="http://schemas.microsoft.com/office/powerpoint/2010/main" val="184988417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20000"/>
              </a:spcBef>
              <a:spcAft>
                <a:spcPct val="0"/>
              </a:spcAft>
              <a:buClr>
                <a:srgbClr val="00628C"/>
              </a:buClr>
              <a:buSzTx/>
              <a:buFont typeface="Arial" charset="0"/>
              <a:buChar char="●"/>
              <a:tabLst/>
              <a:defRPr/>
            </a:pPr>
            <a:fld id="{38B2033A-FB0F-7949-A9F0-CBC790DC54B4}" type="slidenum">
              <a:rPr kumimoji="0" lang="en-US" sz="1200" b="0" i="0" u="none" strike="noStrike" kern="1200" cap="none" spc="0" normalizeH="0" baseline="0" noProof="0" smtClean="0">
                <a:ln>
                  <a:noFill/>
                </a:ln>
                <a:solidFill>
                  <a:prstClr val="black"/>
                </a:solidFill>
                <a:effectLst/>
                <a:uLnTx/>
                <a:uFillTx/>
                <a:latin typeface="Arial" charset="0"/>
                <a:ea typeface="+mn-ea"/>
                <a:cs typeface="+mn-cs"/>
              </a:rPr>
              <a:pPr marL="0" marR="0" lvl="0" indent="0" algn="r" defTabSz="914400" rtl="0" eaLnBrk="1" fontAlgn="base" latinLnBrk="0" hangingPunct="1">
                <a:lnSpc>
                  <a:spcPct val="100000"/>
                </a:lnSpc>
                <a:spcBef>
                  <a:spcPct val="20000"/>
                </a:spcBef>
                <a:spcAft>
                  <a:spcPct val="0"/>
                </a:spcAft>
                <a:buClr>
                  <a:srgbClr val="00628C"/>
                </a:buClr>
                <a:buSzTx/>
                <a:buFont typeface="Arial" charset="0"/>
                <a:buChar char="●"/>
                <a:tabLst/>
                <a:defRPr/>
              </a:pPr>
              <a:t>22</a:t>
            </a:fld>
            <a:endParaRPr kumimoji="0" lang="en-US" sz="1200" b="0" i="0" u="none" strike="noStrike" kern="1200" cap="none" spc="0" normalizeH="0" baseline="0" noProof="0">
              <a:ln>
                <a:noFill/>
              </a:ln>
              <a:solidFill>
                <a:prstClr val="black"/>
              </a:solidFill>
              <a:effectLst/>
              <a:uLnTx/>
              <a:uFillTx/>
              <a:latin typeface="Arial" charset="0"/>
              <a:ea typeface="+mn-ea"/>
              <a:cs typeface="+mn-cs"/>
            </a:endParaRPr>
          </a:p>
        </p:txBody>
      </p:sp>
    </p:spTree>
    <p:extLst>
      <p:ext uri="{BB962C8B-B14F-4D97-AF65-F5344CB8AC3E}">
        <p14:creationId xmlns:p14="http://schemas.microsoft.com/office/powerpoint/2010/main" val="285617497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20000"/>
              </a:spcBef>
              <a:spcAft>
                <a:spcPct val="0"/>
              </a:spcAft>
              <a:buClr>
                <a:srgbClr val="00628C"/>
              </a:buClr>
              <a:buSzTx/>
              <a:buFont typeface="Arial" charset="0"/>
              <a:buChar char="●"/>
              <a:tabLst/>
              <a:defRPr/>
            </a:pPr>
            <a:fld id="{38B2033A-FB0F-7949-A9F0-CBC790DC54B4}" type="slidenum">
              <a:rPr kumimoji="0" lang="en-US" sz="1200" b="0" i="0" u="none" strike="noStrike" kern="1200" cap="none" spc="0" normalizeH="0" baseline="0" noProof="0" smtClean="0">
                <a:ln>
                  <a:noFill/>
                </a:ln>
                <a:solidFill>
                  <a:prstClr val="black"/>
                </a:solidFill>
                <a:effectLst/>
                <a:uLnTx/>
                <a:uFillTx/>
                <a:latin typeface="Arial" charset="0"/>
                <a:ea typeface="+mn-ea"/>
                <a:cs typeface="+mn-cs"/>
              </a:rPr>
              <a:pPr marL="0" marR="0" lvl="0" indent="0" algn="r" defTabSz="914400" rtl="0" eaLnBrk="1" fontAlgn="base" latinLnBrk="0" hangingPunct="1">
                <a:lnSpc>
                  <a:spcPct val="100000"/>
                </a:lnSpc>
                <a:spcBef>
                  <a:spcPct val="20000"/>
                </a:spcBef>
                <a:spcAft>
                  <a:spcPct val="0"/>
                </a:spcAft>
                <a:buClr>
                  <a:srgbClr val="00628C"/>
                </a:buClr>
                <a:buSzTx/>
                <a:buFont typeface="Arial" charset="0"/>
                <a:buChar char="●"/>
                <a:tabLst/>
                <a:defRPr/>
              </a:pPr>
              <a:t>23</a:t>
            </a:fld>
            <a:endParaRPr kumimoji="0" lang="en-US" sz="1200" b="0" i="0" u="none" strike="noStrike" kern="1200" cap="none" spc="0" normalizeH="0" baseline="0" noProof="0">
              <a:ln>
                <a:noFill/>
              </a:ln>
              <a:solidFill>
                <a:prstClr val="black"/>
              </a:solidFill>
              <a:effectLst/>
              <a:uLnTx/>
              <a:uFillTx/>
              <a:latin typeface="Arial" charset="0"/>
              <a:ea typeface="+mn-ea"/>
              <a:cs typeface="+mn-cs"/>
            </a:endParaRPr>
          </a:p>
        </p:txBody>
      </p:sp>
    </p:spTree>
    <p:extLst>
      <p:ext uri="{BB962C8B-B14F-4D97-AF65-F5344CB8AC3E}">
        <p14:creationId xmlns:p14="http://schemas.microsoft.com/office/powerpoint/2010/main" val="72228998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20000"/>
              </a:spcBef>
              <a:spcAft>
                <a:spcPct val="0"/>
              </a:spcAft>
              <a:buClr>
                <a:srgbClr val="00628C"/>
              </a:buClr>
              <a:buSzTx/>
              <a:buFont typeface="Arial" charset="0"/>
              <a:buChar char="●"/>
              <a:tabLst/>
              <a:defRPr/>
            </a:pPr>
            <a:fld id="{38B2033A-FB0F-7949-A9F0-CBC790DC54B4}" type="slidenum">
              <a:rPr kumimoji="0" lang="en-US" sz="1200" b="0" i="0" u="none" strike="noStrike" kern="1200" cap="none" spc="0" normalizeH="0" baseline="0" noProof="0" smtClean="0">
                <a:ln>
                  <a:noFill/>
                </a:ln>
                <a:solidFill>
                  <a:prstClr val="black"/>
                </a:solidFill>
                <a:effectLst/>
                <a:uLnTx/>
                <a:uFillTx/>
                <a:latin typeface="Arial" charset="0"/>
                <a:ea typeface="+mn-ea"/>
                <a:cs typeface="+mn-cs"/>
              </a:rPr>
              <a:pPr marL="0" marR="0" lvl="0" indent="0" algn="r" defTabSz="914400" rtl="0" eaLnBrk="1" fontAlgn="base" latinLnBrk="0" hangingPunct="1">
                <a:lnSpc>
                  <a:spcPct val="100000"/>
                </a:lnSpc>
                <a:spcBef>
                  <a:spcPct val="20000"/>
                </a:spcBef>
                <a:spcAft>
                  <a:spcPct val="0"/>
                </a:spcAft>
                <a:buClr>
                  <a:srgbClr val="00628C"/>
                </a:buClr>
                <a:buSzTx/>
                <a:buFont typeface="Arial" charset="0"/>
                <a:buChar char="●"/>
                <a:tabLst/>
                <a:defRPr/>
              </a:pPr>
              <a:t>24</a:t>
            </a:fld>
            <a:endParaRPr kumimoji="0" lang="en-US" sz="1200" b="0" i="0" u="none" strike="noStrike" kern="1200" cap="none" spc="0" normalizeH="0" baseline="0" noProof="0">
              <a:ln>
                <a:noFill/>
              </a:ln>
              <a:solidFill>
                <a:prstClr val="black"/>
              </a:solidFill>
              <a:effectLst/>
              <a:uLnTx/>
              <a:uFillTx/>
              <a:latin typeface="Arial" charset="0"/>
              <a:ea typeface="+mn-ea"/>
              <a:cs typeface="+mn-cs"/>
            </a:endParaRPr>
          </a:p>
        </p:txBody>
      </p:sp>
    </p:spTree>
    <p:extLst>
      <p:ext uri="{BB962C8B-B14F-4D97-AF65-F5344CB8AC3E}">
        <p14:creationId xmlns:p14="http://schemas.microsoft.com/office/powerpoint/2010/main" val="178917611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20000"/>
              </a:spcBef>
              <a:spcAft>
                <a:spcPct val="0"/>
              </a:spcAft>
              <a:buClr>
                <a:srgbClr val="00628C"/>
              </a:buClr>
              <a:buSzTx/>
              <a:buFont typeface="Arial" charset="0"/>
              <a:buChar char="●"/>
              <a:tabLst/>
              <a:defRPr/>
            </a:pPr>
            <a:fld id="{38B2033A-FB0F-7949-A9F0-CBC790DC54B4}" type="slidenum">
              <a:rPr kumimoji="0" lang="en-US" sz="1200" b="0" i="0" u="none" strike="noStrike" kern="1200" cap="none" spc="0" normalizeH="0" baseline="0" noProof="0" smtClean="0">
                <a:ln>
                  <a:noFill/>
                </a:ln>
                <a:solidFill>
                  <a:prstClr val="black"/>
                </a:solidFill>
                <a:effectLst/>
                <a:uLnTx/>
                <a:uFillTx/>
                <a:latin typeface="Arial" charset="0"/>
                <a:ea typeface="+mn-ea"/>
                <a:cs typeface="+mn-cs"/>
              </a:rPr>
              <a:pPr marL="0" marR="0" lvl="0" indent="0" algn="r" defTabSz="914400" rtl="0" eaLnBrk="1" fontAlgn="base" latinLnBrk="0" hangingPunct="1">
                <a:lnSpc>
                  <a:spcPct val="100000"/>
                </a:lnSpc>
                <a:spcBef>
                  <a:spcPct val="20000"/>
                </a:spcBef>
                <a:spcAft>
                  <a:spcPct val="0"/>
                </a:spcAft>
                <a:buClr>
                  <a:srgbClr val="00628C"/>
                </a:buClr>
                <a:buSzTx/>
                <a:buFont typeface="Arial" charset="0"/>
                <a:buChar char="●"/>
                <a:tabLst/>
                <a:defRPr/>
              </a:pPr>
              <a:t>25</a:t>
            </a:fld>
            <a:endParaRPr kumimoji="0" lang="en-US" sz="1200" b="0" i="0" u="none" strike="noStrike" kern="1200" cap="none" spc="0" normalizeH="0" baseline="0" noProof="0">
              <a:ln>
                <a:noFill/>
              </a:ln>
              <a:solidFill>
                <a:prstClr val="black"/>
              </a:solidFill>
              <a:effectLst/>
              <a:uLnTx/>
              <a:uFillTx/>
              <a:latin typeface="Arial" charset="0"/>
              <a:ea typeface="+mn-ea"/>
              <a:cs typeface="+mn-cs"/>
            </a:endParaRPr>
          </a:p>
        </p:txBody>
      </p:sp>
    </p:spTree>
    <p:extLst>
      <p:ext uri="{BB962C8B-B14F-4D97-AF65-F5344CB8AC3E}">
        <p14:creationId xmlns:p14="http://schemas.microsoft.com/office/powerpoint/2010/main" val="1733325428"/>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endParaRPr lang="en-GB" b="0" i="0" dirty="0">
              <a:solidFill>
                <a:srgbClr val="1D1C1D"/>
              </a:solidFill>
              <a:effectLst/>
              <a:latin typeface="Arial" panose="020B0604020202020204" pitchFamily="34" charset="0"/>
              <a:cs typeface="Arial" panose="020B0604020202020204" pitchFamily="34" charset="0"/>
            </a:endParaRPr>
          </a:p>
          <a:p>
            <a:pPr marL="171450" indent="-171450">
              <a:buFont typeface="Arial" panose="020B0604020202020204" pitchFamily="34" charset="0"/>
              <a:buChar char="•"/>
            </a:pPr>
            <a:endParaRPr lang="en-GB"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fld id="{1B825CF7-397B-40E2-885F-DC75A9265B37}" type="slidenum">
              <a:rPr lang="en-GB" smtClean="0"/>
              <a:t>26</a:t>
            </a:fld>
            <a:endParaRPr lang="en-GB"/>
          </a:p>
        </p:txBody>
      </p:sp>
    </p:spTree>
    <p:extLst>
      <p:ext uri="{BB962C8B-B14F-4D97-AF65-F5344CB8AC3E}">
        <p14:creationId xmlns:p14="http://schemas.microsoft.com/office/powerpoint/2010/main" val="3824188494"/>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GB" sz="1200"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pPr marL="0" marR="0" lvl="0" indent="0" algn="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Char char="●"/>
              <a:tabLst/>
              <a:defRPr/>
            </a:pPr>
            <a:fld id="{5477B08E-F819-4255-AC4F-EF53476C5F78}" type="slidenum">
              <a:rPr kumimoji="0" lang="en-GB"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Char char="●"/>
                <a:tabLst/>
                <a:defRPr/>
              </a:pPr>
              <a:t>27</a:t>
            </a:fld>
            <a:endPar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454957773"/>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20000"/>
              </a:spcBef>
              <a:spcAft>
                <a:spcPct val="0"/>
              </a:spcAft>
              <a:buClr>
                <a:srgbClr val="00628C"/>
              </a:buClr>
              <a:buSzTx/>
              <a:buFont typeface="Arial" charset="0"/>
              <a:buChar char="●"/>
              <a:tabLst/>
              <a:defRPr/>
            </a:pPr>
            <a:fld id="{38B2033A-FB0F-7949-A9F0-CBC790DC54B4}" type="slidenum">
              <a:rPr kumimoji="0" lang="en-US" sz="1200" b="0" i="0" u="none" strike="noStrike" kern="1200" cap="none" spc="0" normalizeH="0" baseline="0" noProof="0" smtClean="0">
                <a:ln>
                  <a:noFill/>
                </a:ln>
                <a:solidFill>
                  <a:prstClr val="black"/>
                </a:solidFill>
                <a:effectLst/>
                <a:uLnTx/>
                <a:uFillTx/>
                <a:latin typeface="Arial" charset="0"/>
                <a:ea typeface="+mn-ea"/>
                <a:cs typeface="+mn-cs"/>
              </a:rPr>
              <a:pPr marL="0" marR="0" lvl="0" indent="0" algn="r" defTabSz="914400" rtl="0" eaLnBrk="1" fontAlgn="base" latinLnBrk="0" hangingPunct="1">
                <a:lnSpc>
                  <a:spcPct val="100000"/>
                </a:lnSpc>
                <a:spcBef>
                  <a:spcPct val="20000"/>
                </a:spcBef>
                <a:spcAft>
                  <a:spcPct val="0"/>
                </a:spcAft>
                <a:buClr>
                  <a:srgbClr val="00628C"/>
                </a:buClr>
                <a:buSzTx/>
                <a:buFont typeface="Arial" charset="0"/>
                <a:buChar char="●"/>
                <a:tabLst/>
                <a:defRPr/>
              </a:pPr>
              <a:t>28</a:t>
            </a:fld>
            <a:endParaRPr kumimoji="0" lang="en-US" sz="1200" b="0" i="0" u="none" strike="noStrike" kern="1200" cap="none" spc="0" normalizeH="0" baseline="0" noProof="0">
              <a:ln>
                <a:noFill/>
              </a:ln>
              <a:solidFill>
                <a:prstClr val="black"/>
              </a:solidFill>
              <a:effectLst/>
              <a:uLnTx/>
              <a:uFillTx/>
              <a:latin typeface="Arial" charset="0"/>
              <a:ea typeface="+mn-ea"/>
              <a:cs typeface="+mn-cs"/>
            </a:endParaRPr>
          </a:p>
        </p:txBody>
      </p:sp>
    </p:spTree>
    <p:extLst>
      <p:ext uri="{BB962C8B-B14F-4D97-AF65-F5344CB8AC3E}">
        <p14:creationId xmlns:p14="http://schemas.microsoft.com/office/powerpoint/2010/main" val="3441721798"/>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20000"/>
              </a:spcBef>
              <a:spcAft>
                <a:spcPct val="0"/>
              </a:spcAft>
              <a:buClr>
                <a:srgbClr val="00628C"/>
              </a:buClr>
              <a:buSzTx/>
              <a:buFont typeface="Arial" charset="0"/>
              <a:buChar char="●"/>
              <a:tabLst/>
              <a:defRPr/>
            </a:pPr>
            <a:fld id="{38B2033A-FB0F-7949-A9F0-CBC790DC54B4}" type="slidenum">
              <a:rPr kumimoji="0" lang="en-US" sz="1200" b="0" i="0" u="none" strike="noStrike" kern="1200" cap="none" spc="0" normalizeH="0" baseline="0" noProof="0" smtClean="0">
                <a:ln>
                  <a:noFill/>
                </a:ln>
                <a:solidFill>
                  <a:prstClr val="black"/>
                </a:solidFill>
                <a:effectLst/>
                <a:uLnTx/>
                <a:uFillTx/>
                <a:latin typeface="Arial" charset="0"/>
                <a:ea typeface="+mn-ea"/>
                <a:cs typeface="+mn-cs"/>
              </a:rPr>
              <a:pPr marL="0" marR="0" lvl="0" indent="0" algn="r" defTabSz="914400" rtl="0" eaLnBrk="1" fontAlgn="base" latinLnBrk="0" hangingPunct="1">
                <a:lnSpc>
                  <a:spcPct val="100000"/>
                </a:lnSpc>
                <a:spcBef>
                  <a:spcPct val="20000"/>
                </a:spcBef>
                <a:spcAft>
                  <a:spcPct val="0"/>
                </a:spcAft>
                <a:buClr>
                  <a:srgbClr val="00628C"/>
                </a:buClr>
                <a:buSzTx/>
                <a:buFont typeface="Arial" charset="0"/>
                <a:buChar char="●"/>
                <a:tabLst/>
                <a:defRPr/>
              </a:pPr>
              <a:t>29</a:t>
            </a:fld>
            <a:endParaRPr kumimoji="0" lang="en-US" sz="1200" b="0" i="0" u="none" strike="noStrike" kern="1200" cap="none" spc="0" normalizeH="0" baseline="0" noProof="0">
              <a:ln>
                <a:noFill/>
              </a:ln>
              <a:solidFill>
                <a:prstClr val="black"/>
              </a:solidFill>
              <a:effectLst/>
              <a:uLnTx/>
              <a:uFillTx/>
              <a:latin typeface="Arial" charset="0"/>
              <a:ea typeface="+mn-ea"/>
              <a:cs typeface="+mn-cs"/>
            </a:endParaRPr>
          </a:p>
        </p:txBody>
      </p:sp>
    </p:spTree>
    <p:extLst>
      <p:ext uri="{BB962C8B-B14F-4D97-AF65-F5344CB8AC3E}">
        <p14:creationId xmlns:p14="http://schemas.microsoft.com/office/powerpoint/2010/main" val="355234918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endParaRPr lang="en-AU"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fld id="{1B825CF7-397B-40E2-885F-DC75A9265B37}" type="slidenum">
              <a:rPr lang="en-GB" smtClean="0"/>
              <a:t>3</a:t>
            </a:fld>
            <a:endParaRPr lang="en-GB"/>
          </a:p>
        </p:txBody>
      </p:sp>
    </p:spTree>
    <p:extLst>
      <p:ext uri="{BB962C8B-B14F-4D97-AF65-F5344CB8AC3E}">
        <p14:creationId xmlns:p14="http://schemas.microsoft.com/office/powerpoint/2010/main" val="249569816"/>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20000"/>
              </a:spcBef>
              <a:spcAft>
                <a:spcPct val="0"/>
              </a:spcAft>
              <a:buClr>
                <a:srgbClr val="00628C"/>
              </a:buClr>
              <a:buSzTx/>
              <a:buFont typeface="Arial" charset="0"/>
              <a:buChar char="●"/>
              <a:tabLst/>
              <a:defRPr/>
            </a:pPr>
            <a:fld id="{38B2033A-FB0F-7949-A9F0-CBC790DC54B4}" type="slidenum">
              <a:rPr kumimoji="0" lang="en-US" sz="1200" b="0" i="0" u="none" strike="noStrike" kern="1200" cap="none" spc="0" normalizeH="0" baseline="0" noProof="0" smtClean="0">
                <a:ln>
                  <a:noFill/>
                </a:ln>
                <a:solidFill>
                  <a:prstClr val="black"/>
                </a:solidFill>
                <a:effectLst/>
                <a:uLnTx/>
                <a:uFillTx/>
                <a:latin typeface="Arial" charset="0"/>
                <a:ea typeface="+mn-ea"/>
                <a:cs typeface="+mn-cs"/>
              </a:rPr>
              <a:pPr marL="0" marR="0" lvl="0" indent="0" algn="r" defTabSz="914400" rtl="0" eaLnBrk="1" fontAlgn="base" latinLnBrk="0" hangingPunct="1">
                <a:lnSpc>
                  <a:spcPct val="100000"/>
                </a:lnSpc>
                <a:spcBef>
                  <a:spcPct val="20000"/>
                </a:spcBef>
                <a:spcAft>
                  <a:spcPct val="0"/>
                </a:spcAft>
                <a:buClr>
                  <a:srgbClr val="00628C"/>
                </a:buClr>
                <a:buSzTx/>
                <a:buFont typeface="Arial" charset="0"/>
                <a:buChar char="●"/>
                <a:tabLst/>
                <a:defRPr/>
              </a:pPr>
              <a:t>30</a:t>
            </a:fld>
            <a:endParaRPr kumimoji="0" lang="en-US" sz="1200" b="0" i="0" u="none" strike="noStrike" kern="1200" cap="none" spc="0" normalizeH="0" baseline="0" noProof="0">
              <a:ln>
                <a:noFill/>
              </a:ln>
              <a:solidFill>
                <a:prstClr val="black"/>
              </a:solidFill>
              <a:effectLst/>
              <a:uLnTx/>
              <a:uFillTx/>
              <a:latin typeface="Arial" charset="0"/>
              <a:ea typeface="+mn-ea"/>
              <a:cs typeface="+mn-cs"/>
            </a:endParaRPr>
          </a:p>
        </p:txBody>
      </p:sp>
    </p:spTree>
    <p:extLst>
      <p:ext uri="{BB962C8B-B14F-4D97-AF65-F5344CB8AC3E}">
        <p14:creationId xmlns:p14="http://schemas.microsoft.com/office/powerpoint/2010/main" val="498005076"/>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20000"/>
              </a:spcBef>
              <a:spcAft>
                <a:spcPct val="0"/>
              </a:spcAft>
              <a:buClr>
                <a:srgbClr val="00628C"/>
              </a:buClr>
              <a:buSzTx/>
              <a:buFont typeface="Arial" charset="0"/>
              <a:buChar char="●"/>
              <a:tabLst/>
              <a:defRPr/>
            </a:pPr>
            <a:fld id="{38B2033A-FB0F-7949-A9F0-CBC790DC54B4}" type="slidenum">
              <a:rPr kumimoji="0" lang="en-US" sz="1200" b="0" i="0" u="none" strike="noStrike" kern="1200" cap="none" spc="0" normalizeH="0" baseline="0" noProof="0" smtClean="0">
                <a:ln>
                  <a:noFill/>
                </a:ln>
                <a:solidFill>
                  <a:prstClr val="black"/>
                </a:solidFill>
                <a:effectLst/>
                <a:uLnTx/>
                <a:uFillTx/>
                <a:latin typeface="Arial" charset="0"/>
                <a:ea typeface="+mn-ea"/>
                <a:cs typeface="+mn-cs"/>
              </a:rPr>
              <a:pPr marL="0" marR="0" lvl="0" indent="0" algn="r" defTabSz="914400" rtl="0" eaLnBrk="1" fontAlgn="base" latinLnBrk="0" hangingPunct="1">
                <a:lnSpc>
                  <a:spcPct val="100000"/>
                </a:lnSpc>
                <a:spcBef>
                  <a:spcPct val="20000"/>
                </a:spcBef>
                <a:spcAft>
                  <a:spcPct val="0"/>
                </a:spcAft>
                <a:buClr>
                  <a:srgbClr val="00628C"/>
                </a:buClr>
                <a:buSzTx/>
                <a:buFont typeface="Arial" charset="0"/>
                <a:buChar char="●"/>
                <a:tabLst/>
                <a:defRPr/>
              </a:pPr>
              <a:t>31</a:t>
            </a:fld>
            <a:endParaRPr kumimoji="0" lang="en-US" sz="1200" b="0" i="0" u="none" strike="noStrike" kern="1200" cap="none" spc="0" normalizeH="0" baseline="0" noProof="0">
              <a:ln>
                <a:noFill/>
              </a:ln>
              <a:solidFill>
                <a:prstClr val="black"/>
              </a:solidFill>
              <a:effectLst/>
              <a:uLnTx/>
              <a:uFillTx/>
              <a:latin typeface="Arial" charset="0"/>
              <a:ea typeface="+mn-ea"/>
              <a:cs typeface="+mn-cs"/>
            </a:endParaRPr>
          </a:p>
        </p:txBody>
      </p:sp>
    </p:spTree>
    <p:extLst>
      <p:ext uri="{BB962C8B-B14F-4D97-AF65-F5344CB8AC3E}">
        <p14:creationId xmlns:p14="http://schemas.microsoft.com/office/powerpoint/2010/main" val="3829223502"/>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dirty="0"/>
          </a:p>
        </p:txBody>
      </p:sp>
      <p:sp>
        <p:nvSpPr>
          <p:cNvPr id="4" name="Slide Number Placeholder 3"/>
          <p:cNvSpPr>
            <a:spLocks noGrp="1"/>
          </p:cNvSpPr>
          <p:nvPr>
            <p:ph type="sldNum" sz="quarter" idx="10"/>
          </p:nvPr>
        </p:nvSpPr>
        <p:spPr/>
        <p:txBody>
          <a:bodyPr/>
          <a:lstStyle/>
          <a:p>
            <a:fld id="{38B2033A-FB0F-7949-A9F0-CBC790DC54B4}" type="slidenum">
              <a:rPr lang="en-US" smtClean="0"/>
              <a:pPr/>
              <a:t>32</a:t>
            </a:fld>
            <a:endParaRPr lang="en-US" dirty="0"/>
          </a:p>
        </p:txBody>
      </p:sp>
    </p:spTree>
    <p:extLst>
      <p:ext uri="{BB962C8B-B14F-4D97-AF65-F5344CB8AC3E}">
        <p14:creationId xmlns:p14="http://schemas.microsoft.com/office/powerpoint/2010/main" val="2200963340"/>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dirty="0"/>
          </a:p>
        </p:txBody>
      </p:sp>
      <p:sp>
        <p:nvSpPr>
          <p:cNvPr id="4" name="Slide Number Placeholder 3"/>
          <p:cNvSpPr>
            <a:spLocks noGrp="1"/>
          </p:cNvSpPr>
          <p:nvPr>
            <p:ph type="sldNum" sz="quarter" idx="10"/>
          </p:nvPr>
        </p:nvSpPr>
        <p:spPr/>
        <p:txBody>
          <a:bodyPr/>
          <a:lstStyle/>
          <a:p>
            <a:fld id="{38B2033A-FB0F-7949-A9F0-CBC790DC54B4}" type="slidenum">
              <a:rPr lang="en-US" smtClean="0"/>
              <a:pPr/>
              <a:t>33</a:t>
            </a:fld>
            <a:endParaRPr lang="en-US" dirty="0"/>
          </a:p>
        </p:txBody>
      </p:sp>
    </p:spTree>
    <p:extLst>
      <p:ext uri="{BB962C8B-B14F-4D97-AF65-F5344CB8AC3E}">
        <p14:creationId xmlns:p14="http://schemas.microsoft.com/office/powerpoint/2010/main" val="2212229635"/>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endParaRPr lang="en-GB" b="0" i="0" dirty="0">
              <a:solidFill>
                <a:srgbClr val="1D1C1D"/>
              </a:solidFill>
              <a:effectLst/>
              <a:latin typeface="Arial" panose="020B0604020202020204" pitchFamily="34" charset="0"/>
              <a:cs typeface="Arial" panose="020B0604020202020204" pitchFamily="34" charset="0"/>
            </a:endParaRPr>
          </a:p>
          <a:p>
            <a:pPr marL="171450" indent="-171450">
              <a:buFont typeface="Arial" panose="020B0604020202020204" pitchFamily="34" charset="0"/>
              <a:buChar char="•"/>
            </a:pPr>
            <a:endParaRPr lang="en-GB"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fld id="{1B825CF7-397B-40E2-885F-DC75A9265B37}" type="slidenum">
              <a:rPr lang="en-GB" smtClean="0"/>
              <a:t>34</a:t>
            </a:fld>
            <a:endParaRPr lang="en-GB"/>
          </a:p>
        </p:txBody>
      </p:sp>
    </p:spTree>
    <p:extLst>
      <p:ext uri="{BB962C8B-B14F-4D97-AF65-F5344CB8AC3E}">
        <p14:creationId xmlns:p14="http://schemas.microsoft.com/office/powerpoint/2010/main" val="3501107096"/>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GB" sz="1200"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pPr marL="0" marR="0" lvl="0" indent="0" algn="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Char char="●"/>
              <a:tabLst/>
              <a:defRPr/>
            </a:pPr>
            <a:fld id="{5477B08E-F819-4255-AC4F-EF53476C5F78}" type="slidenum">
              <a:rPr kumimoji="0" lang="en-GB"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Char char="●"/>
                <a:tabLst/>
                <a:defRPr/>
              </a:pPr>
              <a:t>35</a:t>
            </a:fld>
            <a:endPar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181542120"/>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20000"/>
              </a:spcBef>
              <a:spcAft>
                <a:spcPct val="0"/>
              </a:spcAft>
              <a:buClr>
                <a:srgbClr val="00628C"/>
              </a:buClr>
              <a:buSzTx/>
              <a:buFont typeface="Arial" charset="0"/>
              <a:buChar char="●"/>
              <a:tabLst/>
              <a:defRPr/>
            </a:pPr>
            <a:fld id="{38B2033A-FB0F-7949-A9F0-CBC790DC54B4}" type="slidenum">
              <a:rPr kumimoji="0" lang="en-US" sz="1200" b="0" i="0" u="none" strike="noStrike" kern="1200" cap="none" spc="0" normalizeH="0" baseline="0" noProof="0" smtClean="0">
                <a:ln>
                  <a:noFill/>
                </a:ln>
                <a:solidFill>
                  <a:prstClr val="black"/>
                </a:solidFill>
                <a:effectLst/>
                <a:uLnTx/>
                <a:uFillTx/>
                <a:latin typeface="Arial" charset="0"/>
                <a:ea typeface="+mn-ea"/>
                <a:cs typeface="+mn-cs"/>
              </a:rPr>
              <a:pPr marL="0" marR="0" lvl="0" indent="0" algn="r" defTabSz="914400" rtl="0" eaLnBrk="1" fontAlgn="base" latinLnBrk="0" hangingPunct="1">
                <a:lnSpc>
                  <a:spcPct val="100000"/>
                </a:lnSpc>
                <a:spcBef>
                  <a:spcPct val="20000"/>
                </a:spcBef>
                <a:spcAft>
                  <a:spcPct val="0"/>
                </a:spcAft>
                <a:buClr>
                  <a:srgbClr val="00628C"/>
                </a:buClr>
                <a:buSzTx/>
                <a:buFont typeface="Arial" charset="0"/>
                <a:buChar char="●"/>
                <a:tabLst/>
                <a:defRPr/>
              </a:pPr>
              <a:t>36</a:t>
            </a:fld>
            <a:endParaRPr kumimoji="0" lang="en-US" sz="1200" b="0" i="0" u="none" strike="noStrike" kern="1200" cap="none" spc="0" normalizeH="0" baseline="0" noProof="0">
              <a:ln>
                <a:noFill/>
              </a:ln>
              <a:solidFill>
                <a:prstClr val="black"/>
              </a:solidFill>
              <a:effectLst/>
              <a:uLnTx/>
              <a:uFillTx/>
              <a:latin typeface="Arial" charset="0"/>
              <a:ea typeface="+mn-ea"/>
              <a:cs typeface="+mn-cs"/>
            </a:endParaRPr>
          </a:p>
        </p:txBody>
      </p:sp>
    </p:spTree>
    <p:extLst>
      <p:ext uri="{BB962C8B-B14F-4D97-AF65-F5344CB8AC3E}">
        <p14:creationId xmlns:p14="http://schemas.microsoft.com/office/powerpoint/2010/main" val="282395641"/>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20000"/>
              </a:spcBef>
              <a:spcAft>
                <a:spcPct val="0"/>
              </a:spcAft>
              <a:buClr>
                <a:srgbClr val="00628C"/>
              </a:buClr>
              <a:buSzTx/>
              <a:buFont typeface="Arial" charset="0"/>
              <a:buChar char="●"/>
              <a:tabLst/>
              <a:defRPr/>
            </a:pPr>
            <a:fld id="{38B2033A-FB0F-7949-A9F0-CBC790DC54B4}" type="slidenum">
              <a:rPr kumimoji="0" lang="en-US" sz="1200" b="0" i="0" u="none" strike="noStrike" kern="1200" cap="none" spc="0" normalizeH="0" baseline="0" noProof="0" smtClean="0">
                <a:ln>
                  <a:noFill/>
                </a:ln>
                <a:solidFill>
                  <a:prstClr val="black"/>
                </a:solidFill>
                <a:effectLst/>
                <a:uLnTx/>
                <a:uFillTx/>
                <a:latin typeface="Arial" charset="0"/>
                <a:ea typeface="+mn-ea"/>
                <a:cs typeface="+mn-cs"/>
              </a:rPr>
              <a:pPr marL="0" marR="0" lvl="0" indent="0" algn="r" defTabSz="914400" rtl="0" eaLnBrk="1" fontAlgn="base" latinLnBrk="0" hangingPunct="1">
                <a:lnSpc>
                  <a:spcPct val="100000"/>
                </a:lnSpc>
                <a:spcBef>
                  <a:spcPct val="20000"/>
                </a:spcBef>
                <a:spcAft>
                  <a:spcPct val="0"/>
                </a:spcAft>
                <a:buClr>
                  <a:srgbClr val="00628C"/>
                </a:buClr>
                <a:buSzTx/>
                <a:buFont typeface="Arial" charset="0"/>
                <a:buChar char="●"/>
                <a:tabLst/>
                <a:defRPr/>
              </a:pPr>
              <a:t>37</a:t>
            </a:fld>
            <a:endParaRPr kumimoji="0" lang="en-US" sz="1200" b="0" i="0" u="none" strike="noStrike" kern="1200" cap="none" spc="0" normalizeH="0" baseline="0" noProof="0">
              <a:ln>
                <a:noFill/>
              </a:ln>
              <a:solidFill>
                <a:prstClr val="black"/>
              </a:solidFill>
              <a:effectLst/>
              <a:uLnTx/>
              <a:uFillTx/>
              <a:latin typeface="Arial" charset="0"/>
              <a:ea typeface="+mn-ea"/>
              <a:cs typeface="+mn-cs"/>
            </a:endParaRPr>
          </a:p>
        </p:txBody>
      </p:sp>
    </p:spTree>
    <p:extLst>
      <p:ext uri="{BB962C8B-B14F-4D97-AF65-F5344CB8AC3E}">
        <p14:creationId xmlns:p14="http://schemas.microsoft.com/office/powerpoint/2010/main" val="2346375163"/>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20000"/>
              </a:spcBef>
              <a:spcAft>
                <a:spcPct val="0"/>
              </a:spcAft>
              <a:buClr>
                <a:srgbClr val="00628C"/>
              </a:buClr>
              <a:buSzTx/>
              <a:buFont typeface="Arial" charset="0"/>
              <a:buChar char="●"/>
              <a:tabLst/>
              <a:defRPr/>
            </a:pPr>
            <a:fld id="{38B2033A-FB0F-7949-A9F0-CBC790DC54B4}" type="slidenum">
              <a:rPr kumimoji="0" lang="en-US" sz="1200" b="0" i="0" u="none" strike="noStrike" kern="1200" cap="none" spc="0" normalizeH="0" baseline="0" noProof="0" smtClean="0">
                <a:ln>
                  <a:noFill/>
                </a:ln>
                <a:solidFill>
                  <a:prstClr val="black"/>
                </a:solidFill>
                <a:effectLst/>
                <a:uLnTx/>
                <a:uFillTx/>
                <a:latin typeface="Arial" charset="0"/>
                <a:ea typeface="+mn-ea"/>
                <a:cs typeface="+mn-cs"/>
              </a:rPr>
              <a:pPr marL="0" marR="0" lvl="0" indent="0" algn="r" defTabSz="914400" rtl="0" eaLnBrk="1" fontAlgn="base" latinLnBrk="0" hangingPunct="1">
                <a:lnSpc>
                  <a:spcPct val="100000"/>
                </a:lnSpc>
                <a:spcBef>
                  <a:spcPct val="20000"/>
                </a:spcBef>
                <a:spcAft>
                  <a:spcPct val="0"/>
                </a:spcAft>
                <a:buClr>
                  <a:srgbClr val="00628C"/>
                </a:buClr>
                <a:buSzTx/>
                <a:buFont typeface="Arial" charset="0"/>
                <a:buChar char="●"/>
                <a:tabLst/>
                <a:defRPr/>
              </a:pPr>
              <a:t>38</a:t>
            </a:fld>
            <a:endParaRPr kumimoji="0" lang="en-US" sz="1200" b="0" i="0" u="none" strike="noStrike" kern="1200" cap="none" spc="0" normalizeH="0" baseline="0" noProof="0">
              <a:ln>
                <a:noFill/>
              </a:ln>
              <a:solidFill>
                <a:prstClr val="black"/>
              </a:solidFill>
              <a:effectLst/>
              <a:uLnTx/>
              <a:uFillTx/>
              <a:latin typeface="Arial" charset="0"/>
              <a:ea typeface="+mn-ea"/>
              <a:cs typeface="+mn-cs"/>
            </a:endParaRPr>
          </a:p>
        </p:txBody>
      </p:sp>
    </p:spTree>
    <p:extLst>
      <p:ext uri="{BB962C8B-B14F-4D97-AF65-F5344CB8AC3E}">
        <p14:creationId xmlns:p14="http://schemas.microsoft.com/office/powerpoint/2010/main" val="2288510096"/>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20000"/>
              </a:spcBef>
              <a:spcAft>
                <a:spcPct val="0"/>
              </a:spcAft>
              <a:buClr>
                <a:srgbClr val="00628C"/>
              </a:buClr>
              <a:buSzTx/>
              <a:buFont typeface="Arial" charset="0"/>
              <a:buChar char="●"/>
              <a:tabLst/>
              <a:defRPr/>
            </a:pPr>
            <a:fld id="{38B2033A-FB0F-7949-A9F0-CBC790DC54B4}" type="slidenum">
              <a:rPr kumimoji="0" lang="en-US" sz="1200" b="0" i="0" u="none" strike="noStrike" kern="1200" cap="none" spc="0" normalizeH="0" baseline="0" noProof="0" smtClean="0">
                <a:ln>
                  <a:noFill/>
                </a:ln>
                <a:solidFill>
                  <a:prstClr val="black"/>
                </a:solidFill>
                <a:effectLst/>
                <a:uLnTx/>
                <a:uFillTx/>
                <a:latin typeface="Arial" charset="0"/>
                <a:ea typeface="+mn-ea"/>
                <a:cs typeface="+mn-cs"/>
              </a:rPr>
              <a:pPr marL="0" marR="0" lvl="0" indent="0" algn="r" defTabSz="914400" rtl="0" eaLnBrk="1" fontAlgn="base" latinLnBrk="0" hangingPunct="1">
                <a:lnSpc>
                  <a:spcPct val="100000"/>
                </a:lnSpc>
                <a:spcBef>
                  <a:spcPct val="20000"/>
                </a:spcBef>
                <a:spcAft>
                  <a:spcPct val="0"/>
                </a:spcAft>
                <a:buClr>
                  <a:srgbClr val="00628C"/>
                </a:buClr>
                <a:buSzTx/>
                <a:buFont typeface="Arial" charset="0"/>
                <a:buChar char="●"/>
                <a:tabLst/>
                <a:defRPr/>
              </a:pPr>
              <a:t>39</a:t>
            </a:fld>
            <a:endParaRPr kumimoji="0" lang="en-US" sz="1200" b="0" i="0" u="none" strike="noStrike" kern="1200" cap="none" spc="0" normalizeH="0" baseline="0" noProof="0">
              <a:ln>
                <a:noFill/>
              </a:ln>
              <a:solidFill>
                <a:prstClr val="black"/>
              </a:solidFill>
              <a:effectLst/>
              <a:uLnTx/>
              <a:uFillTx/>
              <a:latin typeface="Arial" charset="0"/>
              <a:ea typeface="+mn-ea"/>
              <a:cs typeface="+mn-cs"/>
            </a:endParaRPr>
          </a:p>
        </p:txBody>
      </p:sp>
    </p:spTree>
    <p:extLst>
      <p:ext uri="{BB962C8B-B14F-4D97-AF65-F5344CB8AC3E}">
        <p14:creationId xmlns:p14="http://schemas.microsoft.com/office/powerpoint/2010/main" val="261468103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endParaRPr lang="en-AU"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fld id="{1B825CF7-397B-40E2-885F-DC75A9265B37}" type="slidenum">
              <a:rPr lang="en-GB" smtClean="0"/>
              <a:t>4</a:t>
            </a:fld>
            <a:endParaRPr lang="en-GB"/>
          </a:p>
        </p:txBody>
      </p:sp>
    </p:spTree>
    <p:extLst>
      <p:ext uri="{BB962C8B-B14F-4D97-AF65-F5344CB8AC3E}">
        <p14:creationId xmlns:p14="http://schemas.microsoft.com/office/powerpoint/2010/main" val="2271851028"/>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20000"/>
              </a:spcBef>
              <a:spcAft>
                <a:spcPct val="0"/>
              </a:spcAft>
              <a:buClr>
                <a:srgbClr val="00628C"/>
              </a:buClr>
              <a:buSzTx/>
              <a:buFont typeface="Arial" charset="0"/>
              <a:buChar char="●"/>
              <a:tabLst/>
              <a:defRPr/>
            </a:pPr>
            <a:fld id="{38B2033A-FB0F-7949-A9F0-CBC790DC54B4}" type="slidenum">
              <a:rPr kumimoji="0" lang="en-US" sz="1200" b="0" i="0" u="none" strike="noStrike" kern="1200" cap="none" spc="0" normalizeH="0" baseline="0" noProof="0" smtClean="0">
                <a:ln>
                  <a:noFill/>
                </a:ln>
                <a:solidFill>
                  <a:prstClr val="black"/>
                </a:solidFill>
                <a:effectLst/>
                <a:uLnTx/>
                <a:uFillTx/>
                <a:latin typeface="Arial" charset="0"/>
                <a:ea typeface="+mn-ea"/>
                <a:cs typeface="+mn-cs"/>
              </a:rPr>
              <a:pPr marL="0" marR="0" lvl="0" indent="0" algn="r" defTabSz="914400" rtl="0" eaLnBrk="1" fontAlgn="base" latinLnBrk="0" hangingPunct="1">
                <a:lnSpc>
                  <a:spcPct val="100000"/>
                </a:lnSpc>
                <a:spcBef>
                  <a:spcPct val="20000"/>
                </a:spcBef>
                <a:spcAft>
                  <a:spcPct val="0"/>
                </a:spcAft>
                <a:buClr>
                  <a:srgbClr val="00628C"/>
                </a:buClr>
                <a:buSzTx/>
                <a:buFont typeface="Arial" charset="0"/>
                <a:buChar char="●"/>
                <a:tabLst/>
                <a:defRPr/>
              </a:pPr>
              <a:t>40</a:t>
            </a:fld>
            <a:endParaRPr kumimoji="0" lang="en-US" sz="1200" b="0" i="0" u="none" strike="noStrike" kern="1200" cap="none" spc="0" normalizeH="0" baseline="0" noProof="0">
              <a:ln>
                <a:noFill/>
              </a:ln>
              <a:solidFill>
                <a:prstClr val="black"/>
              </a:solidFill>
              <a:effectLst/>
              <a:uLnTx/>
              <a:uFillTx/>
              <a:latin typeface="Arial" charset="0"/>
              <a:ea typeface="+mn-ea"/>
              <a:cs typeface="+mn-cs"/>
            </a:endParaRPr>
          </a:p>
        </p:txBody>
      </p:sp>
    </p:spTree>
    <p:extLst>
      <p:ext uri="{BB962C8B-B14F-4D97-AF65-F5344CB8AC3E}">
        <p14:creationId xmlns:p14="http://schemas.microsoft.com/office/powerpoint/2010/main" val="3151932476"/>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endParaRPr lang="en-GB" b="0" i="0" dirty="0">
              <a:solidFill>
                <a:srgbClr val="1D1C1D"/>
              </a:solidFill>
              <a:effectLst/>
              <a:latin typeface="Arial" panose="020B0604020202020204" pitchFamily="34" charset="0"/>
              <a:cs typeface="Arial" panose="020B0604020202020204" pitchFamily="34" charset="0"/>
            </a:endParaRPr>
          </a:p>
          <a:p>
            <a:pPr marL="171450" indent="-171450">
              <a:buFont typeface="Arial" panose="020B0604020202020204" pitchFamily="34" charset="0"/>
              <a:buChar char="•"/>
            </a:pPr>
            <a:endParaRPr lang="en-GB"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fld id="{1B825CF7-397B-40E2-885F-DC75A9265B37}" type="slidenum">
              <a:rPr lang="en-GB" smtClean="0"/>
              <a:t>41</a:t>
            </a:fld>
            <a:endParaRPr lang="en-GB"/>
          </a:p>
        </p:txBody>
      </p:sp>
    </p:spTree>
    <p:extLst>
      <p:ext uri="{BB962C8B-B14F-4D97-AF65-F5344CB8AC3E}">
        <p14:creationId xmlns:p14="http://schemas.microsoft.com/office/powerpoint/2010/main" val="1401730791"/>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GB" sz="1200"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pPr marL="0" marR="0" lvl="0" indent="0" algn="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Char char="●"/>
              <a:tabLst/>
              <a:defRPr/>
            </a:pPr>
            <a:fld id="{5477B08E-F819-4255-AC4F-EF53476C5F78}" type="slidenum">
              <a:rPr kumimoji="0" lang="en-GB"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Char char="●"/>
                <a:tabLst/>
                <a:defRPr/>
              </a:pPr>
              <a:t>42</a:t>
            </a:fld>
            <a:endPar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093195349"/>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20000"/>
              </a:spcBef>
              <a:spcAft>
                <a:spcPct val="0"/>
              </a:spcAft>
              <a:buClr>
                <a:srgbClr val="00628C"/>
              </a:buClr>
              <a:buSzTx/>
              <a:buFont typeface="Arial" charset="0"/>
              <a:buChar char="●"/>
              <a:tabLst/>
              <a:defRPr/>
            </a:pPr>
            <a:fld id="{38B2033A-FB0F-7949-A9F0-CBC790DC54B4}" type="slidenum">
              <a:rPr kumimoji="0" lang="en-US" sz="1200" b="0" i="0" u="none" strike="noStrike" kern="1200" cap="none" spc="0" normalizeH="0" baseline="0" noProof="0" smtClean="0">
                <a:ln>
                  <a:noFill/>
                </a:ln>
                <a:solidFill>
                  <a:prstClr val="black"/>
                </a:solidFill>
                <a:effectLst/>
                <a:uLnTx/>
                <a:uFillTx/>
                <a:latin typeface="Arial" charset="0"/>
                <a:ea typeface="+mn-ea"/>
                <a:cs typeface="+mn-cs"/>
              </a:rPr>
              <a:pPr marL="0" marR="0" lvl="0" indent="0" algn="r" defTabSz="914400" rtl="0" eaLnBrk="1" fontAlgn="base" latinLnBrk="0" hangingPunct="1">
                <a:lnSpc>
                  <a:spcPct val="100000"/>
                </a:lnSpc>
                <a:spcBef>
                  <a:spcPct val="20000"/>
                </a:spcBef>
                <a:spcAft>
                  <a:spcPct val="0"/>
                </a:spcAft>
                <a:buClr>
                  <a:srgbClr val="00628C"/>
                </a:buClr>
                <a:buSzTx/>
                <a:buFont typeface="Arial" charset="0"/>
                <a:buChar char="●"/>
                <a:tabLst/>
                <a:defRPr/>
              </a:pPr>
              <a:t>43</a:t>
            </a:fld>
            <a:endParaRPr kumimoji="0" lang="en-US" sz="1200" b="0" i="0" u="none" strike="noStrike" kern="1200" cap="none" spc="0" normalizeH="0" baseline="0" noProof="0">
              <a:ln>
                <a:noFill/>
              </a:ln>
              <a:solidFill>
                <a:prstClr val="black"/>
              </a:solidFill>
              <a:effectLst/>
              <a:uLnTx/>
              <a:uFillTx/>
              <a:latin typeface="Arial" charset="0"/>
              <a:ea typeface="+mn-ea"/>
              <a:cs typeface="+mn-cs"/>
            </a:endParaRPr>
          </a:p>
        </p:txBody>
      </p:sp>
    </p:spTree>
    <p:extLst>
      <p:ext uri="{BB962C8B-B14F-4D97-AF65-F5344CB8AC3E}">
        <p14:creationId xmlns:p14="http://schemas.microsoft.com/office/powerpoint/2010/main" val="1971886159"/>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20000"/>
              </a:spcBef>
              <a:spcAft>
                <a:spcPct val="0"/>
              </a:spcAft>
              <a:buClr>
                <a:srgbClr val="00628C"/>
              </a:buClr>
              <a:buSzTx/>
              <a:buFont typeface="Arial" charset="0"/>
              <a:buChar char="●"/>
              <a:tabLst/>
              <a:defRPr/>
            </a:pPr>
            <a:fld id="{38B2033A-FB0F-7949-A9F0-CBC790DC54B4}" type="slidenum">
              <a:rPr kumimoji="0" lang="en-US" sz="1200" b="0" i="0" u="none" strike="noStrike" kern="1200" cap="none" spc="0" normalizeH="0" baseline="0" noProof="0" smtClean="0">
                <a:ln>
                  <a:noFill/>
                </a:ln>
                <a:solidFill>
                  <a:prstClr val="black"/>
                </a:solidFill>
                <a:effectLst/>
                <a:uLnTx/>
                <a:uFillTx/>
                <a:latin typeface="Arial" charset="0"/>
                <a:ea typeface="+mn-ea"/>
                <a:cs typeface="+mn-cs"/>
              </a:rPr>
              <a:pPr marL="0" marR="0" lvl="0" indent="0" algn="r" defTabSz="914400" rtl="0" eaLnBrk="1" fontAlgn="base" latinLnBrk="0" hangingPunct="1">
                <a:lnSpc>
                  <a:spcPct val="100000"/>
                </a:lnSpc>
                <a:spcBef>
                  <a:spcPct val="20000"/>
                </a:spcBef>
                <a:spcAft>
                  <a:spcPct val="0"/>
                </a:spcAft>
                <a:buClr>
                  <a:srgbClr val="00628C"/>
                </a:buClr>
                <a:buSzTx/>
                <a:buFont typeface="Arial" charset="0"/>
                <a:buChar char="●"/>
                <a:tabLst/>
                <a:defRPr/>
              </a:pPr>
              <a:t>44</a:t>
            </a:fld>
            <a:endParaRPr kumimoji="0" lang="en-US" sz="1200" b="0" i="0" u="none" strike="noStrike" kern="1200" cap="none" spc="0" normalizeH="0" baseline="0" noProof="0">
              <a:ln>
                <a:noFill/>
              </a:ln>
              <a:solidFill>
                <a:prstClr val="black"/>
              </a:solidFill>
              <a:effectLst/>
              <a:uLnTx/>
              <a:uFillTx/>
              <a:latin typeface="Arial" charset="0"/>
              <a:ea typeface="+mn-ea"/>
              <a:cs typeface="+mn-cs"/>
            </a:endParaRPr>
          </a:p>
        </p:txBody>
      </p:sp>
    </p:spTree>
    <p:extLst>
      <p:ext uri="{BB962C8B-B14F-4D97-AF65-F5344CB8AC3E}">
        <p14:creationId xmlns:p14="http://schemas.microsoft.com/office/powerpoint/2010/main" val="818986477"/>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20000"/>
              </a:spcBef>
              <a:spcAft>
                <a:spcPct val="0"/>
              </a:spcAft>
              <a:buClr>
                <a:srgbClr val="00628C"/>
              </a:buClr>
              <a:buSzTx/>
              <a:buFont typeface="Arial" charset="0"/>
              <a:buChar char="●"/>
              <a:tabLst/>
              <a:defRPr/>
            </a:pPr>
            <a:fld id="{38B2033A-FB0F-7949-A9F0-CBC790DC54B4}" type="slidenum">
              <a:rPr kumimoji="0" lang="en-US" sz="1200" b="0" i="0" u="none" strike="noStrike" kern="1200" cap="none" spc="0" normalizeH="0" baseline="0" noProof="0" smtClean="0">
                <a:ln>
                  <a:noFill/>
                </a:ln>
                <a:solidFill>
                  <a:prstClr val="black"/>
                </a:solidFill>
                <a:effectLst/>
                <a:uLnTx/>
                <a:uFillTx/>
                <a:latin typeface="Arial" charset="0"/>
                <a:ea typeface="+mn-ea"/>
                <a:cs typeface="+mn-cs"/>
              </a:rPr>
              <a:pPr marL="0" marR="0" lvl="0" indent="0" algn="r" defTabSz="914400" rtl="0" eaLnBrk="1" fontAlgn="base" latinLnBrk="0" hangingPunct="1">
                <a:lnSpc>
                  <a:spcPct val="100000"/>
                </a:lnSpc>
                <a:spcBef>
                  <a:spcPct val="20000"/>
                </a:spcBef>
                <a:spcAft>
                  <a:spcPct val="0"/>
                </a:spcAft>
                <a:buClr>
                  <a:srgbClr val="00628C"/>
                </a:buClr>
                <a:buSzTx/>
                <a:buFont typeface="Arial" charset="0"/>
                <a:buChar char="●"/>
                <a:tabLst/>
                <a:defRPr/>
              </a:pPr>
              <a:t>45</a:t>
            </a:fld>
            <a:endParaRPr kumimoji="0" lang="en-US" sz="1200" b="0" i="0" u="none" strike="noStrike" kern="1200" cap="none" spc="0" normalizeH="0" baseline="0" noProof="0">
              <a:ln>
                <a:noFill/>
              </a:ln>
              <a:solidFill>
                <a:prstClr val="black"/>
              </a:solidFill>
              <a:effectLst/>
              <a:uLnTx/>
              <a:uFillTx/>
              <a:latin typeface="Arial" charset="0"/>
              <a:ea typeface="+mn-ea"/>
              <a:cs typeface="+mn-cs"/>
            </a:endParaRPr>
          </a:p>
        </p:txBody>
      </p:sp>
    </p:spTree>
    <p:extLst>
      <p:ext uri="{BB962C8B-B14F-4D97-AF65-F5344CB8AC3E}">
        <p14:creationId xmlns:p14="http://schemas.microsoft.com/office/powerpoint/2010/main" val="1364848978"/>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20000"/>
              </a:spcBef>
              <a:spcAft>
                <a:spcPct val="0"/>
              </a:spcAft>
              <a:buClr>
                <a:srgbClr val="00628C"/>
              </a:buClr>
              <a:buSzTx/>
              <a:buFont typeface="Arial" charset="0"/>
              <a:buChar char="●"/>
              <a:tabLst/>
              <a:defRPr/>
            </a:pPr>
            <a:fld id="{38B2033A-FB0F-7949-A9F0-CBC790DC54B4}" type="slidenum">
              <a:rPr kumimoji="0" lang="en-US" sz="1200" b="0" i="0" u="none" strike="noStrike" kern="1200" cap="none" spc="0" normalizeH="0" baseline="0" noProof="0" smtClean="0">
                <a:ln>
                  <a:noFill/>
                </a:ln>
                <a:solidFill>
                  <a:prstClr val="black"/>
                </a:solidFill>
                <a:effectLst/>
                <a:uLnTx/>
                <a:uFillTx/>
                <a:latin typeface="Arial" charset="0"/>
                <a:ea typeface="+mn-ea"/>
                <a:cs typeface="+mn-cs"/>
              </a:rPr>
              <a:pPr marL="0" marR="0" lvl="0" indent="0" algn="r" defTabSz="914400" rtl="0" eaLnBrk="1" fontAlgn="base" latinLnBrk="0" hangingPunct="1">
                <a:lnSpc>
                  <a:spcPct val="100000"/>
                </a:lnSpc>
                <a:spcBef>
                  <a:spcPct val="20000"/>
                </a:spcBef>
                <a:spcAft>
                  <a:spcPct val="0"/>
                </a:spcAft>
                <a:buClr>
                  <a:srgbClr val="00628C"/>
                </a:buClr>
                <a:buSzTx/>
                <a:buFont typeface="Arial" charset="0"/>
                <a:buChar char="●"/>
                <a:tabLst/>
                <a:defRPr/>
              </a:pPr>
              <a:t>46</a:t>
            </a:fld>
            <a:endParaRPr kumimoji="0" lang="en-US" sz="1200" b="0" i="0" u="none" strike="noStrike" kern="1200" cap="none" spc="0" normalizeH="0" baseline="0" noProof="0">
              <a:ln>
                <a:noFill/>
              </a:ln>
              <a:solidFill>
                <a:prstClr val="black"/>
              </a:solidFill>
              <a:effectLst/>
              <a:uLnTx/>
              <a:uFillTx/>
              <a:latin typeface="Arial" charset="0"/>
              <a:ea typeface="+mn-ea"/>
              <a:cs typeface="+mn-cs"/>
            </a:endParaRPr>
          </a:p>
        </p:txBody>
      </p:sp>
    </p:spTree>
    <p:extLst>
      <p:ext uri="{BB962C8B-B14F-4D97-AF65-F5344CB8AC3E}">
        <p14:creationId xmlns:p14="http://schemas.microsoft.com/office/powerpoint/2010/main" val="2140329688"/>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20000"/>
              </a:spcBef>
              <a:spcAft>
                <a:spcPct val="0"/>
              </a:spcAft>
              <a:buClr>
                <a:srgbClr val="00628C"/>
              </a:buClr>
              <a:buSzTx/>
              <a:buFont typeface="Arial" charset="0"/>
              <a:buChar char="●"/>
              <a:tabLst/>
              <a:defRPr/>
            </a:pPr>
            <a:fld id="{38B2033A-FB0F-7949-A9F0-CBC790DC54B4}" type="slidenum">
              <a:rPr kumimoji="0" lang="en-US" sz="1200" b="0" i="0" u="none" strike="noStrike" kern="1200" cap="none" spc="0" normalizeH="0" baseline="0" noProof="0" smtClean="0">
                <a:ln>
                  <a:noFill/>
                </a:ln>
                <a:solidFill>
                  <a:prstClr val="black"/>
                </a:solidFill>
                <a:effectLst/>
                <a:uLnTx/>
                <a:uFillTx/>
                <a:latin typeface="Arial" charset="0"/>
                <a:ea typeface="+mn-ea"/>
                <a:cs typeface="+mn-cs"/>
              </a:rPr>
              <a:pPr marL="0" marR="0" lvl="0" indent="0" algn="r" defTabSz="914400" rtl="0" eaLnBrk="1" fontAlgn="base" latinLnBrk="0" hangingPunct="1">
                <a:lnSpc>
                  <a:spcPct val="100000"/>
                </a:lnSpc>
                <a:spcBef>
                  <a:spcPct val="20000"/>
                </a:spcBef>
                <a:spcAft>
                  <a:spcPct val="0"/>
                </a:spcAft>
                <a:buClr>
                  <a:srgbClr val="00628C"/>
                </a:buClr>
                <a:buSzTx/>
                <a:buFont typeface="Arial" charset="0"/>
                <a:buChar char="●"/>
                <a:tabLst/>
                <a:defRPr/>
              </a:pPr>
              <a:t>47</a:t>
            </a:fld>
            <a:endParaRPr kumimoji="0" lang="en-US" sz="1200" b="0" i="0" u="none" strike="noStrike" kern="1200" cap="none" spc="0" normalizeH="0" baseline="0" noProof="0">
              <a:ln>
                <a:noFill/>
              </a:ln>
              <a:solidFill>
                <a:prstClr val="black"/>
              </a:solidFill>
              <a:effectLst/>
              <a:uLnTx/>
              <a:uFillTx/>
              <a:latin typeface="Arial" charset="0"/>
              <a:ea typeface="+mn-ea"/>
              <a:cs typeface="+mn-cs"/>
            </a:endParaRPr>
          </a:p>
        </p:txBody>
      </p:sp>
    </p:spTree>
    <p:extLst>
      <p:ext uri="{BB962C8B-B14F-4D97-AF65-F5344CB8AC3E}">
        <p14:creationId xmlns:p14="http://schemas.microsoft.com/office/powerpoint/2010/main" val="278642228"/>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20000"/>
              </a:spcBef>
              <a:spcAft>
                <a:spcPct val="0"/>
              </a:spcAft>
              <a:buClr>
                <a:srgbClr val="00628C"/>
              </a:buClr>
              <a:buSzTx/>
              <a:buFont typeface="Arial" charset="0"/>
              <a:buChar char="●"/>
              <a:tabLst/>
              <a:defRPr/>
            </a:pPr>
            <a:fld id="{38B2033A-FB0F-7949-A9F0-CBC790DC54B4}" type="slidenum">
              <a:rPr kumimoji="0" lang="en-US" sz="1200" b="0" i="0" u="none" strike="noStrike" kern="1200" cap="none" spc="0" normalizeH="0" baseline="0" noProof="0" smtClean="0">
                <a:ln>
                  <a:noFill/>
                </a:ln>
                <a:solidFill>
                  <a:prstClr val="black"/>
                </a:solidFill>
                <a:effectLst/>
                <a:uLnTx/>
                <a:uFillTx/>
                <a:latin typeface="Arial" charset="0"/>
                <a:ea typeface="+mn-ea"/>
                <a:cs typeface="+mn-cs"/>
              </a:rPr>
              <a:pPr marL="0" marR="0" lvl="0" indent="0" algn="r" defTabSz="914400" rtl="0" eaLnBrk="1" fontAlgn="base" latinLnBrk="0" hangingPunct="1">
                <a:lnSpc>
                  <a:spcPct val="100000"/>
                </a:lnSpc>
                <a:spcBef>
                  <a:spcPct val="20000"/>
                </a:spcBef>
                <a:spcAft>
                  <a:spcPct val="0"/>
                </a:spcAft>
                <a:buClr>
                  <a:srgbClr val="00628C"/>
                </a:buClr>
                <a:buSzTx/>
                <a:buFont typeface="Arial" charset="0"/>
                <a:buChar char="●"/>
                <a:tabLst/>
                <a:defRPr/>
              </a:pPr>
              <a:t>48</a:t>
            </a:fld>
            <a:endParaRPr kumimoji="0" lang="en-US" sz="1200" b="0" i="0" u="none" strike="noStrike" kern="1200" cap="none" spc="0" normalizeH="0" baseline="0" noProof="0">
              <a:ln>
                <a:noFill/>
              </a:ln>
              <a:solidFill>
                <a:prstClr val="black"/>
              </a:solidFill>
              <a:effectLst/>
              <a:uLnTx/>
              <a:uFillTx/>
              <a:latin typeface="Arial" charset="0"/>
              <a:ea typeface="+mn-ea"/>
              <a:cs typeface="+mn-cs"/>
            </a:endParaRPr>
          </a:p>
        </p:txBody>
      </p:sp>
    </p:spTree>
    <p:extLst>
      <p:ext uri="{BB962C8B-B14F-4D97-AF65-F5344CB8AC3E}">
        <p14:creationId xmlns:p14="http://schemas.microsoft.com/office/powerpoint/2010/main" val="410859935"/>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20000"/>
              </a:spcBef>
              <a:spcAft>
                <a:spcPct val="0"/>
              </a:spcAft>
              <a:buClr>
                <a:srgbClr val="00628C"/>
              </a:buClr>
              <a:buSzTx/>
              <a:buFont typeface="Arial" charset="0"/>
              <a:buChar char="●"/>
              <a:tabLst/>
              <a:defRPr/>
            </a:pPr>
            <a:fld id="{38B2033A-FB0F-7949-A9F0-CBC790DC54B4}" type="slidenum">
              <a:rPr kumimoji="0" lang="en-US" sz="1200" b="0" i="0" u="none" strike="noStrike" kern="1200" cap="none" spc="0" normalizeH="0" baseline="0" noProof="0" smtClean="0">
                <a:ln>
                  <a:noFill/>
                </a:ln>
                <a:solidFill>
                  <a:prstClr val="black"/>
                </a:solidFill>
                <a:effectLst/>
                <a:uLnTx/>
                <a:uFillTx/>
                <a:latin typeface="Arial" charset="0"/>
                <a:ea typeface="+mn-ea"/>
                <a:cs typeface="+mn-cs"/>
              </a:rPr>
              <a:pPr marL="0" marR="0" lvl="0" indent="0" algn="r" defTabSz="914400" rtl="0" eaLnBrk="1" fontAlgn="base" latinLnBrk="0" hangingPunct="1">
                <a:lnSpc>
                  <a:spcPct val="100000"/>
                </a:lnSpc>
                <a:spcBef>
                  <a:spcPct val="20000"/>
                </a:spcBef>
                <a:spcAft>
                  <a:spcPct val="0"/>
                </a:spcAft>
                <a:buClr>
                  <a:srgbClr val="00628C"/>
                </a:buClr>
                <a:buSzTx/>
                <a:buFont typeface="Arial" charset="0"/>
                <a:buChar char="●"/>
                <a:tabLst/>
                <a:defRPr/>
              </a:pPr>
              <a:t>49</a:t>
            </a:fld>
            <a:endParaRPr kumimoji="0" lang="en-US" sz="1200" b="0" i="0" u="none" strike="noStrike" kern="1200" cap="none" spc="0" normalizeH="0" baseline="0" noProof="0">
              <a:ln>
                <a:noFill/>
              </a:ln>
              <a:solidFill>
                <a:prstClr val="black"/>
              </a:solidFill>
              <a:effectLst/>
              <a:uLnTx/>
              <a:uFillTx/>
              <a:latin typeface="Arial" charset="0"/>
              <a:ea typeface="+mn-ea"/>
              <a:cs typeface="+mn-cs"/>
            </a:endParaRPr>
          </a:p>
        </p:txBody>
      </p:sp>
    </p:spTree>
    <p:extLst>
      <p:ext uri="{BB962C8B-B14F-4D97-AF65-F5344CB8AC3E}">
        <p14:creationId xmlns:p14="http://schemas.microsoft.com/office/powerpoint/2010/main" val="21971353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endParaRPr lang="en-GB" b="0" i="0" dirty="0">
              <a:solidFill>
                <a:srgbClr val="1D1C1D"/>
              </a:solidFill>
              <a:effectLst/>
              <a:latin typeface="Arial" panose="020B0604020202020204" pitchFamily="34" charset="0"/>
              <a:cs typeface="Arial" panose="020B0604020202020204" pitchFamily="34" charset="0"/>
            </a:endParaRPr>
          </a:p>
          <a:p>
            <a:pPr marL="171450" indent="-171450">
              <a:buFont typeface="Arial" panose="020B0604020202020204" pitchFamily="34" charset="0"/>
              <a:buChar char="•"/>
            </a:pPr>
            <a:endParaRPr lang="en-GB"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fld id="{1B825CF7-397B-40E2-885F-DC75A9265B37}" type="slidenum">
              <a:rPr lang="en-GB" smtClean="0"/>
              <a:t>5</a:t>
            </a:fld>
            <a:endParaRPr lang="en-GB"/>
          </a:p>
        </p:txBody>
      </p:sp>
    </p:spTree>
    <p:extLst>
      <p:ext uri="{BB962C8B-B14F-4D97-AF65-F5344CB8AC3E}">
        <p14:creationId xmlns:p14="http://schemas.microsoft.com/office/powerpoint/2010/main" val="1988580579"/>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8B2033A-FB0F-7949-A9F0-CBC790DC54B4}"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50</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364848978"/>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endParaRPr lang="en-GB" b="0" i="0" dirty="0">
              <a:solidFill>
                <a:srgbClr val="1D1C1D"/>
              </a:solidFill>
              <a:effectLst/>
              <a:latin typeface="Arial" panose="020B0604020202020204" pitchFamily="34" charset="0"/>
              <a:cs typeface="Arial" panose="020B0604020202020204" pitchFamily="34" charset="0"/>
            </a:endParaRPr>
          </a:p>
          <a:p>
            <a:pPr marL="171450" indent="-171450">
              <a:buFont typeface="Arial" panose="020B0604020202020204" pitchFamily="34" charset="0"/>
              <a:buChar char="•"/>
            </a:pPr>
            <a:endParaRPr lang="en-GB"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fld id="{1B825CF7-397B-40E2-885F-DC75A9265B37}" type="slidenum">
              <a:rPr lang="en-GB" smtClean="0"/>
              <a:t>51</a:t>
            </a:fld>
            <a:endParaRPr lang="en-GB"/>
          </a:p>
        </p:txBody>
      </p:sp>
    </p:spTree>
    <p:extLst>
      <p:ext uri="{BB962C8B-B14F-4D97-AF65-F5344CB8AC3E}">
        <p14:creationId xmlns:p14="http://schemas.microsoft.com/office/powerpoint/2010/main" val="3837417293"/>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GB" sz="1200"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pPr marL="0" marR="0" lvl="0" indent="0" algn="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Char char="●"/>
              <a:tabLst/>
              <a:defRPr/>
            </a:pPr>
            <a:fld id="{5477B08E-F819-4255-AC4F-EF53476C5F78}" type="slidenum">
              <a:rPr kumimoji="0" lang="en-GB"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Char char="●"/>
                <a:tabLst/>
                <a:defRPr/>
              </a:pPr>
              <a:t>52</a:t>
            </a:fld>
            <a:endPar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912903338"/>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20000"/>
              </a:spcBef>
              <a:spcAft>
                <a:spcPct val="0"/>
              </a:spcAft>
              <a:buClr>
                <a:srgbClr val="00628C"/>
              </a:buClr>
              <a:buSzTx/>
              <a:buFont typeface="Arial" charset="0"/>
              <a:buChar char="●"/>
              <a:tabLst/>
              <a:defRPr/>
            </a:pPr>
            <a:fld id="{38B2033A-FB0F-7949-A9F0-CBC790DC54B4}" type="slidenum">
              <a:rPr kumimoji="0" lang="en-US" sz="1200" b="0" i="0" u="none" strike="noStrike" kern="1200" cap="none" spc="0" normalizeH="0" baseline="0" noProof="0" smtClean="0">
                <a:ln>
                  <a:noFill/>
                </a:ln>
                <a:solidFill>
                  <a:prstClr val="black"/>
                </a:solidFill>
                <a:effectLst/>
                <a:uLnTx/>
                <a:uFillTx/>
                <a:latin typeface="Arial" charset="0"/>
                <a:ea typeface="+mn-ea"/>
                <a:cs typeface="+mn-cs"/>
              </a:rPr>
              <a:pPr marL="0" marR="0" lvl="0" indent="0" algn="r" defTabSz="914400" rtl="0" eaLnBrk="1" fontAlgn="base" latinLnBrk="0" hangingPunct="1">
                <a:lnSpc>
                  <a:spcPct val="100000"/>
                </a:lnSpc>
                <a:spcBef>
                  <a:spcPct val="20000"/>
                </a:spcBef>
                <a:spcAft>
                  <a:spcPct val="0"/>
                </a:spcAft>
                <a:buClr>
                  <a:srgbClr val="00628C"/>
                </a:buClr>
                <a:buSzTx/>
                <a:buFont typeface="Arial" charset="0"/>
                <a:buChar char="●"/>
                <a:tabLst/>
                <a:defRPr/>
              </a:pPr>
              <a:t>53</a:t>
            </a:fld>
            <a:endParaRPr kumimoji="0" lang="en-US" sz="1200" b="0" i="0" u="none" strike="noStrike" kern="1200" cap="none" spc="0" normalizeH="0" baseline="0" noProof="0">
              <a:ln>
                <a:noFill/>
              </a:ln>
              <a:solidFill>
                <a:prstClr val="black"/>
              </a:solidFill>
              <a:effectLst/>
              <a:uLnTx/>
              <a:uFillTx/>
              <a:latin typeface="Arial" charset="0"/>
              <a:ea typeface="+mn-ea"/>
              <a:cs typeface="+mn-cs"/>
            </a:endParaRPr>
          </a:p>
        </p:txBody>
      </p:sp>
    </p:spTree>
    <p:extLst>
      <p:ext uri="{BB962C8B-B14F-4D97-AF65-F5344CB8AC3E}">
        <p14:creationId xmlns:p14="http://schemas.microsoft.com/office/powerpoint/2010/main" val="2111362097"/>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20000"/>
              </a:spcBef>
              <a:spcAft>
                <a:spcPct val="0"/>
              </a:spcAft>
              <a:buClr>
                <a:srgbClr val="00628C"/>
              </a:buClr>
              <a:buSzTx/>
              <a:buFont typeface="Arial" charset="0"/>
              <a:buChar char="●"/>
              <a:tabLst/>
              <a:defRPr/>
            </a:pPr>
            <a:fld id="{38B2033A-FB0F-7949-A9F0-CBC790DC54B4}" type="slidenum">
              <a:rPr kumimoji="0" lang="en-US" sz="1200" b="0" i="0" u="none" strike="noStrike" kern="1200" cap="none" spc="0" normalizeH="0" baseline="0" noProof="0" smtClean="0">
                <a:ln>
                  <a:noFill/>
                </a:ln>
                <a:solidFill>
                  <a:prstClr val="black"/>
                </a:solidFill>
                <a:effectLst/>
                <a:uLnTx/>
                <a:uFillTx/>
                <a:latin typeface="Arial" charset="0"/>
                <a:ea typeface="+mn-ea"/>
                <a:cs typeface="+mn-cs"/>
              </a:rPr>
              <a:pPr marL="0" marR="0" lvl="0" indent="0" algn="r" defTabSz="914400" rtl="0" eaLnBrk="1" fontAlgn="base" latinLnBrk="0" hangingPunct="1">
                <a:lnSpc>
                  <a:spcPct val="100000"/>
                </a:lnSpc>
                <a:spcBef>
                  <a:spcPct val="20000"/>
                </a:spcBef>
                <a:spcAft>
                  <a:spcPct val="0"/>
                </a:spcAft>
                <a:buClr>
                  <a:srgbClr val="00628C"/>
                </a:buClr>
                <a:buSzTx/>
                <a:buFont typeface="Arial" charset="0"/>
                <a:buChar char="●"/>
                <a:tabLst/>
                <a:defRPr/>
              </a:pPr>
              <a:t>54</a:t>
            </a:fld>
            <a:endParaRPr kumimoji="0" lang="en-US" sz="1200" b="0" i="0" u="none" strike="noStrike" kern="1200" cap="none" spc="0" normalizeH="0" baseline="0" noProof="0">
              <a:ln>
                <a:noFill/>
              </a:ln>
              <a:solidFill>
                <a:prstClr val="black"/>
              </a:solidFill>
              <a:effectLst/>
              <a:uLnTx/>
              <a:uFillTx/>
              <a:latin typeface="Arial" charset="0"/>
              <a:ea typeface="+mn-ea"/>
              <a:cs typeface="+mn-cs"/>
            </a:endParaRPr>
          </a:p>
        </p:txBody>
      </p:sp>
    </p:spTree>
    <p:extLst>
      <p:ext uri="{BB962C8B-B14F-4D97-AF65-F5344CB8AC3E}">
        <p14:creationId xmlns:p14="http://schemas.microsoft.com/office/powerpoint/2010/main" val="3578115886"/>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20000"/>
              </a:spcBef>
              <a:spcAft>
                <a:spcPct val="0"/>
              </a:spcAft>
              <a:buClr>
                <a:srgbClr val="00628C"/>
              </a:buClr>
              <a:buSzTx/>
              <a:buFont typeface="Arial" charset="0"/>
              <a:buChar char="●"/>
              <a:tabLst/>
              <a:defRPr/>
            </a:pPr>
            <a:fld id="{38B2033A-FB0F-7949-A9F0-CBC790DC54B4}" type="slidenum">
              <a:rPr kumimoji="0" lang="en-US" sz="1200" b="0" i="0" u="none" strike="noStrike" kern="1200" cap="none" spc="0" normalizeH="0" baseline="0" noProof="0" smtClean="0">
                <a:ln>
                  <a:noFill/>
                </a:ln>
                <a:solidFill>
                  <a:prstClr val="black"/>
                </a:solidFill>
                <a:effectLst/>
                <a:uLnTx/>
                <a:uFillTx/>
                <a:latin typeface="Arial" charset="0"/>
                <a:ea typeface="+mn-ea"/>
                <a:cs typeface="+mn-cs"/>
              </a:rPr>
              <a:pPr marL="0" marR="0" lvl="0" indent="0" algn="r" defTabSz="914400" rtl="0" eaLnBrk="1" fontAlgn="base" latinLnBrk="0" hangingPunct="1">
                <a:lnSpc>
                  <a:spcPct val="100000"/>
                </a:lnSpc>
                <a:spcBef>
                  <a:spcPct val="20000"/>
                </a:spcBef>
                <a:spcAft>
                  <a:spcPct val="0"/>
                </a:spcAft>
                <a:buClr>
                  <a:srgbClr val="00628C"/>
                </a:buClr>
                <a:buSzTx/>
                <a:buFont typeface="Arial" charset="0"/>
                <a:buChar char="●"/>
                <a:tabLst/>
                <a:defRPr/>
              </a:pPr>
              <a:t>55</a:t>
            </a:fld>
            <a:endParaRPr kumimoji="0" lang="en-US" sz="1200" b="0" i="0" u="none" strike="noStrike" kern="1200" cap="none" spc="0" normalizeH="0" baseline="0" noProof="0">
              <a:ln>
                <a:noFill/>
              </a:ln>
              <a:solidFill>
                <a:prstClr val="black"/>
              </a:solidFill>
              <a:effectLst/>
              <a:uLnTx/>
              <a:uFillTx/>
              <a:latin typeface="Arial" charset="0"/>
              <a:ea typeface="+mn-ea"/>
              <a:cs typeface="+mn-cs"/>
            </a:endParaRPr>
          </a:p>
        </p:txBody>
      </p:sp>
    </p:spTree>
    <p:extLst>
      <p:ext uri="{BB962C8B-B14F-4D97-AF65-F5344CB8AC3E}">
        <p14:creationId xmlns:p14="http://schemas.microsoft.com/office/powerpoint/2010/main" val="2095153860"/>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20000"/>
              </a:spcBef>
              <a:spcAft>
                <a:spcPct val="0"/>
              </a:spcAft>
              <a:buClr>
                <a:srgbClr val="00628C"/>
              </a:buClr>
              <a:buSzTx/>
              <a:buFont typeface="Arial" charset="0"/>
              <a:buChar char="●"/>
              <a:tabLst/>
              <a:defRPr/>
            </a:pPr>
            <a:fld id="{38B2033A-FB0F-7949-A9F0-CBC790DC54B4}" type="slidenum">
              <a:rPr kumimoji="0" lang="en-US" sz="1200" b="0" i="0" u="none" strike="noStrike" kern="1200" cap="none" spc="0" normalizeH="0" baseline="0" noProof="0" smtClean="0">
                <a:ln>
                  <a:noFill/>
                </a:ln>
                <a:solidFill>
                  <a:prstClr val="black"/>
                </a:solidFill>
                <a:effectLst/>
                <a:uLnTx/>
                <a:uFillTx/>
                <a:latin typeface="Arial" charset="0"/>
                <a:ea typeface="+mn-ea"/>
                <a:cs typeface="+mn-cs"/>
              </a:rPr>
              <a:pPr marL="0" marR="0" lvl="0" indent="0" algn="r" defTabSz="914400" rtl="0" eaLnBrk="1" fontAlgn="base" latinLnBrk="0" hangingPunct="1">
                <a:lnSpc>
                  <a:spcPct val="100000"/>
                </a:lnSpc>
                <a:spcBef>
                  <a:spcPct val="20000"/>
                </a:spcBef>
                <a:spcAft>
                  <a:spcPct val="0"/>
                </a:spcAft>
                <a:buClr>
                  <a:srgbClr val="00628C"/>
                </a:buClr>
                <a:buSzTx/>
                <a:buFont typeface="Arial" charset="0"/>
                <a:buChar char="●"/>
                <a:tabLst/>
                <a:defRPr/>
              </a:pPr>
              <a:t>56</a:t>
            </a:fld>
            <a:endParaRPr kumimoji="0" lang="en-US" sz="1200" b="0" i="0" u="none" strike="noStrike" kern="1200" cap="none" spc="0" normalizeH="0" baseline="0" noProof="0">
              <a:ln>
                <a:noFill/>
              </a:ln>
              <a:solidFill>
                <a:prstClr val="black"/>
              </a:solidFill>
              <a:effectLst/>
              <a:uLnTx/>
              <a:uFillTx/>
              <a:latin typeface="Arial" charset="0"/>
              <a:ea typeface="+mn-ea"/>
              <a:cs typeface="+mn-cs"/>
            </a:endParaRPr>
          </a:p>
        </p:txBody>
      </p:sp>
    </p:spTree>
    <p:extLst>
      <p:ext uri="{BB962C8B-B14F-4D97-AF65-F5344CB8AC3E}">
        <p14:creationId xmlns:p14="http://schemas.microsoft.com/office/powerpoint/2010/main" val="4095613135"/>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20000"/>
              </a:spcBef>
              <a:spcAft>
                <a:spcPct val="0"/>
              </a:spcAft>
              <a:buClr>
                <a:srgbClr val="00628C"/>
              </a:buClr>
              <a:buSzTx/>
              <a:buFont typeface="Arial" charset="0"/>
              <a:buChar char="●"/>
              <a:tabLst/>
              <a:defRPr/>
            </a:pPr>
            <a:fld id="{38B2033A-FB0F-7949-A9F0-CBC790DC54B4}" type="slidenum">
              <a:rPr kumimoji="0" lang="en-US" sz="1200" b="0" i="0" u="none" strike="noStrike" kern="1200" cap="none" spc="0" normalizeH="0" baseline="0" noProof="0" smtClean="0">
                <a:ln>
                  <a:noFill/>
                </a:ln>
                <a:solidFill>
                  <a:prstClr val="black"/>
                </a:solidFill>
                <a:effectLst/>
                <a:uLnTx/>
                <a:uFillTx/>
                <a:latin typeface="Arial" charset="0"/>
                <a:ea typeface="+mn-ea"/>
                <a:cs typeface="+mn-cs"/>
              </a:rPr>
              <a:pPr marL="0" marR="0" lvl="0" indent="0" algn="r" defTabSz="914400" rtl="0" eaLnBrk="1" fontAlgn="base" latinLnBrk="0" hangingPunct="1">
                <a:lnSpc>
                  <a:spcPct val="100000"/>
                </a:lnSpc>
                <a:spcBef>
                  <a:spcPct val="20000"/>
                </a:spcBef>
                <a:spcAft>
                  <a:spcPct val="0"/>
                </a:spcAft>
                <a:buClr>
                  <a:srgbClr val="00628C"/>
                </a:buClr>
                <a:buSzTx/>
                <a:buFont typeface="Arial" charset="0"/>
                <a:buChar char="●"/>
                <a:tabLst/>
                <a:defRPr/>
              </a:pPr>
              <a:t>57</a:t>
            </a:fld>
            <a:endParaRPr kumimoji="0" lang="en-US" sz="1200" b="0" i="0" u="none" strike="noStrike" kern="1200" cap="none" spc="0" normalizeH="0" baseline="0" noProof="0">
              <a:ln>
                <a:noFill/>
              </a:ln>
              <a:solidFill>
                <a:prstClr val="black"/>
              </a:solidFill>
              <a:effectLst/>
              <a:uLnTx/>
              <a:uFillTx/>
              <a:latin typeface="Arial" charset="0"/>
              <a:ea typeface="+mn-ea"/>
              <a:cs typeface="+mn-cs"/>
            </a:endParaRPr>
          </a:p>
        </p:txBody>
      </p:sp>
    </p:spTree>
    <p:extLst>
      <p:ext uri="{BB962C8B-B14F-4D97-AF65-F5344CB8AC3E}">
        <p14:creationId xmlns:p14="http://schemas.microsoft.com/office/powerpoint/2010/main" val="2802690736"/>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20000"/>
              </a:spcBef>
              <a:spcAft>
                <a:spcPct val="0"/>
              </a:spcAft>
              <a:buClr>
                <a:srgbClr val="00628C"/>
              </a:buClr>
              <a:buSzTx/>
              <a:buFont typeface="Arial" charset="0"/>
              <a:buChar char="●"/>
              <a:tabLst/>
              <a:defRPr/>
            </a:pPr>
            <a:fld id="{38B2033A-FB0F-7949-A9F0-CBC790DC54B4}" type="slidenum">
              <a:rPr kumimoji="0" lang="en-US" sz="1200" b="0" i="0" u="none" strike="noStrike" kern="1200" cap="none" spc="0" normalizeH="0" baseline="0" noProof="0" smtClean="0">
                <a:ln>
                  <a:noFill/>
                </a:ln>
                <a:solidFill>
                  <a:prstClr val="black"/>
                </a:solidFill>
                <a:effectLst/>
                <a:uLnTx/>
                <a:uFillTx/>
                <a:latin typeface="Arial" charset="0"/>
                <a:ea typeface="+mn-ea"/>
                <a:cs typeface="+mn-cs"/>
              </a:rPr>
              <a:pPr marL="0" marR="0" lvl="0" indent="0" algn="r" defTabSz="914400" rtl="0" eaLnBrk="1" fontAlgn="base" latinLnBrk="0" hangingPunct="1">
                <a:lnSpc>
                  <a:spcPct val="100000"/>
                </a:lnSpc>
                <a:spcBef>
                  <a:spcPct val="20000"/>
                </a:spcBef>
                <a:spcAft>
                  <a:spcPct val="0"/>
                </a:spcAft>
                <a:buClr>
                  <a:srgbClr val="00628C"/>
                </a:buClr>
                <a:buSzTx/>
                <a:buFont typeface="Arial" charset="0"/>
                <a:buChar char="●"/>
                <a:tabLst/>
                <a:defRPr/>
              </a:pPr>
              <a:t>58</a:t>
            </a:fld>
            <a:endParaRPr kumimoji="0" lang="en-US" sz="1200" b="0" i="0" u="none" strike="noStrike" kern="1200" cap="none" spc="0" normalizeH="0" baseline="0" noProof="0">
              <a:ln>
                <a:noFill/>
              </a:ln>
              <a:solidFill>
                <a:prstClr val="black"/>
              </a:solidFill>
              <a:effectLst/>
              <a:uLnTx/>
              <a:uFillTx/>
              <a:latin typeface="Arial" charset="0"/>
              <a:ea typeface="+mn-ea"/>
              <a:cs typeface="+mn-cs"/>
            </a:endParaRPr>
          </a:p>
        </p:txBody>
      </p:sp>
    </p:spTree>
    <p:extLst>
      <p:ext uri="{BB962C8B-B14F-4D97-AF65-F5344CB8AC3E}">
        <p14:creationId xmlns:p14="http://schemas.microsoft.com/office/powerpoint/2010/main" val="3086330849"/>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20000"/>
              </a:spcBef>
              <a:spcAft>
                <a:spcPct val="0"/>
              </a:spcAft>
              <a:buClr>
                <a:srgbClr val="00628C"/>
              </a:buClr>
              <a:buSzTx/>
              <a:buFont typeface="Arial" charset="0"/>
              <a:buChar char="●"/>
              <a:tabLst/>
              <a:defRPr/>
            </a:pPr>
            <a:fld id="{38B2033A-FB0F-7949-A9F0-CBC790DC54B4}" type="slidenum">
              <a:rPr kumimoji="0" lang="en-US" sz="1200" b="0" i="0" u="none" strike="noStrike" kern="1200" cap="none" spc="0" normalizeH="0" baseline="0" noProof="0" smtClean="0">
                <a:ln>
                  <a:noFill/>
                </a:ln>
                <a:solidFill>
                  <a:prstClr val="black"/>
                </a:solidFill>
                <a:effectLst/>
                <a:uLnTx/>
                <a:uFillTx/>
                <a:latin typeface="Arial" charset="0"/>
                <a:ea typeface="+mn-ea"/>
                <a:cs typeface="+mn-cs"/>
              </a:rPr>
              <a:pPr marL="0" marR="0" lvl="0" indent="0" algn="r" defTabSz="914400" rtl="0" eaLnBrk="1" fontAlgn="base" latinLnBrk="0" hangingPunct="1">
                <a:lnSpc>
                  <a:spcPct val="100000"/>
                </a:lnSpc>
                <a:spcBef>
                  <a:spcPct val="20000"/>
                </a:spcBef>
                <a:spcAft>
                  <a:spcPct val="0"/>
                </a:spcAft>
                <a:buClr>
                  <a:srgbClr val="00628C"/>
                </a:buClr>
                <a:buSzTx/>
                <a:buFont typeface="Arial" charset="0"/>
                <a:buChar char="●"/>
                <a:tabLst/>
                <a:defRPr/>
              </a:pPr>
              <a:t>59</a:t>
            </a:fld>
            <a:endParaRPr kumimoji="0" lang="en-US" sz="1200" b="0" i="0" u="none" strike="noStrike" kern="1200" cap="none" spc="0" normalizeH="0" baseline="0" noProof="0">
              <a:ln>
                <a:noFill/>
              </a:ln>
              <a:solidFill>
                <a:prstClr val="black"/>
              </a:solidFill>
              <a:effectLst/>
              <a:uLnTx/>
              <a:uFillTx/>
              <a:latin typeface="Arial" charset="0"/>
              <a:ea typeface="+mn-ea"/>
              <a:cs typeface="+mn-cs"/>
            </a:endParaRPr>
          </a:p>
        </p:txBody>
      </p:sp>
    </p:spTree>
    <p:extLst>
      <p:ext uri="{BB962C8B-B14F-4D97-AF65-F5344CB8AC3E}">
        <p14:creationId xmlns:p14="http://schemas.microsoft.com/office/powerpoint/2010/main" val="364870635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GB" sz="1200"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pPr marL="0" marR="0" lvl="0" indent="0" algn="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Char char="●"/>
              <a:tabLst/>
              <a:defRPr/>
            </a:pPr>
            <a:fld id="{5477B08E-F819-4255-AC4F-EF53476C5F78}" type="slidenum">
              <a:rPr kumimoji="0" lang="en-GB"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Char char="●"/>
                <a:tabLst/>
                <a:defRPr/>
              </a:pPr>
              <a:t>6</a:t>
            </a:fld>
            <a:endPar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998891204"/>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20000"/>
              </a:spcBef>
              <a:spcAft>
                <a:spcPct val="0"/>
              </a:spcAft>
              <a:buClr>
                <a:srgbClr val="00628C"/>
              </a:buClr>
              <a:buSzTx/>
              <a:buFont typeface="Arial" charset="0"/>
              <a:buChar char="●"/>
              <a:tabLst/>
              <a:defRPr/>
            </a:pPr>
            <a:fld id="{38B2033A-FB0F-7949-A9F0-CBC790DC54B4}" type="slidenum">
              <a:rPr kumimoji="0" lang="en-US" sz="1200" b="0" i="0" u="none" strike="noStrike" kern="1200" cap="none" spc="0" normalizeH="0" baseline="0" noProof="0" smtClean="0">
                <a:ln>
                  <a:noFill/>
                </a:ln>
                <a:solidFill>
                  <a:prstClr val="black"/>
                </a:solidFill>
                <a:effectLst/>
                <a:uLnTx/>
                <a:uFillTx/>
                <a:latin typeface="Arial" charset="0"/>
                <a:ea typeface="+mn-ea"/>
                <a:cs typeface="+mn-cs"/>
              </a:rPr>
              <a:pPr marL="0" marR="0" lvl="0" indent="0" algn="r" defTabSz="914400" rtl="0" eaLnBrk="1" fontAlgn="base" latinLnBrk="0" hangingPunct="1">
                <a:lnSpc>
                  <a:spcPct val="100000"/>
                </a:lnSpc>
                <a:spcBef>
                  <a:spcPct val="20000"/>
                </a:spcBef>
                <a:spcAft>
                  <a:spcPct val="0"/>
                </a:spcAft>
                <a:buClr>
                  <a:srgbClr val="00628C"/>
                </a:buClr>
                <a:buSzTx/>
                <a:buFont typeface="Arial" charset="0"/>
                <a:buChar char="●"/>
                <a:tabLst/>
                <a:defRPr/>
              </a:pPr>
              <a:t>60</a:t>
            </a:fld>
            <a:endParaRPr kumimoji="0" lang="en-US" sz="1200" b="0" i="0" u="none" strike="noStrike" kern="1200" cap="none" spc="0" normalizeH="0" baseline="0" noProof="0">
              <a:ln>
                <a:noFill/>
              </a:ln>
              <a:solidFill>
                <a:prstClr val="black"/>
              </a:solidFill>
              <a:effectLst/>
              <a:uLnTx/>
              <a:uFillTx/>
              <a:latin typeface="Arial" charset="0"/>
              <a:ea typeface="+mn-ea"/>
              <a:cs typeface="+mn-cs"/>
            </a:endParaRPr>
          </a:p>
        </p:txBody>
      </p:sp>
    </p:spTree>
    <p:extLst>
      <p:ext uri="{BB962C8B-B14F-4D97-AF65-F5344CB8AC3E}">
        <p14:creationId xmlns:p14="http://schemas.microsoft.com/office/powerpoint/2010/main" val="3462495968"/>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20000"/>
              </a:spcBef>
              <a:spcAft>
                <a:spcPct val="0"/>
              </a:spcAft>
              <a:buClr>
                <a:srgbClr val="00628C"/>
              </a:buClr>
              <a:buSzTx/>
              <a:buFont typeface="Arial" charset="0"/>
              <a:buChar char="●"/>
              <a:tabLst/>
              <a:defRPr/>
            </a:pPr>
            <a:fld id="{38B2033A-FB0F-7949-A9F0-CBC790DC54B4}" type="slidenum">
              <a:rPr kumimoji="0" lang="en-US" sz="1200" b="0" i="0" u="none" strike="noStrike" kern="1200" cap="none" spc="0" normalizeH="0" baseline="0" noProof="0" smtClean="0">
                <a:ln>
                  <a:noFill/>
                </a:ln>
                <a:solidFill>
                  <a:prstClr val="black"/>
                </a:solidFill>
                <a:effectLst/>
                <a:uLnTx/>
                <a:uFillTx/>
                <a:latin typeface="Arial" charset="0"/>
                <a:ea typeface="+mn-ea"/>
                <a:cs typeface="+mn-cs"/>
              </a:rPr>
              <a:pPr marL="0" marR="0" lvl="0" indent="0" algn="r" defTabSz="914400" rtl="0" eaLnBrk="1" fontAlgn="base" latinLnBrk="0" hangingPunct="1">
                <a:lnSpc>
                  <a:spcPct val="100000"/>
                </a:lnSpc>
                <a:spcBef>
                  <a:spcPct val="20000"/>
                </a:spcBef>
                <a:spcAft>
                  <a:spcPct val="0"/>
                </a:spcAft>
                <a:buClr>
                  <a:srgbClr val="00628C"/>
                </a:buClr>
                <a:buSzTx/>
                <a:buFont typeface="Arial" charset="0"/>
                <a:buChar char="●"/>
                <a:tabLst/>
                <a:defRPr/>
              </a:pPr>
              <a:t>61</a:t>
            </a:fld>
            <a:endParaRPr kumimoji="0" lang="en-US" sz="1200" b="0" i="0" u="none" strike="noStrike" kern="1200" cap="none" spc="0" normalizeH="0" baseline="0" noProof="0">
              <a:ln>
                <a:noFill/>
              </a:ln>
              <a:solidFill>
                <a:prstClr val="black"/>
              </a:solidFill>
              <a:effectLst/>
              <a:uLnTx/>
              <a:uFillTx/>
              <a:latin typeface="Arial" charset="0"/>
              <a:ea typeface="+mn-ea"/>
              <a:cs typeface="+mn-cs"/>
            </a:endParaRPr>
          </a:p>
        </p:txBody>
      </p:sp>
    </p:spTree>
    <p:extLst>
      <p:ext uri="{BB962C8B-B14F-4D97-AF65-F5344CB8AC3E}">
        <p14:creationId xmlns:p14="http://schemas.microsoft.com/office/powerpoint/2010/main" val="3101440878"/>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endParaRPr lang="en-GB" b="0" i="0" dirty="0">
              <a:solidFill>
                <a:srgbClr val="1D1C1D"/>
              </a:solidFill>
              <a:effectLst/>
              <a:latin typeface="Arial" panose="020B0604020202020204" pitchFamily="34" charset="0"/>
              <a:cs typeface="Arial" panose="020B0604020202020204" pitchFamily="34" charset="0"/>
            </a:endParaRPr>
          </a:p>
          <a:p>
            <a:pPr marL="171450" indent="-171450">
              <a:buFont typeface="Arial" panose="020B0604020202020204" pitchFamily="34" charset="0"/>
              <a:buChar char="•"/>
            </a:pPr>
            <a:endParaRPr lang="en-GB"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fld id="{1B825CF7-397B-40E2-885F-DC75A9265B37}" type="slidenum">
              <a:rPr lang="en-GB" smtClean="0"/>
              <a:t>62</a:t>
            </a:fld>
            <a:endParaRPr lang="en-GB"/>
          </a:p>
        </p:txBody>
      </p:sp>
    </p:spTree>
    <p:extLst>
      <p:ext uri="{BB962C8B-B14F-4D97-AF65-F5344CB8AC3E}">
        <p14:creationId xmlns:p14="http://schemas.microsoft.com/office/powerpoint/2010/main" val="2354006773"/>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GB" sz="1200"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pPr marL="0" marR="0" lvl="0" indent="0" algn="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Char char="●"/>
              <a:tabLst/>
              <a:defRPr/>
            </a:pPr>
            <a:fld id="{5477B08E-F819-4255-AC4F-EF53476C5F78}" type="slidenum">
              <a:rPr kumimoji="0" lang="en-GB"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Char char="●"/>
                <a:tabLst/>
                <a:defRPr/>
              </a:pPr>
              <a:t>63</a:t>
            </a:fld>
            <a:endPar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4291026033"/>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20000"/>
              </a:spcBef>
              <a:spcAft>
                <a:spcPct val="0"/>
              </a:spcAft>
              <a:buClr>
                <a:srgbClr val="00628C"/>
              </a:buClr>
              <a:buSzTx/>
              <a:buFont typeface="Arial" charset="0"/>
              <a:buChar char="●"/>
              <a:tabLst/>
              <a:defRPr/>
            </a:pPr>
            <a:fld id="{38B2033A-FB0F-7949-A9F0-CBC790DC54B4}" type="slidenum">
              <a:rPr kumimoji="0" lang="en-US" sz="1200" b="0" i="0" u="none" strike="noStrike" kern="1200" cap="none" spc="0" normalizeH="0" baseline="0" noProof="0" smtClean="0">
                <a:ln>
                  <a:noFill/>
                </a:ln>
                <a:solidFill>
                  <a:prstClr val="black"/>
                </a:solidFill>
                <a:effectLst/>
                <a:uLnTx/>
                <a:uFillTx/>
                <a:latin typeface="Arial" charset="0"/>
                <a:ea typeface="+mn-ea"/>
                <a:cs typeface="+mn-cs"/>
              </a:rPr>
              <a:pPr marL="0" marR="0" lvl="0" indent="0" algn="r" defTabSz="914400" rtl="0" eaLnBrk="1" fontAlgn="base" latinLnBrk="0" hangingPunct="1">
                <a:lnSpc>
                  <a:spcPct val="100000"/>
                </a:lnSpc>
                <a:spcBef>
                  <a:spcPct val="20000"/>
                </a:spcBef>
                <a:spcAft>
                  <a:spcPct val="0"/>
                </a:spcAft>
                <a:buClr>
                  <a:srgbClr val="00628C"/>
                </a:buClr>
                <a:buSzTx/>
                <a:buFont typeface="Arial" charset="0"/>
                <a:buChar char="●"/>
                <a:tabLst/>
                <a:defRPr/>
              </a:pPr>
              <a:t>64</a:t>
            </a:fld>
            <a:endParaRPr kumimoji="0" lang="en-US" sz="1200" b="0" i="0" u="none" strike="noStrike" kern="1200" cap="none" spc="0" normalizeH="0" baseline="0" noProof="0">
              <a:ln>
                <a:noFill/>
              </a:ln>
              <a:solidFill>
                <a:prstClr val="black"/>
              </a:solidFill>
              <a:effectLst/>
              <a:uLnTx/>
              <a:uFillTx/>
              <a:latin typeface="Arial" charset="0"/>
              <a:ea typeface="+mn-ea"/>
              <a:cs typeface="+mn-cs"/>
            </a:endParaRPr>
          </a:p>
        </p:txBody>
      </p:sp>
    </p:spTree>
    <p:extLst>
      <p:ext uri="{BB962C8B-B14F-4D97-AF65-F5344CB8AC3E}">
        <p14:creationId xmlns:p14="http://schemas.microsoft.com/office/powerpoint/2010/main" val="3192278708"/>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20000"/>
              </a:spcBef>
              <a:spcAft>
                <a:spcPct val="0"/>
              </a:spcAft>
              <a:buClr>
                <a:srgbClr val="00628C"/>
              </a:buClr>
              <a:buSzTx/>
              <a:buFont typeface="Arial" charset="0"/>
              <a:buChar char="●"/>
              <a:tabLst/>
              <a:defRPr/>
            </a:pPr>
            <a:fld id="{38B2033A-FB0F-7949-A9F0-CBC790DC54B4}" type="slidenum">
              <a:rPr kumimoji="0" lang="en-US" sz="1200" b="0" i="0" u="none" strike="noStrike" kern="1200" cap="none" spc="0" normalizeH="0" baseline="0" noProof="0" smtClean="0">
                <a:ln>
                  <a:noFill/>
                </a:ln>
                <a:solidFill>
                  <a:prstClr val="black"/>
                </a:solidFill>
                <a:effectLst/>
                <a:uLnTx/>
                <a:uFillTx/>
                <a:latin typeface="Arial" charset="0"/>
                <a:ea typeface="+mn-ea"/>
                <a:cs typeface="+mn-cs"/>
              </a:rPr>
              <a:pPr marL="0" marR="0" lvl="0" indent="0" algn="r" defTabSz="914400" rtl="0" eaLnBrk="1" fontAlgn="base" latinLnBrk="0" hangingPunct="1">
                <a:lnSpc>
                  <a:spcPct val="100000"/>
                </a:lnSpc>
                <a:spcBef>
                  <a:spcPct val="20000"/>
                </a:spcBef>
                <a:spcAft>
                  <a:spcPct val="0"/>
                </a:spcAft>
                <a:buClr>
                  <a:srgbClr val="00628C"/>
                </a:buClr>
                <a:buSzTx/>
                <a:buFont typeface="Arial" charset="0"/>
                <a:buChar char="●"/>
                <a:tabLst/>
                <a:defRPr/>
              </a:pPr>
              <a:t>65</a:t>
            </a:fld>
            <a:endParaRPr kumimoji="0" lang="en-US" sz="1200" b="0" i="0" u="none" strike="noStrike" kern="1200" cap="none" spc="0" normalizeH="0" baseline="0" noProof="0">
              <a:ln>
                <a:noFill/>
              </a:ln>
              <a:solidFill>
                <a:prstClr val="black"/>
              </a:solidFill>
              <a:effectLst/>
              <a:uLnTx/>
              <a:uFillTx/>
              <a:latin typeface="Arial" charset="0"/>
              <a:ea typeface="+mn-ea"/>
              <a:cs typeface="+mn-cs"/>
            </a:endParaRPr>
          </a:p>
        </p:txBody>
      </p:sp>
    </p:spTree>
    <p:extLst>
      <p:ext uri="{BB962C8B-B14F-4D97-AF65-F5344CB8AC3E}">
        <p14:creationId xmlns:p14="http://schemas.microsoft.com/office/powerpoint/2010/main" val="2287065038"/>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endParaRPr lang="en-GB" b="0" i="0" dirty="0">
              <a:solidFill>
                <a:srgbClr val="1D1C1D"/>
              </a:solidFill>
              <a:effectLst/>
              <a:latin typeface="Arial" panose="020B0604020202020204" pitchFamily="34" charset="0"/>
              <a:cs typeface="Arial" panose="020B0604020202020204" pitchFamily="34" charset="0"/>
            </a:endParaRPr>
          </a:p>
          <a:p>
            <a:pPr marL="171450" indent="-171450">
              <a:buFont typeface="Arial" panose="020B0604020202020204" pitchFamily="34" charset="0"/>
              <a:buChar char="•"/>
            </a:pPr>
            <a:endParaRPr lang="en-GB"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fld id="{1B825CF7-397B-40E2-885F-DC75A9265B37}" type="slidenum">
              <a:rPr lang="en-GB" smtClean="0"/>
              <a:t>66</a:t>
            </a:fld>
            <a:endParaRPr lang="en-GB"/>
          </a:p>
        </p:txBody>
      </p:sp>
    </p:spTree>
    <p:extLst>
      <p:ext uri="{BB962C8B-B14F-4D97-AF65-F5344CB8AC3E}">
        <p14:creationId xmlns:p14="http://schemas.microsoft.com/office/powerpoint/2010/main" val="199526586"/>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GB" sz="1200"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pPr marL="0" marR="0" lvl="0" indent="0" algn="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Char char="●"/>
              <a:tabLst/>
              <a:defRPr/>
            </a:pPr>
            <a:fld id="{5477B08E-F819-4255-AC4F-EF53476C5F78}" type="slidenum">
              <a:rPr kumimoji="0" lang="en-GB"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Char char="●"/>
                <a:tabLst/>
                <a:defRPr/>
              </a:pPr>
              <a:t>67</a:t>
            </a:fld>
            <a:endPar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287289582"/>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20000"/>
              </a:spcBef>
              <a:spcAft>
                <a:spcPct val="0"/>
              </a:spcAft>
              <a:buClr>
                <a:srgbClr val="00628C"/>
              </a:buClr>
              <a:buSzTx/>
              <a:buFont typeface="Arial" charset="0"/>
              <a:buChar char="●"/>
              <a:tabLst/>
              <a:defRPr/>
            </a:pPr>
            <a:fld id="{38B2033A-FB0F-7949-A9F0-CBC790DC54B4}" type="slidenum">
              <a:rPr kumimoji="0" lang="en-US" sz="1200" b="0" i="0" u="none" strike="noStrike" kern="1200" cap="none" spc="0" normalizeH="0" baseline="0" noProof="0" smtClean="0">
                <a:ln>
                  <a:noFill/>
                </a:ln>
                <a:solidFill>
                  <a:prstClr val="black"/>
                </a:solidFill>
                <a:effectLst/>
                <a:uLnTx/>
                <a:uFillTx/>
                <a:latin typeface="Arial" charset="0"/>
                <a:ea typeface="+mn-ea"/>
                <a:cs typeface="+mn-cs"/>
              </a:rPr>
              <a:pPr marL="0" marR="0" lvl="0" indent="0" algn="r" defTabSz="914400" rtl="0" eaLnBrk="1" fontAlgn="base" latinLnBrk="0" hangingPunct="1">
                <a:lnSpc>
                  <a:spcPct val="100000"/>
                </a:lnSpc>
                <a:spcBef>
                  <a:spcPct val="20000"/>
                </a:spcBef>
                <a:spcAft>
                  <a:spcPct val="0"/>
                </a:spcAft>
                <a:buClr>
                  <a:srgbClr val="00628C"/>
                </a:buClr>
                <a:buSzTx/>
                <a:buFont typeface="Arial" charset="0"/>
                <a:buChar char="●"/>
                <a:tabLst/>
                <a:defRPr/>
              </a:pPr>
              <a:t>68</a:t>
            </a:fld>
            <a:endParaRPr kumimoji="0" lang="en-US" sz="1200" b="0" i="0" u="none" strike="noStrike" kern="1200" cap="none" spc="0" normalizeH="0" baseline="0" noProof="0">
              <a:ln>
                <a:noFill/>
              </a:ln>
              <a:solidFill>
                <a:prstClr val="black"/>
              </a:solidFill>
              <a:effectLst/>
              <a:uLnTx/>
              <a:uFillTx/>
              <a:latin typeface="Arial" charset="0"/>
              <a:ea typeface="+mn-ea"/>
              <a:cs typeface="+mn-cs"/>
            </a:endParaRPr>
          </a:p>
        </p:txBody>
      </p:sp>
    </p:spTree>
    <p:extLst>
      <p:ext uri="{BB962C8B-B14F-4D97-AF65-F5344CB8AC3E}">
        <p14:creationId xmlns:p14="http://schemas.microsoft.com/office/powerpoint/2010/main" val="1419721854"/>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20000"/>
              </a:spcBef>
              <a:spcAft>
                <a:spcPct val="0"/>
              </a:spcAft>
              <a:buClr>
                <a:srgbClr val="00628C"/>
              </a:buClr>
              <a:buSzTx/>
              <a:buFont typeface="Arial" charset="0"/>
              <a:buChar char="●"/>
              <a:tabLst/>
              <a:defRPr/>
            </a:pPr>
            <a:fld id="{38B2033A-FB0F-7949-A9F0-CBC790DC54B4}" type="slidenum">
              <a:rPr kumimoji="0" lang="en-US" sz="1200" b="0" i="0" u="none" strike="noStrike" kern="1200" cap="none" spc="0" normalizeH="0" baseline="0" noProof="0" smtClean="0">
                <a:ln>
                  <a:noFill/>
                </a:ln>
                <a:solidFill>
                  <a:prstClr val="black"/>
                </a:solidFill>
                <a:effectLst/>
                <a:uLnTx/>
                <a:uFillTx/>
                <a:latin typeface="Arial" charset="0"/>
                <a:ea typeface="+mn-ea"/>
                <a:cs typeface="+mn-cs"/>
              </a:rPr>
              <a:pPr marL="0" marR="0" lvl="0" indent="0" algn="r" defTabSz="914400" rtl="0" eaLnBrk="1" fontAlgn="base" latinLnBrk="0" hangingPunct="1">
                <a:lnSpc>
                  <a:spcPct val="100000"/>
                </a:lnSpc>
                <a:spcBef>
                  <a:spcPct val="20000"/>
                </a:spcBef>
                <a:spcAft>
                  <a:spcPct val="0"/>
                </a:spcAft>
                <a:buClr>
                  <a:srgbClr val="00628C"/>
                </a:buClr>
                <a:buSzTx/>
                <a:buFont typeface="Arial" charset="0"/>
                <a:buChar char="●"/>
                <a:tabLst/>
                <a:defRPr/>
              </a:pPr>
              <a:t>69</a:t>
            </a:fld>
            <a:endParaRPr kumimoji="0" lang="en-US" sz="1200" b="0" i="0" u="none" strike="noStrike" kern="1200" cap="none" spc="0" normalizeH="0" baseline="0" noProof="0">
              <a:ln>
                <a:noFill/>
              </a:ln>
              <a:solidFill>
                <a:prstClr val="black"/>
              </a:solidFill>
              <a:effectLst/>
              <a:uLnTx/>
              <a:uFillTx/>
              <a:latin typeface="Arial" charset="0"/>
              <a:ea typeface="+mn-ea"/>
              <a:cs typeface="+mn-cs"/>
            </a:endParaRPr>
          </a:p>
        </p:txBody>
      </p:sp>
    </p:spTree>
    <p:extLst>
      <p:ext uri="{BB962C8B-B14F-4D97-AF65-F5344CB8AC3E}">
        <p14:creationId xmlns:p14="http://schemas.microsoft.com/office/powerpoint/2010/main" val="142997173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20000"/>
              </a:spcBef>
              <a:spcAft>
                <a:spcPct val="0"/>
              </a:spcAft>
              <a:buClr>
                <a:srgbClr val="00628C"/>
              </a:buClr>
              <a:buSzTx/>
              <a:buFont typeface="Arial" charset="0"/>
              <a:buChar char="●"/>
              <a:tabLst/>
              <a:defRPr/>
            </a:pPr>
            <a:fld id="{38B2033A-FB0F-7949-A9F0-CBC790DC54B4}" type="slidenum">
              <a:rPr kumimoji="0" lang="en-US" sz="1200" b="0" i="0" u="none" strike="noStrike" kern="1200" cap="none" spc="0" normalizeH="0" baseline="0" noProof="0" smtClean="0">
                <a:ln>
                  <a:noFill/>
                </a:ln>
                <a:solidFill>
                  <a:prstClr val="black"/>
                </a:solidFill>
                <a:effectLst/>
                <a:uLnTx/>
                <a:uFillTx/>
                <a:latin typeface="Arial" charset="0"/>
                <a:ea typeface="+mn-ea"/>
                <a:cs typeface="+mn-cs"/>
              </a:rPr>
              <a:pPr marL="0" marR="0" lvl="0" indent="0" algn="r" defTabSz="914400" rtl="0" eaLnBrk="1" fontAlgn="base" latinLnBrk="0" hangingPunct="1">
                <a:lnSpc>
                  <a:spcPct val="100000"/>
                </a:lnSpc>
                <a:spcBef>
                  <a:spcPct val="20000"/>
                </a:spcBef>
                <a:spcAft>
                  <a:spcPct val="0"/>
                </a:spcAft>
                <a:buClr>
                  <a:srgbClr val="00628C"/>
                </a:buClr>
                <a:buSzTx/>
                <a:buFont typeface="Arial" charset="0"/>
                <a:buChar char="●"/>
                <a:tabLst/>
                <a:defRPr/>
              </a:pPr>
              <a:t>7</a:t>
            </a:fld>
            <a:endParaRPr kumimoji="0" lang="en-US" sz="1200" b="0" i="0" u="none" strike="noStrike" kern="1200" cap="none" spc="0" normalizeH="0" baseline="0" noProof="0">
              <a:ln>
                <a:noFill/>
              </a:ln>
              <a:solidFill>
                <a:prstClr val="black"/>
              </a:solidFill>
              <a:effectLst/>
              <a:uLnTx/>
              <a:uFillTx/>
              <a:latin typeface="Arial" charset="0"/>
              <a:ea typeface="+mn-ea"/>
              <a:cs typeface="+mn-cs"/>
            </a:endParaRPr>
          </a:p>
        </p:txBody>
      </p:sp>
    </p:spTree>
    <p:extLst>
      <p:ext uri="{BB962C8B-B14F-4D97-AF65-F5344CB8AC3E}">
        <p14:creationId xmlns:p14="http://schemas.microsoft.com/office/powerpoint/2010/main" val="1038924192"/>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20000"/>
              </a:spcBef>
              <a:spcAft>
                <a:spcPct val="0"/>
              </a:spcAft>
              <a:buClr>
                <a:srgbClr val="00628C"/>
              </a:buClr>
              <a:buSzTx/>
              <a:buFont typeface="Arial" charset="0"/>
              <a:buChar char="●"/>
              <a:tabLst/>
              <a:defRPr/>
            </a:pPr>
            <a:fld id="{38B2033A-FB0F-7949-A9F0-CBC790DC54B4}" type="slidenum">
              <a:rPr kumimoji="0" lang="en-US" sz="1200" b="0" i="0" u="none" strike="noStrike" kern="1200" cap="none" spc="0" normalizeH="0" baseline="0" noProof="0" smtClean="0">
                <a:ln>
                  <a:noFill/>
                </a:ln>
                <a:solidFill>
                  <a:prstClr val="black"/>
                </a:solidFill>
                <a:effectLst/>
                <a:uLnTx/>
                <a:uFillTx/>
                <a:latin typeface="Arial" charset="0"/>
                <a:ea typeface="+mn-ea"/>
                <a:cs typeface="+mn-cs"/>
              </a:rPr>
              <a:pPr marL="0" marR="0" lvl="0" indent="0" algn="r" defTabSz="914400" rtl="0" eaLnBrk="1" fontAlgn="base" latinLnBrk="0" hangingPunct="1">
                <a:lnSpc>
                  <a:spcPct val="100000"/>
                </a:lnSpc>
                <a:spcBef>
                  <a:spcPct val="20000"/>
                </a:spcBef>
                <a:spcAft>
                  <a:spcPct val="0"/>
                </a:spcAft>
                <a:buClr>
                  <a:srgbClr val="00628C"/>
                </a:buClr>
                <a:buSzTx/>
                <a:buFont typeface="Arial" charset="0"/>
                <a:buChar char="●"/>
                <a:tabLst/>
                <a:defRPr/>
              </a:pPr>
              <a:t>70</a:t>
            </a:fld>
            <a:endParaRPr kumimoji="0" lang="en-US" sz="1200" b="0" i="0" u="none" strike="noStrike" kern="1200" cap="none" spc="0" normalizeH="0" baseline="0" noProof="0">
              <a:ln>
                <a:noFill/>
              </a:ln>
              <a:solidFill>
                <a:prstClr val="black"/>
              </a:solidFill>
              <a:effectLst/>
              <a:uLnTx/>
              <a:uFillTx/>
              <a:latin typeface="Arial" charset="0"/>
              <a:ea typeface="+mn-ea"/>
              <a:cs typeface="+mn-cs"/>
            </a:endParaRPr>
          </a:p>
        </p:txBody>
      </p:sp>
    </p:spTree>
    <p:extLst>
      <p:ext uri="{BB962C8B-B14F-4D97-AF65-F5344CB8AC3E}">
        <p14:creationId xmlns:p14="http://schemas.microsoft.com/office/powerpoint/2010/main" val="2613123715"/>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20000"/>
              </a:spcBef>
              <a:spcAft>
                <a:spcPct val="0"/>
              </a:spcAft>
              <a:buClr>
                <a:srgbClr val="00628C"/>
              </a:buClr>
              <a:buSzTx/>
              <a:buFont typeface="Arial" charset="0"/>
              <a:buChar char="●"/>
              <a:tabLst/>
              <a:defRPr/>
            </a:pPr>
            <a:fld id="{38B2033A-FB0F-7949-A9F0-CBC790DC54B4}" type="slidenum">
              <a:rPr kumimoji="0" lang="en-US" sz="1200" b="0" i="0" u="none" strike="noStrike" kern="1200" cap="none" spc="0" normalizeH="0" baseline="0" noProof="0" smtClean="0">
                <a:ln>
                  <a:noFill/>
                </a:ln>
                <a:solidFill>
                  <a:prstClr val="black"/>
                </a:solidFill>
                <a:effectLst/>
                <a:uLnTx/>
                <a:uFillTx/>
                <a:latin typeface="Arial" charset="0"/>
                <a:ea typeface="+mn-ea"/>
                <a:cs typeface="+mn-cs"/>
              </a:rPr>
              <a:pPr marL="0" marR="0" lvl="0" indent="0" algn="r" defTabSz="914400" rtl="0" eaLnBrk="1" fontAlgn="base" latinLnBrk="0" hangingPunct="1">
                <a:lnSpc>
                  <a:spcPct val="100000"/>
                </a:lnSpc>
                <a:spcBef>
                  <a:spcPct val="20000"/>
                </a:spcBef>
                <a:spcAft>
                  <a:spcPct val="0"/>
                </a:spcAft>
                <a:buClr>
                  <a:srgbClr val="00628C"/>
                </a:buClr>
                <a:buSzTx/>
                <a:buFont typeface="Arial" charset="0"/>
                <a:buChar char="●"/>
                <a:tabLst/>
                <a:defRPr/>
              </a:pPr>
              <a:t>71</a:t>
            </a:fld>
            <a:endParaRPr kumimoji="0" lang="en-US" sz="1200" b="0" i="0" u="none" strike="noStrike" kern="1200" cap="none" spc="0" normalizeH="0" baseline="0" noProof="0">
              <a:ln>
                <a:noFill/>
              </a:ln>
              <a:solidFill>
                <a:prstClr val="black"/>
              </a:solidFill>
              <a:effectLst/>
              <a:uLnTx/>
              <a:uFillTx/>
              <a:latin typeface="Arial" charset="0"/>
              <a:ea typeface="+mn-ea"/>
              <a:cs typeface="+mn-cs"/>
            </a:endParaRPr>
          </a:p>
        </p:txBody>
      </p:sp>
    </p:spTree>
    <p:extLst>
      <p:ext uri="{BB962C8B-B14F-4D97-AF65-F5344CB8AC3E}">
        <p14:creationId xmlns:p14="http://schemas.microsoft.com/office/powerpoint/2010/main" val="1063297333"/>
      </p:ext>
    </p:extLst>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20000"/>
              </a:spcBef>
              <a:spcAft>
                <a:spcPct val="0"/>
              </a:spcAft>
              <a:buClr>
                <a:srgbClr val="00628C"/>
              </a:buClr>
              <a:buSzTx/>
              <a:buFont typeface="Arial" charset="0"/>
              <a:buChar char="●"/>
              <a:tabLst/>
              <a:defRPr/>
            </a:pPr>
            <a:fld id="{38B2033A-FB0F-7949-A9F0-CBC790DC54B4}" type="slidenum">
              <a:rPr kumimoji="0" lang="en-US" sz="1200" b="0" i="0" u="none" strike="noStrike" kern="1200" cap="none" spc="0" normalizeH="0" baseline="0" noProof="0" smtClean="0">
                <a:ln>
                  <a:noFill/>
                </a:ln>
                <a:solidFill>
                  <a:prstClr val="black"/>
                </a:solidFill>
                <a:effectLst/>
                <a:uLnTx/>
                <a:uFillTx/>
                <a:latin typeface="Arial" charset="0"/>
                <a:ea typeface="+mn-ea"/>
                <a:cs typeface="+mn-cs"/>
              </a:rPr>
              <a:pPr marL="0" marR="0" lvl="0" indent="0" algn="r" defTabSz="914400" rtl="0" eaLnBrk="1" fontAlgn="base" latinLnBrk="0" hangingPunct="1">
                <a:lnSpc>
                  <a:spcPct val="100000"/>
                </a:lnSpc>
                <a:spcBef>
                  <a:spcPct val="20000"/>
                </a:spcBef>
                <a:spcAft>
                  <a:spcPct val="0"/>
                </a:spcAft>
                <a:buClr>
                  <a:srgbClr val="00628C"/>
                </a:buClr>
                <a:buSzTx/>
                <a:buFont typeface="Arial" charset="0"/>
                <a:buChar char="●"/>
                <a:tabLst/>
                <a:defRPr/>
              </a:pPr>
              <a:t>72</a:t>
            </a:fld>
            <a:endParaRPr kumimoji="0" lang="en-US" sz="1200" b="0" i="0" u="none" strike="noStrike" kern="1200" cap="none" spc="0" normalizeH="0" baseline="0" noProof="0">
              <a:ln>
                <a:noFill/>
              </a:ln>
              <a:solidFill>
                <a:prstClr val="black"/>
              </a:solidFill>
              <a:effectLst/>
              <a:uLnTx/>
              <a:uFillTx/>
              <a:latin typeface="Arial" charset="0"/>
              <a:ea typeface="+mn-ea"/>
              <a:cs typeface="+mn-cs"/>
            </a:endParaRPr>
          </a:p>
        </p:txBody>
      </p:sp>
    </p:spTree>
    <p:extLst>
      <p:ext uri="{BB962C8B-B14F-4D97-AF65-F5344CB8AC3E}">
        <p14:creationId xmlns:p14="http://schemas.microsoft.com/office/powerpoint/2010/main" val="4128648855"/>
      </p:ext>
    </p:extLst>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20000"/>
              </a:spcBef>
              <a:spcAft>
                <a:spcPct val="0"/>
              </a:spcAft>
              <a:buClr>
                <a:srgbClr val="00628C"/>
              </a:buClr>
              <a:buSzTx/>
              <a:buFont typeface="Arial" charset="0"/>
              <a:buChar char="●"/>
              <a:tabLst/>
              <a:defRPr/>
            </a:pPr>
            <a:fld id="{38B2033A-FB0F-7949-A9F0-CBC790DC54B4}" type="slidenum">
              <a:rPr kumimoji="0" lang="en-US" sz="1200" b="0" i="0" u="none" strike="noStrike" kern="1200" cap="none" spc="0" normalizeH="0" baseline="0" noProof="0" smtClean="0">
                <a:ln>
                  <a:noFill/>
                </a:ln>
                <a:solidFill>
                  <a:prstClr val="black"/>
                </a:solidFill>
                <a:effectLst/>
                <a:uLnTx/>
                <a:uFillTx/>
                <a:latin typeface="Arial" charset="0"/>
                <a:ea typeface="+mn-ea"/>
                <a:cs typeface="+mn-cs"/>
              </a:rPr>
              <a:pPr marL="0" marR="0" lvl="0" indent="0" algn="r" defTabSz="914400" rtl="0" eaLnBrk="1" fontAlgn="base" latinLnBrk="0" hangingPunct="1">
                <a:lnSpc>
                  <a:spcPct val="100000"/>
                </a:lnSpc>
                <a:spcBef>
                  <a:spcPct val="20000"/>
                </a:spcBef>
                <a:spcAft>
                  <a:spcPct val="0"/>
                </a:spcAft>
                <a:buClr>
                  <a:srgbClr val="00628C"/>
                </a:buClr>
                <a:buSzTx/>
                <a:buFont typeface="Arial" charset="0"/>
                <a:buChar char="●"/>
                <a:tabLst/>
                <a:defRPr/>
              </a:pPr>
              <a:t>73</a:t>
            </a:fld>
            <a:endParaRPr kumimoji="0" lang="en-US" sz="1200" b="0" i="0" u="none" strike="noStrike" kern="1200" cap="none" spc="0" normalizeH="0" baseline="0" noProof="0">
              <a:ln>
                <a:noFill/>
              </a:ln>
              <a:solidFill>
                <a:prstClr val="black"/>
              </a:solidFill>
              <a:effectLst/>
              <a:uLnTx/>
              <a:uFillTx/>
              <a:latin typeface="Arial" charset="0"/>
              <a:ea typeface="+mn-ea"/>
              <a:cs typeface="+mn-cs"/>
            </a:endParaRPr>
          </a:p>
        </p:txBody>
      </p:sp>
    </p:spTree>
    <p:extLst>
      <p:ext uri="{BB962C8B-B14F-4D97-AF65-F5344CB8AC3E}">
        <p14:creationId xmlns:p14="http://schemas.microsoft.com/office/powerpoint/2010/main" val="642892008"/>
      </p:ext>
    </p:extLst>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endParaRPr lang="en-GB" b="0" i="0" dirty="0">
              <a:solidFill>
                <a:srgbClr val="1D1C1D"/>
              </a:solidFill>
              <a:effectLst/>
              <a:latin typeface="Arial" panose="020B0604020202020204" pitchFamily="34" charset="0"/>
              <a:cs typeface="Arial" panose="020B0604020202020204" pitchFamily="34" charset="0"/>
            </a:endParaRPr>
          </a:p>
          <a:p>
            <a:pPr marL="171450" indent="-171450">
              <a:buFont typeface="Arial" panose="020B0604020202020204" pitchFamily="34" charset="0"/>
              <a:buChar char="•"/>
            </a:pPr>
            <a:endParaRPr lang="en-GB"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fld id="{1B825CF7-397B-40E2-885F-DC75A9265B37}" type="slidenum">
              <a:rPr lang="en-GB" smtClean="0"/>
              <a:t>74</a:t>
            </a:fld>
            <a:endParaRPr lang="en-GB"/>
          </a:p>
        </p:txBody>
      </p:sp>
    </p:spTree>
    <p:extLst>
      <p:ext uri="{BB962C8B-B14F-4D97-AF65-F5344CB8AC3E}">
        <p14:creationId xmlns:p14="http://schemas.microsoft.com/office/powerpoint/2010/main" val="1076747480"/>
      </p:ext>
    </p:extLst>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GB" sz="1200"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pPr marL="0" marR="0" lvl="0" indent="0" algn="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Char char="●"/>
              <a:tabLst/>
              <a:defRPr/>
            </a:pPr>
            <a:fld id="{5477B08E-F819-4255-AC4F-EF53476C5F78}" type="slidenum">
              <a:rPr kumimoji="0" lang="en-GB"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Char char="●"/>
                <a:tabLst/>
                <a:defRPr/>
              </a:pPr>
              <a:t>75</a:t>
            </a:fld>
            <a:endPar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255429147"/>
      </p:ext>
    </p:extLst>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20000"/>
              </a:spcBef>
              <a:spcAft>
                <a:spcPct val="0"/>
              </a:spcAft>
              <a:buClr>
                <a:srgbClr val="00628C"/>
              </a:buClr>
              <a:buSzTx/>
              <a:buFont typeface="Arial" charset="0"/>
              <a:buChar char="●"/>
              <a:tabLst/>
              <a:defRPr/>
            </a:pPr>
            <a:fld id="{38B2033A-FB0F-7949-A9F0-CBC790DC54B4}" type="slidenum">
              <a:rPr kumimoji="0" lang="en-US" sz="1200" b="0" i="0" u="none" strike="noStrike" kern="1200" cap="none" spc="0" normalizeH="0" baseline="0" noProof="0" smtClean="0">
                <a:ln>
                  <a:noFill/>
                </a:ln>
                <a:solidFill>
                  <a:prstClr val="black"/>
                </a:solidFill>
                <a:effectLst/>
                <a:uLnTx/>
                <a:uFillTx/>
                <a:latin typeface="Arial" charset="0"/>
                <a:ea typeface="+mn-ea"/>
                <a:cs typeface="+mn-cs"/>
              </a:rPr>
              <a:pPr marL="0" marR="0" lvl="0" indent="0" algn="r" defTabSz="914400" rtl="0" eaLnBrk="1" fontAlgn="base" latinLnBrk="0" hangingPunct="1">
                <a:lnSpc>
                  <a:spcPct val="100000"/>
                </a:lnSpc>
                <a:spcBef>
                  <a:spcPct val="20000"/>
                </a:spcBef>
                <a:spcAft>
                  <a:spcPct val="0"/>
                </a:spcAft>
                <a:buClr>
                  <a:srgbClr val="00628C"/>
                </a:buClr>
                <a:buSzTx/>
                <a:buFont typeface="Arial" charset="0"/>
                <a:buChar char="●"/>
                <a:tabLst/>
                <a:defRPr/>
              </a:pPr>
              <a:t>76</a:t>
            </a:fld>
            <a:endParaRPr kumimoji="0" lang="en-US" sz="1200" b="0" i="0" u="none" strike="noStrike" kern="1200" cap="none" spc="0" normalizeH="0" baseline="0" noProof="0">
              <a:ln>
                <a:noFill/>
              </a:ln>
              <a:solidFill>
                <a:prstClr val="black"/>
              </a:solidFill>
              <a:effectLst/>
              <a:uLnTx/>
              <a:uFillTx/>
              <a:latin typeface="Arial" charset="0"/>
              <a:ea typeface="+mn-ea"/>
              <a:cs typeface="+mn-cs"/>
            </a:endParaRPr>
          </a:p>
        </p:txBody>
      </p:sp>
    </p:spTree>
    <p:extLst>
      <p:ext uri="{BB962C8B-B14F-4D97-AF65-F5344CB8AC3E}">
        <p14:creationId xmlns:p14="http://schemas.microsoft.com/office/powerpoint/2010/main" val="4186679823"/>
      </p:ext>
    </p:extLst>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endParaRPr lang="en-GB" b="0" i="0" dirty="0">
              <a:solidFill>
                <a:srgbClr val="1D1C1D"/>
              </a:solidFill>
              <a:effectLst/>
              <a:latin typeface="Arial" panose="020B0604020202020204" pitchFamily="34" charset="0"/>
              <a:cs typeface="Arial" panose="020B0604020202020204" pitchFamily="34" charset="0"/>
            </a:endParaRPr>
          </a:p>
          <a:p>
            <a:pPr marL="171450" indent="-171450">
              <a:buFont typeface="Arial" panose="020B0604020202020204" pitchFamily="34" charset="0"/>
              <a:buChar char="•"/>
            </a:pPr>
            <a:endParaRPr lang="en-GB"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fld id="{1B825CF7-397B-40E2-885F-DC75A9265B37}" type="slidenum">
              <a:rPr lang="en-GB" smtClean="0"/>
              <a:t>77</a:t>
            </a:fld>
            <a:endParaRPr lang="en-GB"/>
          </a:p>
        </p:txBody>
      </p:sp>
    </p:spTree>
    <p:extLst>
      <p:ext uri="{BB962C8B-B14F-4D97-AF65-F5344CB8AC3E}">
        <p14:creationId xmlns:p14="http://schemas.microsoft.com/office/powerpoint/2010/main" val="1804901797"/>
      </p:ext>
    </p:extLst>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GB" sz="1200"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pPr marL="0" marR="0" lvl="0" indent="0" algn="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Char char="●"/>
              <a:tabLst/>
              <a:defRPr/>
            </a:pPr>
            <a:fld id="{5477B08E-F819-4255-AC4F-EF53476C5F78}" type="slidenum">
              <a:rPr kumimoji="0" lang="en-GB"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Char char="●"/>
                <a:tabLst/>
                <a:defRPr/>
              </a:pPr>
              <a:t>78</a:t>
            </a:fld>
            <a:endPar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10992777"/>
      </p:ext>
    </p:extLst>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20000"/>
              </a:spcBef>
              <a:spcAft>
                <a:spcPct val="0"/>
              </a:spcAft>
              <a:buClr>
                <a:srgbClr val="00628C"/>
              </a:buClr>
              <a:buSzTx/>
              <a:buFont typeface="Arial" charset="0"/>
              <a:buChar char="●"/>
              <a:tabLst/>
              <a:defRPr/>
            </a:pPr>
            <a:fld id="{38B2033A-FB0F-7949-A9F0-CBC790DC54B4}" type="slidenum">
              <a:rPr kumimoji="0" lang="en-US" sz="1200" b="0" i="0" u="none" strike="noStrike" kern="1200" cap="none" spc="0" normalizeH="0" baseline="0" noProof="0" smtClean="0">
                <a:ln>
                  <a:noFill/>
                </a:ln>
                <a:solidFill>
                  <a:prstClr val="black"/>
                </a:solidFill>
                <a:effectLst/>
                <a:uLnTx/>
                <a:uFillTx/>
                <a:latin typeface="Arial" charset="0"/>
                <a:ea typeface="+mn-ea"/>
                <a:cs typeface="+mn-cs"/>
              </a:rPr>
              <a:pPr marL="0" marR="0" lvl="0" indent="0" algn="r" defTabSz="914400" rtl="0" eaLnBrk="1" fontAlgn="base" latinLnBrk="0" hangingPunct="1">
                <a:lnSpc>
                  <a:spcPct val="100000"/>
                </a:lnSpc>
                <a:spcBef>
                  <a:spcPct val="20000"/>
                </a:spcBef>
                <a:spcAft>
                  <a:spcPct val="0"/>
                </a:spcAft>
                <a:buClr>
                  <a:srgbClr val="00628C"/>
                </a:buClr>
                <a:buSzTx/>
                <a:buFont typeface="Arial" charset="0"/>
                <a:buChar char="●"/>
                <a:tabLst/>
                <a:defRPr/>
              </a:pPr>
              <a:t>79</a:t>
            </a:fld>
            <a:endParaRPr kumimoji="0" lang="en-US" sz="1200" b="0" i="0" u="none" strike="noStrike" kern="1200" cap="none" spc="0" normalizeH="0" baseline="0" noProof="0">
              <a:ln>
                <a:noFill/>
              </a:ln>
              <a:solidFill>
                <a:prstClr val="black"/>
              </a:solidFill>
              <a:effectLst/>
              <a:uLnTx/>
              <a:uFillTx/>
              <a:latin typeface="Arial" charset="0"/>
              <a:ea typeface="+mn-ea"/>
              <a:cs typeface="+mn-cs"/>
            </a:endParaRPr>
          </a:p>
        </p:txBody>
      </p:sp>
    </p:spTree>
    <p:extLst>
      <p:ext uri="{BB962C8B-B14F-4D97-AF65-F5344CB8AC3E}">
        <p14:creationId xmlns:p14="http://schemas.microsoft.com/office/powerpoint/2010/main" val="128692365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20000"/>
              </a:spcBef>
              <a:spcAft>
                <a:spcPct val="0"/>
              </a:spcAft>
              <a:buClr>
                <a:srgbClr val="00628C"/>
              </a:buClr>
              <a:buSzTx/>
              <a:buFont typeface="Arial" charset="0"/>
              <a:buChar char="●"/>
              <a:tabLst/>
              <a:defRPr/>
            </a:pPr>
            <a:fld id="{38B2033A-FB0F-7949-A9F0-CBC790DC54B4}" type="slidenum">
              <a:rPr kumimoji="0" lang="en-US" sz="1200" b="0" i="0" u="none" strike="noStrike" kern="1200" cap="none" spc="0" normalizeH="0" baseline="0" noProof="0" smtClean="0">
                <a:ln>
                  <a:noFill/>
                </a:ln>
                <a:solidFill>
                  <a:prstClr val="black"/>
                </a:solidFill>
                <a:effectLst/>
                <a:uLnTx/>
                <a:uFillTx/>
                <a:latin typeface="Arial" charset="0"/>
                <a:ea typeface="+mn-ea"/>
                <a:cs typeface="+mn-cs"/>
              </a:rPr>
              <a:pPr marL="0" marR="0" lvl="0" indent="0" algn="r" defTabSz="914400" rtl="0" eaLnBrk="1" fontAlgn="base" latinLnBrk="0" hangingPunct="1">
                <a:lnSpc>
                  <a:spcPct val="100000"/>
                </a:lnSpc>
                <a:spcBef>
                  <a:spcPct val="20000"/>
                </a:spcBef>
                <a:spcAft>
                  <a:spcPct val="0"/>
                </a:spcAft>
                <a:buClr>
                  <a:srgbClr val="00628C"/>
                </a:buClr>
                <a:buSzTx/>
                <a:buFont typeface="Arial" charset="0"/>
                <a:buChar char="●"/>
                <a:tabLst/>
                <a:defRPr/>
              </a:pPr>
              <a:t>8</a:t>
            </a:fld>
            <a:endParaRPr kumimoji="0" lang="en-US" sz="1200" b="0" i="0" u="none" strike="noStrike" kern="1200" cap="none" spc="0" normalizeH="0" baseline="0" noProof="0">
              <a:ln>
                <a:noFill/>
              </a:ln>
              <a:solidFill>
                <a:prstClr val="black"/>
              </a:solidFill>
              <a:effectLst/>
              <a:uLnTx/>
              <a:uFillTx/>
              <a:latin typeface="Arial" charset="0"/>
              <a:ea typeface="+mn-ea"/>
              <a:cs typeface="+mn-cs"/>
            </a:endParaRPr>
          </a:p>
        </p:txBody>
      </p:sp>
    </p:spTree>
    <p:extLst>
      <p:ext uri="{BB962C8B-B14F-4D97-AF65-F5344CB8AC3E}">
        <p14:creationId xmlns:p14="http://schemas.microsoft.com/office/powerpoint/2010/main" val="3239753659"/>
      </p:ext>
    </p:extLst>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20000"/>
              </a:spcBef>
              <a:spcAft>
                <a:spcPct val="0"/>
              </a:spcAft>
              <a:buClr>
                <a:srgbClr val="00628C"/>
              </a:buClr>
              <a:buSzTx/>
              <a:buFont typeface="Arial" charset="0"/>
              <a:buChar char="●"/>
              <a:tabLst/>
              <a:defRPr/>
            </a:pPr>
            <a:fld id="{38B2033A-FB0F-7949-A9F0-CBC790DC54B4}" type="slidenum">
              <a:rPr kumimoji="0" lang="en-US" sz="1200" b="0" i="0" u="none" strike="noStrike" kern="1200" cap="none" spc="0" normalizeH="0" baseline="0" noProof="0" smtClean="0">
                <a:ln>
                  <a:noFill/>
                </a:ln>
                <a:solidFill>
                  <a:prstClr val="black"/>
                </a:solidFill>
                <a:effectLst/>
                <a:uLnTx/>
                <a:uFillTx/>
                <a:latin typeface="Arial" charset="0"/>
                <a:ea typeface="+mn-ea"/>
                <a:cs typeface="+mn-cs"/>
              </a:rPr>
              <a:pPr marL="0" marR="0" lvl="0" indent="0" algn="r" defTabSz="914400" rtl="0" eaLnBrk="1" fontAlgn="base" latinLnBrk="0" hangingPunct="1">
                <a:lnSpc>
                  <a:spcPct val="100000"/>
                </a:lnSpc>
                <a:spcBef>
                  <a:spcPct val="20000"/>
                </a:spcBef>
                <a:spcAft>
                  <a:spcPct val="0"/>
                </a:spcAft>
                <a:buClr>
                  <a:srgbClr val="00628C"/>
                </a:buClr>
                <a:buSzTx/>
                <a:buFont typeface="Arial" charset="0"/>
                <a:buChar char="●"/>
                <a:tabLst/>
                <a:defRPr/>
              </a:pPr>
              <a:t>80</a:t>
            </a:fld>
            <a:endParaRPr kumimoji="0" lang="en-US" sz="1200" b="0" i="0" u="none" strike="noStrike" kern="1200" cap="none" spc="0" normalizeH="0" baseline="0" noProof="0">
              <a:ln>
                <a:noFill/>
              </a:ln>
              <a:solidFill>
                <a:prstClr val="black"/>
              </a:solidFill>
              <a:effectLst/>
              <a:uLnTx/>
              <a:uFillTx/>
              <a:latin typeface="Arial" charset="0"/>
              <a:ea typeface="+mn-ea"/>
              <a:cs typeface="+mn-cs"/>
            </a:endParaRPr>
          </a:p>
        </p:txBody>
      </p:sp>
    </p:spTree>
    <p:extLst>
      <p:ext uri="{BB962C8B-B14F-4D97-AF65-F5344CB8AC3E}">
        <p14:creationId xmlns:p14="http://schemas.microsoft.com/office/powerpoint/2010/main" val="184834003"/>
      </p:ext>
    </p:extLst>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1B825CF7-397B-40E2-885F-DC75A9265B37}" type="slidenum">
              <a:rPr lang="en-GB" smtClean="0"/>
              <a:t>81</a:t>
            </a:fld>
            <a:endParaRPr lang="en-GB"/>
          </a:p>
        </p:txBody>
      </p:sp>
    </p:spTree>
    <p:extLst>
      <p:ext uri="{BB962C8B-B14F-4D97-AF65-F5344CB8AC3E}">
        <p14:creationId xmlns:p14="http://schemas.microsoft.com/office/powerpoint/2010/main" val="362986266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20000"/>
              </a:spcBef>
              <a:spcAft>
                <a:spcPct val="0"/>
              </a:spcAft>
              <a:buClr>
                <a:srgbClr val="00628C"/>
              </a:buClr>
              <a:buSzTx/>
              <a:buFont typeface="Arial" charset="0"/>
              <a:buChar char="●"/>
              <a:tabLst/>
              <a:defRPr/>
            </a:pPr>
            <a:fld id="{38B2033A-FB0F-7949-A9F0-CBC790DC54B4}" type="slidenum">
              <a:rPr kumimoji="0" lang="en-US" sz="1200" b="0" i="0" u="none" strike="noStrike" kern="1200" cap="none" spc="0" normalizeH="0" baseline="0" noProof="0" smtClean="0">
                <a:ln>
                  <a:noFill/>
                </a:ln>
                <a:solidFill>
                  <a:prstClr val="black"/>
                </a:solidFill>
                <a:effectLst/>
                <a:uLnTx/>
                <a:uFillTx/>
                <a:latin typeface="Arial" charset="0"/>
                <a:ea typeface="+mn-ea"/>
                <a:cs typeface="+mn-cs"/>
              </a:rPr>
              <a:pPr marL="0" marR="0" lvl="0" indent="0" algn="r" defTabSz="914400" rtl="0" eaLnBrk="1" fontAlgn="base" latinLnBrk="0" hangingPunct="1">
                <a:lnSpc>
                  <a:spcPct val="100000"/>
                </a:lnSpc>
                <a:spcBef>
                  <a:spcPct val="20000"/>
                </a:spcBef>
                <a:spcAft>
                  <a:spcPct val="0"/>
                </a:spcAft>
                <a:buClr>
                  <a:srgbClr val="00628C"/>
                </a:buClr>
                <a:buSzTx/>
                <a:buFont typeface="Arial" charset="0"/>
                <a:buChar char="●"/>
                <a:tabLst/>
                <a:defRPr/>
              </a:pPr>
              <a:t>9</a:t>
            </a:fld>
            <a:endParaRPr kumimoji="0" lang="en-US" sz="1200" b="0" i="0" u="none" strike="noStrike" kern="1200" cap="none" spc="0" normalizeH="0" baseline="0" noProof="0">
              <a:ln>
                <a:noFill/>
              </a:ln>
              <a:solidFill>
                <a:prstClr val="black"/>
              </a:solidFill>
              <a:effectLst/>
              <a:uLnTx/>
              <a:uFillTx/>
              <a:latin typeface="Arial" charset="0"/>
              <a:ea typeface="+mn-ea"/>
              <a:cs typeface="+mn-cs"/>
            </a:endParaRPr>
          </a:p>
        </p:txBody>
      </p:sp>
    </p:spTree>
    <p:extLst>
      <p:ext uri="{BB962C8B-B14F-4D97-AF65-F5344CB8AC3E}">
        <p14:creationId xmlns:p14="http://schemas.microsoft.com/office/powerpoint/2010/main" val="3730062245"/>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hyperlink" Target="https://www.ncetm.org.uk/masterypd" TargetMode="External"/><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2" Type="http://schemas.openxmlformats.org/officeDocument/2006/relationships/hyperlink" Target="https://www.ncetm.org.uk/masterypd" TargetMode="External"/><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2" Type="http://schemas.openxmlformats.org/officeDocument/2006/relationships/hyperlink" Target="https://www.ncetm.org.uk/masterypd" TargetMode="External"/><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3.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8" Type="http://schemas.openxmlformats.org/officeDocument/2006/relationships/hyperlink" Target="http://www.ncetm.org.uk/masterypd" TargetMode="External"/><Relationship Id="rId3" Type="http://schemas.openxmlformats.org/officeDocument/2006/relationships/image" Target="../media/image5.png"/><Relationship Id="rId7" Type="http://schemas.openxmlformats.org/officeDocument/2006/relationships/image" Target="../media/image9.png"/><Relationship Id="rId2" Type="http://schemas.openxmlformats.org/officeDocument/2006/relationships/image" Target="../media/image4.png"/><Relationship Id="rId1" Type="http://schemas.openxmlformats.org/officeDocument/2006/relationships/slideMaster" Target="../slideMasters/slideMaster2.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Layouts/_rels/slideLayout9.xml.rels><?xml version="1.0" encoding="UTF-8" standalone="yes"?>
<Relationships xmlns="http://schemas.openxmlformats.org/package/2006/relationships"><Relationship Id="rId2" Type="http://schemas.openxmlformats.org/officeDocument/2006/relationships/hyperlink" Target="https://www.ncetm.org.uk/masterypd" TargetMode="External"/><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4" name="Picture 2">
            <a:extLst>
              <a:ext uri="{FF2B5EF4-FFF2-40B4-BE49-F238E27FC236}">
                <a16:creationId xmlns:a16="http://schemas.microsoft.com/office/drawing/2014/main" id="{E87F3B16-21C0-4F4C-A604-A71D44B1F51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p:blipFill>
        <p:spPr bwMode="auto">
          <a:xfrm>
            <a:off x="-18345" y="-157162"/>
            <a:ext cx="12228689" cy="6878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Box 1">
            <a:extLst>
              <a:ext uri="{FF2B5EF4-FFF2-40B4-BE49-F238E27FC236}">
                <a16:creationId xmlns:a16="http://schemas.microsoft.com/office/drawing/2014/main" id="{46A0D527-99F6-4C25-B867-E6C473316230}"/>
              </a:ext>
            </a:extLst>
          </p:cNvPr>
          <p:cNvSpPr txBox="1"/>
          <p:nvPr userDrawn="1"/>
        </p:nvSpPr>
        <p:spPr>
          <a:xfrm>
            <a:off x="609593" y="473825"/>
            <a:ext cx="5557355" cy="276999"/>
          </a:xfrm>
          <a:prstGeom prst="rect">
            <a:avLst/>
          </a:prstGeom>
          <a:noFill/>
        </p:spPr>
        <p:txBody>
          <a:bodyPr wrap="square" rtlCol="0">
            <a:spAutoFit/>
          </a:bodyPr>
          <a:lstStyle/>
          <a:p>
            <a:pPr>
              <a:buNone/>
            </a:pPr>
            <a:r>
              <a:rPr lang="en-GB" sz="1200" b="1" kern="1200" dirty="0">
                <a:solidFill>
                  <a:srgbClr val="FBF5D4"/>
                </a:solidFill>
                <a:latin typeface="Arial" panose="020B0604020202020204" pitchFamily="34" charset="0"/>
                <a:ea typeface="+mn-ea"/>
                <a:cs typeface="Arial" panose="020B0604020202020204" pitchFamily="34" charset="0"/>
              </a:rPr>
              <a:t>Curriculum Prioritisation for Primary Maths</a:t>
            </a:r>
          </a:p>
        </p:txBody>
      </p:sp>
      <p:cxnSp>
        <p:nvCxnSpPr>
          <p:cNvPr id="19" name="Straight Connector 18">
            <a:extLst>
              <a:ext uri="{FF2B5EF4-FFF2-40B4-BE49-F238E27FC236}">
                <a16:creationId xmlns:a16="http://schemas.microsoft.com/office/drawing/2014/main" id="{D3AA9D4F-8E41-47F9-A6BB-0AF636DA0770}"/>
              </a:ext>
            </a:extLst>
          </p:cNvPr>
          <p:cNvCxnSpPr>
            <a:cxnSpLocks/>
          </p:cNvCxnSpPr>
          <p:nvPr userDrawn="1"/>
        </p:nvCxnSpPr>
        <p:spPr bwMode="auto">
          <a:xfrm rot="5400000">
            <a:off x="1285150" y="436965"/>
            <a:ext cx="0" cy="1170432"/>
          </a:xfrm>
          <a:prstGeom prst="line">
            <a:avLst/>
          </a:prstGeom>
          <a:ln w="25400">
            <a:solidFill>
              <a:srgbClr val="FBF5D4"/>
            </a:solidFill>
          </a:ln>
        </p:spPr>
        <p:style>
          <a:lnRef idx="1">
            <a:schemeClr val="dk1"/>
          </a:lnRef>
          <a:fillRef idx="0">
            <a:schemeClr val="dk1"/>
          </a:fillRef>
          <a:effectRef idx="0">
            <a:schemeClr val="dk1"/>
          </a:effectRef>
          <a:fontRef idx="minor">
            <a:schemeClr val="tx1"/>
          </a:fontRef>
        </p:style>
      </p:cxnSp>
      <p:sp>
        <p:nvSpPr>
          <p:cNvPr id="9" name="TextBox 8">
            <a:extLst>
              <a:ext uri="{FF2B5EF4-FFF2-40B4-BE49-F238E27FC236}">
                <a16:creationId xmlns:a16="http://schemas.microsoft.com/office/drawing/2014/main" id="{EC602C34-F685-413D-92B3-920B5E843FF0}"/>
              </a:ext>
            </a:extLst>
          </p:cNvPr>
          <p:cNvSpPr txBox="1"/>
          <p:nvPr userDrawn="1"/>
        </p:nvSpPr>
        <p:spPr>
          <a:xfrm>
            <a:off x="609593" y="707820"/>
            <a:ext cx="6172200" cy="261610"/>
          </a:xfrm>
          <a:prstGeom prst="rect">
            <a:avLst/>
          </a:prstGeom>
          <a:noFill/>
        </p:spPr>
        <p:txBody>
          <a:bodyPr wrap="square">
            <a:spAutoFit/>
          </a:bodyPr>
          <a:lstStyle/>
          <a:p>
            <a:r>
              <a:rPr lang="en-GB" sz="1100" b="1" i="0" dirty="0">
                <a:solidFill>
                  <a:srgbClr val="FBF5D4"/>
                </a:solidFill>
                <a:effectLst/>
                <a:latin typeface="Arial" panose="020B0604020202020204" pitchFamily="34" charset="0"/>
                <a:cs typeface="Arial" panose="020B0604020202020204" pitchFamily="34" charset="0"/>
              </a:rPr>
              <a:t>A term-by-term framework to support planning and teaching</a:t>
            </a:r>
            <a:endParaRPr lang="en-GB" sz="1100" b="1" dirty="0">
              <a:solidFill>
                <a:srgbClr val="FBF5D4"/>
              </a:solidFill>
              <a:latin typeface="Arial" panose="020B0604020202020204" pitchFamily="34" charset="0"/>
              <a:cs typeface="Arial" panose="020B0604020202020204" pitchFamily="34" charset="0"/>
            </a:endParaRPr>
          </a:p>
        </p:txBody>
      </p:sp>
      <p:sp>
        <p:nvSpPr>
          <p:cNvPr id="8" name="TextBox 7">
            <a:extLst>
              <a:ext uri="{FF2B5EF4-FFF2-40B4-BE49-F238E27FC236}">
                <a16:creationId xmlns:a16="http://schemas.microsoft.com/office/drawing/2014/main" id="{057031D2-8649-4B2E-BCAE-8A353FB07BDF}"/>
              </a:ext>
            </a:extLst>
          </p:cNvPr>
          <p:cNvSpPr txBox="1"/>
          <p:nvPr userDrawn="1"/>
        </p:nvSpPr>
        <p:spPr>
          <a:xfrm>
            <a:off x="699934" y="5435709"/>
            <a:ext cx="1960139" cy="276999"/>
          </a:xfrm>
          <a:prstGeom prst="rect">
            <a:avLst/>
          </a:prstGeom>
          <a:noFill/>
        </p:spPr>
        <p:txBody>
          <a:bodyPr wrap="square" rtlCol="0">
            <a:spAutoFit/>
          </a:bodyPr>
          <a:lstStyle/>
          <a:p>
            <a:pPr>
              <a:buNone/>
            </a:pPr>
            <a:r>
              <a:rPr lang="en-GB" sz="1200" b="1" noProof="0" dirty="0">
                <a:solidFill>
                  <a:schemeClr val="bg1"/>
                </a:solidFill>
                <a:latin typeface="Arial" panose="020B0604020202020204" pitchFamily="34" charset="0"/>
                <a:cs typeface="Arial" panose="020B0604020202020204" pitchFamily="34" charset="0"/>
              </a:rPr>
              <a:t>Summer 2021</a:t>
            </a:r>
            <a:endParaRPr lang="en-GB" sz="1200" b="1"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567645069"/>
      </p:ext>
    </p:extLst>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Blank Canvas">
    <p:spTree>
      <p:nvGrpSpPr>
        <p:cNvPr id="1" name=""/>
        <p:cNvGrpSpPr/>
        <p:nvPr/>
      </p:nvGrpSpPr>
      <p:grpSpPr>
        <a:xfrm>
          <a:off x="0" y="0"/>
          <a:ext cx="0" cy="0"/>
          <a:chOff x="0" y="0"/>
          <a:chExt cx="0" cy="0"/>
        </a:xfrm>
      </p:grpSpPr>
      <p:sp>
        <p:nvSpPr>
          <p:cNvPr id="8" name="Rectangle 7"/>
          <p:cNvSpPr/>
          <p:nvPr userDrawn="1"/>
        </p:nvSpPr>
        <p:spPr>
          <a:xfrm>
            <a:off x="8016214" y="6500874"/>
            <a:ext cx="3748764" cy="323165"/>
          </a:xfrm>
          <a:prstGeom prst="rect">
            <a:avLst/>
          </a:prstGeom>
        </p:spPr>
        <p:txBody>
          <a:bodyPr wrap="square">
            <a:spAutoFit/>
          </a:bodyPr>
          <a:lstStyle/>
          <a:p>
            <a:pPr algn="r">
              <a:buFontTx/>
              <a:buNone/>
            </a:pPr>
            <a:r>
              <a:rPr lang="en-US" sz="1500" dirty="0">
                <a:solidFill>
                  <a:srgbClr val="00628C"/>
                </a:solidFill>
                <a:effectLst/>
                <a:latin typeface="Myriad Pro" charset="0"/>
              </a:rPr>
              <a:t>© Crown Copyright 2017 </a:t>
            </a:r>
          </a:p>
        </p:txBody>
      </p:sp>
      <p:sp>
        <p:nvSpPr>
          <p:cNvPr id="11" name="Rectangle 10"/>
          <p:cNvSpPr/>
          <p:nvPr userDrawn="1"/>
        </p:nvSpPr>
        <p:spPr>
          <a:xfrm>
            <a:off x="523034" y="6487841"/>
            <a:ext cx="3748764" cy="323165"/>
          </a:xfrm>
          <a:prstGeom prst="rect">
            <a:avLst/>
          </a:prstGeom>
        </p:spPr>
        <p:txBody>
          <a:bodyPr wrap="square">
            <a:spAutoFit/>
          </a:bodyPr>
          <a:lstStyle/>
          <a:p>
            <a:pPr algn="l">
              <a:buFontTx/>
              <a:buNone/>
            </a:pPr>
            <a:r>
              <a:rPr lang="en-US" sz="1500" dirty="0">
                <a:solidFill>
                  <a:srgbClr val="00628C"/>
                </a:solidFill>
                <a:effectLst/>
                <a:latin typeface="Myriad Pro" charset="0"/>
                <a:hlinkClick r:id="rId2"/>
              </a:rPr>
              <a:t>www.ncetm.org.uk/masterypd</a:t>
            </a:r>
            <a:r>
              <a:rPr lang="en-US" sz="1500" dirty="0">
                <a:solidFill>
                  <a:srgbClr val="00628C"/>
                </a:solidFill>
                <a:effectLst/>
                <a:latin typeface="Myriad Pro" charset="0"/>
              </a:rPr>
              <a:t> </a:t>
            </a:r>
          </a:p>
        </p:txBody>
      </p:sp>
      <p:sp>
        <p:nvSpPr>
          <p:cNvPr id="5" name="Text Placeholder 8"/>
          <p:cNvSpPr>
            <a:spLocks noGrp="1"/>
          </p:cNvSpPr>
          <p:nvPr>
            <p:ph type="body" sz="quarter" idx="11" hasCustomPrompt="1"/>
          </p:nvPr>
        </p:nvSpPr>
        <p:spPr>
          <a:xfrm>
            <a:off x="1" y="0"/>
            <a:ext cx="12192000" cy="630000"/>
          </a:xfrm>
          <a:solidFill>
            <a:srgbClr val="82CBDD"/>
          </a:solidFill>
        </p:spPr>
        <p:txBody>
          <a:bodyPr lIns="180000" rIns="180000" anchor="ctr" anchorCtr="0"/>
          <a:lstStyle>
            <a:lvl1pPr algn="r">
              <a:defRPr sz="2800">
                <a:latin typeface="Myriad Pro" charset="0"/>
                <a:ea typeface="Myriad Pro" charset="0"/>
                <a:cs typeface="Myriad Pro" charset="0"/>
              </a:defRPr>
            </a:lvl1pPr>
          </a:lstStyle>
          <a:p>
            <a:pPr lvl="0"/>
            <a:r>
              <a:rPr lang="en-US" dirty="0"/>
              <a:t>Short Segment Title – Steps</a:t>
            </a:r>
          </a:p>
        </p:txBody>
      </p:sp>
      <p:sp>
        <p:nvSpPr>
          <p:cNvPr id="6" name="Rectangle 5"/>
          <p:cNvSpPr/>
          <p:nvPr userDrawn="1"/>
        </p:nvSpPr>
        <p:spPr>
          <a:xfrm>
            <a:off x="4221617" y="6487840"/>
            <a:ext cx="3748764" cy="323165"/>
          </a:xfrm>
          <a:prstGeom prst="rect">
            <a:avLst/>
          </a:prstGeom>
        </p:spPr>
        <p:txBody>
          <a:bodyPr wrap="square">
            <a:spAutoFit/>
          </a:bodyPr>
          <a:lstStyle/>
          <a:p>
            <a:pPr algn="ctr">
              <a:buFontTx/>
              <a:buNone/>
            </a:pPr>
            <a:r>
              <a:rPr lang="en-US" sz="1500" dirty="0">
                <a:solidFill>
                  <a:schemeClr val="bg1">
                    <a:lumMod val="50000"/>
                  </a:schemeClr>
                </a:solidFill>
                <a:effectLst/>
                <a:latin typeface="Myriad Pro" charset="0"/>
              </a:rPr>
              <a:t>Autumn 2017 pilot</a:t>
            </a:r>
          </a:p>
        </p:txBody>
      </p:sp>
    </p:spTree>
    <p:extLst>
      <p:ext uri="{BB962C8B-B14F-4D97-AF65-F5344CB8AC3E}">
        <p14:creationId xmlns:p14="http://schemas.microsoft.com/office/powerpoint/2010/main" val="104312381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Content">
    <p:spTree>
      <p:nvGrpSpPr>
        <p:cNvPr id="1" name=""/>
        <p:cNvGrpSpPr/>
        <p:nvPr/>
      </p:nvGrpSpPr>
      <p:grpSpPr>
        <a:xfrm>
          <a:off x="0" y="0"/>
          <a:ext cx="0" cy="0"/>
          <a:chOff x="0" y="0"/>
          <a:chExt cx="0" cy="0"/>
        </a:xfrm>
      </p:grpSpPr>
      <p:sp>
        <p:nvSpPr>
          <p:cNvPr id="3" name="Content Placeholder 2"/>
          <p:cNvSpPr>
            <a:spLocks noGrp="1"/>
          </p:cNvSpPr>
          <p:nvPr>
            <p:ph idx="1" hasCustomPrompt="1"/>
          </p:nvPr>
        </p:nvSpPr>
        <p:spPr>
          <a:xfrm>
            <a:off x="623393" y="764704"/>
            <a:ext cx="10954775" cy="5544618"/>
          </a:xfrm>
        </p:spPr>
        <p:txBody>
          <a:bodyPr anchor="t" anchorCtr="0"/>
          <a:lstStyle>
            <a:lvl1pPr marL="0" indent="0">
              <a:buFont typeface="Arial" charset="0"/>
              <a:buNone/>
              <a:defRPr sz="2800" baseline="0">
                <a:solidFill>
                  <a:schemeClr val="tx1"/>
                </a:solidFill>
                <a:latin typeface="Myriad Pro" charset="0"/>
                <a:ea typeface="Myriad Pro" charset="0"/>
                <a:cs typeface="Myriad Pro" charset="0"/>
              </a:defRPr>
            </a:lvl1pPr>
            <a:lvl2pPr marL="742950" indent="-285750">
              <a:buClr>
                <a:srgbClr val="82CBDD"/>
              </a:buClr>
              <a:buFont typeface="Arial" charset="0"/>
              <a:buChar char=""/>
              <a:defRPr sz="2400">
                <a:latin typeface="Myriad Pro" charset="0"/>
                <a:ea typeface="Myriad Pro" charset="0"/>
                <a:cs typeface="Myriad Pro" charset="0"/>
              </a:defRPr>
            </a:lvl2pPr>
            <a:lvl3pPr>
              <a:buClr>
                <a:srgbClr val="82CBDD"/>
              </a:buClr>
              <a:defRPr sz="2000">
                <a:latin typeface="Myriad Pro" charset="0"/>
                <a:ea typeface="Myriad Pro" charset="0"/>
                <a:cs typeface="Myriad Pro" charset="0"/>
              </a:defRPr>
            </a:lvl3pPr>
            <a:lvl4pPr>
              <a:buClr>
                <a:srgbClr val="82CBDD"/>
              </a:buClr>
              <a:defRPr sz="2000">
                <a:latin typeface="Myriad Pro" charset="0"/>
                <a:ea typeface="Myriad Pro" charset="0"/>
                <a:cs typeface="Myriad Pro" charset="0"/>
              </a:defRPr>
            </a:lvl4pPr>
            <a:lvl5pPr>
              <a:buClr>
                <a:srgbClr val="82CBDD"/>
              </a:buClr>
              <a:defRPr sz="2000">
                <a:latin typeface="Myriad Pro" charset="0"/>
                <a:ea typeface="Myriad Pro" charset="0"/>
                <a:cs typeface="Myriad Pro" charset="0"/>
              </a:defRPr>
            </a:lvl5pPr>
          </a:lstStyle>
          <a:p>
            <a:pPr lvl="0"/>
            <a:r>
              <a:rPr lang="en-US" dirty="0"/>
              <a:t>First level</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8" name="Rectangle 7"/>
          <p:cNvSpPr/>
          <p:nvPr userDrawn="1"/>
        </p:nvSpPr>
        <p:spPr>
          <a:xfrm>
            <a:off x="8016214" y="6500874"/>
            <a:ext cx="3748764" cy="323165"/>
          </a:xfrm>
          <a:prstGeom prst="rect">
            <a:avLst/>
          </a:prstGeom>
        </p:spPr>
        <p:txBody>
          <a:bodyPr wrap="square">
            <a:spAutoFit/>
          </a:bodyPr>
          <a:lstStyle/>
          <a:p>
            <a:pPr algn="r">
              <a:buFontTx/>
              <a:buNone/>
            </a:pPr>
            <a:r>
              <a:rPr lang="en-US" sz="1500" dirty="0">
                <a:solidFill>
                  <a:srgbClr val="00628C"/>
                </a:solidFill>
                <a:effectLst/>
                <a:latin typeface="Myriad Pro" charset="0"/>
              </a:rPr>
              <a:t>© Crown Copyright 2017 </a:t>
            </a:r>
          </a:p>
        </p:txBody>
      </p:sp>
      <p:sp>
        <p:nvSpPr>
          <p:cNvPr id="11" name="Rectangle 10"/>
          <p:cNvSpPr/>
          <p:nvPr userDrawn="1"/>
        </p:nvSpPr>
        <p:spPr>
          <a:xfrm>
            <a:off x="523034" y="6487841"/>
            <a:ext cx="3748764" cy="323165"/>
          </a:xfrm>
          <a:prstGeom prst="rect">
            <a:avLst/>
          </a:prstGeom>
        </p:spPr>
        <p:txBody>
          <a:bodyPr wrap="square">
            <a:spAutoFit/>
          </a:bodyPr>
          <a:lstStyle/>
          <a:p>
            <a:pPr algn="l">
              <a:buFontTx/>
              <a:buNone/>
            </a:pPr>
            <a:r>
              <a:rPr lang="en-US" sz="1500" dirty="0">
                <a:solidFill>
                  <a:srgbClr val="00628C"/>
                </a:solidFill>
                <a:effectLst/>
                <a:latin typeface="Myriad Pro" charset="0"/>
                <a:hlinkClick r:id="rId2"/>
              </a:rPr>
              <a:t>www.ncetm.org.uk/masterypd</a:t>
            </a:r>
            <a:r>
              <a:rPr lang="en-US" sz="1500" dirty="0">
                <a:solidFill>
                  <a:srgbClr val="00628C"/>
                </a:solidFill>
                <a:effectLst/>
                <a:latin typeface="Myriad Pro" charset="0"/>
              </a:rPr>
              <a:t> </a:t>
            </a:r>
          </a:p>
        </p:txBody>
      </p:sp>
      <p:sp>
        <p:nvSpPr>
          <p:cNvPr id="9" name="Text Placeholder 8"/>
          <p:cNvSpPr>
            <a:spLocks noGrp="1"/>
          </p:cNvSpPr>
          <p:nvPr>
            <p:ph type="body" sz="quarter" idx="11"/>
          </p:nvPr>
        </p:nvSpPr>
        <p:spPr>
          <a:xfrm>
            <a:off x="0" y="0"/>
            <a:ext cx="12192000" cy="630000"/>
          </a:xfrm>
          <a:solidFill>
            <a:srgbClr val="82CBDD"/>
          </a:solidFill>
        </p:spPr>
        <p:txBody>
          <a:bodyPr lIns="180000" rIns="180000" anchor="ctr" anchorCtr="0"/>
          <a:lstStyle>
            <a:lvl1pPr algn="r">
              <a:defRPr sz="2800">
                <a:latin typeface="Myriad Pro" charset="0"/>
                <a:ea typeface="Myriad Pro" charset="0"/>
                <a:cs typeface="Myriad Pro" charset="0"/>
              </a:defRPr>
            </a:lvl1pPr>
          </a:lstStyle>
          <a:p>
            <a:pPr lvl="0"/>
            <a:r>
              <a:rPr lang="en-US"/>
              <a:t>Click to edit Master text styles</a:t>
            </a:r>
          </a:p>
        </p:txBody>
      </p:sp>
    </p:spTree>
    <p:extLst>
      <p:ext uri="{BB962C8B-B14F-4D97-AF65-F5344CB8AC3E}">
        <p14:creationId xmlns:p14="http://schemas.microsoft.com/office/powerpoint/2010/main" val="21021501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eaching Point Slide">
    <p:spTree>
      <p:nvGrpSpPr>
        <p:cNvPr id="1" name=""/>
        <p:cNvGrpSpPr/>
        <p:nvPr/>
      </p:nvGrpSpPr>
      <p:grpSpPr>
        <a:xfrm>
          <a:off x="0" y="0"/>
          <a:ext cx="0" cy="0"/>
          <a:chOff x="0" y="0"/>
          <a:chExt cx="0" cy="0"/>
        </a:xfrm>
      </p:grpSpPr>
      <p:sp>
        <p:nvSpPr>
          <p:cNvPr id="3" name="Content Placeholder 2"/>
          <p:cNvSpPr>
            <a:spLocks noGrp="1"/>
          </p:cNvSpPr>
          <p:nvPr>
            <p:ph idx="1" hasCustomPrompt="1"/>
          </p:nvPr>
        </p:nvSpPr>
        <p:spPr>
          <a:xfrm>
            <a:off x="623393" y="1181498"/>
            <a:ext cx="10954775" cy="5127824"/>
          </a:xfrm>
        </p:spPr>
        <p:txBody>
          <a:bodyPr anchor="t" anchorCtr="0"/>
          <a:lstStyle>
            <a:lvl1pPr marL="0" indent="0">
              <a:defRPr sz="2400" baseline="0">
                <a:solidFill>
                  <a:schemeClr val="tx1"/>
                </a:solidFill>
                <a:latin typeface="Myriad Pro" charset="0"/>
                <a:ea typeface="Myriad Pro" charset="0"/>
                <a:cs typeface="Myriad Pro" charset="0"/>
              </a:defRPr>
            </a:lvl1pPr>
            <a:lvl2pPr marL="742950" indent="-285750">
              <a:buClr>
                <a:srgbClr val="82CBDD"/>
              </a:buClr>
              <a:buFont typeface="Arial" charset="0"/>
              <a:buChar char=""/>
              <a:defRPr sz="2000">
                <a:latin typeface="Myriad Pro" charset="0"/>
                <a:ea typeface="Myriad Pro" charset="0"/>
                <a:cs typeface="Myriad Pro" charset="0"/>
              </a:defRPr>
            </a:lvl2pPr>
            <a:lvl3pPr>
              <a:buClr>
                <a:srgbClr val="82CBDD"/>
              </a:buClr>
              <a:defRPr sz="1800">
                <a:latin typeface="Myriad Pro" charset="0"/>
                <a:ea typeface="Myriad Pro" charset="0"/>
                <a:cs typeface="Myriad Pro" charset="0"/>
              </a:defRPr>
            </a:lvl3pPr>
            <a:lvl4pPr>
              <a:buClr>
                <a:srgbClr val="82CBDD"/>
              </a:buClr>
              <a:defRPr sz="1800">
                <a:latin typeface="Myriad Pro" charset="0"/>
                <a:ea typeface="Myriad Pro" charset="0"/>
                <a:cs typeface="Myriad Pro" charset="0"/>
              </a:defRPr>
            </a:lvl4pPr>
            <a:lvl5pPr>
              <a:buClr>
                <a:srgbClr val="82CBDD"/>
              </a:buClr>
              <a:defRPr sz="1800">
                <a:latin typeface="Myriad Pro" charset="0"/>
                <a:ea typeface="Myriad Pro" charset="0"/>
                <a:cs typeface="Myriad Pro" charset="0"/>
              </a:defRPr>
            </a:lvl5pPr>
          </a:lstStyle>
          <a:p>
            <a:pPr lvl="0"/>
            <a:r>
              <a:rPr lang="en-US" dirty="0"/>
              <a:t>First level</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8" name="Rectangle 7"/>
          <p:cNvSpPr/>
          <p:nvPr userDrawn="1"/>
        </p:nvSpPr>
        <p:spPr>
          <a:xfrm>
            <a:off x="8016214" y="6500874"/>
            <a:ext cx="3748764" cy="323165"/>
          </a:xfrm>
          <a:prstGeom prst="rect">
            <a:avLst/>
          </a:prstGeom>
        </p:spPr>
        <p:txBody>
          <a:bodyPr wrap="square">
            <a:spAutoFit/>
          </a:bodyPr>
          <a:lstStyle/>
          <a:p>
            <a:pPr algn="r">
              <a:buFontTx/>
              <a:buNone/>
            </a:pPr>
            <a:r>
              <a:rPr lang="en-US" sz="1500" dirty="0">
                <a:solidFill>
                  <a:srgbClr val="00628C"/>
                </a:solidFill>
                <a:effectLst/>
                <a:latin typeface="Myriad Pro" charset="0"/>
              </a:rPr>
              <a:t>© Crown Copyright 2017 </a:t>
            </a:r>
          </a:p>
        </p:txBody>
      </p:sp>
      <p:sp>
        <p:nvSpPr>
          <p:cNvPr id="11" name="Rectangle 10"/>
          <p:cNvSpPr/>
          <p:nvPr userDrawn="1"/>
        </p:nvSpPr>
        <p:spPr>
          <a:xfrm>
            <a:off x="523034" y="6487841"/>
            <a:ext cx="3748764" cy="323165"/>
          </a:xfrm>
          <a:prstGeom prst="rect">
            <a:avLst/>
          </a:prstGeom>
        </p:spPr>
        <p:txBody>
          <a:bodyPr wrap="square">
            <a:spAutoFit/>
          </a:bodyPr>
          <a:lstStyle/>
          <a:p>
            <a:pPr algn="l">
              <a:buFontTx/>
              <a:buNone/>
            </a:pPr>
            <a:r>
              <a:rPr lang="en-US" sz="1500" dirty="0">
                <a:solidFill>
                  <a:srgbClr val="00628C"/>
                </a:solidFill>
                <a:effectLst/>
                <a:latin typeface="Myriad Pro" charset="0"/>
                <a:hlinkClick r:id="rId2"/>
              </a:rPr>
              <a:t>www.ncetm.org.uk/masterypd</a:t>
            </a:r>
            <a:r>
              <a:rPr lang="en-US" sz="1500" dirty="0">
                <a:solidFill>
                  <a:srgbClr val="00628C"/>
                </a:solidFill>
                <a:effectLst/>
                <a:latin typeface="Myriad Pro" charset="0"/>
              </a:rPr>
              <a:t> </a:t>
            </a:r>
          </a:p>
        </p:txBody>
      </p:sp>
      <p:sp>
        <p:nvSpPr>
          <p:cNvPr id="6" name="Text Placeholder 5"/>
          <p:cNvSpPr>
            <a:spLocks noGrp="1"/>
          </p:cNvSpPr>
          <p:nvPr>
            <p:ph type="body" sz="quarter" idx="10"/>
          </p:nvPr>
        </p:nvSpPr>
        <p:spPr>
          <a:xfrm>
            <a:off x="618611" y="764705"/>
            <a:ext cx="10959556" cy="416793"/>
          </a:xfrm>
        </p:spPr>
        <p:txBody>
          <a:bodyPr anchor="ctr" anchorCtr="0"/>
          <a:lstStyle>
            <a:lvl1pPr>
              <a:defRPr sz="2400" b="1" i="0">
                <a:solidFill>
                  <a:srgbClr val="00628C"/>
                </a:solidFill>
                <a:latin typeface="Myriad Pro Semibold" charset="0"/>
                <a:ea typeface="Myriad Pro Semibold" charset="0"/>
                <a:cs typeface="Myriad Pro Semibold" charset="0"/>
              </a:defRPr>
            </a:lvl1pPr>
          </a:lstStyle>
          <a:p>
            <a:pPr lvl="0"/>
            <a:r>
              <a:rPr lang="en-US"/>
              <a:t>Click to edit Master text styles</a:t>
            </a:r>
          </a:p>
        </p:txBody>
      </p:sp>
      <p:sp>
        <p:nvSpPr>
          <p:cNvPr id="9" name="Text Placeholder 8"/>
          <p:cNvSpPr>
            <a:spLocks noGrp="1"/>
          </p:cNvSpPr>
          <p:nvPr>
            <p:ph type="body" sz="quarter" idx="11"/>
          </p:nvPr>
        </p:nvSpPr>
        <p:spPr>
          <a:xfrm>
            <a:off x="1" y="0"/>
            <a:ext cx="12192000" cy="630000"/>
          </a:xfrm>
          <a:solidFill>
            <a:srgbClr val="82CBDD"/>
          </a:solidFill>
        </p:spPr>
        <p:txBody>
          <a:bodyPr lIns="180000" rIns="180000" anchor="ctr" anchorCtr="0"/>
          <a:lstStyle>
            <a:lvl1pPr algn="r">
              <a:defRPr sz="2800">
                <a:latin typeface="Myriad Pro" charset="0"/>
                <a:ea typeface="Myriad Pro" charset="0"/>
                <a:cs typeface="Myriad Pro" charset="0"/>
              </a:defRPr>
            </a:lvl1pPr>
          </a:lstStyle>
          <a:p>
            <a:pPr lvl="0"/>
            <a:r>
              <a:rPr lang="en-US"/>
              <a:t>Click to edit Master text styles</a:t>
            </a:r>
          </a:p>
        </p:txBody>
      </p:sp>
    </p:spTree>
    <p:extLst>
      <p:ext uri="{BB962C8B-B14F-4D97-AF65-F5344CB8AC3E}">
        <p14:creationId xmlns:p14="http://schemas.microsoft.com/office/powerpoint/2010/main" val="381430430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Image bank">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C0177A9D-1362-4B64-BB76-7E5E3FF9A06F}"/>
              </a:ext>
            </a:extLst>
          </p:cNvPr>
          <p:cNvSpPr txBox="1">
            <a:spLocks/>
          </p:cNvSpPr>
          <p:nvPr userDrawn="1"/>
        </p:nvSpPr>
        <p:spPr bwMode="auto">
          <a:xfrm>
            <a:off x="1" y="360000"/>
            <a:ext cx="12192000" cy="594000"/>
          </a:xfrm>
          <a:prstGeom prst="rect">
            <a:avLst/>
          </a:prstGeom>
          <a:solidFill>
            <a:srgbClr val="347574"/>
          </a:solidFill>
          <a:ln>
            <a:noFill/>
          </a:ln>
        </p:spPr>
        <p:txBody>
          <a:bodyPr vert="horz" wrap="square" lIns="180000" tIns="45720" rIns="180000" bIns="45720" numCol="1" anchor="ctr" anchorCtr="0" compatLnSpc="1">
            <a:prstTxWarp prst="textNoShape">
              <a:avLst/>
            </a:prstTxWarp>
          </a:bodyPr>
          <a:lstStyle>
            <a:defPPr>
              <a:defRPr lang="en-GB"/>
            </a:defPPr>
            <a:lvl1pPr marL="0" indent="0" algn="ctr" eaLnBrk="0" hangingPunct="0">
              <a:buClr>
                <a:schemeClr val="tx2"/>
              </a:buClr>
              <a:defRPr sz="2400">
                <a:solidFill>
                  <a:srgbClr val="585858"/>
                </a:solidFill>
                <a:latin typeface="+mj-lt"/>
                <a:ea typeface="Myriad Pro" charset="0"/>
                <a:cs typeface="Myriad Pro" charset="0"/>
              </a:defRPr>
            </a:lvl1pPr>
            <a:lvl2pPr marL="557199" indent="-214308" eaLnBrk="0" hangingPunct="0">
              <a:defRPr sz="2100">
                <a:solidFill>
                  <a:srgbClr val="585858"/>
                </a:solidFill>
                <a:latin typeface="+mn-lt"/>
              </a:defRPr>
            </a:lvl2pPr>
            <a:lvl3pPr marL="857228" indent="-171446" eaLnBrk="0" hangingPunct="0">
              <a:buChar char="–"/>
              <a:defRPr sz="1800">
                <a:solidFill>
                  <a:srgbClr val="585858"/>
                </a:solidFill>
                <a:latin typeface="+mn-lt"/>
              </a:defRPr>
            </a:lvl3pPr>
            <a:lvl4pPr marL="1200120" indent="-171446" eaLnBrk="0" hangingPunct="0">
              <a:buClr>
                <a:schemeClr val="accent2"/>
              </a:buClr>
              <a:defRPr sz="1425">
                <a:latin typeface="+mn-lt"/>
              </a:defRPr>
            </a:lvl4pPr>
            <a:lvl5pPr marL="1543012" indent="-171446" eaLnBrk="0" hangingPunct="0">
              <a:buClr>
                <a:schemeClr val="tx2"/>
              </a:buClr>
              <a:defRPr sz="1425">
                <a:latin typeface="+mn-lt"/>
              </a:defRPr>
            </a:lvl5pPr>
            <a:lvl6pPr marL="1885903" indent="-171446" fontAlgn="base">
              <a:spcBef>
                <a:spcPct val="20000"/>
              </a:spcBef>
              <a:spcAft>
                <a:spcPct val="0"/>
              </a:spcAft>
              <a:buClr>
                <a:schemeClr val="tx2"/>
              </a:buClr>
              <a:buFont typeface="Arial" charset="0"/>
              <a:buChar char="●"/>
              <a:defRPr sz="1425">
                <a:latin typeface="+mn-lt"/>
              </a:defRPr>
            </a:lvl6pPr>
            <a:lvl7pPr marL="2228795" indent="-171446" fontAlgn="base">
              <a:spcBef>
                <a:spcPct val="20000"/>
              </a:spcBef>
              <a:spcAft>
                <a:spcPct val="0"/>
              </a:spcAft>
              <a:buClr>
                <a:schemeClr val="tx2"/>
              </a:buClr>
              <a:buFont typeface="Arial" charset="0"/>
              <a:buChar char="●"/>
              <a:defRPr sz="1425">
                <a:latin typeface="+mn-lt"/>
              </a:defRPr>
            </a:lvl7pPr>
            <a:lvl8pPr marL="2571686" indent="-171446" fontAlgn="base">
              <a:spcBef>
                <a:spcPct val="20000"/>
              </a:spcBef>
              <a:spcAft>
                <a:spcPct val="0"/>
              </a:spcAft>
              <a:buClr>
                <a:schemeClr val="tx2"/>
              </a:buClr>
              <a:buFont typeface="Arial" charset="0"/>
              <a:buChar char="●"/>
              <a:defRPr sz="1425">
                <a:latin typeface="+mn-lt"/>
              </a:defRPr>
            </a:lvl8pPr>
            <a:lvl9pPr marL="2914577" indent="-171446" fontAlgn="base">
              <a:spcBef>
                <a:spcPct val="20000"/>
              </a:spcBef>
              <a:spcAft>
                <a:spcPct val="0"/>
              </a:spcAft>
              <a:buClr>
                <a:schemeClr val="tx2"/>
              </a:buClr>
              <a:buFont typeface="Arial" charset="0"/>
              <a:buChar char="●"/>
              <a:defRPr sz="1425">
                <a:latin typeface="+mn-lt"/>
              </a:defRPr>
            </a:lvl9pPr>
          </a:lstStyle>
          <a:p>
            <a:pPr>
              <a:buNone/>
            </a:pPr>
            <a:endParaRPr lang="en-GB" dirty="0"/>
          </a:p>
        </p:txBody>
      </p:sp>
      <p:sp>
        <p:nvSpPr>
          <p:cNvPr id="6" name="Title 1">
            <a:extLst>
              <a:ext uri="{FF2B5EF4-FFF2-40B4-BE49-F238E27FC236}">
                <a16:creationId xmlns:a16="http://schemas.microsoft.com/office/drawing/2014/main" id="{4CB3B952-8705-4EAE-94B9-4C0C32F57985}"/>
              </a:ext>
            </a:extLst>
          </p:cNvPr>
          <p:cNvSpPr>
            <a:spLocks noGrp="1"/>
          </p:cNvSpPr>
          <p:nvPr>
            <p:ph type="title"/>
          </p:nvPr>
        </p:nvSpPr>
        <p:spPr>
          <a:xfrm>
            <a:off x="594008" y="464400"/>
            <a:ext cx="11262632" cy="426170"/>
          </a:xfrm>
          <a:prstGeom prst="rect">
            <a:avLst/>
          </a:prstGeom>
        </p:spPr>
        <p:txBody>
          <a:bodyPr/>
          <a:lstStyle>
            <a:lvl1pPr algn="l">
              <a:defRPr sz="2000" b="0">
                <a:solidFill>
                  <a:schemeClr val="bg1"/>
                </a:solidFill>
                <a:latin typeface="Arial" panose="020B0604020202020204" pitchFamily="34" charset="0"/>
                <a:cs typeface="Arial" panose="020B0604020202020204" pitchFamily="34" charset="0"/>
              </a:defRPr>
            </a:lvl1pPr>
          </a:lstStyle>
          <a:p>
            <a:r>
              <a:rPr lang="en-US" dirty="0"/>
              <a:t>Click to edit Master title style</a:t>
            </a:r>
            <a:endParaRPr lang="en-GB" dirty="0"/>
          </a:p>
        </p:txBody>
      </p:sp>
      <p:pic>
        <p:nvPicPr>
          <p:cNvPr id="3" name="Picture 2" descr="A picture containing object, lamp, light&#10;&#10;Description automatically generated">
            <a:extLst>
              <a:ext uri="{FF2B5EF4-FFF2-40B4-BE49-F238E27FC236}">
                <a16:creationId xmlns:a16="http://schemas.microsoft.com/office/drawing/2014/main" id="{226FBF21-7918-4116-9D2A-4FFEF62A7A3E}"/>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084400" y="5842800"/>
            <a:ext cx="649771" cy="594000"/>
          </a:xfrm>
          <a:prstGeom prst="rect">
            <a:avLst/>
          </a:prstGeom>
        </p:spPr>
      </p:pic>
      <p:sp>
        <p:nvSpPr>
          <p:cNvPr id="7" name="TextBox 6">
            <a:extLst>
              <a:ext uri="{FF2B5EF4-FFF2-40B4-BE49-F238E27FC236}">
                <a16:creationId xmlns:a16="http://schemas.microsoft.com/office/drawing/2014/main" id="{03E643C2-77DC-49BD-8737-F5C5488BCCF7}"/>
              </a:ext>
            </a:extLst>
          </p:cNvPr>
          <p:cNvSpPr txBox="1"/>
          <p:nvPr userDrawn="1"/>
        </p:nvSpPr>
        <p:spPr>
          <a:xfrm>
            <a:off x="522000" y="6237312"/>
            <a:ext cx="1109504" cy="246221"/>
          </a:xfrm>
          <a:prstGeom prst="rect">
            <a:avLst/>
          </a:prstGeom>
          <a:noFill/>
        </p:spPr>
        <p:txBody>
          <a:bodyPr wrap="square" rtlCol="0">
            <a:spAutoFit/>
          </a:bodyPr>
          <a:lstStyle/>
          <a:p>
            <a:pPr>
              <a:buNone/>
            </a:pPr>
            <a:r>
              <a:rPr lang="en-GB" sz="1000" b="1" dirty="0">
                <a:solidFill>
                  <a:srgbClr val="585858"/>
                </a:solidFill>
              </a:rPr>
              <a:t>ncetm.org.uk</a:t>
            </a:r>
          </a:p>
        </p:txBody>
      </p:sp>
    </p:spTree>
    <p:extLst>
      <p:ext uri="{BB962C8B-B14F-4D97-AF65-F5344CB8AC3E}">
        <p14:creationId xmlns:p14="http://schemas.microsoft.com/office/powerpoint/2010/main" val="2731419300"/>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4" name="Picture 2">
            <a:extLst>
              <a:ext uri="{FF2B5EF4-FFF2-40B4-BE49-F238E27FC236}">
                <a16:creationId xmlns:a16="http://schemas.microsoft.com/office/drawing/2014/main" id="{E87F3B16-21C0-4F4C-A604-A71D44B1F51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p:blipFill>
        <p:spPr bwMode="auto">
          <a:xfrm>
            <a:off x="0" y="0"/>
            <a:ext cx="12228689" cy="6878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Box 1">
            <a:extLst>
              <a:ext uri="{FF2B5EF4-FFF2-40B4-BE49-F238E27FC236}">
                <a16:creationId xmlns:a16="http://schemas.microsoft.com/office/drawing/2014/main" id="{46A0D527-99F6-4C25-B867-E6C473316230}"/>
              </a:ext>
            </a:extLst>
          </p:cNvPr>
          <p:cNvSpPr txBox="1"/>
          <p:nvPr userDrawn="1"/>
        </p:nvSpPr>
        <p:spPr>
          <a:xfrm>
            <a:off x="609593" y="473825"/>
            <a:ext cx="5557355" cy="461665"/>
          </a:xfrm>
          <a:prstGeom prst="rect">
            <a:avLst/>
          </a:prstGeom>
          <a:noFill/>
        </p:spPr>
        <p:txBody>
          <a:bodyPr wrap="square" rtlCol="0">
            <a:spAutoFit/>
          </a:bodyPr>
          <a:lstStyle/>
          <a:p>
            <a:pPr>
              <a:buNone/>
            </a:pPr>
            <a:r>
              <a:rPr lang="en-GB" sz="1200" b="1" dirty="0">
                <a:solidFill>
                  <a:srgbClr val="FBF5D4"/>
                </a:solidFill>
              </a:rPr>
              <a:t>DfE Primary National Curriculum Guidance 2020                                   </a:t>
            </a:r>
          </a:p>
          <a:p>
            <a:pPr>
              <a:buNone/>
            </a:pPr>
            <a:r>
              <a:rPr lang="en-GB" sz="1200" b="0" dirty="0">
                <a:solidFill>
                  <a:srgbClr val="FBF5D4"/>
                </a:solidFill>
              </a:rPr>
              <a:t>Supporting Materials for the Ready-to-Progress Criteria</a:t>
            </a:r>
          </a:p>
        </p:txBody>
      </p:sp>
      <p:sp>
        <p:nvSpPr>
          <p:cNvPr id="44037" name="Rectangle 5"/>
          <p:cNvSpPr>
            <a:spLocks noGrp="1" noChangeArrowheads="1"/>
          </p:cNvSpPr>
          <p:nvPr>
            <p:ph type="subTitle" idx="1"/>
          </p:nvPr>
        </p:nvSpPr>
        <p:spPr>
          <a:xfrm>
            <a:off x="609594" y="2538422"/>
            <a:ext cx="5486406" cy="3017426"/>
          </a:xfrm>
        </p:spPr>
        <p:txBody>
          <a:bodyPr/>
          <a:lstStyle>
            <a:lvl1pPr marL="0" indent="0">
              <a:defRPr sz="4000" b="0">
                <a:solidFill>
                  <a:schemeClr val="bg1"/>
                </a:solidFill>
              </a:defRPr>
            </a:lvl1pPr>
          </a:lstStyle>
          <a:p>
            <a:pPr lvl="0"/>
            <a:r>
              <a:rPr lang="en-GB" noProof="0" dirty="0"/>
              <a:t>Click to edit Master subtitle style</a:t>
            </a:r>
          </a:p>
        </p:txBody>
      </p:sp>
      <p:sp>
        <p:nvSpPr>
          <p:cNvPr id="7" name="Date Placeholder 6">
            <a:extLst>
              <a:ext uri="{FF2B5EF4-FFF2-40B4-BE49-F238E27FC236}">
                <a16:creationId xmlns:a16="http://schemas.microsoft.com/office/drawing/2014/main" id="{FF959467-41A6-455E-929A-E40D1059C340}"/>
              </a:ext>
            </a:extLst>
          </p:cNvPr>
          <p:cNvSpPr>
            <a:spLocks noGrp="1" noChangeArrowheads="1"/>
          </p:cNvSpPr>
          <p:nvPr>
            <p:ph type="dt" sz="half" idx="10"/>
          </p:nvPr>
        </p:nvSpPr>
        <p:spPr/>
        <p:txBody>
          <a:bodyPr/>
          <a:lstStyle>
            <a:lvl1pPr>
              <a:defRPr>
                <a:solidFill>
                  <a:schemeClr val="accent2"/>
                </a:solidFill>
              </a:defRPr>
            </a:lvl1pPr>
          </a:lstStyle>
          <a:p>
            <a:pPr>
              <a:defRPr/>
            </a:pPr>
            <a:endParaRPr lang="en-GB" dirty="0"/>
          </a:p>
        </p:txBody>
      </p:sp>
      <p:sp>
        <p:nvSpPr>
          <p:cNvPr id="8" name="Footer Placeholder 7">
            <a:extLst>
              <a:ext uri="{FF2B5EF4-FFF2-40B4-BE49-F238E27FC236}">
                <a16:creationId xmlns:a16="http://schemas.microsoft.com/office/drawing/2014/main" id="{80EA04C3-E93E-45FB-8B42-78A38976AF52}"/>
              </a:ext>
            </a:extLst>
          </p:cNvPr>
          <p:cNvSpPr>
            <a:spLocks noGrp="1" noChangeArrowheads="1"/>
          </p:cNvSpPr>
          <p:nvPr>
            <p:ph type="ftr" sz="quarter" idx="11"/>
          </p:nvPr>
        </p:nvSpPr>
        <p:spPr>
          <a:xfrm>
            <a:off x="3503090" y="6248400"/>
            <a:ext cx="8544983" cy="457200"/>
          </a:xfrm>
        </p:spPr>
        <p:txBody>
          <a:bodyPr/>
          <a:lstStyle>
            <a:lvl1pPr>
              <a:defRPr>
                <a:solidFill>
                  <a:schemeClr val="accent2"/>
                </a:solidFill>
              </a:defRPr>
            </a:lvl1pPr>
          </a:lstStyle>
          <a:p>
            <a:pPr>
              <a:defRPr/>
            </a:pPr>
            <a:endParaRPr lang="en-GB" dirty="0"/>
          </a:p>
        </p:txBody>
      </p:sp>
      <p:sp>
        <p:nvSpPr>
          <p:cNvPr id="12" name="TextBox 11">
            <a:extLst>
              <a:ext uri="{FF2B5EF4-FFF2-40B4-BE49-F238E27FC236}">
                <a16:creationId xmlns:a16="http://schemas.microsoft.com/office/drawing/2014/main" id="{61B5174B-DF74-462C-8BBD-BCEA0088BA35}"/>
              </a:ext>
            </a:extLst>
          </p:cNvPr>
          <p:cNvSpPr txBox="1"/>
          <p:nvPr userDrawn="1"/>
        </p:nvSpPr>
        <p:spPr>
          <a:xfrm>
            <a:off x="609592" y="2031179"/>
            <a:ext cx="3700387" cy="461665"/>
          </a:xfrm>
          <a:prstGeom prst="rect">
            <a:avLst/>
          </a:prstGeom>
          <a:noFill/>
        </p:spPr>
        <p:txBody>
          <a:bodyPr wrap="square" rtlCol="0">
            <a:spAutoFit/>
          </a:bodyPr>
          <a:lstStyle/>
          <a:p>
            <a:pPr>
              <a:buNone/>
            </a:pPr>
            <a:r>
              <a:rPr lang="en-GB" sz="2400" b="1" noProof="0" dirty="0">
                <a:solidFill>
                  <a:schemeClr val="bg1"/>
                </a:solidFill>
              </a:rPr>
              <a:t>Ready-to-Progress Criterion</a:t>
            </a:r>
            <a:endParaRPr lang="en-GB" sz="2400" b="1" dirty="0">
              <a:solidFill>
                <a:schemeClr val="bg1"/>
              </a:solidFill>
            </a:endParaRPr>
          </a:p>
        </p:txBody>
      </p:sp>
      <p:cxnSp>
        <p:nvCxnSpPr>
          <p:cNvPr id="19" name="Straight Connector 18">
            <a:extLst>
              <a:ext uri="{FF2B5EF4-FFF2-40B4-BE49-F238E27FC236}">
                <a16:creationId xmlns:a16="http://schemas.microsoft.com/office/drawing/2014/main" id="{D3AA9D4F-8E41-47F9-A6BB-0AF636DA0770}"/>
              </a:ext>
            </a:extLst>
          </p:cNvPr>
          <p:cNvCxnSpPr>
            <a:cxnSpLocks/>
          </p:cNvCxnSpPr>
          <p:nvPr userDrawn="1"/>
        </p:nvCxnSpPr>
        <p:spPr bwMode="auto">
          <a:xfrm rot="5400000">
            <a:off x="1285150" y="436965"/>
            <a:ext cx="0" cy="1170432"/>
          </a:xfrm>
          <a:prstGeom prst="line">
            <a:avLst/>
          </a:prstGeom>
          <a:ln w="25400">
            <a:solidFill>
              <a:srgbClr val="FBF5D4"/>
            </a:solidFill>
          </a:ln>
        </p:spPr>
        <p:style>
          <a:lnRef idx="1">
            <a:schemeClr val="dk1"/>
          </a:lnRef>
          <a:fillRef idx="0">
            <a:schemeClr val="dk1"/>
          </a:fillRef>
          <a:effectRef idx="0">
            <a:schemeClr val="dk1"/>
          </a:effectRef>
          <a:fontRef idx="minor">
            <a:schemeClr val="tx1"/>
          </a:fontRef>
        </p:style>
      </p:cxnSp>
      <p:sp>
        <p:nvSpPr>
          <p:cNvPr id="5" name="Text Placeholder 4">
            <a:extLst>
              <a:ext uri="{FF2B5EF4-FFF2-40B4-BE49-F238E27FC236}">
                <a16:creationId xmlns:a16="http://schemas.microsoft.com/office/drawing/2014/main" id="{32A2980B-E628-4A74-AB9C-C311E196B2D9}"/>
              </a:ext>
            </a:extLst>
          </p:cNvPr>
          <p:cNvSpPr>
            <a:spLocks noGrp="1"/>
          </p:cNvSpPr>
          <p:nvPr>
            <p:ph type="body" sz="quarter" idx="12" hasCustomPrompt="1"/>
          </p:nvPr>
        </p:nvSpPr>
        <p:spPr>
          <a:xfrm>
            <a:off x="4165767" y="2064359"/>
            <a:ext cx="2239760" cy="457200"/>
          </a:xfrm>
        </p:spPr>
        <p:txBody>
          <a:bodyPr/>
          <a:lstStyle>
            <a:lvl1pPr>
              <a:defRPr b="1">
                <a:solidFill>
                  <a:schemeClr val="bg1"/>
                </a:solidFill>
              </a:defRPr>
            </a:lvl1pPr>
            <a:lvl4pPr marL="1028674" indent="0">
              <a:buNone/>
              <a:defRPr/>
            </a:lvl4pPr>
            <a:lvl5pPr marL="1371566" indent="0" algn="l">
              <a:buNone/>
              <a:defRPr sz="2400" b="1">
                <a:solidFill>
                  <a:schemeClr val="bg1"/>
                </a:solidFill>
              </a:defRPr>
            </a:lvl5pPr>
          </a:lstStyle>
          <a:p>
            <a:pPr lvl="0"/>
            <a:r>
              <a:rPr lang="en-GB" dirty="0"/>
              <a:t>[e.g. 4NPV-1]</a:t>
            </a:r>
          </a:p>
        </p:txBody>
      </p:sp>
    </p:spTree>
    <p:extLst>
      <p:ext uri="{BB962C8B-B14F-4D97-AF65-F5344CB8AC3E}">
        <p14:creationId xmlns:p14="http://schemas.microsoft.com/office/powerpoint/2010/main" val="3055421257"/>
      </p:ext>
    </p:extLst>
  </p:cSld>
  <p:clrMapOvr>
    <a:overrideClrMapping bg1="lt1" tx1="dk1" bg2="lt2" tx2="dk2" accent1="accent1" accent2="accent2" accent3="accent3" accent4="accent4" accent5="accent5" accent6="accent6" hlink="hlink" folHlink="folHlink"/>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Slide breaker">
    <p:spTree>
      <p:nvGrpSpPr>
        <p:cNvPr id="1" name=""/>
        <p:cNvGrpSpPr/>
        <p:nvPr/>
      </p:nvGrpSpPr>
      <p:grpSpPr>
        <a:xfrm>
          <a:off x="0" y="0"/>
          <a:ext cx="0" cy="0"/>
          <a:chOff x="0" y="0"/>
          <a:chExt cx="0" cy="0"/>
        </a:xfrm>
      </p:grpSpPr>
      <p:pic>
        <p:nvPicPr>
          <p:cNvPr id="4" name="Picture 2">
            <a:extLst>
              <a:ext uri="{FF2B5EF4-FFF2-40B4-BE49-F238E27FC236}">
                <a16:creationId xmlns:a16="http://schemas.microsoft.com/office/drawing/2014/main" id="{E87F3B16-21C0-4F4C-A604-A71D44B1F51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p:blipFill>
        <p:spPr bwMode="auto">
          <a:xfrm>
            <a:off x="0" y="8771"/>
            <a:ext cx="12228689" cy="6878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Box 1">
            <a:extLst>
              <a:ext uri="{FF2B5EF4-FFF2-40B4-BE49-F238E27FC236}">
                <a16:creationId xmlns:a16="http://schemas.microsoft.com/office/drawing/2014/main" id="{46A0D527-99F6-4C25-B867-E6C473316230}"/>
              </a:ext>
            </a:extLst>
          </p:cNvPr>
          <p:cNvSpPr txBox="1"/>
          <p:nvPr userDrawn="1"/>
        </p:nvSpPr>
        <p:spPr>
          <a:xfrm>
            <a:off x="609593" y="473825"/>
            <a:ext cx="5557355" cy="276999"/>
          </a:xfrm>
          <a:prstGeom prst="rect">
            <a:avLst/>
          </a:prstGeom>
          <a:noFill/>
        </p:spPr>
        <p:txBody>
          <a:bodyPr wrap="square" rtlCol="0">
            <a:spAutoFit/>
          </a:bodyPr>
          <a:lstStyle/>
          <a:p>
            <a:pPr>
              <a:buNone/>
            </a:pPr>
            <a:r>
              <a:rPr lang="en-GB" sz="1200" b="1" dirty="0">
                <a:solidFill>
                  <a:srgbClr val="FBF5D4"/>
                </a:solidFill>
              </a:rPr>
              <a:t>Ready-to-Progress Criterion</a:t>
            </a:r>
          </a:p>
        </p:txBody>
      </p:sp>
      <p:sp>
        <p:nvSpPr>
          <p:cNvPr id="7" name="Date Placeholder 6">
            <a:extLst>
              <a:ext uri="{FF2B5EF4-FFF2-40B4-BE49-F238E27FC236}">
                <a16:creationId xmlns:a16="http://schemas.microsoft.com/office/drawing/2014/main" id="{FF959467-41A6-455E-929A-E40D1059C340}"/>
              </a:ext>
            </a:extLst>
          </p:cNvPr>
          <p:cNvSpPr>
            <a:spLocks noGrp="1" noChangeArrowheads="1"/>
          </p:cNvSpPr>
          <p:nvPr>
            <p:ph type="dt" sz="half" idx="10"/>
          </p:nvPr>
        </p:nvSpPr>
        <p:spPr/>
        <p:txBody>
          <a:bodyPr/>
          <a:lstStyle>
            <a:lvl1pPr>
              <a:defRPr>
                <a:solidFill>
                  <a:schemeClr val="accent2"/>
                </a:solidFill>
              </a:defRPr>
            </a:lvl1pPr>
          </a:lstStyle>
          <a:p>
            <a:pPr>
              <a:defRPr/>
            </a:pPr>
            <a:endParaRPr lang="en-GB" dirty="0"/>
          </a:p>
        </p:txBody>
      </p:sp>
      <p:sp>
        <p:nvSpPr>
          <p:cNvPr id="8" name="Footer Placeholder 7">
            <a:extLst>
              <a:ext uri="{FF2B5EF4-FFF2-40B4-BE49-F238E27FC236}">
                <a16:creationId xmlns:a16="http://schemas.microsoft.com/office/drawing/2014/main" id="{80EA04C3-E93E-45FB-8B42-78A38976AF52}"/>
              </a:ext>
            </a:extLst>
          </p:cNvPr>
          <p:cNvSpPr>
            <a:spLocks noGrp="1" noChangeArrowheads="1"/>
          </p:cNvSpPr>
          <p:nvPr>
            <p:ph type="ftr" sz="quarter" idx="11"/>
          </p:nvPr>
        </p:nvSpPr>
        <p:spPr>
          <a:xfrm>
            <a:off x="3503090" y="6248400"/>
            <a:ext cx="8544983" cy="457200"/>
          </a:xfrm>
        </p:spPr>
        <p:txBody>
          <a:bodyPr/>
          <a:lstStyle>
            <a:lvl1pPr>
              <a:defRPr>
                <a:solidFill>
                  <a:schemeClr val="accent2"/>
                </a:solidFill>
              </a:defRPr>
            </a:lvl1pPr>
          </a:lstStyle>
          <a:p>
            <a:pPr>
              <a:defRPr/>
            </a:pPr>
            <a:endParaRPr lang="en-GB" dirty="0"/>
          </a:p>
        </p:txBody>
      </p:sp>
      <p:sp>
        <p:nvSpPr>
          <p:cNvPr id="12" name="TextBox 11">
            <a:extLst>
              <a:ext uri="{FF2B5EF4-FFF2-40B4-BE49-F238E27FC236}">
                <a16:creationId xmlns:a16="http://schemas.microsoft.com/office/drawing/2014/main" id="{61B5174B-DF74-462C-8BBD-BCEA0088BA35}"/>
              </a:ext>
            </a:extLst>
          </p:cNvPr>
          <p:cNvSpPr txBox="1"/>
          <p:nvPr userDrawn="1"/>
        </p:nvSpPr>
        <p:spPr>
          <a:xfrm>
            <a:off x="609592" y="2076899"/>
            <a:ext cx="6220976" cy="830997"/>
          </a:xfrm>
          <a:prstGeom prst="rect">
            <a:avLst/>
          </a:prstGeom>
          <a:noFill/>
        </p:spPr>
        <p:txBody>
          <a:bodyPr wrap="square" rtlCol="0">
            <a:spAutoFit/>
          </a:bodyPr>
          <a:lstStyle/>
          <a:p>
            <a:pPr>
              <a:buNone/>
            </a:pPr>
            <a:r>
              <a:rPr lang="en-GB" sz="2400" b="1" noProof="0" dirty="0">
                <a:solidFill>
                  <a:schemeClr val="bg1"/>
                </a:solidFill>
              </a:rPr>
              <a:t>Materials and activities to support practice and consolidation</a:t>
            </a:r>
            <a:endParaRPr lang="en-GB" sz="2400" b="1" dirty="0">
              <a:solidFill>
                <a:schemeClr val="bg1"/>
              </a:solidFill>
            </a:endParaRPr>
          </a:p>
        </p:txBody>
      </p:sp>
      <p:sp>
        <p:nvSpPr>
          <p:cNvPr id="10" name="Text Placeholder 9">
            <a:extLst>
              <a:ext uri="{FF2B5EF4-FFF2-40B4-BE49-F238E27FC236}">
                <a16:creationId xmlns:a16="http://schemas.microsoft.com/office/drawing/2014/main" id="{BADDF2D1-C1F7-4071-9225-898475DF0667}"/>
              </a:ext>
            </a:extLst>
          </p:cNvPr>
          <p:cNvSpPr>
            <a:spLocks noGrp="1"/>
          </p:cNvSpPr>
          <p:nvPr>
            <p:ph type="body" sz="quarter" idx="12" hasCustomPrompt="1"/>
          </p:nvPr>
        </p:nvSpPr>
        <p:spPr>
          <a:xfrm>
            <a:off x="609592" y="670119"/>
            <a:ext cx="6220976" cy="301224"/>
          </a:xfrm>
        </p:spPr>
        <p:txBody>
          <a:bodyPr/>
          <a:lstStyle>
            <a:lvl1pPr>
              <a:defRPr sz="1200">
                <a:solidFill>
                  <a:srgbClr val="FBF5D4"/>
                </a:solidFill>
              </a:defRPr>
            </a:lvl1pPr>
          </a:lstStyle>
          <a:p>
            <a:pPr lvl="0"/>
            <a:r>
              <a:rPr lang="en-US" dirty="0"/>
              <a:t>[Insert content title here]</a:t>
            </a:r>
            <a:endParaRPr lang="en-GB" dirty="0"/>
          </a:p>
        </p:txBody>
      </p:sp>
      <p:cxnSp>
        <p:nvCxnSpPr>
          <p:cNvPr id="15" name="Straight Connector 14">
            <a:extLst>
              <a:ext uri="{FF2B5EF4-FFF2-40B4-BE49-F238E27FC236}">
                <a16:creationId xmlns:a16="http://schemas.microsoft.com/office/drawing/2014/main" id="{33272041-2929-4B14-96A3-5B40E60B69AF}"/>
              </a:ext>
            </a:extLst>
          </p:cNvPr>
          <p:cNvCxnSpPr>
            <a:cxnSpLocks/>
          </p:cNvCxnSpPr>
          <p:nvPr userDrawn="1"/>
        </p:nvCxnSpPr>
        <p:spPr bwMode="auto">
          <a:xfrm rot="5400000">
            <a:off x="1285150" y="436965"/>
            <a:ext cx="0" cy="1170432"/>
          </a:xfrm>
          <a:prstGeom prst="line">
            <a:avLst/>
          </a:prstGeom>
          <a:ln w="25400">
            <a:solidFill>
              <a:srgbClr val="FBF5D4"/>
            </a:solidFill>
          </a:ln>
        </p:spPr>
        <p:style>
          <a:lnRef idx="1">
            <a:schemeClr val="dk1"/>
          </a:lnRef>
          <a:fillRef idx="0">
            <a:schemeClr val="dk1"/>
          </a:fillRef>
          <a:effectRef idx="0">
            <a:schemeClr val="dk1"/>
          </a:effectRef>
          <a:fontRef idx="minor">
            <a:schemeClr val="tx1"/>
          </a:fontRef>
        </p:style>
      </p:cxnSp>
      <p:sp>
        <p:nvSpPr>
          <p:cNvPr id="9" name="Text Placeholder 9">
            <a:extLst>
              <a:ext uri="{FF2B5EF4-FFF2-40B4-BE49-F238E27FC236}">
                <a16:creationId xmlns:a16="http://schemas.microsoft.com/office/drawing/2014/main" id="{6DC50AC4-FE1A-4E81-A2C9-D36E400A1EB8}"/>
              </a:ext>
            </a:extLst>
          </p:cNvPr>
          <p:cNvSpPr>
            <a:spLocks noGrp="1"/>
          </p:cNvSpPr>
          <p:nvPr>
            <p:ph type="body" sz="quarter" idx="13" hasCustomPrompt="1"/>
          </p:nvPr>
        </p:nvSpPr>
        <p:spPr>
          <a:xfrm>
            <a:off x="2389680" y="480873"/>
            <a:ext cx="1191720" cy="301224"/>
          </a:xfrm>
        </p:spPr>
        <p:txBody>
          <a:bodyPr>
            <a:noAutofit/>
          </a:bodyPr>
          <a:lstStyle>
            <a:lvl1pPr>
              <a:defRPr lang="en-GB" sz="1200" b="1" dirty="0">
                <a:solidFill>
                  <a:srgbClr val="FBF5D4"/>
                </a:solidFill>
              </a:defRPr>
            </a:lvl1pPr>
          </a:lstStyle>
          <a:p>
            <a:pPr lvl="0"/>
            <a:r>
              <a:rPr lang="en-US" dirty="0"/>
              <a:t>[e.g. 4NPV-1]</a:t>
            </a:r>
            <a:endParaRPr lang="en-GB" dirty="0"/>
          </a:p>
        </p:txBody>
      </p:sp>
    </p:spTree>
    <p:extLst>
      <p:ext uri="{BB962C8B-B14F-4D97-AF65-F5344CB8AC3E}">
        <p14:creationId xmlns:p14="http://schemas.microsoft.com/office/powerpoint/2010/main" val="2890329858"/>
      </p:ext>
    </p:extLst>
  </p:cSld>
  <p:clrMapOvr>
    <a:overrideClrMapping bg1="lt1" tx1="dk1" bg2="lt2" tx2="dk2" accent1="accent1" accent2="accent2" accent3="accent3" accent4="accent4" accent5="accent5" accent6="accent6" hlink="hlink" folHlink="folHlink"/>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51511F86-0498-45AC-91EB-811F623B6D95}"/>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0" y="0"/>
            <a:ext cx="12192000" cy="6858000"/>
          </a:xfrm>
          <a:prstGeom prst="rect">
            <a:avLst/>
          </a:prstGeom>
        </p:spPr>
      </p:pic>
      <p:sp>
        <p:nvSpPr>
          <p:cNvPr id="2" name="Title 1"/>
          <p:cNvSpPr>
            <a:spLocks noGrp="1"/>
          </p:cNvSpPr>
          <p:nvPr>
            <p:ph type="title"/>
          </p:nvPr>
        </p:nvSpPr>
        <p:spPr>
          <a:xfrm>
            <a:off x="601035" y="430660"/>
            <a:ext cx="10972800" cy="982117"/>
          </a:xfrm>
          <a:prstGeom prst="rect">
            <a:avLst/>
          </a:prstGeom>
        </p:spPr>
        <p:txBody>
          <a:bodyPr anchor="t">
            <a:normAutofit/>
          </a:bodyPr>
          <a:lstStyle>
            <a:lvl1pPr>
              <a:defRPr sz="2700">
                <a:solidFill>
                  <a:srgbClr val="585858"/>
                </a:solidFill>
              </a:defRPr>
            </a:lvl1pPr>
          </a:lstStyle>
          <a:p>
            <a:r>
              <a:rPr lang="en-US" dirty="0"/>
              <a:t>Click to edit Master title style</a:t>
            </a:r>
            <a:endParaRPr lang="en-GB" dirty="0"/>
          </a:p>
        </p:txBody>
      </p:sp>
      <p:sp>
        <p:nvSpPr>
          <p:cNvPr id="3" name="Content Placeholder 2"/>
          <p:cNvSpPr>
            <a:spLocks noGrp="1"/>
          </p:cNvSpPr>
          <p:nvPr>
            <p:ph idx="1"/>
          </p:nvPr>
        </p:nvSpPr>
        <p:spPr>
          <a:xfrm>
            <a:off x="609600" y="1556792"/>
            <a:ext cx="10972800" cy="3888432"/>
          </a:xfrm>
        </p:spPr>
        <p:txBody>
          <a:bodyPr/>
          <a:lstStyle>
            <a:lvl1pPr>
              <a:defRPr>
                <a:solidFill>
                  <a:srgbClr val="585858"/>
                </a:solidFill>
              </a:defRPr>
            </a:lvl1pPr>
            <a:lvl2pPr marL="557199" indent="-214308">
              <a:buClr>
                <a:srgbClr val="000000"/>
              </a:buClr>
              <a:buFont typeface="Arial" panose="020B0604020202020204" pitchFamily="34" charset="0"/>
              <a:buChar char="•"/>
              <a:defRPr>
                <a:solidFill>
                  <a:srgbClr val="585858"/>
                </a:solidFill>
              </a:defRPr>
            </a:lvl2pPr>
            <a:lvl3pPr marL="857228" indent="-171446">
              <a:buClr>
                <a:srgbClr val="000000"/>
              </a:buClr>
              <a:buFont typeface="Arial" panose="020B0604020202020204" pitchFamily="34" charset="0"/>
              <a:buChar char="•"/>
              <a:defRPr>
                <a:solidFill>
                  <a:srgbClr val="585858"/>
                </a:solidFill>
              </a:defRPr>
            </a:lvl3pPr>
            <a:lvl4pPr marL="1200120" indent="-171446">
              <a:buClr>
                <a:srgbClr val="000000"/>
              </a:buClr>
              <a:buFont typeface="Arial" panose="020B0604020202020204" pitchFamily="34" charset="0"/>
              <a:buChar char="•"/>
              <a:defRPr>
                <a:solidFill>
                  <a:srgbClr val="585858"/>
                </a:solidFill>
              </a:defRPr>
            </a:lvl4pPr>
            <a:lvl5pPr marL="1543012" indent="-171446">
              <a:buClr>
                <a:srgbClr val="000000"/>
              </a:buClr>
              <a:buFont typeface="Arial" panose="020B0604020202020204" pitchFamily="34" charset="0"/>
              <a:buChar char="•"/>
              <a:defRPr>
                <a:solidFill>
                  <a:srgbClr val="585858"/>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6" name="Rectangle 6">
            <a:extLst>
              <a:ext uri="{FF2B5EF4-FFF2-40B4-BE49-F238E27FC236}">
                <a16:creationId xmlns:a16="http://schemas.microsoft.com/office/drawing/2014/main" id="{1F4B3B01-5D20-46B9-B2C9-7FD7F2BEA99B}"/>
              </a:ext>
            </a:extLst>
          </p:cNvPr>
          <p:cNvSpPr>
            <a:spLocks noGrp="1" noChangeArrowheads="1"/>
          </p:cNvSpPr>
          <p:nvPr>
            <p:ph type="dt" sz="half" idx="10"/>
          </p:nvPr>
        </p:nvSpPr>
        <p:spPr/>
        <p:txBody>
          <a:bodyPr/>
          <a:lstStyle>
            <a:lvl1pPr>
              <a:defRPr/>
            </a:lvl1pPr>
          </a:lstStyle>
          <a:p>
            <a:pPr>
              <a:defRPr/>
            </a:pPr>
            <a:endParaRPr lang="en-GB" dirty="0"/>
          </a:p>
        </p:txBody>
      </p:sp>
      <p:sp>
        <p:nvSpPr>
          <p:cNvPr id="7" name="Rectangle 7">
            <a:extLst>
              <a:ext uri="{FF2B5EF4-FFF2-40B4-BE49-F238E27FC236}">
                <a16:creationId xmlns:a16="http://schemas.microsoft.com/office/drawing/2014/main" id="{81515C61-0F49-4F5A-803B-A05DF82E1CB6}"/>
              </a:ext>
            </a:extLst>
          </p:cNvPr>
          <p:cNvSpPr>
            <a:spLocks noGrp="1" noChangeArrowheads="1"/>
          </p:cNvSpPr>
          <p:nvPr>
            <p:ph type="ftr" sz="quarter" idx="11"/>
          </p:nvPr>
        </p:nvSpPr>
        <p:spPr/>
        <p:txBody>
          <a:bodyPr/>
          <a:lstStyle>
            <a:lvl1pPr>
              <a:defRPr/>
            </a:lvl1pPr>
          </a:lstStyle>
          <a:p>
            <a:pPr>
              <a:defRPr/>
            </a:pPr>
            <a:endParaRPr lang="en-GB" dirty="0"/>
          </a:p>
        </p:txBody>
      </p:sp>
      <p:sp>
        <p:nvSpPr>
          <p:cNvPr id="8" name="Rectangle 8">
            <a:extLst>
              <a:ext uri="{FF2B5EF4-FFF2-40B4-BE49-F238E27FC236}">
                <a16:creationId xmlns:a16="http://schemas.microsoft.com/office/drawing/2014/main" id="{F229D3AA-4483-4C24-8D12-A457557489A3}"/>
              </a:ext>
            </a:extLst>
          </p:cNvPr>
          <p:cNvSpPr>
            <a:spLocks noGrp="1" noChangeArrowheads="1"/>
          </p:cNvSpPr>
          <p:nvPr>
            <p:ph type="sldNum" sz="quarter" idx="12"/>
          </p:nvPr>
        </p:nvSpPr>
        <p:spPr/>
        <p:txBody>
          <a:bodyPr/>
          <a:lstStyle>
            <a:lvl1pPr>
              <a:defRPr/>
            </a:lvl1pPr>
          </a:lstStyle>
          <a:p>
            <a:fld id="{4DB3256F-83C8-4422-BB4B-79DB90083B87}" type="slidenum">
              <a:rPr lang="en-GB" altLang="en-US"/>
              <a:pPr/>
              <a:t>‹#›</a:t>
            </a:fld>
            <a:endParaRPr lang="en-GB" altLang="en-US" dirty="0"/>
          </a:p>
        </p:txBody>
      </p:sp>
    </p:spTree>
    <p:extLst>
      <p:ext uri="{BB962C8B-B14F-4D97-AF65-F5344CB8AC3E}">
        <p14:creationId xmlns:p14="http://schemas.microsoft.com/office/powerpoint/2010/main" val="425010541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1864549A-AAF5-4D96-B13B-95315D2FA89C}"/>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0" y="0"/>
            <a:ext cx="12192000" cy="6858000"/>
          </a:xfrm>
          <a:prstGeom prst="rect">
            <a:avLst/>
          </a:prstGeom>
        </p:spPr>
      </p:pic>
      <p:sp>
        <p:nvSpPr>
          <p:cNvPr id="5" name="Rectangle 6">
            <a:extLst>
              <a:ext uri="{FF2B5EF4-FFF2-40B4-BE49-F238E27FC236}">
                <a16:creationId xmlns:a16="http://schemas.microsoft.com/office/drawing/2014/main" id="{729FEB22-335A-41BD-B17B-784C9EEF9ACD}"/>
              </a:ext>
            </a:extLst>
          </p:cNvPr>
          <p:cNvSpPr>
            <a:spLocks noGrp="1" noChangeArrowheads="1"/>
          </p:cNvSpPr>
          <p:nvPr>
            <p:ph type="dt" sz="half" idx="10"/>
          </p:nvPr>
        </p:nvSpPr>
        <p:spPr/>
        <p:txBody>
          <a:bodyPr/>
          <a:lstStyle>
            <a:lvl1pPr>
              <a:defRPr/>
            </a:lvl1pPr>
          </a:lstStyle>
          <a:p>
            <a:pPr>
              <a:defRPr/>
            </a:pPr>
            <a:endParaRPr lang="en-GB" dirty="0"/>
          </a:p>
        </p:txBody>
      </p:sp>
      <p:sp>
        <p:nvSpPr>
          <p:cNvPr id="6" name="Rectangle 7">
            <a:extLst>
              <a:ext uri="{FF2B5EF4-FFF2-40B4-BE49-F238E27FC236}">
                <a16:creationId xmlns:a16="http://schemas.microsoft.com/office/drawing/2014/main" id="{0785812D-06FB-4137-82DA-4C8636188B3A}"/>
              </a:ext>
            </a:extLst>
          </p:cNvPr>
          <p:cNvSpPr>
            <a:spLocks noGrp="1" noChangeArrowheads="1"/>
          </p:cNvSpPr>
          <p:nvPr>
            <p:ph type="ftr" sz="quarter" idx="11"/>
          </p:nvPr>
        </p:nvSpPr>
        <p:spPr/>
        <p:txBody>
          <a:bodyPr/>
          <a:lstStyle>
            <a:lvl1pPr>
              <a:defRPr/>
            </a:lvl1pPr>
          </a:lstStyle>
          <a:p>
            <a:pPr>
              <a:defRPr/>
            </a:pPr>
            <a:endParaRPr lang="en-GB" dirty="0"/>
          </a:p>
        </p:txBody>
      </p:sp>
      <p:sp>
        <p:nvSpPr>
          <p:cNvPr id="7" name="Rectangle 8">
            <a:extLst>
              <a:ext uri="{FF2B5EF4-FFF2-40B4-BE49-F238E27FC236}">
                <a16:creationId xmlns:a16="http://schemas.microsoft.com/office/drawing/2014/main" id="{335DD14D-38EC-424C-AF0C-03BA91A64CBD}"/>
              </a:ext>
            </a:extLst>
          </p:cNvPr>
          <p:cNvSpPr>
            <a:spLocks noGrp="1" noChangeArrowheads="1"/>
          </p:cNvSpPr>
          <p:nvPr>
            <p:ph type="sldNum" sz="quarter" idx="12"/>
          </p:nvPr>
        </p:nvSpPr>
        <p:spPr/>
        <p:txBody>
          <a:bodyPr/>
          <a:lstStyle>
            <a:lvl1pPr>
              <a:defRPr/>
            </a:lvl1pPr>
          </a:lstStyle>
          <a:p>
            <a:fld id="{225A271E-C960-4C09-B05F-FB20100B09A9}" type="slidenum">
              <a:rPr lang="en-GB" altLang="en-US"/>
              <a:pPr/>
              <a:t>‹#›</a:t>
            </a:fld>
            <a:endParaRPr lang="en-GB" altLang="en-US" dirty="0"/>
          </a:p>
        </p:txBody>
      </p:sp>
      <p:sp>
        <p:nvSpPr>
          <p:cNvPr id="11" name="Title 1">
            <a:extLst>
              <a:ext uri="{FF2B5EF4-FFF2-40B4-BE49-F238E27FC236}">
                <a16:creationId xmlns:a16="http://schemas.microsoft.com/office/drawing/2014/main" id="{EDD91F02-38ED-4B06-B867-E4F68C54EE80}"/>
              </a:ext>
            </a:extLst>
          </p:cNvPr>
          <p:cNvSpPr>
            <a:spLocks noGrp="1"/>
          </p:cNvSpPr>
          <p:nvPr>
            <p:ph type="title"/>
          </p:nvPr>
        </p:nvSpPr>
        <p:spPr>
          <a:xfrm>
            <a:off x="601035" y="430660"/>
            <a:ext cx="10972800" cy="982117"/>
          </a:xfrm>
          <a:prstGeom prst="rect">
            <a:avLst/>
          </a:prstGeom>
        </p:spPr>
        <p:txBody>
          <a:bodyPr anchor="t"/>
          <a:lstStyle>
            <a:lvl1pPr>
              <a:defRPr>
                <a:solidFill>
                  <a:srgbClr val="585858"/>
                </a:solidFill>
              </a:defRPr>
            </a:lvl1pPr>
          </a:lstStyle>
          <a:p>
            <a:r>
              <a:rPr lang="en-US" dirty="0"/>
              <a:t>Click to edit Master title style</a:t>
            </a:r>
            <a:endParaRPr lang="en-GB" dirty="0"/>
          </a:p>
        </p:txBody>
      </p:sp>
    </p:spTree>
    <p:extLst>
      <p:ext uri="{BB962C8B-B14F-4D97-AF65-F5344CB8AC3E}">
        <p14:creationId xmlns:p14="http://schemas.microsoft.com/office/powerpoint/2010/main" val="106710897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Image bank">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C0177A9D-1362-4B64-BB76-7E5E3FF9A06F}"/>
              </a:ext>
            </a:extLst>
          </p:cNvPr>
          <p:cNvSpPr txBox="1">
            <a:spLocks/>
          </p:cNvSpPr>
          <p:nvPr userDrawn="1"/>
        </p:nvSpPr>
        <p:spPr bwMode="auto">
          <a:xfrm>
            <a:off x="1" y="360000"/>
            <a:ext cx="12192000" cy="594000"/>
          </a:xfrm>
          <a:prstGeom prst="rect">
            <a:avLst/>
          </a:prstGeom>
          <a:solidFill>
            <a:srgbClr val="347574"/>
          </a:solidFill>
          <a:ln>
            <a:noFill/>
          </a:ln>
        </p:spPr>
        <p:txBody>
          <a:bodyPr vert="horz" wrap="square" lIns="180000" tIns="45720" rIns="180000" bIns="45720" numCol="1" anchor="ctr" anchorCtr="0" compatLnSpc="1">
            <a:prstTxWarp prst="textNoShape">
              <a:avLst/>
            </a:prstTxWarp>
          </a:bodyPr>
          <a:lstStyle>
            <a:defPPr>
              <a:defRPr lang="en-GB"/>
            </a:defPPr>
            <a:lvl1pPr marL="0" indent="0" algn="ctr" eaLnBrk="0" hangingPunct="0">
              <a:buClr>
                <a:schemeClr val="tx2"/>
              </a:buClr>
              <a:defRPr sz="2400">
                <a:solidFill>
                  <a:srgbClr val="585858"/>
                </a:solidFill>
                <a:latin typeface="+mj-lt"/>
                <a:ea typeface="Myriad Pro" charset="0"/>
                <a:cs typeface="Myriad Pro" charset="0"/>
              </a:defRPr>
            </a:lvl1pPr>
            <a:lvl2pPr marL="557199" indent="-214308" eaLnBrk="0" hangingPunct="0">
              <a:defRPr sz="2100">
                <a:solidFill>
                  <a:srgbClr val="585858"/>
                </a:solidFill>
                <a:latin typeface="+mn-lt"/>
              </a:defRPr>
            </a:lvl2pPr>
            <a:lvl3pPr marL="857228" indent="-171446" eaLnBrk="0" hangingPunct="0">
              <a:buChar char="–"/>
              <a:defRPr sz="1800">
                <a:solidFill>
                  <a:srgbClr val="585858"/>
                </a:solidFill>
                <a:latin typeface="+mn-lt"/>
              </a:defRPr>
            </a:lvl3pPr>
            <a:lvl4pPr marL="1200120" indent="-171446" eaLnBrk="0" hangingPunct="0">
              <a:buClr>
                <a:schemeClr val="accent2"/>
              </a:buClr>
              <a:defRPr sz="1425">
                <a:latin typeface="+mn-lt"/>
              </a:defRPr>
            </a:lvl4pPr>
            <a:lvl5pPr marL="1543012" indent="-171446" eaLnBrk="0" hangingPunct="0">
              <a:buClr>
                <a:schemeClr val="tx2"/>
              </a:buClr>
              <a:defRPr sz="1425">
                <a:latin typeface="+mn-lt"/>
              </a:defRPr>
            </a:lvl5pPr>
            <a:lvl6pPr marL="1885903" indent="-171446" fontAlgn="base">
              <a:spcBef>
                <a:spcPct val="20000"/>
              </a:spcBef>
              <a:spcAft>
                <a:spcPct val="0"/>
              </a:spcAft>
              <a:buClr>
                <a:schemeClr val="tx2"/>
              </a:buClr>
              <a:buFont typeface="Arial" charset="0"/>
              <a:buChar char="●"/>
              <a:defRPr sz="1425">
                <a:latin typeface="+mn-lt"/>
              </a:defRPr>
            </a:lvl6pPr>
            <a:lvl7pPr marL="2228795" indent="-171446" fontAlgn="base">
              <a:spcBef>
                <a:spcPct val="20000"/>
              </a:spcBef>
              <a:spcAft>
                <a:spcPct val="0"/>
              </a:spcAft>
              <a:buClr>
                <a:schemeClr val="tx2"/>
              </a:buClr>
              <a:buFont typeface="Arial" charset="0"/>
              <a:buChar char="●"/>
              <a:defRPr sz="1425">
                <a:latin typeface="+mn-lt"/>
              </a:defRPr>
            </a:lvl7pPr>
            <a:lvl8pPr marL="2571686" indent="-171446" fontAlgn="base">
              <a:spcBef>
                <a:spcPct val="20000"/>
              </a:spcBef>
              <a:spcAft>
                <a:spcPct val="0"/>
              </a:spcAft>
              <a:buClr>
                <a:schemeClr val="tx2"/>
              </a:buClr>
              <a:buFont typeface="Arial" charset="0"/>
              <a:buChar char="●"/>
              <a:defRPr sz="1425">
                <a:latin typeface="+mn-lt"/>
              </a:defRPr>
            </a:lvl8pPr>
            <a:lvl9pPr marL="2914577" indent="-171446" fontAlgn="base">
              <a:spcBef>
                <a:spcPct val="20000"/>
              </a:spcBef>
              <a:spcAft>
                <a:spcPct val="0"/>
              </a:spcAft>
              <a:buClr>
                <a:schemeClr val="tx2"/>
              </a:buClr>
              <a:buFont typeface="Arial" charset="0"/>
              <a:buChar char="●"/>
              <a:defRPr sz="1425">
                <a:latin typeface="+mn-lt"/>
              </a:defRPr>
            </a:lvl9pPr>
          </a:lstStyle>
          <a:p>
            <a:pPr>
              <a:buNone/>
            </a:pPr>
            <a:endParaRPr lang="en-GB" dirty="0"/>
          </a:p>
        </p:txBody>
      </p:sp>
      <p:sp>
        <p:nvSpPr>
          <p:cNvPr id="6" name="Title 1">
            <a:extLst>
              <a:ext uri="{FF2B5EF4-FFF2-40B4-BE49-F238E27FC236}">
                <a16:creationId xmlns:a16="http://schemas.microsoft.com/office/drawing/2014/main" id="{4CB3B952-8705-4EAE-94B9-4C0C32F57985}"/>
              </a:ext>
            </a:extLst>
          </p:cNvPr>
          <p:cNvSpPr>
            <a:spLocks noGrp="1"/>
          </p:cNvSpPr>
          <p:nvPr>
            <p:ph type="title"/>
          </p:nvPr>
        </p:nvSpPr>
        <p:spPr>
          <a:xfrm>
            <a:off x="594008" y="464400"/>
            <a:ext cx="11262632" cy="426170"/>
          </a:xfrm>
          <a:prstGeom prst="rect">
            <a:avLst/>
          </a:prstGeom>
        </p:spPr>
        <p:txBody>
          <a:bodyPr/>
          <a:lstStyle>
            <a:lvl1pPr algn="l">
              <a:defRPr sz="2000" b="0">
                <a:solidFill>
                  <a:schemeClr val="bg1"/>
                </a:solidFill>
                <a:latin typeface="Arial" panose="020B0604020202020204" pitchFamily="34" charset="0"/>
                <a:cs typeface="Arial" panose="020B0604020202020204" pitchFamily="34" charset="0"/>
              </a:defRPr>
            </a:lvl1pPr>
          </a:lstStyle>
          <a:p>
            <a:r>
              <a:rPr lang="en-US" dirty="0"/>
              <a:t>Click to edit Master title style</a:t>
            </a:r>
            <a:endParaRPr lang="en-GB" dirty="0"/>
          </a:p>
        </p:txBody>
      </p:sp>
      <p:pic>
        <p:nvPicPr>
          <p:cNvPr id="3" name="Picture 2" descr="A picture containing object, lamp, light&#10;&#10;Description automatically generated">
            <a:extLst>
              <a:ext uri="{FF2B5EF4-FFF2-40B4-BE49-F238E27FC236}">
                <a16:creationId xmlns:a16="http://schemas.microsoft.com/office/drawing/2014/main" id="{226FBF21-7918-4116-9D2A-4FFEF62A7A3E}"/>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084400" y="5842800"/>
            <a:ext cx="649771" cy="594000"/>
          </a:xfrm>
          <a:prstGeom prst="rect">
            <a:avLst/>
          </a:prstGeom>
        </p:spPr>
      </p:pic>
      <p:sp>
        <p:nvSpPr>
          <p:cNvPr id="7" name="TextBox 6">
            <a:extLst>
              <a:ext uri="{FF2B5EF4-FFF2-40B4-BE49-F238E27FC236}">
                <a16:creationId xmlns:a16="http://schemas.microsoft.com/office/drawing/2014/main" id="{03E643C2-77DC-49BD-8737-F5C5488BCCF7}"/>
              </a:ext>
            </a:extLst>
          </p:cNvPr>
          <p:cNvSpPr txBox="1"/>
          <p:nvPr userDrawn="1"/>
        </p:nvSpPr>
        <p:spPr>
          <a:xfrm>
            <a:off x="522000" y="6237312"/>
            <a:ext cx="1109504" cy="246221"/>
          </a:xfrm>
          <a:prstGeom prst="rect">
            <a:avLst/>
          </a:prstGeom>
          <a:noFill/>
        </p:spPr>
        <p:txBody>
          <a:bodyPr wrap="square" rtlCol="0">
            <a:spAutoFit/>
          </a:bodyPr>
          <a:lstStyle/>
          <a:p>
            <a:pPr>
              <a:buNone/>
            </a:pPr>
            <a:r>
              <a:rPr lang="en-GB" sz="1000" b="1" dirty="0">
                <a:solidFill>
                  <a:srgbClr val="585858"/>
                </a:solidFill>
              </a:rPr>
              <a:t>ncetm.org.uk</a:t>
            </a:r>
          </a:p>
        </p:txBody>
      </p:sp>
    </p:spTree>
    <p:extLst>
      <p:ext uri="{BB962C8B-B14F-4D97-AF65-F5344CB8AC3E}">
        <p14:creationId xmlns:p14="http://schemas.microsoft.com/office/powerpoint/2010/main" val="3010916179"/>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Comparison">
    <p:spTree>
      <p:nvGrpSpPr>
        <p:cNvPr id="1" name=""/>
        <p:cNvGrpSpPr/>
        <p:nvPr/>
      </p:nvGrpSpPr>
      <p:grpSpPr>
        <a:xfrm>
          <a:off x="0" y="0"/>
          <a:ext cx="0" cy="0"/>
          <a:chOff x="0" y="0"/>
          <a:chExt cx="0" cy="0"/>
        </a:xfrm>
      </p:grpSpPr>
      <p:pic>
        <p:nvPicPr>
          <p:cNvPr id="21" name="Picture 20">
            <a:extLst>
              <a:ext uri="{FF2B5EF4-FFF2-40B4-BE49-F238E27FC236}">
                <a16:creationId xmlns:a16="http://schemas.microsoft.com/office/drawing/2014/main" id="{0A432AEB-F25C-4460-BB20-2469A8CF05F3}"/>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0" y="0"/>
            <a:ext cx="12192000" cy="6858000"/>
          </a:xfrm>
          <a:prstGeom prst="rect">
            <a:avLst/>
          </a:prstGeom>
        </p:spPr>
      </p:pic>
      <p:sp>
        <p:nvSpPr>
          <p:cNvPr id="17" name="Content Placeholder 2">
            <a:extLst>
              <a:ext uri="{FF2B5EF4-FFF2-40B4-BE49-F238E27FC236}">
                <a16:creationId xmlns:a16="http://schemas.microsoft.com/office/drawing/2014/main" id="{73E31430-B412-41EA-BA55-D58E71499B25}"/>
              </a:ext>
            </a:extLst>
          </p:cNvPr>
          <p:cNvSpPr>
            <a:spLocks noGrp="1"/>
          </p:cNvSpPr>
          <p:nvPr>
            <p:ph sz="half" idx="1"/>
          </p:nvPr>
        </p:nvSpPr>
        <p:spPr>
          <a:xfrm>
            <a:off x="609603" y="1556792"/>
            <a:ext cx="5390388" cy="3888433"/>
          </a:xfrm>
        </p:spPr>
        <p:txBody>
          <a:bodyPr/>
          <a:lstStyle>
            <a:lvl1pPr>
              <a:defRPr sz="2100">
                <a:solidFill>
                  <a:srgbClr val="585858"/>
                </a:solidFill>
              </a:defRPr>
            </a:lvl1pPr>
            <a:lvl2pPr marL="557199" indent="-214308">
              <a:buClr>
                <a:srgbClr val="585858"/>
              </a:buClr>
              <a:buFont typeface="Arial" panose="020B0604020202020204" pitchFamily="34" charset="0"/>
              <a:buChar char="•"/>
              <a:defRPr sz="1800">
                <a:solidFill>
                  <a:srgbClr val="585858"/>
                </a:solidFill>
              </a:defRPr>
            </a:lvl2pPr>
            <a:lvl3pPr marL="857228" indent="-171446">
              <a:buClr>
                <a:srgbClr val="585858"/>
              </a:buClr>
              <a:buFont typeface="Arial" panose="020B0604020202020204" pitchFamily="34" charset="0"/>
              <a:buChar char="•"/>
              <a:defRPr sz="1500">
                <a:solidFill>
                  <a:srgbClr val="585858"/>
                </a:solidFill>
              </a:defRPr>
            </a:lvl3pPr>
            <a:lvl4pPr marL="1200120" indent="-171446">
              <a:buClr>
                <a:srgbClr val="585858"/>
              </a:buClr>
              <a:buFont typeface="Arial" panose="020B0604020202020204" pitchFamily="34" charset="0"/>
              <a:buChar char="•"/>
              <a:defRPr sz="1350">
                <a:solidFill>
                  <a:srgbClr val="585858"/>
                </a:solidFill>
              </a:defRPr>
            </a:lvl4pPr>
            <a:lvl5pPr marL="1543012" indent="-171446">
              <a:buClr>
                <a:srgbClr val="585858"/>
              </a:buClr>
              <a:buFont typeface="Arial" panose="020B0604020202020204" pitchFamily="34" charset="0"/>
              <a:buChar char="•"/>
              <a:defRPr sz="1350">
                <a:solidFill>
                  <a:srgbClr val="585858"/>
                </a:solidFill>
              </a:defRPr>
            </a:lvl5pPr>
            <a:lvl6pPr>
              <a:defRPr sz="1350"/>
            </a:lvl6pPr>
            <a:lvl7pPr>
              <a:defRPr sz="1350"/>
            </a:lvl7pPr>
            <a:lvl8pPr>
              <a:defRPr sz="1350"/>
            </a:lvl8pPr>
            <a:lvl9pPr>
              <a:defRPr sz="135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8" name="Content Placeholder 3">
            <a:extLst>
              <a:ext uri="{FF2B5EF4-FFF2-40B4-BE49-F238E27FC236}">
                <a16:creationId xmlns:a16="http://schemas.microsoft.com/office/drawing/2014/main" id="{3090DB9E-A500-4BA4-8B74-89F3EF7ADD45}"/>
              </a:ext>
            </a:extLst>
          </p:cNvPr>
          <p:cNvSpPr>
            <a:spLocks noGrp="1"/>
          </p:cNvSpPr>
          <p:nvPr>
            <p:ph sz="half" idx="2"/>
          </p:nvPr>
        </p:nvSpPr>
        <p:spPr>
          <a:xfrm>
            <a:off x="6192012" y="1556792"/>
            <a:ext cx="5390389" cy="3888433"/>
          </a:xfrm>
        </p:spPr>
        <p:txBody>
          <a:bodyPr/>
          <a:lstStyle>
            <a:lvl1pPr>
              <a:defRPr sz="2100">
                <a:solidFill>
                  <a:srgbClr val="585858"/>
                </a:solidFill>
              </a:defRPr>
            </a:lvl1pPr>
            <a:lvl2pPr marL="557199" indent="-214308">
              <a:buClr>
                <a:srgbClr val="585858"/>
              </a:buClr>
              <a:buFont typeface="Arial" panose="020B0604020202020204" pitchFamily="34" charset="0"/>
              <a:buChar char="•"/>
              <a:defRPr sz="1800">
                <a:solidFill>
                  <a:srgbClr val="585858"/>
                </a:solidFill>
              </a:defRPr>
            </a:lvl2pPr>
            <a:lvl3pPr marL="857228" indent="-171446">
              <a:buClr>
                <a:srgbClr val="585858"/>
              </a:buClr>
              <a:buFont typeface="Arial" panose="020B0604020202020204" pitchFamily="34" charset="0"/>
              <a:buChar char="•"/>
              <a:defRPr sz="1500">
                <a:solidFill>
                  <a:srgbClr val="585858"/>
                </a:solidFill>
              </a:defRPr>
            </a:lvl3pPr>
            <a:lvl4pPr marL="1200120" indent="-171446">
              <a:buClr>
                <a:srgbClr val="585858"/>
              </a:buClr>
              <a:buFont typeface="Arial" panose="020B0604020202020204" pitchFamily="34" charset="0"/>
              <a:buChar char="•"/>
              <a:defRPr sz="1350">
                <a:solidFill>
                  <a:srgbClr val="585858"/>
                </a:solidFill>
              </a:defRPr>
            </a:lvl4pPr>
            <a:lvl5pPr marL="1543012" indent="-171446">
              <a:buClr>
                <a:srgbClr val="585858"/>
              </a:buClr>
              <a:buFont typeface="Arial" panose="020B0604020202020204" pitchFamily="34" charset="0"/>
              <a:buChar char="•"/>
              <a:defRPr sz="1350">
                <a:solidFill>
                  <a:srgbClr val="585858"/>
                </a:solidFill>
              </a:defRPr>
            </a:lvl5pPr>
            <a:lvl6pPr>
              <a:defRPr sz="1350"/>
            </a:lvl6pPr>
            <a:lvl7pPr>
              <a:defRPr sz="1350"/>
            </a:lvl7pPr>
            <a:lvl8pPr>
              <a:defRPr sz="1350"/>
            </a:lvl8pPr>
            <a:lvl9pPr>
              <a:defRPr sz="135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9" name="Date Placeholder 8">
            <a:extLst>
              <a:ext uri="{FF2B5EF4-FFF2-40B4-BE49-F238E27FC236}">
                <a16:creationId xmlns:a16="http://schemas.microsoft.com/office/drawing/2014/main" id="{CF435181-C807-4F0D-B9A5-7C9C469DF1BA}"/>
              </a:ext>
            </a:extLst>
          </p:cNvPr>
          <p:cNvSpPr>
            <a:spLocks noGrp="1" noChangeArrowheads="1"/>
          </p:cNvSpPr>
          <p:nvPr>
            <p:ph type="dt" sz="half" idx="10"/>
          </p:nvPr>
        </p:nvSpPr>
        <p:spPr/>
        <p:txBody>
          <a:bodyPr/>
          <a:lstStyle>
            <a:lvl1pPr>
              <a:defRPr/>
            </a:lvl1pPr>
          </a:lstStyle>
          <a:p>
            <a:pPr>
              <a:defRPr/>
            </a:pPr>
            <a:endParaRPr lang="en-GB" dirty="0"/>
          </a:p>
        </p:txBody>
      </p:sp>
      <p:sp>
        <p:nvSpPr>
          <p:cNvPr id="10" name="Footer Placeholder 9">
            <a:extLst>
              <a:ext uri="{FF2B5EF4-FFF2-40B4-BE49-F238E27FC236}">
                <a16:creationId xmlns:a16="http://schemas.microsoft.com/office/drawing/2014/main" id="{14C98FF4-E4A7-4DB9-B82D-0C11BE18EDDA}"/>
              </a:ext>
            </a:extLst>
          </p:cNvPr>
          <p:cNvSpPr>
            <a:spLocks noGrp="1" noChangeArrowheads="1"/>
          </p:cNvSpPr>
          <p:nvPr>
            <p:ph type="ftr" sz="quarter" idx="11"/>
          </p:nvPr>
        </p:nvSpPr>
        <p:spPr/>
        <p:txBody>
          <a:bodyPr/>
          <a:lstStyle>
            <a:lvl1pPr>
              <a:defRPr/>
            </a:lvl1pPr>
          </a:lstStyle>
          <a:p>
            <a:pPr>
              <a:defRPr/>
            </a:pPr>
            <a:endParaRPr lang="en-GB" dirty="0"/>
          </a:p>
        </p:txBody>
      </p:sp>
      <p:sp>
        <p:nvSpPr>
          <p:cNvPr id="11" name="Slide Number Placeholder 10">
            <a:extLst>
              <a:ext uri="{FF2B5EF4-FFF2-40B4-BE49-F238E27FC236}">
                <a16:creationId xmlns:a16="http://schemas.microsoft.com/office/drawing/2014/main" id="{3AD83AB7-F679-4E3E-B374-A32C747C6C65}"/>
              </a:ext>
            </a:extLst>
          </p:cNvPr>
          <p:cNvSpPr>
            <a:spLocks noGrp="1" noChangeArrowheads="1"/>
          </p:cNvSpPr>
          <p:nvPr>
            <p:ph type="sldNum" sz="quarter" idx="12"/>
          </p:nvPr>
        </p:nvSpPr>
        <p:spPr/>
        <p:txBody>
          <a:bodyPr/>
          <a:lstStyle>
            <a:lvl1pPr>
              <a:defRPr/>
            </a:lvl1pPr>
          </a:lstStyle>
          <a:p>
            <a:fld id="{9EC5C1D8-5F3C-45E3-A862-3FEB8F838978}" type="slidenum">
              <a:rPr lang="en-GB" altLang="en-US"/>
              <a:pPr/>
              <a:t>‹#›</a:t>
            </a:fld>
            <a:endParaRPr lang="en-GB" altLang="en-US" dirty="0"/>
          </a:p>
        </p:txBody>
      </p:sp>
      <p:sp>
        <p:nvSpPr>
          <p:cNvPr id="20" name="Title 1">
            <a:extLst>
              <a:ext uri="{FF2B5EF4-FFF2-40B4-BE49-F238E27FC236}">
                <a16:creationId xmlns:a16="http://schemas.microsoft.com/office/drawing/2014/main" id="{26B17004-3771-46EE-9F97-BB5E8F3EF573}"/>
              </a:ext>
            </a:extLst>
          </p:cNvPr>
          <p:cNvSpPr>
            <a:spLocks noGrp="1"/>
          </p:cNvSpPr>
          <p:nvPr>
            <p:ph type="title"/>
          </p:nvPr>
        </p:nvSpPr>
        <p:spPr>
          <a:xfrm>
            <a:off x="601035" y="430660"/>
            <a:ext cx="10972800" cy="982117"/>
          </a:xfrm>
        </p:spPr>
        <p:txBody>
          <a:bodyPr anchor="t"/>
          <a:lstStyle>
            <a:lvl1pPr>
              <a:defRPr>
                <a:solidFill>
                  <a:srgbClr val="585858"/>
                </a:solidFill>
              </a:defRPr>
            </a:lvl1pPr>
          </a:lstStyle>
          <a:p>
            <a:r>
              <a:rPr lang="en-US" dirty="0"/>
              <a:t>Click to edit Master title style</a:t>
            </a:r>
            <a:endParaRPr lang="en-GB" dirty="0"/>
          </a:p>
        </p:txBody>
      </p:sp>
    </p:spTree>
    <p:extLst>
      <p:ext uri="{BB962C8B-B14F-4D97-AF65-F5344CB8AC3E}">
        <p14:creationId xmlns:p14="http://schemas.microsoft.com/office/powerpoint/2010/main" val="110866635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Image bank">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C0177A9D-1362-4B64-BB76-7E5E3FF9A06F}"/>
              </a:ext>
            </a:extLst>
          </p:cNvPr>
          <p:cNvSpPr txBox="1">
            <a:spLocks/>
          </p:cNvSpPr>
          <p:nvPr userDrawn="1"/>
        </p:nvSpPr>
        <p:spPr bwMode="auto">
          <a:xfrm>
            <a:off x="1" y="141663"/>
            <a:ext cx="12192000" cy="594000"/>
          </a:xfrm>
          <a:prstGeom prst="rect">
            <a:avLst/>
          </a:prstGeom>
          <a:solidFill>
            <a:srgbClr val="347574"/>
          </a:solidFill>
          <a:ln>
            <a:noFill/>
          </a:ln>
        </p:spPr>
        <p:txBody>
          <a:bodyPr vert="horz" wrap="square" lIns="180000" tIns="45720" rIns="180000" bIns="45720" numCol="1" anchor="ctr" anchorCtr="0" compatLnSpc="1">
            <a:prstTxWarp prst="textNoShape">
              <a:avLst/>
            </a:prstTxWarp>
          </a:bodyPr>
          <a:lstStyle>
            <a:defPPr>
              <a:defRPr lang="en-GB"/>
            </a:defPPr>
            <a:lvl1pPr marL="0" indent="0" algn="ctr" eaLnBrk="0" hangingPunct="0">
              <a:buClr>
                <a:schemeClr val="tx2"/>
              </a:buClr>
              <a:defRPr sz="2400">
                <a:solidFill>
                  <a:srgbClr val="585858"/>
                </a:solidFill>
                <a:latin typeface="+mj-lt"/>
                <a:ea typeface="Myriad Pro" charset="0"/>
                <a:cs typeface="Myriad Pro" charset="0"/>
              </a:defRPr>
            </a:lvl1pPr>
            <a:lvl2pPr marL="557199" indent="-214308" eaLnBrk="0" hangingPunct="0">
              <a:defRPr sz="2100">
                <a:solidFill>
                  <a:srgbClr val="585858"/>
                </a:solidFill>
                <a:latin typeface="+mn-lt"/>
              </a:defRPr>
            </a:lvl2pPr>
            <a:lvl3pPr marL="857228" indent="-171446" eaLnBrk="0" hangingPunct="0">
              <a:buChar char="–"/>
              <a:defRPr sz="1800">
                <a:solidFill>
                  <a:srgbClr val="585858"/>
                </a:solidFill>
                <a:latin typeface="+mn-lt"/>
              </a:defRPr>
            </a:lvl3pPr>
            <a:lvl4pPr marL="1200120" indent="-171446" eaLnBrk="0" hangingPunct="0">
              <a:buClr>
                <a:schemeClr val="accent2"/>
              </a:buClr>
              <a:defRPr sz="1425">
                <a:latin typeface="+mn-lt"/>
              </a:defRPr>
            </a:lvl4pPr>
            <a:lvl5pPr marL="1543012" indent="-171446" eaLnBrk="0" hangingPunct="0">
              <a:buClr>
                <a:schemeClr val="tx2"/>
              </a:buClr>
              <a:defRPr sz="1425">
                <a:latin typeface="+mn-lt"/>
              </a:defRPr>
            </a:lvl5pPr>
            <a:lvl6pPr marL="1885903" indent="-171446" fontAlgn="base">
              <a:spcBef>
                <a:spcPct val="20000"/>
              </a:spcBef>
              <a:spcAft>
                <a:spcPct val="0"/>
              </a:spcAft>
              <a:buClr>
                <a:schemeClr val="tx2"/>
              </a:buClr>
              <a:buFont typeface="Arial" charset="0"/>
              <a:buChar char="●"/>
              <a:defRPr sz="1425">
                <a:latin typeface="+mn-lt"/>
              </a:defRPr>
            </a:lvl6pPr>
            <a:lvl7pPr marL="2228795" indent="-171446" fontAlgn="base">
              <a:spcBef>
                <a:spcPct val="20000"/>
              </a:spcBef>
              <a:spcAft>
                <a:spcPct val="0"/>
              </a:spcAft>
              <a:buClr>
                <a:schemeClr val="tx2"/>
              </a:buClr>
              <a:buFont typeface="Arial" charset="0"/>
              <a:buChar char="●"/>
              <a:defRPr sz="1425">
                <a:latin typeface="+mn-lt"/>
              </a:defRPr>
            </a:lvl7pPr>
            <a:lvl8pPr marL="2571686" indent="-171446" fontAlgn="base">
              <a:spcBef>
                <a:spcPct val="20000"/>
              </a:spcBef>
              <a:spcAft>
                <a:spcPct val="0"/>
              </a:spcAft>
              <a:buClr>
                <a:schemeClr val="tx2"/>
              </a:buClr>
              <a:buFont typeface="Arial" charset="0"/>
              <a:buChar char="●"/>
              <a:defRPr sz="1425">
                <a:latin typeface="+mn-lt"/>
              </a:defRPr>
            </a:lvl8pPr>
            <a:lvl9pPr marL="2914577" indent="-171446" fontAlgn="base">
              <a:spcBef>
                <a:spcPct val="20000"/>
              </a:spcBef>
              <a:spcAft>
                <a:spcPct val="0"/>
              </a:spcAft>
              <a:buClr>
                <a:schemeClr val="tx2"/>
              </a:buClr>
              <a:buFont typeface="Arial" charset="0"/>
              <a:buChar char="●"/>
              <a:defRPr sz="1425">
                <a:latin typeface="+mn-lt"/>
              </a:defRPr>
            </a:lvl9pPr>
          </a:lstStyle>
          <a:p>
            <a:pPr>
              <a:buNone/>
            </a:pPr>
            <a:endParaRPr lang="en-GB" dirty="0"/>
          </a:p>
        </p:txBody>
      </p:sp>
      <p:pic>
        <p:nvPicPr>
          <p:cNvPr id="3" name="Picture 2" descr="A picture containing object, lamp, light&#10;&#10;Description automatically generated">
            <a:extLst>
              <a:ext uri="{FF2B5EF4-FFF2-40B4-BE49-F238E27FC236}">
                <a16:creationId xmlns:a16="http://schemas.microsoft.com/office/drawing/2014/main" id="{226FBF21-7918-4116-9D2A-4FFEF62A7A3E}"/>
              </a:ext>
            </a:extLst>
          </p:cNvPr>
          <p:cNvPicPr>
            <a:picLocks noChangeAspect="1"/>
          </p:cNvPicPr>
          <p:nvPr userDrawn="1"/>
        </p:nvPicPr>
        <p:blipFill>
          <a:blip r:embed="rId2" cstate="hqprint">
            <a:extLst>
              <a:ext uri="{28A0092B-C50C-407E-A947-70E740481C1C}">
                <a14:useLocalDpi xmlns:a14="http://schemas.microsoft.com/office/drawing/2010/main" val="0"/>
              </a:ext>
            </a:extLst>
          </a:blip>
          <a:stretch>
            <a:fillRect/>
          </a:stretch>
        </p:blipFill>
        <p:spPr>
          <a:xfrm>
            <a:off x="11084400" y="5842800"/>
            <a:ext cx="649771" cy="594000"/>
          </a:xfrm>
          <a:prstGeom prst="rect">
            <a:avLst/>
          </a:prstGeom>
        </p:spPr>
      </p:pic>
      <p:sp>
        <p:nvSpPr>
          <p:cNvPr id="8" name="Footer Placeholder 9">
            <a:extLst>
              <a:ext uri="{FF2B5EF4-FFF2-40B4-BE49-F238E27FC236}">
                <a16:creationId xmlns:a16="http://schemas.microsoft.com/office/drawing/2014/main" id="{E8E35F7C-59D1-4344-B45A-A3380FD02D0A}"/>
              </a:ext>
            </a:extLst>
          </p:cNvPr>
          <p:cNvSpPr>
            <a:spLocks noGrp="1" noChangeArrowheads="1"/>
          </p:cNvSpPr>
          <p:nvPr>
            <p:ph type="ftr" sz="quarter" idx="11"/>
          </p:nvPr>
        </p:nvSpPr>
        <p:spPr>
          <a:xfrm>
            <a:off x="-1" y="6356350"/>
            <a:ext cx="12191999" cy="365125"/>
          </a:xfrm>
        </p:spPr>
        <p:txBody>
          <a:bodyPr/>
          <a:lstStyle>
            <a:lvl1pPr>
              <a:defRPr sz="1100">
                <a:latin typeface="Arial" panose="020B0604020202020204" pitchFamily="34" charset="0"/>
                <a:cs typeface="Arial" panose="020B0604020202020204" pitchFamily="34" charset="0"/>
              </a:defRPr>
            </a:lvl1pPr>
          </a:lstStyle>
          <a:p>
            <a:pPr>
              <a:defRPr/>
            </a:pPr>
            <a:r>
              <a:rPr lang="en-GB" dirty="0"/>
              <a:t>Curriculum Prioritisation for Primary Maths</a:t>
            </a:r>
          </a:p>
        </p:txBody>
      </p:sp>
    </p:spTree>
    <p:extLst>
      <p:ext uri="{BB962C8B-B14F-4D97-AF65-F5344CB8AC3E}">
        <p14:creationId xmlns:p14="http://schemas.microsoft.com/office/powerpoint/2010/main" val="1882940397"/>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End slide">
    <p:spTree>
      <p:nvGrpSpPr>
        <p:cNvPr id="1" name=""/>
        <p:cNvGrpSpPr/>
        <p:nvPr/>
      </p:nvGrpSpPr>
      <p:grpSpPr>
        <a:xfrm>
          <a:off x="0" y="0"/>
          <a:ext cx="0" cy="0"/>
          <a:chOff x="0" y="0"/>
          <a:chExt cx="0" cy="0"/>
        </a:xfrm>
      </p:grpSpPr>
      <p:pic>
        <p:nvPicPr>
          <p:cNvPr id="4" name="Picture 2">
            <a:extLst>
              <a:ext uri="{FF2B5EF4-FFF2-40B4-BE49-F238E27FC236}">
                <a16:creationId xmlns:a16="http://schemas.microsoft.com/office/drawing/2014/main" id="{E87F3B16-21C0-4F4C-A604-A71D44B1F516}"/>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p:blipFill>
        <p:spPr bwMode="auto">
          <a:xfrm>
            <a:off x="0" y="8771"/>
            <a:ext cx="12228689" cy="6878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Date Placeholder 6">
            <a:extLst>
              <a:ext uri="{FF2B5EF4-FFF2-40B4-BE49-F238E27FC236}">
                <a16:creationId xmlns:a16="http://schemas.microsoft.com/office/drawing/2014/main" id="{FF959467-41A6-455E-929A-E40D1059C340}"/>
              </a:ext>
            </a:extLst>
          </p:cNvPr>
          <p:cNvSpPr>
            <a:spLocks noGrp="1" noChangeArrowheads="1"/>
          </p:cNvSpPr>
          <p:nvPr>
            <p:ph type="dt" sz="half" idx="10"/>
          </p:nvPr>
        </p:nvSpPr>
        <p:spPr/>
        <p:txBody>
          <a:bodyPr/>
          <a:lstStyle>
            <a:lvl1pPr>
              <a:defRPr>
                <a:solidFill>
                  <a:schemeClr val="accent2"/>
                </a:solidFill>
              </a:defRPr>
            </a:lvl1pPr>
          </a:lstStyle>
          <a:p>
            <a:pPr>
              <a:defRPr/>
            </a:pPr>
            <a:endParaRPr lang="en-GB" dirty="0"/>
          </a:p>
        </p:txBody>
      </p:sp>
      <p:sp>
        <p:nvSpPr>
          <p:cNvPr id="8" name="Footer Placeholder 7">
            <a:extLst>
              <a:ext uri="{FF2B5EF4-FFF2-40B4-BE49-F238E27FC236}">
                <a16:creationId xmlns:a16="http://schemas.microsoft.com/office/drawing/2014/main" id="{80EA04C3-E93E-45FB-8B42-78A38976AF52}"/>
              </a:ext>
            </a:extLst>
          </p:cNvPr>
          <p:cNvSpPr>
            <a:spLocks noGrp="1" noChangeArrowheads="1"/>
          </p:cNvSpPr>
          <p:nvPr>
            <p:ph type="ftr" sz="quarter" idx="11"/>
          </p:nvPr>
        </p:nvSpPr>
        <p:spPr>
          <a:xfrm>
            <a:off x="3503090" y="6248400"/>
            <a:ext cx="8544983" cy="457200"/>
          </a:xfrm>
        </p:spPr>
        <p:txBody>
          <a:bodyPr/>
          <a:lstStyle>
            <a:lvl1pPr>
              <a:defRPr>
                <a:solidFill>
                  <a:schemeClr val="accent2"/>
                </a:solidFill>
              </a:defRPr>
            </a:lvl1pPr>
          </a:lstStyle>
          <a:p>
            <a:pPr>
              <a:defRPr/>
            </a:pPr>
            <a:endParaRPr lang="en-GB" dirty="0"/>
          </a:p>
        </p:txBody>
      </p:sp>
      <p:sp>
        <p:nvSpPr>
          <p:cNvPr id="12" name="TextBox 11">
            <a:extLst>
              <a:ext uri="{FF2B5EF4-FFF2-40B4-BE49-F238E27FC236}">
                <a16:creationId xmlns:a16="http://schemas.microsoft.com/office/drawing/2014/main" id="{61B5174B-DF74-462C-8BBD-BCEA0088BA35}"/>
              </a:ext>
            </a:extLst>
          </p:cNvPr>
          <p:cNvSpPr txBox="1"/>
          <p:nvPr userDrawn="1"/>
        </p:nvSpPr>
        <p:spPr>
          <a:xfrm>
            <a:off x="609592" y="2076899"/>
            <a:ext cx="6220976" cy="400110"/>
          </a:xfrm>
          <a:prstGeom prst="rect">
            <a:avLst/>
          </a:prstGeom>
          <a:noFill/>
        </p:spPr>
        <p:txBody>
          <a:bodyPr wrap="square" rtlCol="0">
            <a:spAutoFit/>
          </a:bodyPr>
          <a:lstStyle/>
          <a:p>
            <a:pPr>
              <a:buNone/>
            </a:pPr>
            <a:r>
              <a:rPr lang="en-GB" sz="2000" b="1" noProof="0" dirty="0">
                <a:solidFill>
                  <a:schemeClr val="bg1"/>
                </a:solidFill>
                <a:latin typeface="Arial" panose="020B0604020202020204" pitchFamily="34" charset="0"/>
                <a:cs typeface="Arial" panose="020B0604020202020204" pitchFamily="34" charset="0"/>
              </a:rPr>
              <a:t>ncetm.org.uk</a:t>
            </a:r>
            <a:endParaRPr lang="en-GB" sz="2000" b="1" dirty="0">
              <a:solidFill>
                <a:schemeClr val="bg1"/>
              </a:solidFill>
              <a:latin typeface="Arial" panose="020B0604020202020204" pitchFamily="34" charset="0"/>
              <a:cs typeface="Arial" panose="020B0604020202020204" pitchFamily="34" charset="0"/>
            </a:endParaRPr>
          </a:p>
        </p:txBody>
      </p:sp>
      <p:sp>
        <p:nvSpPr>
          <p:cNvPr id="3" name="TextBox 2">
            <a:extLst>
              <a:ext uri="{FF2B5EF4-FFF2-40B4-BE49-F238E27FC236}">
                <a16:creationId xmlns:a16="http://schemas.microsoft.com/office/drawing/2014/main" id="{3885556C-F2BD-4760-85FB-6597078D93A5}"/>
              </a:ext>
            </a:extLst>
          </p:cNvPr>
          <p:cNvSpPr txBox="1"/>
          <p:nvPr userDrawn="1"/>
        </p:nvSpPr>
        <p:spPr>
          <a:xfrm>
            <a:off x="609592" y="5928092"/>
            <a:ext cx="3882509" cy="261610"/>
          </a:xfrm>
          <a:prstGeom prst="rect">
            <a:avLst/>
          </a:prstGeom>
          <a:noFill/>
        </p:spPr>
        <p:txBody>
          <a:bodyPr wrap="square" rtlCol="0">
            <a:spAutoFit/>
          </a:bodyPr>
          <a:lstStyle/>
          <a:p>
            <a:r>
              <a:rPr lang="en-GB" sz="1100" b="1" dirty="0">
                <a:solidFill>
                  <a:srgbClr val="FBF5D4"/>
                </a:solidFill>
                <a:latin typeface="Arial" panose="020B0604020202020204" pitchFamily="34" charset="0"/>
                <a:cs typeface="Arial" panose="020B0604020202020204" pitchFamily="34" charset="0"/>
              </a:rPr>
              <a:t>August 2020</a:t>
            </a:r>
          </a:p>
        </p:txBody>
      </p:sp>
      <p:sp>
        <p:nvSpPr>
          <p:cNvPr id="11" name="TextBox 10">
            <a:extLst>
              <a:ext uri="{FF2B5EF4-FFF2-40B4-BE49-F238E27FC236}">
                <a16:creationId xmlns:a16="http://schemas.microsoft.com/office/drawing/2014/main" id="{3D6A68C6-FE53-45EF-B9FF-9ED7BD263423}"/>
              </a:ext>
            </a:extLst>
          </p:cNvPr>
          <p:cNvSpPr txBox="1"/>
          <p:nvPr userDrawn="1"/>
        </p:nvSpPr>
        <p:spPr>
          <a:xfrm>
            <a:off x="609593" y="473825"/>
            <a:ext cx="5557355" cy="430887"/>
          </a:xfrm>
          <a:prstGeom prst="rect">
            <a:avLst/>
          </a:prstGeom>
          <a:noFill/>
        </p:spPr>
        <p:txBody>
          <a:bodyPr wrap="square" rtlCol="0">
            <a:spAutoFit/>
          </a:bodyPr>
          <a:lstStyle/>
          <a:p>
            <a:pPr>
              <a:buNone/>
            </a:pPr>
            <a:r>
              <a:rPr lang="en-GB" sz="1100" b="1" dirty="0">
                <a:solidFill>
                  <a:srgbClr val="FBF5D4"/>
                </a:solidFill>
                <a:latin typeface="Arial" panose="020B0604020202020204" pitchFamily="34" charset="0"/>
                <a:cs typeface="Arial" panose="020B0604020202020204" pitchFamily="34" charset="0"/>
              </a:rPr>
              <a:t>DfE Primary National Curriculum Guidance 2020                                   </a:t>
            </a:r>
          </a:p>
          <a:p>
            <a:pPr>
              <a:buNone/>
            </a:pPr>
            <a:r>
              <a:rPr lang="en-GB" sz="1100" b="0" dirty="0">
                <a:solidFill>
                  <a:srgbClr val="FBF5D4"/>
                </a:solidFill>
                <a:latin typeface="Arial" panose="020B0604020202020204" pitchFamily="34" charset="0"/>
                <a:cs typeface="Arial" panose="020B0604020202020204" pitchFamily="34" charset="0"/>
              </a:rPr>
              <a:t>Supporting Materials for the Ready-to-Progress Criteria</a:t>
            </a:r>
          </a:p>
        </p:txBody>
      </p:sp>
      <p:cxnSp>
        <p:nvCxnSpPr>
          <p:cNvPr id="13" name="Straight Connector 12">
            <a:extLst>
              <a:ext uri="{FF2B5EF4-FFF2-40B4-BE49-F238E27FC236}">
                <a16:creationId xmlns:a16="http://schemas.microsoft.com/office/drawing/2014/main" id="{A1D84B4A-C7A8-4C81-8723-7E7EF3B3129A}"/>
              </a:ext>
            </a:extLst>
          </p:cNvPr>
          <p:cNvCxnSpPr>
            <a:cxnSpLocks/>
          </p:cNvCxnSpPr>
          <p:nvPr userDrawn="1"/>
        </p:nvCxnSpPr>
        <p:spPr bwMode="auto">
          <a:xfrm rot="5400000">
            <a:off x="1285150" y="436965"/>
            <a:ext cx="0" cy="1170432"/>
          </a:xfrm>
          <a:prstGeom prst="line">
            <a:avLst/>
          </a:prstGeom>
          <a:ln w="25400">
            <a:solidFill>
              <a:srgbClr val="FBF5D4"/>
            </a:solidFill>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2259361204"/>
      </p:ext>
    </p:extLst>
  </p:cSld>
  <p:clrMapOvr>
    <a:overrideClrMapping bg1="lt1" tx1="dk1" bg2="lt2" tx2="dk2" accent1="accent1" accent2="accent2" accent3="accent3" accent4="accent4" accent5="accent5" accent6="accent6" hlink="hlink" folHlink="folHlink"/>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Image bank">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C0177A9D-1362-4B64-BB76-7E5E3FF9A06F}"/>
              </a:ext>
            </a:extLst>
          </p:cNvPr>
          <p:cNvSpPr txBox="1">
            <a:spLocks/>
          </p:cNvSpPr>
          <p:nvPr userDrawn="1"/>
        </p:nvSpPr>
        <p:spPr bwMode="auto">
          <a:xfrm>
            <a:off x="1" y="141663"/>
            <a:ext cx="12192000" cy="594000"/>
          </a:xfrm>
          <a:prstGeom prst="rect">
            <a:avLst/>
          </a:prstGeom>
          <a:solidFill>
            <a:srgbClr val="347574"/>
          </a:solidFill>
          <a:ln>
            <a:noFill/>
          </a:ln>
        </p:spPr>
        <p:txBody>
          <a:bodyPr vert="horz" wrap="square" lIns="180000" tIns="45720" rIns="180000" bIns="45720" numCol="1" anchor="ctr" anchorCtr="0" compatLnSpc="1">
            <a:prstTxWarp prst="textNoShape">
              <a:avLst/>
            </a:prstTxWarp>
          </a:bodyPr>
          <a:lstStyle>
            <a:defPPr>
              <a:defRPr lang="en-GB"/>
            </a:defPPr>
            <a:lvl1pPr marL="0" indent="0" algn="ctr" eaLnBrk="0" hangingPunct="0">
              <a:buClr>
                <a:schemeClr val="tx2"/>
              </a:buClr>
              <a:defRPr sz="2400">
                <a:solidFill>
                  <a:srgbClr val="585858"/>
                </a:solidFill>
                <a:latin typeface="+mj-lt"/>
                <a:ea typeface="Myriad Pro" charset="0"/>
                <a:cs typeface="Myriad Pro" charset="0"/>
              </a:defRPr>
            </a:lvl1pPr>
            <a:lvl2pPr marL="557199" indent="-214308" eaLnBrk="0" hangingPunct="0">
              <a:defRPr sz="2100">
                <a:solidFill>
                  <a:srgbClr val="585858"/>
                </a:solidFill>
                <a:latin typeface="+mn-lt"/>
              </a:defRPr>
            </a:lvl2pPr>
            <a:lvl3pPr marL="857228" indent="-171446" eaLnBrk="0" hangingPunct="0">
              <a:buChar char="–"/>
              <a:defRPr sz="1800">
                <a:solidFill>
                  <a:srgbClr val="585858"/>
                </a:solidFill>
                <a:latin typeface="+mn-lt"/>
              </a:defRPr>
            </a:lvl3pPr>
            <a:lvl4pPr marL="1200120" indent="-171446" eaLnBrk="0" hangingPunct="0">
              <a:buClr>
                <a:schemeClr val="accent2"/>
              </a:buClr>
              <a:defRPr sz="1425">
                <a:latin typeface="+mn-lt"/>
              </a:defRPr>
            </a:lvl4pPr>
            <a:lvl5pPr marL="1543012" indent="-171446" eaLnBrk="0" hangingPunct="0">
              <a:buClr>
                <a:schemeClr val="tx2"/>
              </a:buClr>
              <a:defRPr sz="1425">
                <a:latin typeface="+mn-lt"/>
              </a:defRPr>
            </a:lvl5pPr>
            <a:lvl6pPr marL="1885903" indent="-171446" fontAlgn="base">
              <a:spcBef>
                <a:spcPct val="20000"/>
              </a:spcBef>
              <a:spcAft>
                <a:spcPct val="0"/>
              </a:spcAft>
              <a:buClr>
                <a:schemeClr val="tx2"/>
              </a:buClr>
              <a:buFont typeface="Arial" charset="0"/>
              <a:buChar char="●"/>
              <a:defRPr sz="1425">
                <a:latin typeface="+mn-lt"/>
              </a:defRPr>
            </a:lvl6pPr>
            <a:lvl7pPr marL="2228795" indent="-171446" fontAlgn="base">
              <a:spcBef>
                <a:spcPct val="20000"/>
              </a:spcBef>
              <a:spcAft>
                <a:spcPct val="0"/>
              </a:spcAft>
              <a:buClr>
                <a:schemeClr val="tx2"/>
              </a:buClr>
              <a:buFont typeface="Arial" charset="0"/>
              <a:buChar char="●"/>
              <a:defRPr sz="1425">
                <a:latin typeface="+mn-lt"/>
              </a:defRPr>
            </a:lvl7pPr>
            <a:lvl8pPr marL="2571686" indent="-171446" fontAlgn="base">
              <a:spcBef>
                <a:spcPct val="20000"/>
              </a:spcBef>
              <a:spcAft>
                <a:spcPct val="0"/>
              </a:spcAft>
              <a:buClr>
                <a:schemeClr val="tx2"/>
              </a:buClr>
              <a:buFont typeface="Arial" charset="0"/>
              <a:buChar char="●"/>
              <a:defRPr sz="1425">
                <a:latin typeface="+mn-lt"/>
              </a:defRPr>
            </a:lvl8pPr>
            <a:lvl9pPr marL="2914577" indent="-171446" fontAlgn="base">
              <a:spcBef>
                <a:spcPct val="20000"/>
              </a:spcBef>
              <a:spcAft>
                <a:spcPct val="0"/>
              </a:spcAft>
              <a:buClr>
                <a:schemeClr val="tx2"/>
              </a:buClr>
              <a:buFont typeface="Arial" charset="0"/>
              <a:buChar char="●"/>
              <a:defRPr sz="1425">
                <a:latin typeface="+mn-lt"/>
              </a:defRPr>
            </a:lvl9pPr>
          </a:lstStyle>
          <a:p>
            <a:pPr>
              <a:buNone/>
            </a:pPr>
            <a:endParaRPr lang="en-GB" dirty="0"/>
          </a:p>
        </p:txBody>
      </p:sp>
      <p:pic>
        <p:nvPicPr>
          <p:cNvPr id="3" name="Picture 2" descr="A picture containing object, lamp, light&#10;&#10;Description automatically generated">
            <a:extLst>
              <a:ext uri="{FF2B5EF4-FFF2-40B4-BE49-F238E27FC236}">
                <a16:creationId xmlns:a16="http://schemas.microsoft.com/office/drawing/2014/main" id="{226FBF21-7918-4116-9D2A-4FFEF62A7A3E}"/>
              </a:ext>
            </a:extLst>
          </p:cNvPr>
          <p:cNvPicPr>
            <a:picLocks noChangeAspect="1"/>
          </p:cNvPicPr>
          <p:nvPr userDrawn="1"/>
        </p:nvPicPr>
        <p:blipFill>
          <a:blip r:embed="rId2" cstate="hqprint">
            <a:extLst>
              <a:ext uri="{28A0092B-C50C-407E-A947-70E740481C1C}">
                <a14:useLocalDpi xmlns:a14="http://schemas.microsoft.com/office/drawing/2010/main" val="0"/>
              </a:ext>
            </a:extLst>
          </a:blip>
          <a:stretch>
            <a:fillRect/>
          </a:stretch>
        </p:blipFill>
        <p:spPr>
          <a:xfrm>
            <a:off x="11084400" y="5842800"/>
            <a:ext cx="649771" cy="594000"/>
          </a:xfrm>
          <a:prstGeom prst="rect">
            <a:avLst/>
          </a:prstGeom>
        </p:spPr>
      </p:pic>
      <p:sp>
        <p:nvSpPr>
          <p:cNvPr id="8" name="Footer Placeholder 9">
            <a:extLst>
              <a:ext uri="{FF2B5EF4-FFF2-40B4-BE49-F238E27FC236}">
                <a16:creationId xmlns:a16="http://schemas.microsoft.com/office/drawing/2014/main" id="{E8E35F7C-59D1-4344-B45A-A3380FD02D0A}"/>
              </a:ext>
            </a:extLst>
          </p:cNvPr>
          <p:cNvSpPr>
            <a:spLocks noGrp="1" noChangeArrowheads="1"/>
          </p:cNvSpPr>
          <p:nvPr>
            <p:ph type="ftr" sz="quarter" idx="11"/>
          </p:nvPr>
        </p:nvSpPr>
        <p:spPr>
          <a:xfrm>
            <a:off x="-1" y="6356350"/>
            <a:ext cx="12191999" cy="365125"/>
          </a:xfrm>
        </p:spPr>
        <p:txBody>
          <a:bodyPr/>
          <a:lstStyle>
            <a:lvl1pPr>
              <a:defRPr sz="1100">
                <a:latin typeface="Arial" panose="020B0604020202020204" pitchFamily="34" charset="0"/>
                <a:cs typeface="Arial" panose="020B0604020202020204" pitchFamily="34" charset="0"/>
              </a:defRPr>
            </a:lvl1pPr>
          </a:lstStyle>
          <a:p>
            <a:pPr>
              <a:defRPr/>
            </a:pPr>
            <a:r>
              <a:rPr lang="en-GB" dirty="0"/>
              <a:t>Curriculum Prioritisation for Primary Maths</a:t>
            </a:r>
          </a:p>
        </p:txBody>
      </p:sp>
    </p:spTree>
    <p:extLst>
      <p:ext uri="{BB962C8B-B14F-4D97-AF65-F5344CB8AC3E}">
        <p14:creationId xmlns:p14="http://schemas.microsoft.com/office/powerpoint/2010/main" val="3027196490"/>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2_Image bank">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C0177A9D-1362-4B64-BB76-7E5E3FF9A06F}"/>
              </a:ext>
            </a:extLst>
          </p:cNvPr>
          <p:cNvSpPr txBox="1">
            <a:spLocks/>
          </p:cNvSpPr>
          <p:nvPr userDrawn="1"/>
        </p:nvSpPr>
        <p:spPr bwMode="auto">
          <a:xfrm>
            <a:off x="1" y="141663"/>
            <a:ext cx="12192000" cy="594000"/>
          </a:xfrm>
          <a:prstGeom prst="rect">
            <a:avLst/>
          </a:prstGeom>
          <a:solidFill>
            <a:srgbClr val="347574"/>
          </a:solidFill>
          <a:ln>
            <a:noFill/>
          </a:ln>
        </p:spPr>
        <p:txBody>
          <a:bodyPr vert="horz" wrap="square" lIns="180000" tIns="45720" rIns="180000" bIns="45720" numCol="1" anchor="ctr" anchorCtr="0" compatLnSpc="1">
            <a:prstTxWarp prst="textNoShape">
              <a:avLst/>
            </a:prstTxWarp>
          </a:bodyPr>
          <a:lstStyle>
            <a:defPPr>
              <a:defRPr lang="en-GB"/>
            </a:defPPr>
            <a:lvl1pPr marL="0" indent="0" algn="ctr" eaLnBrk="0" hangingPunct="0">
              <a:buClr>
                <a:schemeClr val="tx2"/>
              </a:buClr>
              <a:defRPr sz="2400">
                <a:solidFill>
                  <a:srgbClr val="585858"/>
                </a:solidFill>
                <a:latin typeface="+mj-lt"/>
                <a:ea typeface="Myriad Pro" charset="0"/>
                <a:cs typeface="Myriad Pro" charset="0"/>
              </a:defRPr>
            </a:lvl1pPr>
            <a:lvl2pPr marL="557199" indent="-214308" eaLnBrk="0" hangingPunct="0">
              <a:defRPr sz="2100">
                <a:solidFill>
                  <a:srgbClr val="585858"/>
                </a:solidFill>
                <a:latin typeface="+mn-lt"/>
              </a:defRPr>
            </a:lvl2pPr>
            <a:lvl3pPr marL="857228" indent="-171446" eaLnBrk="0" hangingPunct="0">
              <a:buChar char="–"/>
              <a:defRPr sz="1800">
                <a:solidFill>
                  <a:srgbClr val="585858"/>
                </a:solidFill>
                <a:latin typeface="+mn-lt"/>
              </a:defRPr>
            </a:lvl3pPr>
            <a:lvl4pPr marL="1200120" indent="-171446" eaLnBrk="0" hangingPunct="0">
              <a:buClr>
                <a:schemeClr val="accent2"/>
              </a:buClr>
              <a:defRPr sz="1425">
                <a:latin typeface="+mn-lt"/>
              </a:defRPr>
            </a:lvl4pPr>
            <a:lvl5pPr marL="1543012" indent="-171446" eaLnBrk="0" hangingPunct="0">
              <a:buClr>
                <a:schemeClr val="tx2"/>
              </a:buClr>
              <a:defRPr sz="1425">
                <a:latin typeface="+mn-lt"/>
              </a:defRPr>
            </a:lvl5pPr>
            <a:lvl6pPr marL="1885903" indent="-171446" fontAlgn="base">
              <a:spcBef>
                <a:spcPct val="20000"/>
              </a:spcBef>
              <a:spcAft>
                <a:spcPct val="0"/>
              </a:spcAft>
              <a:buClr>
                <a:schemeClr val="tx2"/>
              </a:buClr>
              <a:buFont typeface="Arial" charset="0"/>
              <a:buChar char="●"/>
              <a:defRPr sz="1425">
                <a:latin typeface="+mn-lt"/>
              </a:defRPr>
            </a:lvl6pPr>
            <a:lvl7pPr marL="2228795" indent="-171446" fontAlgn="base">
              <a:spcBef>
                <a:spcPct val="20000"/>
              </a:spcBef>
              <a:spcAft>
                <a:spcPct val="0"/>
              </a:spcAft>
              <a:buClr>
                <a:schemeClr val="tx2"/>
              </a:buClr>
              <a:buFont typeface="Arial" charset="0"/>
              <a:buChar char="●"/>
              <a:defRPr sz="1425">
                <a:latin typeface="+mn-lt"/>
              </a:defRPr>
            </a:lvl7pPr>
            <a:lvl8pPr marL="2571686" indent="-171446" fontAlgn="base">
              <a:spcBef>
                <a:spcPct val="20000"/>
              </a:spcBef>
              <a:spcAft>
                <a:spcPct val="0"/>
              </a:spcAft>
              <a:buClr>
                <a:schemeClr val="tx2"/>
              </a:buClr>
              <a:buFont typeface="Arial" charset="0"/>
              <a:buChar char="●"/>
              <a:defRPr sz="1425">
                <a:latin typeface="+mn-lt"/>
              </a:defRPr>
            </a:lvl8pPr>
            <a:lvl9pPr marL="2914577" indent="-171446" fontAlgn="base">
              <a:spcBef>
                <a:spcPct val="20000"/>
              </a:spcBef>
              <a:spcAft>
                <a:spcPct val="0"/>
              </a:spcAft>
              <a:buClr>
                <a:schemeClr val="tx2"/>
              </a:buClr>
              <a:buFont typeface="Arial" charset="0"/>
              <a:buChar char="●"/>
              <a:defRPr sz="1425">
                <a:latin typeface="+mn-lt"/>
              </a:defRPr>
            </a:lvl9pPr>
          </a:lstStyle>
          <a:p>
            <a:pPr>
              <a:buNone/>
            </a:pPr>
            <a:endParaRPr lang="en-GB" dirty="0"/>
          </a:p>
        </p:txBody>
      </p:sp>
      <p:pic>
        <p:nvPicPr>
          <p:cNvPr id="3" name="Picture 2" descr="A picture containing object, lamp, light&#10;&#10;Description automatically generated">
            <a:extLst>
              <a:ext uri="{FF2B5EF4-FFF2-40B4-BE49-F238E27FC236}">
                <a16:creationId xmlns:a16="http://schemas.microsoft.com/office/drawing/2014/main" id="{226FBF21-7918-4116-9D2A-4FFEF62A7A3E}"/>
              </a:ext>
            </a:extLst>
          </p:cNvPr>
          <p:cNvPicPr>
            <a:picLocks noChangeAspect="1"/>
          </p:cNvPicPr>
          <p:nvPr userDrawn="1"/>
        </p:nvPicPr>
        <p:blipFill>
          <a:blip r:embed="rId2" cstate="hqprint">
            <a:extLst>
              <a:ext uri="{28A0092B-C50C-407E-A947-70E740481C1C}">
                <a14:useLocalDpi xmlns:a14="http://schemas.microsoft.com/office/drawing/2010/main" val="0"/>
              </a:ext>
            </a:extLst>
          </a:blip>
          <a:stretch>
            <a:fillRect/>
          </a:stretch>
        </p:blipFill>
        <p:spPr>
          <a:xfrm>
            <a:off x="11084400" y="5842800"/>
            <a:ext cx="649771" cy="594000"/>
          </a:xfrm>
          <a:prstGeom prst="rect">
            <a:avLst/>
          </a:prstGeom>
        </p:spPr>
      </p:pic>
      <p:sp>
        <p:nvSpPr>
          <p:cNvPr id="8" name="Footer Placeholder 9">
            <a:extLst>
              <a:ext uri="{FF2B5EF4-FFF2-40B4-BE49-F238E27FC236}">
                <a16:creationId xmlns:a16="http://schemas.microsoft.com/office/drawing/2014/main" id="{E8E35F7C-59D1-4344-B45A-A3380FD02D0A}"/>
              </a:ext>
            </a:extLst>
          </p:cNvPr>
          <p:cNvSpPr>
            <a:spLocks noGrp="1" noChangeArrowheads="1"/>
          </p:cNvSpPr>
          <p:nvPr>
            <p:ph type="ftr" sz="quarter" idx="11"/>
          </p:nvPr>
        </p:nvSpPr>
        <p:spPr>
          <a:xfrm>
            <a:off x="-1" y="6356350"/>
            <a:ext cx="12191999" cy="365125"/>
          </a:xfrm>
        </p:spPr>
        <p:txBody>
          <a:bodyPr/>
          <a:lstStyle>
            <a:lvl1pPr>
              <a:defRPr sz="1100">
                <a:latin typeface="Arial" panose="020B0604020202020204" pitchFamily="34" charset="0"/>
                <a:cs typeface="Arial" panose="020B0604020202020204" pitchFamily="34" charset="0"/>
              </a:defRPr>
            </a:lvl1pPr>
          </a:lstStyle>
          <a:p>
            <a:pPr>
              <a:defRPr/>
            </a:pPr>
            <a:r>
              <a:rPr lang="en-GB" dirty="0"/>
              <a:t>Curriculum Prioritisation for Primary Maths</a:t>
            </a:r>
          </a:p>
        </p:txBody>
      </p:sp>
      <p:graphicFrame>
        <p:nvGraphicFramePr>
          <p:cNvPr id="5" name="Table 10">
            <a:extLst>
              <a:ext uri="{FF2B5EF4-FFF2-40B4-BE49-F238E27FC236}">
                <a16:creationId xmlns:a16="http://schemas.microsoft.com/office/drawing/2014/main" id="{8703DAC1-0D09-4FCA-8F8E-26F6D721539C}"/>
              </a:ext>
            </a:extLst>
          </p:cNvPr>
          <p:cNvGraphicFramePr>
            <a:graphicFrameLocks noGrp="1"/>
          </p:cNvGraphicFramePr>
          <p:nvPr userDrawn="1">
            <p:extLst>
              <p:ext uri="{D42A27DB-BD31-4B8C-83A1-F6EECF244321}">
                <p14:modId xmlns:p14="http://schemas.microsoft.com/office/powerpoint/2010/main" val="3206897055"/>
              </p:ext>
            </p:extLst>
          </p:nvPr>
        </p:nvGraphicFramePr>
        <p:xfrm>
          <a:off x="594008" y="1097547"/>
          <a:ext cx="11140162" cy="1978162"/>
        </p:xfrm>
        <a:graphic>
          <a:graphicData uri="http://schemas.openxmlformats.org/drawingml/2006/table">
            <a:tbl>
              <a:tblPr firstRow="1" bandRow="1">
                <a:tableStyleId>{5C22544A-7EE6-4342-B048-85BDC9FD1C3A}</a:tableStyleId>
              </a:tblPr>
              <a:tblGrid>
                <a:gridCol w="11140162">
                  <a:extLst>
                    <a:ext uri="{9D8B030D-6E8A-4147-A177-3AD203B41FA5}">
                      <a16:colId xmlns:a16="http://schemas.microsoft.com/office/drawing/2014/main" val="1060325041"/>
                    </a:ext>
                  </a:extLst>
                </a:gridCol>
              </a:tblGrid>
              <a:tr h="519980">
                <a:tc>
                  <a:txBody>
                    <a:bodyPr/>
                    <a:lstStyle/>
                    <a:p>
                      <a:pPr algn="l"/>
                      <a:endParaRPr lang="en-GB" sz="2000" dirty="0">
                        <a:latin typeface="Arial" panose="020B0604020202020204" pitchFamily="34" charset="0"/>
                        <a:cs typeface="Arial" panose="020B0604020202020204" pitchFamily="34" charset="0"/>
                      </a:endParaRPr>
                    </a:p>
                  </a:txBody>
                  <a:tcPr anchor="ctr">
                    <a:solidFill>
                      <a:srgbClr val="327473"/>
                    </a:solidFill>
                  </a:tcPr>
                </a:tc>
                <a:extLst>
                  <a:ext uri="{0D108BD9-81ED-4DB2-BD59-A6C34878D82A}">
                    <a16:rowId xmlns:a16="http://schemas.microsoft.com/office/drawing/2014/main" val="2928509842"/>
                  </a:ext>
                </a:extLst>
              </a:tr>
              <a:tr h="1458182">
                <a:tc>
                  <a:txBody>
                    <a:bodyPr/>
                    <a:lstStyle/>
                    <a:p>
                      <a:endParaRPr lang="en-GB" sz="2000" b="1" dirty="0">
                        <a:solidFill>
                          <a:schemeClr val="tx1">
                            <a:lumMod val="65000"/>
                            <a:lumOff val="35000"/>
                          </a:schemeClr>
                        </a:solidFill>
                        <a:latin typeface="Arial" panose="020B0604020202020204" pitchFamily="34" charset="0"/>
                        <a:cs typeface="Arial" panose="020B0604020202020204" pitchFamily="34" charset="0"/>
                      </a:endParaRPr>
                    </a:p>
                  </a:txBody>
                  <a:tcPr anchor="ctr">
                    <a:solidFill>
                      <a:srgbClr val="E5F3F2"/>
                    </a:solidFill>
                  </a:tcPr>
                </a:tc>
                <a:extLst>
                  <a:ext uri="{0D108BD9-81ED-4DB2-BD59-A6C34878D82A}">
                    <a16:rowId xmlns:a16="http://schemas.microsoft.com/office/drawing/2014/main" val="3470628804"/>
                  </a:ext>
                </a:extLst>
              </a:tr>
            </a:tbl>
          </a:graphicData>
        </a:graphic>
      </p:graphicFrame>
      <p:sp>
        <p:nvSpPr>
          <p:cNvPr id="13" name="Text Placeholder 12">
            <a:extLst>
              <a:ext uri="{FF2B5EF4-FFF2-40B4-BE49-F238E27FC236}">
                <a16:creationId xmlns:a16="http://schemas.microsoft.com/office/drawing/2014/main" id="{0396C834-C60B-4D4B-9CE7-C48E02B24E92}"/>
              </a:ext>
            </a:extLst>
          </p:cNvPr>
          <p:cNvSpPr>
            <a:spLocks noGrp="1"/>
          </p:cNvSpPr>
          <p:nvPr>
            <p:ph type="body" sz="quarter" idx="12"/>
          </p:nvPr>
        </p:nvSpPr>
        <p:spPr>
          <a:xfrm>
            <a:off x="698269" y="1789113"/>
            <a:ext cx="10653944" cy="784225"/>
          </a:xfrm>
        </p:spPr>
        <p:txBody>
          <a:bodyPr/>
          <a:lstStyle/>
          <a:p>
            <a:pPr lvl="0"/>
            <a:r>
              <a:rPr lang="en-US" dirty="0"/>
              <a:t>Click to edit Master text styles</a:t>
            </a:r>
          </a:p>
        </p:txBody>
      </p:sp>
      <p:sp>
        <p:nvSpPr>
          <p:cNvPr id="17" name="Text Placeholder 16">
            <a:extLst>
              <a:ext uri="{FF2B5EF4-FFF2-40B4-BE49-F238E27FC236}">
                <a16:creationId xmlns:a16="http://schemas.microsoft.com/office/drawing/2014/main" id="{F32E35AE-674A-4CFB-A6EA-9851D7911725}"/>
              </a:ext>
            </a:extLst>
          </p:cNvPr>
          <p:cNvSpPr>
            <a:spLocks noGrp="1"/>
          </p:cNvSpPr>
          <p:nvPr>
            <p:ph type="body" sz="quarter" idx="13"/>
          </p:nvPr>
        </p:nvSpPr>
        <p:spPr>
          <a:xfrm>
            <a:off x="698269" y="1189038"/>
            <a:ext cx="10653944" cy="315912"/>
          </a:xfrm>
        </p:spPr>
        <p:txBody>
          <a:bodyPr/>
          <a:lstStyle>
            <a:lvl1pPr>
              <a:defRPr b="1">
                <a:solidFill>
                  <a:schemeClr val="bg1"/>
                </a:solidFill>
              </a:defRPr>
            </a:lvl1pPr>
          </a:lstStyle>
          <a:p>
            <a:pPr lvl="0"/>
            <a:r>
              <a:rPr lang="en-US" dirty="0"/>
              <a:t>Click to edit Master text styles</a:t>
            </a:r>
          </a:p>
        </p:txBody>
      </p:sp>
      <p:sp>
        <p:nvSpPr>
          <p:cNvPr id="19" name="TextBox 18">
            <a:extLst>
              <a:ext uri="{FF2B5EF4-FFF2-40B4-BE49-F238E27FC236}">
                <a16:creationId xmlns:a16="http://schemas.microsoft.com/office/drawing/2014/main" id="{9153B39E-7C33-4C5E-BBB2-AE7BBB524528}"/>
              </a:ext>
            </a:extLst>
          </p:cNvPr>
          <p:cNvSpPr txBox="1"/>
          <p:nvPr userDrawn="1"/>
        </p:nvSpPr>
        <p:spPr>
          <a:xfrm>
            <a:off x="594007" y="3486800"/>
            <a:ext cx="11140161" cy="394210"/>
          </a:xfrm>
          <a:prstGeom prst="rect">
            <a:avLst/>
          </a:prstGeom>
          <a:noFill/>
        </p:spPr>
        <p:txBody>
          <a:bodyPr wrap="square">
            <a:spAutoFit/>
          </a:bodyPr>
          <a:lstStyle/>
          <a:p>
            <a:pPr marL="0" marR="0" lvl="0" indent="0" algn="l" defTabSz="914400" rtl="0" eaLnBrk="0" fontAlgn="base" latinLnBrk="0" hangingPunct="0">
              <a:lnSpc>
                <a:spcPct val="120000"/>
              </a:lnSpc>
              <a:spcBef>
                <a:spcPts val="450"/>
              </a:spcBef>
              <a:spcAft>
                <a:spcPts val="450"/>
              </a:spcAft>
              <a:buClr>
                <a:srgbClr val="585858"/>
              </a:buClr>
              <a:buSzTx/>
              <a:buFont typeface="Arial" panose="020B0604020202020204" pitchFamily="34" charset="0"/>
              <a:buNone/>
              <a:tabLst/>
              <a:defRPr/>
            </a:pPr>
            <a:r>
              <a:rPr kumimoji="0" lang="en-GB" b="0" i="0" u="none" strike="noStrike" kern="0" cap="none" spc="0" normalizeH="0" baseline="0" noProof="0" dirty="0">
                <a:ln>
                  <a:noFill/>
                </a:ln>
                <a:solidFill>
                  <a:schemeClr val="tx1">
                    <a:lumMod val="65000"/>
                    <a:lumOff val="35000"/>
                  </a:schemeClr>
                </a:solidFill>
                <a:effectLst/>
                <a:uLnTx/>
                <a:uFillTx/>
                <a:latin typeface="Arial" panose="020B0604020202020204" pitchFamily="34" charset="0"/>
                <a:ea typeface="+mn-ea"/>
                <a:cs typeface="Arial" panose="020B0604020202020204" pitchFamily="34" charset="0"/>
              </a:rPr>
              <a:t>The following slides have been collated to support the teaching of this outcome.</a:t>
            </a:r>
            <a:endParaRPr lang="en-GB" kern="0" dirty="0">
              <a:solidFill>
                <a:schemeClr val="tx1">
                  <a:lumMod val="65000"/>
                  <a:lumOff val="35000"/>
                </a:schemeClr>
              </a:solidFill>
              <a:latin typeface="Arial" panose="020B0604020202020204" pitchFamily="34" charset="0"/>
              <a:cs typeface="Arial" panose="020B0604020202020204" pitchFamily="34" charset="0"/>
            </a:endParaRPr>
          </a:p>
        </p:txBody>
      </p:sp>
      <p:sp>
        <p:nvSpPr>
          <p:cNvPr id="21" name="Text Placeholder 20">
            <a:extLst>
              <a:ext uri="{FF2B5EF4-FFF2-40B4-BE49-F238E27FC236}">
                <a16:creationId xmlns:a16="http://schemas.microsoft.com/office/drawing/2014/main" id="{DA156B4A-F0F3-4E38-A0C7-379476798FA5}"/>
              </a:ext>
            </a:extLst>
          </p:cNvPr>
          <p:cNvSpPr>
            <a:spLocks noGrp="1"/>
          </p:cNvSpPr>
          <p:nvPr>
            <p:ph type="body" sz="quarter" idx="14"/>
          </p:nvPr>
        </p:nvSpPr>
        <p:spPr>
          <a:xfrm>
            <a:off x="593725" y="233363"/>
            <a:ext cx="11141075" cy="393700"/>
          </a:xfrm>
        </p:spPr>
        <p:txBody>
          <a:bodyPr/>
          <a:lstStyle>
            <a:lvl1pPr>
              <a:defRPr b="1">
                <a:solidFill>
                  <a:schemeClr val="bg1"/>
                </a:solidFill>
              </a:defRPr>
            </a:lvl1pPr>
          </a:lstStyle>
          <a:p>
            <a:pPr lvl="0"/>
            <a:r>
              <a:rPr lang="en-US" dirty="0"/>
              <a:t>Click to edit Master text styles</a:t>
            </a:r>
          </a:p>
        </p:txBody>
      </p:sp>
    </p:spTree>
    <p:extLst>
      <p:ext uri="{BB962C8B-B14F-4D97-AF65-F5344CB8AC3E}">
        <p14:creationId xmlns:p14="http://schemas.microsoft.com/office/powerpoint/2010/main" val="793346628"/>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3_Image bank">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C0177A9D-1362-4B64-BB76-7E5E3FF9A06F}"/>
              </a:ext>
            </a:extLst>
          </p:cNvPr>
          <p:cNvSpPr txBox="1">
            <a:spLocks/>
          </p:cNvSpPr>
          <p:nvPr userDrawn="1"/>
        </p:nvSpPr>
        <p:spPr bwMode="auto">
          <a:xfrm>
            <a:off x="1" y="141663"/>
            <a:ext cx="12192000" cy="594000"/>
          </a:xfrm>
          <a:prstGeom prst="rect">
            <a:avLst/>
          </a:prstGeom>
          <a:solidFill>
            <a:srgbClr val="347574"/>
          </a:solidFill>
          <a:ln>
            <a:noFill/>
          </a:ln>
        </p:spPr>
        <p:txBody>
          <a:bodyPr vert="horz" wrap="square" lIns="180000" tIns="45720" rIns="180000" bIns="45720" numCol="1" anchor="ctr" anchorCtr="0" compatLnSpc="1">
            <a:prstTxWarp prst="textNoShape">
              <a:avLst/>
            </a:prstTxWarp>
          </a:bodyPr>
          <a:lstStyle>
            <a:defPPr>
              <a:defRPr lang="en-GB"/>
            </a:defPPr>
            <a:lvl1pPr marL="0" indent="0" algn="ctr" eaLnBrk="0" hangingPunct="0">
              <a:buClr>
                <a:schemeClr val="tx2"/>
              </a:buClr>
              <a:defRPr sz="2400">
                <a:solidFill>
                  <a:srgbClr val="585858"/>
                </a:solidFill>
                <a:latin typeface="+mj-lt"/>
                <a:ea typeface="Myriad Pro" charset="0"/>
                <a:cs typeface="Myriad Pro" charset="0"/>
              </a:defRPr>
            </a:lvl1pPr>
            <a:lvl2pPr marL="557199" indent="-214308" eaLnBrk="0" hangingPunct="0">
              <a:defRPr sz="2100">
                <a:solidFill>
                  <a:srgbClr val="585858"/>
                </a:solidFill>
                <a:latin typeface="+mn-lt"/>
              </a:defRPr>
            </a:lvl2pPr>
            <a:lvl3pPr marL="857228" indent="-171446" eaLnBrk="0" hangingPunct="0">
              <a:buChar char="–"/>
              <a:defRPr sz="1800">
                <a:solidFill>
                  <a:srgbClr val="585858"/>
                </a:solidFill>
                <a:latin typeface="+mn-lt"/>
              </a:defRPr>
            </a:lvl3pPr>
            <a:lvl4pPr marL="1200120" indent="-171446" eaLnBrk="0" hangingPunct="0">
              <a:buClr>
                <a:schemeClr val="accent2"/>
              </a:buClr>
              <a:defRPr sz="1425">
                <a:latin typeface="+mn-lt"/>
              </a:defRPr>
            </a:lvl4pPr>
            <a:lvl5pPr marL="1543012" indent="-171446" eaLnBrk="0" hangingPunct="0">
              <a:buClr>
                <a:schemeClr val="tx2"/>
              </a:buClr>
              <a:defRPr sz="1425">
                <a:latin typeface="+mn-lt"/>
              </a:defRPr>
            </a:lvl5pPr>
            <a:lvl6pPr marL="1885903" indent="-171446" fontAlgn="base">
              <a:spcBef>
                <a:spcPct val="20000"/>
              </a:spcBef>
              <a:spcAft>
                <a:spcPct val="0"/>
              </a:spcAft>
              <a:buClr>
                <a:schemeClr val="tx2"/>
              </a:buClr>
              <a:buFont typeface="Arial" charset="0"/>
              <a:buChar char="●"/>
              <a:defRPr sz="1425">
                <a:latin typeface="+mn-lt"/>
              </a:defRPr>
            </a:lvl6pPr>
            <a:lvl7pPr marL="2228795" indent="-171446" fontAlgn="base">
              <a:spcBef>
                <a:spcPct val="20000"/>
              </a:spcBef>
              <a:spcAft>
                <a:spcPct val="0"/>
              </a:spcAft>
              <a:buClr>
                <a:schemeClr val="tx2"/>
              </a:buClr>
              <a:buFont typeface="Arial" charset="0"/>
              <a:buChar char="●"/>
              <a:defRPr sz="1425">
                <a:latin typeface="+mn-lt"/>
              </a:defRPr>
            </a:lvl7pPr>
            <a:lvl8pPr marL="2571686" indent="-171446" fontAlgn="base">
              <a:spcBef>
                <a:spcPct val="20000"/>
              </a:spcBef>
              <a:spcAft>
                <a:spcPct val="0"/>
              </a:spcAft>
              <a:buClr>
                <a:schemeClr val="tx2"/>
              </a:buClr>
              <a:buFont typeface="Arial" charset="0"/>
              <a:buChar char="●"/>
              <a:defRPr sz="1425">
                <a:latin typeface="+mn-lt"/>
              </a:defRPr>
            </a:lvl8pPr>
            <a:lvl9pPr marL="2914577" indent="-171446" fontAlgn="base">
              <a:spcBef>
                <a:spcPct val="20000"/>
              </a:spcBef>
              <a:spcAft>
                <a:spcPct val="0"/>
              </a:spcAft>
              <a:buClr>
                <a:schemeClr val="tx2"/>
              </a:buClr>
              <a:buFont typeface="Arial" charset="0"/>
              <a:buChar char="●"/>
              <a:defRPr sz="1425">
                <a:latin typeface="+mn-lt"/>
              </a:defRPr>
            </a:lvl9pPr>
          </a:lstStyle>
          <a:p>
            <a:pPr>
              <a:buNone/>
            </a:pPr>
            <a:endParaRPr lang="en-GB" dirty="0"/>
          </a:p>
        </p:txBody>
      </p:sp>
      <p:sp>
        <p:nvSpPr>
          <p:cNvPr id="6" name="Title 1">
            <a:extLst>
              <a:ext uri="{FF2B5EF4-FFF2-40B4-BE49-F238E27FC236}">
                <a16:creationId xmlns:a16="http://schemas.microsoft.com/office/drawing/2014/main" id="{4CB3B952-8705-4EAE-94B9-4C0C32F57985}"/>
              </a:ext>
            </a:extLst>
          </p:cNvPr>
          <p:cNvSpPr>
            <a:spLocks noGrp="1"/>
          </p:cNvSpPr>
          <p:nvPr>
            <p:ph type="title"/>
          </p:nvPr>
        </p:nvSpPr>
        <p:spPr>
          <a:xfrm>
            <a:off x="594008" y="246063"/>
            <a:ext cx="11140163" cy="426170"/>
          </a:xfrm>
          <a:prstGeom prst="rect">
            <a:avLst/>
          </a:prstGeom>
        </p:spPr>
        <p:txBody>
          <a:bodyPr>
            <a:normAutofit/>
          </a:bodyPr>
          <a:lstStyle>
            <a:lvl1pPr algn="l">
              <a:defRPr sz="2400" b="1">
                <a:solidFill>
                  <a:schemeClr val="bg1"/>
                </a:solidFill>
                <a:latin typeface="Arial" panose="020B0604020202020204" pitchFamily="34" charset="0"/>
                <a:cs typeface="Arial" panose="020B0604020202020204" pitchFamily="34" charset="0"/>
              </a:defRPr>
            </a:lvl1pPr>
          </a:lstStyle>
          <a:p>
            <a:r>
              <a:rPr lang="en-US" dirty="0"/>
              <a:t>Click to edit Master title style</a:t>
            </a:r>
            <a:endParaRPr lang="en-GB" dirty="0"/>
          </a:p>
        </p:txBody>
      </p:sp>
      <p:pic>
        <p:nvPicPr>
          <p:cNvPr id="3" name="Picture 2" descr="A picture containing object, lamp, light&#10;&#10;Description automatically generated">
            <a:extLst>
              <a:ext uri="{FF2B5EF4-FFF2-40B4-BE49-F238E27FC236}">
                <a16:creationId xmlns:a16="http://schemas.microsoft.com/office/drawing/2014/main" id="{226FBF21-7918-4116-9D2A-4FFEF62A7A3E}"/>
              </a:ext>
            </a:extLst>
          </p:cNvPr>
          <p:cNvPicPr>
            <a:picLocks noChangeAspect="1"/>
          </p:cNvPicPr>
          <p:nvPr userDrawn="1"/>
        </p:nvPicPr>
        <p:blipFill>
          <a:blip r:embed="rId2" cstate="hqprint">
            <a:extLst>
              <a:ext uri="{28A0092B-C50C-407E-A947-70E740481C1C}">
                <a14:useLocalDpi xmlns:a14="http://schemas.microsoft.com/office/drawing/2010/main" val="0"/>
              </a:ext>
            </a:extLst>
          </a:blip>
          <a:stretch>
            <a:fillRect/>
          </a:stretch>
        </p:blipFill>
        <p:spPr>
          <a:xfrm>
            <a:off x="11084400" y="5842800"/>
            <a:ext cx="649771" cy="594000"/>
          </a:xfrm>
          <a:prstGeom prst="rect">
            <a:avLst/>
          </a:prstGeom>
        </p:spPr>
      </p:pic>
      <p:sp>
        <p:nvSpPr>
          <p:cNvPr id="8" name="Footer Placeholder 9">
            <a:extLst>
              <a:ext uri="{FF2B5EF4-FFF2-40B4-BE49-F238E27FC236}">
                <a16:creationId xmlns:a16="http://schemas.microsoft.com/office/drawing/2014/main" id="{E8E35F7C-59D1-4344-B45A-A3380FD02D0A}"/>
              </a:ext>
            </a:extLst>
          </p:cNvPr>
          <p:cNvSpPr>
            <a:spLocks noGrp="1" noChangeArrowheads="1"/>
          </p:cNvSpPr>
          <p:nvPr>
            <p:ph type="ftr" sz="quarter" idx="11"/>
          </p:nvPr>
        </p:nvSpPr>
        <p:spPr>
          <a:xfrm>
            <a:off x="-1" y="6356350"/>
            <a:ext cx="12191999" cy="365125"/>
          </a:xfrm>
        </p:spPr>
        <p:txBody>
          <a:bodyPr/>
          <a:lstStyle>
            <a:lvl1pPr>
              <a:defRPr sz="1100">
                <a:latin typeface="Arial" panose="020B0604020202020204" pitchFamily="34" charset="0"/>
                <a:cs typeface="Arial" panose="020B0604020202020204" pitchFamily="34" charset="0"/>
              </a:defRPr>
            </a:lvl1pPr>
          </a:lstStyle>
          <a:p>
            <a:pPr>
              <a:defRPr/>
            </a:pPr>
            <a:r>
              <a:rPr lang="en-GB" dirty="0"/>
              <a:t>Curriculum Prioritisation for Primary Maths</a:t>
            </a:r>
          </a:p>
        </p:txBody>
      </p:sp>
      <p:sp>
        <p:nvSpPr>
          <p:cNvPr id="7" name="Picture Placeholder 4">
            <a:extLst>
              <a:ext uri="{FF2B5EF4-FFF2-40B4-BE49-F238E27FC236}">
                <a16:creationId xmlns:a16="http://schemas.microsoft.com/office/drawing/2014/main" id="{9B5E70AC-97E0-4B9F-B2F7-C3D62444AE86}"/>
              </a:ext>
            </a:extLst>
          </p:cNvPr>
          <p:cNvSpPr>
            <a:spLocks noGrp="1"/>
          </p:cNvSpPr>
          <p:nvPr>
            <p:ph type="pic" sz="quarter" idx="12"/>
          </p:nvPr>
        </p:nvSpPr>
        <p:spPr>
          <a:xfrm>
            <a:off x="594008" y="1039018"/>
            <a:ext cx="3395663" cy="4779963"/>
          </a:xfrm>
          <a:ln>
            <a:solidFill>
              <a:schemeClr val="tx2"/>
            </a:solidFill>
          </a:ln>
          <a:effectLst>
            <a:outerShdw blurRad="50800" dist="38100" dir="2700000" algn="tl" rotWithShape="0">
              <a:prstClr val="black">
                <a:alpha val="40000"/>
              </a:prstClr>
            </a:outerShdw>
          </a:effectLst>
        </p:spPr>
        <p:txBody>
          <a:bodyPr/>
          <a:lstStyle>
            <a:lvl1pPr algn="l">
              <a:defRPr/>
            </a:lvl1pPr>
          </a:lstStyle>
          <a:p>
            <a:endParaRPr lang="en-GB"/>
          </a:p>
        </p:txBody>
      </p:sp>
    </p:spTree>
    <p:extLst>
      <p:ext uri="{BB962C8B-B14F-4D97-AF65-F5344CB8AC3E}">
        <p14:creationId xmlns:p14="http://schemas.microsoft.com/office/powerpoint/2010/main" val="3205504445"/>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End Slide">
    <p:spTree>
      <p:nvGrpSpPr>
        <p:cNvPr id="1" name=""/>
        <p:cNvGrpSpPr/>
        <p:nvPr/>
      </p:nvGrpSpPr>
      <p:grpSpPr>
        <a:xfrm>
          <a:off x="0" y="0"/>
          <a:ext cx="0" cy="0"/>
          <a:chOff x="0" y="0"/>
          <a:chExt cx="0" cy="0"/>
        </a:xfrm>
      </p:grpSpPr>
      <p:pic>
        <p:nvPicPr>
          <p:cNvPr id="4" name="Picture 2">
            <a:extLst>
              <a:ext uri="{FF2B5EF4-FFF2-40B4-BE49-F238E27FC236}">
                <a16:creationId xmlns:a16="http://schemas.microsoft.com/office/drawing/2014/main" id="{E87F3B16-21C0-4F4C-A604-A71D44B1F51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p:blipFill>
        <p:spPr bwMode="auto">
          <a:xfrm>
            <a:off x="-12182" y="-157162"/>
            <a:ext cx="12228689" cy="6878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19" name="Straight Connector 18">
            <a:extLst>
              <a:ext uri="{FF2B5EF4-FFF2-40B4-BE49-F238E27FC236}">
                <a16:creationId xmlns:a16="http://schemas.microsoft.com/office/drawing/2014/main" id="{D3AA9D4F-8E41-47F9-A6BB-0AF636DA0770}"/>
              </a:ext>
            </a:extLst>
          </p:cNvPr>
          <p:cNvCxnSpPr>
            <a:cxnSpLocks/>
          </p:cNvCxnSpPr>
          <p:nvPr userDrawn="1"/>
        </p:nvCxnSpPr>
        <p:spPr bwMode="auto">
          <a:xfrm rot="5400000">
            <a:off x="1285150" y="436965"/>
            <a:ext cx="0" cy="1170432"/>
          </a:xfrm>
          <a:prstGeom prst="line">
            <a:avLst/>
          </a:prstGeom>
          <a:ln w="25400">
            <a:solidFill>
              <a:srgbClr val="FBF5D4"/>
            </a:solidFill>
          </a:ln>
        </p:spPr>
        <p:style>
          <a:lnRef idx="1">
            <a:schemeClr val="dk1"/>
          </a:lnRef>
          <a:fillRef idx="0">
            <a:schemeClr val="dk1"/>
          </a:fillRef>
          <a:effectRef idx="0">
            <a:schemeClr val="dk1"/>
          </a:effectRef>
          <a:fontRef idx="minor">
            <a:schemeClr val="tx1"/>
          </a:fontRef>
        </p:style>
      </p:cxnSp>
      <p:sp>
        <p:nvSpPr>
          <p:cNvPr id="9" name="TextBox 8">
            <a:extLst>
              <a:ext uri="{FF2B5EF4-FFF2-40B4-BE49-F238E27FC236}">
                <a16:creationId xmlns:a16="http://schemas.microsoft.com/office/drawing/2014/main" id="{6A3742DC-69C4-4F77-88B0-BC9AA167A183}"/>
              </a:ext>
            </a:extLst>
          </p:cNvPr>
          <p:cNvSpPr txBox="1"/>
          <p:nvPr userDrawn="1"/>
        </p:nvSpPr>
        <p:spPr>
          <a:xfrm>
            <a:off x="609593" y="1737534"/>
            <a:ext cx="6220976" cy="400110"/>
          </a:xfrm>
          <a:prstGeom prst="rect">
            <a:avLst/>
          </a:prstGeom>
          <a:noFill/>
        </p:spPr>
        <p:txBody>
          <a:bodyPr wrap="square" rtlCol="0">
            <a:spAutoFit/>
          </a:bodyPr>
          <a:lstStyle/>
          <a:p>
            <a:pPr>
              <a:buNone/>
            </a:pPr>
            <a:r>
              <a:rPr lang="en-GB" sz="2000" b="1" noProof="0" dirty="0">
                <a:solidFill>
                  <a:schemeClr val="bg1"/>
                </a:solidFill>
                <a:latin typeface="Arial" panose="020B0604020202020204" pitchFamily="34" charset="0"/>
                <a:cs typeface="Arial" panose="020B0604020202020204" pitchFamily="34" charset="0"/>
              </a:rPr>
              <a:t>ncetm.org.uk</a:t>
            </a:r>
            <a:endParaRPr lang="en-GB" sz="2000" b="1" dirty="0">
              <a:solidFill>
                <a:schemeClr val="bg1"/>
              </a:solidFill>
              <a:latin typeface="Arial" panose="020B0604020202020204" pitchFamily="34" charset="0"/>
              <a:cs typeface="Arial" panose="020B0604020202020204" pitchFamily="34" charset="0"/>
            </a:endParaRPr>
          </a:p>
        </p:txBody>
      </p:sp>
      <p:cxnSp>
        <p:nvCxnSpPr>
          <p:cNvPr id="22" name="Straight Connector 21">
            <a:extLst>
              <a:ext uri="{FF2B5EF4-FFF2-40B4-BE49-F238E27FC236}">
                <a16:creationId xmlns:a16="http://schemas.microsoft.com/office/drawing/2014/main" id="{0A1553F0-5310-40B6-862E-E108F136F4E5}"/>
              </a:ext>
            </a:extLst>
          </p:cNvPr>
          <p:cNvCxnSpPr>
            <a:cxnSpLocks/>
          </p:cNvCxnSpPr>
          <p:nvPr userDrawn="1"/>
        </p:nvCxnSpPr>
        <p:spPr bwMode="auto">
          <a:xfrm rot="5400000">
            <a:off x="1285150" y="436965"/>
            <a:ext cx="0" cy="1170432"/>
          </a:xfrm>
          <a:prstGeom prst="line">
            <a:avLst/>
          </a:prstGeom>
          <a:ln w="25400">
            <a:solidFill>
              <a:srgbClr val="FBF5D4"/>
            </a:solidFill>
          </a:ln>
        </p:spPr>
        <p:style>
          <a:lnRef idx="1">
            <a:schemeClr val="dk1"/>
          </a:lnRef>
          <a:fillRef idx="0">
            <a:schemeClr val="dk1"/>
          </a:fillRef>
          <a:effectRef idx="0">
            <a:schemeClr val="dk1"/>
          </a:effectRef>
          <a:fontRef idx="minor">
            <a:schemeClr val="tx1"/>
          </a:fontRef>
        </p:style>
      </p:cxnSp>
      <p:sp>
        <p:nvSpPr>
          <p:cNvPr id="10" name="TextBox 9">
            <a:extLst>
              <a:ext uri="{FF2B5EF4-FFF2-40B4-BE49-F238E27FC236}">
                <a16:creationId xmlns:a16="http://schemas.microsoft.com/office/drawing/2014/main" id="{7C7EAB1C-AC38-4D05-ABAC-DDDBF36A7F1B}"/>
              </a:ext>
            </a:extLst>
          </p:cNvPr>
          <p:cNvSpPr txBox="1"/>
          <p:nvPr userDrawn="1"/>
        </p:nvSpPr>
        <p:spPr>
          <a:xfrm>
            <a:off x="699934" y="5435709"/>
            <a:ext cx="1960139" cy="276999"/>
          </a:xfrm>
          <a:prstGeom prst="rect">
            <a:avLst/>
          </a:prstGeom>
          <a:noFill/>
        </p:spPr>
        <p:txBody>
          <a:bodyPr wrap="square" rtlCol="0">
            <a:spAutoFit/>
          </a:bodyPr>
          <a:lstStyle/>
          <a:p>
            <a:pPr>
              <a:buNone/>
            </a:pPr>
            <a:r>
              <a:rPr lang="en-GB" sz="1200" b="1" noProof="0" dirty="0">
                <a:solidFill>
                  <a:schemeClr val="bg1"/>
                </a:solidFill>
                <a:latin typeface="Arial" panose="020B0604020202020204" pitchFamily="34" charset="0"/>
                <a:cs typeface="Arial" panose="020B0604020202020204" pitchFamily="34" charset="0"/>
              </a:rPr>
              <a:t>Summer 2021</a:t>
            </a:r>
            <a:endParaRPr lang="en-GB" sz="1200" b="1" dirty="0">
              <a:solidFill>
                <a:schemeClr val="bg1"/>
              </a:solidFill>
              <a:latin typeface="Arial" panose="020B0604020202020204" pitchFamily="34" charset="0"/>
              <a:cs typeface="Arial" panose="020B0604020202020204" pitchFamily="34" charset="0"/>
            </a:endParaRPr>
          </a:p>
        </p:txBody>
      </p:sp>
      <p:sp>
        <p:nvSpPr>
          <p:cNvPr id="11" name="TextBox 10">
            <a:extLst>
              <a:ext uri="{FF2B5EF4-FFF2-40B4-BE49-F238E27FC236}">
                <a16:creationId xmlns:a16="http://schemas.microsoft.com/office/drawing/2014/main" id="{76B7A6AA-0784-4D20-870B-744E2DBBF2B5}"/>
              </a:ext>
            </a:extLst>
          </p:cNvPr>
          <p:cNvSpPr txBox="1"/>
          <p:nvPr userDrawn="1"/>
        </p:nvSpPr>
        <p:spPr>
          <a:xfrm>
            <a:off x="609593" y="481364"/>
            <a:ext cx="5557355" cy="276999"/>
          </a:xfrm>
          <a:prstGeom prst="rect">
            <a:avLst/>
          </a:prstGeom>
          <a:noFill/>
        </p:spPr>
        <p:txBody>
          <a:bodyPr wrap="square" rtlCol="0">
            <a:spAutoFit/>
          </a:bodyPr>
          <a:lstStyle/>
          <a:p>
            <a:pPr>
              <a:buNone/>
            </a:pPr>
            <a:r>
              <a:rPr lang="en-GB" sz="1200" b="1" kern="1200" dirty="0">
                <a:solidFill>
                  <a:srgbClr val="FBF5D4"/>
                </a:solidFill>
                <a:latin typeface="Arial" panose="020B0604020202020204" pitchFamily="34" charset="0"/>
                <a:ea typeface="+mn-ea"/>
                <a:cs typeface="Arial" panose="020B0604020202020204" pitchFamily="34" charset="0"/>
              </a:rPr>
              <a:t>Curriculum Prioritisation for Primary Maths</a:t>
            </a:r>
          </a:p>
        </p:txBody>
      </p:sp>
      <p:sp>
        <p:nvSpPr>
          <p:cNvPr id="12" name="TextBox 11">
            <a:extLst>
              <a:ext uri="{FF2B5EF4-FFF2-40B4-BE49-F238E27FC236}">
                <a16:creationId xmlns:a16="http://schemas.microsoft.com/office/drawing/2014/main" id="{FEC4B950-A61F-4437-AC63-6DD156086E7C}"/>
              </a:ext>
            </a:extLst>
          </p:cNvPr>
          <p:cNvSpPr txBox="1"/>
          <p:nvPr userDrawn="1"/>
        </p:nvSpPr>
        <p:spPr>
          <a:xfrm>
            <a:off x="609593" y="705834"/>
            <a:ext cx="6172200" cy="261610"/>
          </a:xfrm>
          <a:prstGeom prst="rect">
            <a:avLst/>
          </a:prstGeom>
          <a:noFill/>
        </p:spPr>
        <p:txBody>
          <a:bodyPr wrap="square">
            <a:spAutoFit/>
          </a:bodyPr>
          <a:lstStyle/>
          <a:p>
            <a:r>
              <a:rPr lang="en-GB" sz="1100" b="1" i="0" dirty="0">
                <a:solidFill>
                  <a:srgbClr val="FBF5D4"/>
                </a:solidFill>
                <a:effectLst/>
                <a:latin typeface="Arial" panose="020B0604020202020204" pitchFamily="34" charset="0"/>
                <a:cs typeface="Arial" panose="020B0604020202020204" pitchFamily="34" charset="0"/>
              </a:rPr>
              <a:t>A term-by-term framework to support planning and teaching</a:t>
            </a:r>
            <a:endParaRPr lang="en-GB" sz="1100" b="1" dirty="0">
              <a:solidFill>
                <a:srgbClr val="FBF5D4"/>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122849253"/>
      </p:ext>
    </p:extLst>
  </p:cSld>
  <p:clrMapOvr>
    <a:overrideClrMapping bg1="lt1" tx1="dk1" bg2="lt2" tx2="dk2" accent1="accent1" accent2="accent2" accent3="accent3" accent4="accent4" accent5="accent5" accent6="accent6" hlink="hlink" folHlink="folHlink"/>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51511F86-0498-45AC-91EB-811F623B6D95}"/>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0" y="-147484"/>
            <a:ext cx="12192000" cy="6858000"/>
          </a:xfrm>
          <a:prstGeom prst="rect">
            <a:avLst/>
          </a:prstGeom>
        </p:spPr>
      </p:pic>
      <p:sp>
        <p:nvSpPr>
          <p:cNvPr id="2" name="Title 1"/>
          <p:cNvSpPr>
            <a:spLocks noGrp="1"/>
          </p:cNvSpPr>
          <p:nvPr>
            <p:ph type="title"/>
          </p:nvPr>
        </p:nvSpPr>
        <p:spPr>
          <a:xfrm>
            <a:off x="601035" y="430660"/>
            <a:ext cx="10972800" cy="982117"/>
          </a:xfrm>
          <a:prstGeom prst="rect">
            <a:avLst/>
          </a:prstGeom>
        </p:spPr>
        <p:txBody>
          <a:bodyPr anchor="t">
            <a:normAutofit/>
          </a:bodyPr>
          <a:lstStyle>
            <a:lvl1pPr>
              <a:defRPr sz="2700">
                <a:solidFill>
                  <a:srgbClr val="585858"/>
                </a:solidFill>
              </a:defRPr>
            </a:lvl1pPr>
          </a:lstStyle>
          <a:p>
            <a:r>
              <a:rPr lang="en-US" dirty="0"/>
              <a:t>Click to edit Master title style</a:t>
            </a:r>
            <a:endParaRPr lang="en-GB" dirty="0"/>
          </a:p>
        </p:txBody>
      </p:sp>
      <p:sp>
        <p:nvSpPr>
          <p:cNvPr id="3" name="Content Placeholder 2"/>
          <p:cNvSpPr>
            <a:spLocks noGrp="1"/>
          </p:cNvSpPr>
          <p:nvPr>
            <p:ph idx="1"/>
          </p:nvPr>
        </p:nvSpPr>
        <p:spPr>
          <a:xfrm>
            <a:off x="609600" y="1556792"/>
            <a:ext cx="10972800" cy="3888432"/>
          </a:xfrm>
        </p:spPr>
        <p:txBody>
          <a:bodyPr/>
          <a:lstStyle>
            <a:lvl1pPr>
              <a:defRPr>
                <a:solidFill>
                  <a:srgbClr val="585858"/>
                </a:solidFill>
              </a:defRPr>
            </a:lvl1pPr>
            <a:lvl2pPr marL="557199" indent="-214308">
              <a:buClr>
                <a:srgbClr val="000000"/>
              </a:buClr>
              <a:buFont typeface="Arial" panose="020B0604020202020204" pitchFamily="34" charset="0"/>
              <a:buChar char="•"/>
              <a:defRPr>
                <a:solidFill>
                  <a:srgbClr val="585858"/>
                </a:solidFill>
              </a:defRPr>
            </a:lvl2pPr>
            <a:lvl3pPr marL="857228" indent="-171446">
              <a:buClr>
                <a:srgbClr val="000000"/>
              </a:buClr>
              <a:buFont typeface="Arial" panose="020B0604020202020204" pitchFamily="34" charset="0"/>
              <a:buChar char="•"/>
              <a:defRPr>
                <a:solidFill>
                  <a:srgbClr val="585858"/>
                </a:solidFill>
              </a:defRPr>
            </a:lvl3pPr>
            <a:lvl4pPr marL="1200120" indent="-171446">
              <a:buClr>
                <a:srgbClr val="000000"/>
              </a:buClr>
              <a:buFont typeface="Arial" panose="020B0604020202020204" pitchFamily="34" charset="0"/>
              <a:buChar char="•"/>
              <a:defRPr>
                <a:solidFill>
                  <a:srgbClr val="585858"/>
                </a:solidFill>
              </a:defRPr>
            </a:lvl4pPr>
            <a:lvl5pPr marL="1543012" indent="-171446">
              <a:buClr>
                <a:srgbClr val="000000"/>
              </a:buClr>
              <a:buFont typeface="Arial" panose="020B0604020202020204" pitchFamily="34" charset="0"/>
              <a:buChar char="•"/>
              <a:defRPr>
                <a:solidFill>
                  <a:srgbClr val="585858"/>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6" name="Rectangle 6">
            <a:extLst>
              <a:ext uri="{FF2B5EF4-FFF2-40B4-BE49-F238E27FC236}">
                <a16:creationId xmlns:a16="http://schemas.microsoft.com/office/drawing/2014/main" id="{1F4B3B01-5D20-46B9-B2C9-7FD7F2BEA99B}"/>
              </a:ext>
            </a:extLst>
          </p:cNvPr>
          <p:cNvSpPr>
            <a:spLocks noGrp="1" noChangeArrowheads="1"/>
          </p:cNvSpPr>
          <p:nvPr>
            <p:ph type="dt" sz="half" idx="10"/>
          </p:nvPr>
        </p:nvSpPr>
        <p:spPr>
          <a:xfrm>
            <a:off x="838200" y="6356350"/>
            <a:ext cx="2743200" cy="365125"/>
          </a:xfrm>
          <a:prstGeom prst="rect">
            <a:avLst/>
          </a:prstGeom>
        </p:spPr>
        <p:txBody>
          <a:bodyPr/>
          <a:lstStyle>
            <a:lvl1pPr>
              <a:defRPr/>
            </a:lvl1pPr>
          </a:lstStyle>
          <a:p>
            <a:pPr>
              <a:defRPr/>
            </a:pPr>
            <a:endParaRPr lang="en-GB" dirty="0"/>
          </a:p>
        </p:txBody>
      </p:sp>
      <p:sp>
        <p:nvSpPr>
          <p:cNvPr id="7" name="Rectangle 7">
            <a:extLst>
              <a:ext uri="{FF2B5EF4-FFF2-40B4-BE49-F238E27FC236}">
                <a16:creationId xmlns:a16="http://schemas.microsoft.com/office/drawing/2014/main" id="{81515C61-0F49-4F5A-803B-A05DF82E1CB6}"/>
              </a:ext>
            </a:extLst>
          </p:cNvPr>
          <p:cNvSpPr>
            <a:spLocks noGrp="1" noChangeArrowheads="1"/>
          </p:cNvSpPr>
          <p:nvPr>
            <p:ph type="ftr" sz="quarter" idx="11"/>
          </p:nvPr>
        </p:nvSpPr>
        <p:spPr/>
        <p:txBody>
          <a:bodyPr/>
          <a:lstStyle>
            <a:lvl1pPr>
              <a:defRPr sz="1100">
                <a:latin typeface="Arial" panose="020B0604020202020204" pitchFamily="34" charset="0"/>
                <a:cs typeface="Arial" panose="020B0604020202020204" pitchFamily="34" charset="0"/>
              </a:defRPr>
            </a:lvl1pPr>
          </a:lstStyle>
          <a:p>
            <a:pPr>
              <a:defRPr/>
            </a:pPr>
            <a:r>
              <a:rPr lang="en-GB"/>
              <a:t>Curriculum Prioritisation for Primary Maths</a:t>
            </a:r>
            <a:endParaRPr lang="en-GB" dirty="0"/>
          </a:p>
        </p:txBody>
      </p:sp>
      <p:sp>
        <p:nvSpPr>
          <p:cNvPr id="8" name="Rectangle 8">
            <a:extLst>
              <a:ext uri="{FF2B5EF4-FFF2-40B4-BE49-F238E27FC236}">
                <a16:creationId xmlns:a16="http://schemas.microsoft.com/office/drawing/2014/main" id="{F229D3AA-4483-4C24-8D12-A457557489A3}"/>
              </a:ext>
            </a:extLst>
          </p:cNvPr>
          <p:cNvSpPr>
            <a:spLocks noGrp="1" noChangeArrowheads="1"/>
          </p:cNvSpPr>
          <p:nvPr>
            <p:ph type="sldNum" sz="quarter" idx="12"/>
          </p:nvPr>
        </p:nvSpPr>
        <p:spPr>
          <a:xfrm>
            <a:off x="8610600" y="6356350"/>
            <a:ext cx="2743200" cy="365125"/>
          </a:xfrm>
          <a:prstGeom prst="rect">
            <a:avLst/>
          </a:prstGeom>
        </p:spPr>
        <p:txBody>
          <a:bodyPr/>
          <a:lstStyle>
            <a:lvl1pPr>
              <a:defRPr/>
            </a:lvl1pPr>
          </a:lstStyle>
          <a:p>
            <a:fld id="{4DB3256F-83C8-4422-BB4B-79DB90083B87}" type="slidenum">
              <a:rPr lang="en-GB" altLang="en-US"/>
              <a:pPr/>
              <a:t>‹#›</a:t>
            </a:fld>
            <a:endParaRPr lang="en-GB" altLang="en-US" dirty="0"/>
          </a:p>
        </p:txBody>
      </p:sp>
    </p:spTree>
    <p:extLst>
      <p:ext uri="{BB962C8B-B14F-4D97-AF65-F5344CB8AC3E}">
        <p14:creationId xmlns:p14="http://schemas.microsoft.com/office/powerpoint/2010/main" val="106445789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15" name="Picture 1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871532" y="2618343"/>
            <a:ext cx="10320469" cy="1621314"/>
          </a:xfrm>
          <a:prstGeom prst="rect">
            <a:avLst/>
          </a:prstGeom>
        </p:spPr>
      </p:pic>
      <p:sp>
        <p:nvSpPr>
          <p:cNvPr id="44036" name="Rectangle 4"/>
          <p:cNvSpPr>
            <a:spLocks noGrp="1" noChangeArrowheads="1"/>
          </p:cNvSpPr>
          <p:nvPr>
            <p:ph type="ctrTitle" hasCustomPrompt="1"/>
          </p:nvPr>
        </p:nvSpPr>
        <p:spPr>
          <a:xfrm>
            <a:off x="3311691" y="2803102"/>
            <a:ext cx="8372309" cy="758825"/>
          </a:xfrm>
        </p:spPr>
        <p:txBody>
          <a:bodyPr anchor="ctr" anchorCtr="0"/>
          <a:lstStyle>
            <a:lvl1pPr algn="r">
              <a:defRPr sz="2800" b="0" baseline="0">
                <a:solidFill>
                  <a:schemeClr val="tx1"/>
                </a:solidFill>
                <a:latin typeface="Myriad Pro" charset="0"/>
                <a:ea typeface="Myriad Pro" charset="0"/>
                <a:cs typeface="Myriad Pro" charset="0"/>
              </a:defRPr>
            </a:lvl1pPr>
          </a:lstStyle>
          <a:p>
            <a:pPr lvl="0"/>
            <a:r>
              <a:rPr lang="en-GB" noProof="0" dirty="0"/>
              <a:t>Segment title</a:t>
            </a:r>
          </a:p>
        </p:txBody>
      </p:sp>
      <p:sp>
        <p:nvSpPr>
          <p:cNvPr id="44037" name="Rectangle 5"/>
          <p:cNvSpPr>
            <a:spLocks noGrp="1" noChangeArrowheads="1"/>
          </p:cNvSpPr>
          <p:nvPr>
            <p:ph type="subTitle" idx="1" hasCustomPrompt="1"/>
          </p:nvPr>
        </p:nvSpPr>
        <p:spPr>
          <a:xfrm>
            <a:off x="3311691" y="3746683"/>
            <a:ext cx="8372309" cy="355600"/>
          </a:xfrm>
        </p:spPr>
        <p:txBody>
          <a:bodyPr anchor="ctr" anchorCtr="0"/>
          <a:lstStyle>
            <a:lvl1pPr marL="0" indent="0" algn="r">
              <a:defRPr sz="1800" baseline="0">
                <a:solidFill>
                  <a:schemeClr val="tx1"/>
                </a:solidFill>
                <a:latin typeface="Myriad Pro" charset="0"/>
                <a:ea typeface="Myriad Pro" charset="0"/>
                <a:cs typeface="Myriad Pro" charset="0"/>
              </a:defRPr>
            </a:lvl1pPr>
          </a:lstStyle>
          <a:p>
            <a:pPr lvl="0"/>
            <a:r>
              <a:rPr lang="en-GB" noProof="0" dirty="0"/>
              <a:t>Representations | Year X</a:t>
            </a:r>
          </a:p>
        </p:txBody>
      </p:sp>
      <p:sp>
        <p:nvSpPr>
          <p:cNvPr id="11" name="Rectangle 4"/>
          <p:cNvSpPr txBox="1">
            <a:spLocks noChangeArrowheads="1"/>
          </p:cNvSpPr>
          <p:nvPr userDrawn="1"/>
        </p:nvSpPr>
        <p:spPr bwMode="auto">
          <a:xfrm>
            <a:off x="1989729" y="4877634"/>
            <a:ext cx="9652000" cy="4360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ctr" anchorCtr="0" compatLnSpc="1">
            <a:prstTxWarp prst="textNoShape">
              <a:avLst/>
            </a:prstTxWarp>
          </a:bodyPr>
          <a:lstStyle>
            <a:lvl1pPr algn="r" rtl="0" eaLnBrk="0" fontAlgn="base" hangingPunct="0">
              <a:spcBef>
                <a:spcPct val="0"/>
              </a:spcBef>
              <a:spcAft>
                <a:spcPct val="0"/>
              </a:spcAft>
              <a:defRPr sz="2400" b="0" baseline="0">
                <a:solidFill>
                  <a:schemeClr val="tx1"/>
                </a:solidFill>
                <a:latin typeface="Myriad Pro" charset="0"/>
                <a:ea typeface="Myriad Pro" charset="0"/>
                <a:cs typeface="Myriad Pro" charset="0"/>
              </a:defRPr>
            </a:lvl1pPr>
            <a:lvl2pPr algn="l" rtl="0" eaLnBrk="0" fontAlgn="base" hangingPunct="0">
              <a:spcBef>
                <a:spcPct val="0"/>
              </a:spcBef>
              <a:spcAft>
                <a:spcPct val="0"/>
              </a:spcAft>
              <a:defRPr sz="3600" b="1">
                <a:solidFill>
                  <a:srgbClr val="00628C"/>
                </a:solidFill>
                <a:latin typeface="Arial" charset="0"/>
              </a:defRPr>
            </a:lvl2pPr>
            <a:lvl3pPr algn="l" rtl="0" eaLnBrk="0" fontAlgn="base" hangingPunct="0">
              <a:spcBef>
                <a:spcPct val="0"/>
              </a:spcBef>
              <a:spcAft>
                <a:spcPct val="0"/>
              </a:spcAft>
              <a:defRPr sz="3600" b="1">
                <a:solidFill>
                  <a:srgbClr val="00628C"/>
                </a:solidFill>
                <a:latin typeface="Arial" charset="0"/>
              </a:defRPr>
            </a:lvl3pPr>
            <a:lvl4pPr algn="l" rtl="0" eaLnBrk="0" fontAlgn="base" hangingPunct="0">
              <a:spcBef>
                <a:spcPct val="0"/>
              </a:spcBef>
              <a:spcAft>
                <a:spcPct val="0"/>
              </a:spcAft>
              <a:defRPr sz="3600" b="1">
                <a:solidFill>
                  <a:srgbClr val="00628C"/>
                </a:solidFill>
                <a:latin typeface="Arial" charset="0"/>
              </a:defRPr>
            </a:lvl4pPr>
            <a:lvl5pPr algn="l" rtl="0" eaLnBrk="0" fontAlgn="base" hangingPunct="0">
              <a:spcBef>
                <a:spcPct val="0"/>
              </a:spcBef>
              <a:spcAft>
                <a:spcPct val="0"/>
              </a:spcAft>
              <a:defRPr sz="3600" b="1">
                <a:solidFill>
                  <a:srgbClr val="00628C"/>
                </a:solidFill>
                <a:latin typeface="Arial" charset="0"/>
              </a:defRPr>
            </a:lvl5pPr>
            <a:lvl6pPr marL="457200" algn="l" rtl="0" fontAlgn="base">
              <a:spcBef>
                <a:spcPct val="0"/>
              </a:spcBef>
              <a:spcAft>
                <a:spcPct val="0"/>
              </a:spcAft>
              <a:defRPr sz="3600" b="1">
                <a:solidFill>
                  <a:srgbClr val="00628C"/>
                </a:solidFill>
                <a:latin typeface="Arial" charset="0"/>
              </a:defRPr>
            </a:lvl6pPr>
            <a:lvl7pPr marL="914400" algn="l" rtl="0" fontAlgn="base">
              <a:spcBef>
                <a:spcPct val="0"/>
              </a:spcBef>
              <a:spcAft>
                <a:spcPct val="0"/>
              </a:spcAft>
              <a:defRPr sz="3600" b="1">
                <a:solidFill>
                  <a:srgbClr val="00628C"/>
                </a:solidFill>
                <a:latin typeface="Arial" charset="0"/>
              </a:defRPr>
            </a:lvl7pPr>
            <a:lvl8pPr marL="1371600" algn="l" rtl="0" fontAlgn="base">
              <a:spcBef>
                <a:spcPct val="0"/>
              </a:spcBef>
              <a:spcAft>
                <a:spcPct val="0"/>
              </a:spcAft>
              <a:defRPr sz="3600" b="1">
                <a:solidFill>
                  <a:srgbClr val="00628C"/>
                </a:solidFill>
                <a:latin typeface="Arial" charset="0"/>
              </a:defRPr>
            </a:lvl8pPr>
            <a:lvl9pPr marL="1828800" algn="l" rtl="0" fontAlgn="base">
              <a:spcBef>
                <a:spcPct val="0"/>
              </a:spcBef>
              <a:spcAft>
                <a:spcPct val="0"/>
              </a:spcAft>
              <a:defRPr sz="3600" b="1">
                <a:solidFill>
                  <a:srgbClr val="00628C"/>
                </a:solidFill>
                <a:latin typeface="Arial" charset="0"/>
              </a:defRPr>
            </a:lvl9pPr>
          </a:lstStyle>
          <a:p>
            <a:pPr algn="l">
              <a:buClrTx/>
              <a:buFontTx/>
              <a:buNone/>
            </a:pPr>
            <a:r>
              <a:rPr lang="en-GB" sz="2400" b="1" kern="0" dirty="0">
                <a:solidFill>
                  <a:srgbClr val="00628C"/>
                </a:solidFill>
              </a:rPr>
              <a:t>Mastery Professional Development</a:t>
            </a:r>
          </a:p>
        </p:txBody>
      </p:sp>
      <p:pic>
        <p:nvPicPr>
          <p:cNvPr id="3" name="Picture 2"/>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628080" y="520876"/>
            <a:ext cx="3959920" cy="1144332"/>
          </a:xfrm>
          <a:prstGeom prst="rect">
            <a:avLst/>
          </a:prstGeom>
        </p:spPr>
      </p:pic>
      <p:pic>
        <p:nvPicPr>
          <p:cNvPr id="12" name="Picture 11"/>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7536160" y="178908"/>
            <a:ext cx="4091781" cy="1486300"/>
          </a:xfrm>
          <a:prstGeom prst="rect">
            <a:avLst/>
          </a:prstGeom>
        </p:spPr>
      </p:pic>
      <p:pic>
        <p:nvPicPr>
          <p:cNvPr id="13" name="Picture 12"/>
          <p:cNvPicPr>
            <a:picLocks noChangeAspect="1"/>
          </p:cNvPicPr>
          <p:nvPr userDrawn="1"/>
        </p:nvPicPr>
        <p:blipFill rotWithShape="1">
          <a:blip r:embed="rId5" cstate="print">
            <a:extLst>
              <a:ext uri="{28A0092B-C50C-407E-A947-70E740481C1C}">
                <a14:useLocalDpi xmlns:a14="http://schemas.microsoft.com/office/drawing/2010/main" val="0"/>
              </a:ext>
            </a:extLst>
          </a:blip>
          <a:srcRect/>
          <a:stretch/>
        </p:blipFill>
        <p:spPr>
          <a:xfrm>
            <a:off x="0" y="0"/>
            <a:ext cx="1422093" cy="6885384"/>
          </a:xfrm>
          <a:prstGeom prst="rect">
            <a:avLst/>
          </a:prstGeom>
        </p:spPr>
      </p:pic>
      <p:pic>
        <p:nvPicPr>
          <p:cNvPr id="16" name="Picture 15"/>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1454472" y="2618344"/>
            <a:ext cx="417059" cy="1621313"/>
          </a:xfrm>
          <a:prstGeom prst="rect">
            <a:avLst/>
          </a:prstGeom>
        </p:spPr>
      </p:pic>
      <p:pic>
        <p:nvPicPr>
          <p:cNvPr id="17" name="Picture 16"/>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1871531" y="2935440"/>
            <a:ext cx="1198880" cy="978408"/>
          </a:xfrm>
          <a:prstGeom prst="rect">
            <a:avLst/>
          </a:prstGeom>
        </p:spPr>
      </p:pic>
      <p:sp>
        <p:nvSpPr>
          <p:cNvPr id="7" name="Text Placeholder 6"/>
          <p:cNvSpPr>
            <a:spLocks noGrp="1"/>
          </p:cNvSpPr>
          <p:nvPr>
            <p:ph type="body" sz="quarter" idx="11" hasCustomPrompt="1"/>
          </p:nvPr>
        </p:nvSpPr>
        <p:spPr>
          <a:xfrm>
            <a:off x="1989730" y="5246953"/>
            <a:ext cx="7444613" cy="510635"/>
          </a:xfrm>
        </p:spPr>
        <p:txBody>
          <a:bodyPr/>
          <a:lstStyle>
            <a:lvl1pPr>
              <a:defRPr sz="2400" i="1">
                <a:solidFill>
                  <a:srgbClr val="00628C"/>
                </a:solidFill>
                <a:latin typeface="Myriad Pro" charset="0"/>
                <a:ea typeface="Myriad Pro" charset="0"/>
                <a:cs typeface="Myriad Pro" charset="0"/>
              </a:defRPr>
            </a:lvl1pPr>
          </a:lstStyle>
          <a:p>
            <a:pPr lvl="0"/>
            <a:r>
              <a:rPr lang="en-US" dirty="0"/>
              <a:t>Spine</a:t>
            </a:r>
          </a:p>
        </p:txBody>
      </p:sp>
      <p:sp>
        <p:nvSpPr>
          <p:cNvPr id="14" name="Rectangle 13"/>
          <p:cNvSpPr/>
          <p:nvPr userDrawn="1"/>
        </p:nvSpPr>
        <p:spPr>
          <a:xfrm>
            <a:off x="5588000" y="6073157"/>
            <a:ext cx="6096000" cy="784830"/>
          </a:xfrm>
          <a:prstGeom prst="rect">
            <a:avLst/>
          </a:prstGeom>
        </p:spPr>
        <p:txBody>
          <a:bodyPr>
            <a:spAutoFit/>
          </a:bodyPr>
          <a:lstStyle/>
          <a:p>
            <a:pPr algn="r">
              <a:buFontTx/>
              <a:buNone/>
            </a:pPr>
            <a:r>
              <a:rPr lang="en-US" sz="1500" dirty="0">
                <a:solidFill>
                  <a:srgbClr val="00628C"/>
                </a:solidFill>
                <a:effectLst/>
                <a:latin typeface="Myriad Pro" charset="0"/>
                <a:hlinkClick r:id="rId8"/>
              </a:rPr>
              <a:t>www.ncetm.org.uk/masterypd</a:t>
            </a:r>
            <a:br>
              <a:rPr lang="en-US" sz="1500" dirty="0">
                <a:solidFill>
                  <a:srgbClr val="00628C"/>
                </a:solidFill>
                <a:effectLst/>
                <a:latin typeface="Myriad Pro" charset="0"/>
              </a:rPr>
            </a:br>
            <a:r>
              <a:rPr lang="en-US" sz="1500" dirty="0">
                <a:solidFill>
                  <a:srgbClr val="00628C"/>
                </a:solidFill>
                <a:effectLst/>
                <a:latin typeface="Myriad Pro" charset="0"/>
              </a:rPr>
              <a:t>© Crown Copyright 2017</a:t>
            </a:r>
            <a:br>
              <a:rPr lang="en-US" sz="1500" dirty="0">
                <a:solidFill>
                  <a:srgbClr val="00628C"/>
                </a:solidFill>
                <a:effectLst/>
                <a:latin typeface="Myriad Pro" charset="0"/>
              </a:rPr>
            </a:br>
            <a:r>
              <a:rPr lang="en-US" sz="1500" dirty="0">
                <a:solidFill>
                  <a:schemeClr val="bg1">
                    <a:lumMod val="50000"/>
                  </a:schemeClr>
                </a:solidFill>
                <a:effectLst/>
                <a:latin typeface="Myriad Pro" charset="0"/>
              </a:rPr>
              <a:t>Autumn 2017 pilot</a:t>
            </a:r>
            <a:r>
              <a:rPr lang="en-US" sz="1500" dirty="0">
                <a:solidFill>
                  <a:srgbClr val="00628C"/>
                </a:solidFill>
                <a:effectLst/>
                <a:latin typeface="Myriad Pro" charset="0"/>
              </a:rPr>
              <a:t> </a:t>
            </a:r>
          </a:p>
        </p:txBody>
      </p:sp>
    </p:spTree>
    <p:extLst>
      <p:ext uri="{BB962C8B-B14F-4D97-AF65-F5344CB8AC3E}">
        <p14:creationId xmlns:p14="http://schemas.microsoft.com/office/powerpoint/2010/main" val="228108217"/>
      </p:ext>
    </p:extLst>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Instructions">
    <p:spTree>
      <p:nvGrpSpPr>
        <p:cNvPr id="1" name=""/>
        <p:cNvGrpSpPr/>
        <p:nvPr/>
      </p:nvGrpSpPr>
      <p:grpSpPr>
        <a:xfrm>
          <a:off x="0" y="0"/>
          <a:ext cx="0" cy="0"/>
          <a:chOff x="0" y="0"/>
          <a:chExt cx="0" cy="0"/>
        </a:xfrm>
      </p:grpSpPr>
      <p:sp>
        <p:nvSpPr>
          <p:cNvPr id="8" name="Rectangle 7"/>
          <p:cNvSpPr/>
          <p:nvPr userDrawn="1"/>
        </p:nvSpPr>
        <p:spPr>
          <a:xfrm>
            <a:off x="8016214" y="6500874"/>
            <a:ext cx="3748764" cy="323165"/>
          </a:xfrm>
          <a:prstGeom prst="rect">
            <a:avLst/>
          </a:prstGeom>
        </p:spPr>
        <p:txBody>
          <a:bodyPr wrap="square">
            <a:spAutoFit/>
          </a:bodyPr>
          <a:lstStyle/>
          <a:p>
            <a:pPr algn="r">
              <a:buFontTx/>
              <a:buNone/>
            </a:pPr>
            <a:r>
              <a:rPr lang="en-US" sz="1500" dirty="0">
                <a:solidFill>
                  <a:srgbClr val="00628C"/>
                </a:solidFill>
                <a:effectLst/>
                <a:latin typeface="Myriad Pro" charset="0"/>
              </a:rPr>
              <a:t>© Crown Copyright 2017 </a:t>
            </a:r>
          </a:p>
        </p:txBody>
      </p:sp>
      <p:sp>
        <p:nvSpPr>
          <p:cNvPr id="11" name="Rectangle 10"/>
          <p:cNvSpPr/>
          <p:nvPr userDrawn="1"/>
        </p:nvSpPr>
        <p:spPr>
          <a:xfrm>
            <a:off x="523034" y="6487841"/>
            <a:ext cx="3748764" cy="323165"/>
          </a:xfrm>
          <a:prstGeom prst="rect">
            <a:avLst/>
          </a:prstGeom>
        </p:spPr>
        <p:txBody>
          <a:bodyPr wrap="square">
            <a:spAutoFit/>
          </a:bodyPr>
          <a:lstStyle/>
          <a:p>
            <a:pPr algn="l">
              <a:buFontTx/>
              <a:buNone/>
            </a:pPr>
            <a:r>
              <a:rPr lang="en-US" sz="1500" dirty="0">
                <a:solidFill>
                  <a:srgbClr val="00628C"/>
                </a:solidFill>
                <a:effectLst/>
                <a:latin typeface="Myriad Pro" charset="0"/>
                <a:hlinkClick r:id="rId2"/>
              </a:rPr>
              <a:t>www.ncetm.org.uk/masterypd</a:t>
            </a:r>
            <a:r>
              <a:rPr lang="en-US" sz="1500" dirty="0">
                <a:solidFill>
                  <a:srgbClr val="00628C"/>
                </a:solidFill>
                <a:effectLst/>
                <a:latin typeface="Myriad Pro" charset="0"/>
              </a:rPr>
              <a:t> </a:t>
            </a:r>
          </a:p>
        </p:txBody>
      </p:sp>
      <p:sp>
        <p:nvSpPr>
          <p:cNvPr id="9" name="Text Placeholder 8"/>
          <p:cNvSpPr>
            <a:spLocks noGrp="1"/>
          </p:cNvSpPr>
          <p:nvPr>
            <p:ph type="body" sz="quarter" idx="11" hasCustomPrompt="1"/>
          </p:nvPr>
        </p:nvSpPr>
        <p:spPr>
          <a:xfrm>
            <a:off x="1" y="0"/>
            <a:ext cx="12192000" cy="630000"/>
          </a:xfrm>
          <a:solidFill>
            <a:srgbClr val="82CBDD"/>
          </a:solidFill>
        </p:spPr>
        <p:txBody>
          <a:bodyPr lIns="180000" rIns="180000" anchor="ctr" anchorCtr="0"/>
          <a:lstStyle>
            <a:lvl1pPr algn="r">
              <a:defRPr sz="2800">
                <a:latin typeface="Myriad Pro" charset="0"/>
                <a:ea typeface="Myriad Pro" charset="0"/>
                <a:cs typeface="Myriad Pro" charset="0"/>
              </a:defRPr>
            </a:lvl1pPr>
          </a:lstStyle>
          <a:p>
            <a:r>
              <a:rPr lang="en-GB" dirty="0"/>
              <a:t>How to use this presentation</a:t>
            </a:r>
          </a:p>
        </p:txBody>
      </p:sp>
      <p:sp>
        <p:nvSpPr>
          <p:cNvPr id="2" name="TextBox 1"/>
          <p:cNvSpPr txBox="1"/>
          <p:nvPr userDrawn="1"/>
        </p:nvSpPr>
        <p:spPr bwMode="auto">
          <a:xfrm>
            <a:off x="618614" y="836712"/>
            <a:ext cx="10954775" cy="26776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rtlCol="0" anchor="t" anchorCtr="0" compatLnSpc="1">
            <a:prstTxWarp prst="textNoShape">
              <a:avLst/>
            </a:prstTxWarp>
            <a:spAutoFit/>
          </a:bodyPr>
          <a:lstStyle/>
          <a:p>
            <a:pPr lvl="0">
              <a:lnSpc>
                <a:spcPct val="100000"/>
              </a:lnSpc>
              <a:buNone/>
            </a:pPr>
            <a:r>
              <a:rPr lang="en-GB" sz="2400" dirty="0">
                <a:latin typeface="Myriad Pro" charset="0"/>
                <a:ea typeface="Myriad Pro" charset="0"/>
                <a:cs typeface="Myriad Pro" charset="0"/>
              </a:rPr>
              <a:t>The following slides contain the representations described in the teacher guide, and are intended to accompany the teacher guide. They do not represent complete lessons and should not be used as such. </a:t>
            </a:r>
          </a:p>
          <a:p>
            <a:pPr lvl="0">
              <a:lnSpc>
                <a:spcPct val="100000"/>
              </a:lnSpc>
              <a:buNone/>
            </a:pPr>
            <a:endParaRPr lang="en-GB" sz="2400" dirty="0">
              <a:latin typeface="Myriad Pro" charset="0"/>
              <a:ea typeface="Myriad Pro" charset="0"/>
              <a:cs typeface="Myriad Pro" charset="0"/>
            </a:endParaRPr>
          </a:p>
          <a:p>
            <a:pPr lvl="0">
              <a:lnSpc>
                <a:spcPct val="100000"/>
              </a:lnSpc>
              <a:buNone/>
            </a:pPr>
            <a:r>
              <a:rPr lang="en-GB" sz="2400" dirty="0">
                <a:latin typeface="Myriad Pro" charset="0"/>
                <a:ea typeface="Myriad Pro" charset="0"/>
                <a:cs typeface="Myriad Pro" charset="0"/>
              </a:rPr>
              <a:t>However, you may wish to use the slides in conjunction with the teacher guide to support the planning of lessons, in combination with other resources such as high-quality textbooks that follow a teaching-for-mastery approach. </a:t>
            </a:r>
          </a:p>
        </p:txBody>
      </p:sp>
      <p:sp>
        <p:nvSpPr>
          <p:cNvPr id="5" name="Text Placeholder 4"/>
          <p:cNvSpPr>
            <a:spLocks noGrp="1"/>
          </p:cNvSpPr>
          <p:nvPr>
            <p:ph type="body" sz="quarter" idx="12" hasCustomPrompt="1"/>
          </p:nvPr>
        </p:nvSpPr>
        <p:spPr>
          <a:xfrm>
            <a:off x="618613" y="4797153"/>
            <a:ext cx="10954775" cy="1127125"/>
          </a:xfrm>
        </p:spPr>
        <p:txBody>
          <a:bodyPr/>
          <a:lstStyle>
            <a:lvl1pPr marL="0" indent="0">
              <a:buFont typeface="Arial" charset="0"/>
              <a:buNone/>
              <a:defRPr sz="2800" i="0" baseline="0"/>
            </a:lvl1pPr>
          </a:lstStyle>
          <a:p>
            <a:pPr lvl="0">
              <a:lnSpc>
                <a:spcPct val="100000"/>
              </a:lnSpc>
            </a:pPr>
            <a:r>
              <a:rPr lang="en-GB" sz="2400" dirty="0">
                <a:latin typeface="Myriad Pro" charset="0"/>
                <a:ea typeface="Myriad Pro" charset="0"/>
                <a:cs typeface="Myriad Pro" charset="0"/>
              </a:rPr>
              <a:t>You can find the teacher guide [Enter name of teacher guide] by following the link below.</a:t>
            </a:r>
            <a:endParaRPr lang="en-GB" sz="2400" i="1" dirty="0">
              <a:latin typeface="Myriad Pro" charset="0"/>
              <a:ea typeface="Myriad Pro" charset="0"/>
              <a:cs typeface="Myriad Pro" charset="0"/>
            </a:endParaRPr>
          </a:p>
        </p:txBody>
      </p:sp>
      <p:sp>
        <p:nvSpPr>
          <p:cNvPr id="7" name="Rectangle 6"/>
          <p:cNvSpPr/>
          <p:nvPr userDrawn="1"/>
        </p:nvSpPr>
        <p:spPr>
          <a:xfrm>
            <a:off x="4221617" y="6487840"/>
            <a:ext cx="3748764" cy="323165"/>
          </a:xfrm>
          <a:prstGeom prst="rect">
            <a:avLst/>
          </a:prstGeom>
        </p:spPr>
        <p:txBody>
          <a:bodyPr wrap="square">
            <a:spAutoFit/>
          </a:bodyPr>
          <a:lstStyle/>
          <a:p>
            <a:pPr algn="ctr">
              <a:buFontTx/>
              <a:buNone/>
            </a:pPr>
            <a:r>
              <a:rPr lang="en-US" sz="1500" dirty="0">
                <a:solidFill>
                  <a:schemeClr val="bg1">
                    <a:lumMod val="50000"/>
                  </a:schemeClr>
                </a:solidFill>
                <a:effectLst/>
                <a:latin typeface="Myriad Pro" charset="0"/>
              </a:rPr>
              <a:t>Autumn 2017 pilot</a:t>
            </a:r>
          </a:p>
        </p:txBody>
      </p:sp>
    </p:spTree>
    <p:extLst>
      <p:ext uri="{BB962C8B-B14F-4D97-AF65-F5344CB8AC3E}">
        <p14:creationId xmlns:p14="http://schemas.microsoft.com/office/powerpoint/2010/main" val="238504913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10.xml"/><Relationship Id="rId7" Type="http://schemas.openxmlformats.org/officeDocument/2006/relationships/theme" Target="../theme/theme2.xml"/><Relationship Id="rId2" Type="http://schemas.openxmlformats.org/officeDocument/2006/relationships/slideLayout" Target="../slideLayouts/slideLayout9.xml"/><Relationship Id="rId1" Type="http://schemas.openxmlformats.org/officeDocument/2006/relationships/slideLayout" Target="../slideLayouts/slideLayout8.xml"/><Relationship Id="rId6" Type="http://schemas.openxmlformats.org/officeDocument/2006/relationships/slideLayout" Target="../slideLayouts/slideLayout13.xml"/><Relationship Id="rId5" Type="http://schemas.openxmlformats.org/officeDocument/2006/relationships/slideLayout" Target="../slideLayouts/slideLayout12.xml"/><Relationship Id="rId4" Type="http://schemas.openxmlformats.org/officeDocument/2006/relationships/slideLayout" Target="../slideLayouts/slideLayout11.xml"/></Relationships>
</file>

<file path=ppt/slideMasters/_rels/slideMaster3.xml.rels><?xml version="1.0" encoding="UTF-8" standalone="yes"?>
<Relationships xmlns="http://schemas.openxmlformats.org/package/2006/relationships"><Relationship Id="rId8" Type="http://schemas.openxmlformats.org/officeDocument/2006/relationships/theme" Target="../theme/theme3.xml"/><Relationship Id="rId3" Type="http://schemas.openxmlformats.org/officeDocument/2006/relationships/slideLayout" Target="../slideLayouts/slideLayout16.xml"/><Relationship Id="rId7" Type="http://schemas.openxmlformats.org/officeDocument/2006/relationships/slideLayout" Target="../slideLayouts/slideLayout20.xml"/><Relationship Id="rId2" Type="http://schemas.openxmlformats.org/officeDocument/2006/relationships/slideLayout" Target="../slideLayouts/slideLayout15.xml"/><Relationship Id="rId1" Type="http://schemas.openxmlformats.org/officeDocument/2006/relationships/slideLayout" Target="../slideLayouts/slideLayout14.xml"/><Relationship Id="rId6" Type="http://schemas.openxmlformats.org/officeDocument/2006/relationships/slideLayout" Target="../slideLayouts/slideLayout19.xml"/><Relationship Id="rId5" Type="http://schemas.openxmlformats.org/officeDocument/2006/relationships/slideLayout" Target="../slideLayouts/slideLayout18.xml"/><Relationship Id="rId4" Type="http://schemas.openxmlformats.org/officeDocument/2006/relationships/slideLayout" Target="../slideLayouts/slideLayout17.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4D359243-BC76-47BD-8772-C08CAEE510C4}"/>
              </a:ext>
            </a:extLst>
          </p:cNvPr>
          <p:cNvSpPr>
            <a:spLocks noGrp="1"/>
          </p:cNvSpPr>
          <p:nvPr>
            <p:ph type="title"/>
          </p:nvPr>
        </p:nvSpPr>
        <p:spPr>
          <a:xfrm>
            <a:off x="609437" y="301625"/>
            <a:ext cx="10744363" cy="1143000"/>
          </a:xfrm>
          <a:prstGeom prst="rect">
            <a:avLst/>
          </a:prstGeom>
        </p:spPr>
        <p:txBody>
          <a:bodyPr vert="horz" lIns="91440" tIns="45720" rIns="91440" bIns="45720" rtlCol="0" anchor="t">
            <a:normAutofit/>
          </a:bodyPr>
          <a:lstStyle/>
          <a:p>
            <a:r>
              <a:rPr lang="en-US" dirty="0"/>
              <a:t>Click to edit Master title style</a:t>
            </a:r>
            <a:endParaRPr lang="en-GB" dirty="0"/>
          </a:p>
        </p:txBody>
      </p:sp>
      <p:sp>
        <p:nvSpPr>
          <p:cNvPr id="3" name="Text Placeholder 2">
            <a:extLst>
              <a:ext uri="{FF2B5EF4-FFF2-40B4-BE49-F238E27FC236}">
                <a16:creationId xmlns:a16="http://schemas.microsoft.com/office/drawing/2014/main" id="{97E1ECB2-930A-4226-90F7-B3EB6759DCBA}"/>
              </a:ext>
            </a:extLst>
          </p:cNvPr>
          <p:cNvSpPr>
            <a:spLocks noGrp="1"/>
          </p:cNvSpPr>
          <p:nvPr>
            <p:ph type="body" idx="1"/>
          </p:nvPr>
        </p:nvSpPr>
        <p:spPr>
          <a:xfrm>
            <a:off x="609437" y="1556795"/>
            <a:ext cx="10744363" cy="4497390"/>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5" name="Footer Placeholder 4">
            <a:extLst>
              <a:ext uri="{FF2B5EF4-FFF2-40B4-BE49-F238E27FC236}">
                <a16:creationId xmlns:a16="http://schemas.microsoft.com/office/drawing/2014/main" id="{1C22EAE8-1007-48BC-A80E-FDEE657EAAC4}"/>
              </a:ext>
            </a:extLst>
          </p:cNvPr>
          <p:cNvSpPr>
            <a:spLocks noGrp="1"/>
          </p:cNvSpPr>
          <p:nvPr>
            <p:ph type="ftr" sz="quarter" idx="3"/>
          </p:nvPr>
        </p:nvSpPr>
        <p:spPr>
          <a:xfrm>
            <a:off x="0" y="6356350"/>
            <a:ext cx="12192000" cy="365125"/>
          </a:xfrm>
          <a:prstGeom prst="rect">
            <a:avLst/>
          </a:prstGeom>
        </p:spPr>
        <p:txBody>
          <a:bodyPr vert="horz" lIns="91440" tIns="45720" rIns="91440" bIns="45720" rtlCol="0" anchor="ctr"/>
          <a:lstStyle>
            <a:lvl1pPr algn="ctr">
              <a:buNone/>
              <a:defRPr sz="1200">
                <a:solidFill>
                  <a:schemeClr val="tx1">
                    <a:tint val="75000"/>
                  </a:schemeClr>
                </a:solidFill>
              </a:defRPr>
            </a:lvl1pPr>
          </a:lstStyle>
          <a:p>
            <a:r>
              <a:rPr lang="en-GB"/>
              <a:t>Curriculum Prioritisation for Primary Maths</a:t>
            </a:r>
            <a:endParaRPr lang="en-GB" dirty="0"/>
          </a:p>
        </p:txBody>
      </p:sp>
    </p:spTree>
    <p:extLst>
      <p:ext uri="{BB962C8B-B14F-4D97-AF65-F5344CB8AC3E}">
        <p14:creationId xmlns:p14="http://schemas.microsoft.com/office/powerpoint/2010/main" val="2493390202"/>
      </p:ext>
    </p:extLst>
  </p:cSld>
  <p:clrMap bg1="lt1" tx1="dk1" bg2="lt2" tx2="dk2" accent1="accent1" accent2="accent2" accent3="accent3" accent4="accent4" accent5="accent5" accent6="accent6" hlink="hlink" folHlink="folHlink"/>
  <p:sldLayoutIdLst>
    <p:sldLayoutId id="2147483661" r:id="rId1"/>
    <p:sldLayoutId id="2147483665" r:id="rId2"/>
    <p:sldLayoutId id="2147483675" r:id="rId3"/>
    <p:sldLayoutId id="2147483676" r:id="rId4"/>
    <p:sldLayoutId id="2147483674" r:id="rId5"/>
    <p:sldLayoutId id="2147483668" r:id="rId6"/>
    <p:sldLayoutId id="2147483663" r:id="rId7"/>
  </p:sldLayoutIdLst>
  <p:hf sldNum="0" hdr="0" dt="0"/>
  <p:txStyles>
    <p:titleStyle>
      <a:lvl1pPr algn="l" defTabSz="914400" rtl="0" eaLnBrk="1" latinLnBrk="0" hangingPunct="1">
        <a:lnSpc>
          <a:spcPct val="90000"/>
        </a:lnSpc>
        <a:spcBef>
          <a:spcPct val="0"/>
        </a:spcBef>
        <a:buNone/>
        <a:defRPr sz="2700" b="1" kern="1200">
          <a:solidFill>
            <a:srgbClr val="585858"/>
          </a:solidFill>
          <a:latin typeface="Arial" panose="020B0604020202020204" pitchFamily="34" charset="0"/>
          <a:ea typeface="+mj-ea"/>
          <a:cs typeface="Arial" panose="020B0604020202020204" pitchFamily="34" charset="0"/>
        </a:defRPr>
      </a:lvl1pPr>
    </p:titleStyle>
    <p:bodyStyle>
      <a:lvl1pPr marL="0" indent="0" algn="l" defTabSz="914400" rtl="0" eaLnBrk="1" latinLnBrk="0" hangingPunct="1">
        <a:lnSpc>
          <a:spcPct val="90000"/>
        </a:lnSpc>
        <a:spcBef>
          <a:spcPts val="1000"/>
        </a:spcBef>
        <a:buFont typeface="Arial" panose="020B0604020202020204" pitchFamily="34" charset="0"/>
        <a:buNone/>
        <a:defRPr sz="2400" kern="1200">
          <a:solidFill>
            <a:srgbClr val="585858"/>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rgbClr val="585858"/>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rgbClr val="585858"/>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rgbClr val="585858"/>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rgbClr val="585858"/>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4"/>
          <p:cNvSpPr>
            <a:spLocks noGrp="1" noChangeArrowheads="1"/>
          </p:cNvSpPr>
          <p:nvPr>
            <p:ph type="title"/>
          </p:nvPr>
        </p:nvSpPr>
        <p:spPr bwMode="auto">
          <a:xfrm>
            <a:off x="1016000" y="301625"/>
            <a:ext cx="10566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b" anchorCtr="0" compatLnSpc="1">
            <a:prstTxWarp prst="textNoShape">
              <a:avLst/>
            </a:prstTxWarp>
          </a:bodyPr>
          <a:lstStyle/>
          <a:p>
            <a:pPr lvl="0"/>
            <a:r>
              <a:rPr lang="en-US" altLang="en-US"/>
              <a:t>Click to edit Master title style</a:t>
            </a:r>
            <a:endParaRPr lang="en-GB" altLang="en-US" dirty="0"/>
          </a:p>
        </p:txBody>
      </p:sp>
      <p:sp>
        <p:nvSpPr>
          <p:cNvPr id="1027" name="Rectangle 5"/>
          <p:cNvSpPr>
            <a:spLocks noGrp="1" noChangeArrowheads="1"/>
          </p:cNvSpPr>
          <p:nvPr>
            <p:ph type="body" idx="1"/>
          </p:nvPr>
        </p:nvSpPr>
        <p:spPr bwMode="auto">
          <a:xfrm>
            <a:off x="1016001" y="1827213"/>
            <a:ext cx="10562167"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p>
            <a:pPr lvl="0"/>
            <a:r>
              <a:rPr lang="en-GB" altLang="en-US" dirty="0"/>
              <a:t>Click to edit Master text styles</a:t>
            </a:r>
          </a:p>
          <a:p>
            <a:pPr lvl="1"/>
            <a:r>
              <a:rPr lang="en-GB" altLang="en-US" dirty="0"/>
              <a:t>Second level</a:t>
            </a:r>
          </a:p>
          <a:p>
            <a:pPr lvl="2"/>
            <a:r>
              <a:rPr lang="en-GB" altLang="en-US" dirty="0"/>
              <a:t>Third level</a:t>
            </a:r>
          </a:p>
        </p:txBody>
      </p:sp>
      <p:sp>
        <p:nvSpPr>
          <p:cNvPr id="43014" name="Rectangle 6"/>
          <p:cNvSpPr>
            <a:spLocks noGrp="1" noChangeArrowheads="1"/>
          </p:cNvSpPr>
          <p:nvPr>
            <p:ph type="dt" sz="half" idx="2"/>
          </p:nvPr>
        </p:nvSpPr>
        <p:spPr bwMode="auto">
          <a:xfrm>
            <a:off x="609600" y="6248400"/>
            <a:ext cx="2844800" cy="457200"/>
          </a:xfrm>
          <a:prstGeom prst="rect">
            <a:avLst/>
          </a:prstGeom>
          <a:noFill/>
          <a:ln>
            <a:noFill/>
          </a:ln>
          <a:effectLst/>
        </p:spPr>
        <p:txBody>
          <a:bodyPr vert="horz" wrap="square" lIns="91440" tIns="45720" rIns="91440" bIns="45720" numCol="1" anchor="b" anchorCtr="0" compatLnSpc="1">
            <a:prstTxWarp prst="textNoShape">
              <a:avLst/>
            </a:prstTxWarp>
          </a:bodyPr>
          <a:lstStyle>
            <a:lvl1pPr>
              <a:spcBef>
                <a:spcPct val="0"/>
              </a:spcBef>
              <a:buClrTx/>
              <a:buFontTx/>
              <a:buNone/>
              <a:defRPr sz="1200"/>
            </a:lvl1pPr>
          </a:lstStyle>
          <a:p>
            <a:pPr>
              <a:defRPr/>
            </a:pPr>
            <a:endParaRPr lang="en-GB" dirty="0"/>
          </a:p>
        </p:txBody>
      </p:sp>
      <p:sp>
        <p:nvSpPr>
          <p:cNvPr id="43015" name="Rectangle 7"/>
          <p:cNvSpPr>
            <a:spLocks noGrp="1" noChangeArrowheads="1"/>
          </p:cNvSpPr>
          <p:nvPr>
            <p:ph type="ftr" sz="quarter" idx="3"/>
          </p:nvPr>
        </p:nvSpPr>
        <p:spPr bwMode="auto">
          <a:xfrm>
            <a:off x="4165600" y="6248400"/>
            <a:ext cx="3860800" cy="457200"/>
          </a:xfrm>
          <a:prstGeom prst="rect">
            <a:avLst/>
          </a:prstGeom>
          <a:noFill/>
          <a:ln>
            <a:noFill/>
          </a:ln>
          <a:effectLst/>
        </p:spPr>
        <p:txBody>
          <a:bodyPr vert="horz" wrap="square" lIns="91440" tIns="45720" rIns="91440" bIns="45720" numCol="1" anchor="b" anchorCtr="0" compatLnSpc="1">
            <a:prstTxWarp prst="textNoShape">
              <a:avLst/>
            </a:prstTxWarp>
          </a:bodyPr>
          <a:lstStyle>
            <a:lvl1pPr algn="ctr">
              <a:spcBef>
                <a:spcPct val="0"/>
              </a:spcBef>
              <a:buClrTx/>
              <a:buFontTx/>
              <a:buNone/>
              <a:defRPr sz="1200"/>
            </a:lvl1pPr>
          </a:lstStyle>
          <a:p>
            <a:pPr>
              <a:defRPr/>
            </a:pPr>
            <a:endParaRPr lang="en-GB"/>
          </a:p>
        </p:txBody>
      </p:sp>
      <p:sp>
        <p:nvSpPr>
          <p:cNvPr id="43016" name="Rectangle 8"/>
          <p:cNvSpPr>
            <a:spLocks noGrp="1" noChangeArrowheads="1"/>
          </p:cNvSpPr>
          <p:nvPr>
            <p:ph type="sldNum" sz="quarter" idx="4"/>
          </p:nvPr>
        </p:nvSpPr>
        <p:spPr bwMode="auto">
          <a:xfrm>
            <a:off x="8737600" y="6248400"/>
            <a:ext cx="2844800" cy="457200"/>
          </a:xfrm>
          <a:prstGeom prst="rect">
            <a:avLst/>
          </a:prstGeom>
          <a:noFill/>
          <a:ln>
            <a:noFill/>
          </a:ln>
          <a:effectLst/>
        </p:spPr>
        <p:txBody>
          <a:bodyPr vert="horz" wrap="square" lIns="91440" tIns="45720" rIns="91440" bIns="45720" numCol="1" anchor="b" anchorCtr="0" compatLnSpc="1">
            <a:prstTxWarp prst="textNoShape">
              <a:avLst/>
            </a:prstTxWarp>
          </a:bodyPr>
          <a:lstStyle>
            <a:lvl1pPr algn="r">
              <a:spcBef>
                <a:spcPct val="0"/>
              </a:spcBef>
              <a:buClrTx/>
              <a:buFontTx/>
              <a:buNone/>
              <a:defRPr sz="1200"/>
            </a:lvl1pPr>
          </a:lstStyle>
          <a:p>
            <a:fld id="{17C71EE9-BA72-3342-AD7C-7458D51D3716}" type="slidenum">
              <a:rPr lang="en-GB" altLang="x-none"/>
              <a:pPr/>
              <a:t>‹#›</a:t>
            </a:fld>
            <a:endParaRPr lang="en-GB" altLang="x-none"/>
          </a:p>
        </p:txBody>
      </p:sp>
    </p:spTree>
    <p:extLst>
      <p:ext uri="{BB962C8B-B14F-4D97-AF65-F5344CB8AC3E}">
        <p14:creationId xmlns:p14="http://schemas.microsoft.com/office/powerpoint/2010/main" val="3723146463"/>
      </p:ext>
    </p:extLst>
  </p:cSld>
  <p:clrMap bg1="lt1" tx1="dk1" bg2="lt2" tx2="dk2" accent1="accent1" accent2="accent2" accent3="accent3" accent4="accent4" accent5="accent5" accent6="accent6" hlink="hlink" folHlink="folHlink"/>
  <p:sldLayoutIdLst>
    <p:sldLayoutId id="2147483680" r:id="rId1"/>
    <p:sldLayoutId id="2147483681" r:id="rId2"/>
    <p:sldLayoutId id="2147483682" r:id="rId3"/>
    <p:sldLayoutId id="2147483683" r:id="rId4"/>
    <p:sldLayoutId id="2147483684" r:id="rId5"/>
    <p:sldLayoutId id="2147483693" r:id="rId6"/>
  </p:sldLayoutIdLst>
  <p:txStyles>
    <p:titleStyle>
      <a:lvl1pPr algn="l" rtl="0" eaLnBrk="1" fontAlgn="base" hangingPunct="1">
        <a:spcBef>
          <a:spcPct val="0"/>
        </a:spcBef>
        <a:spcAft>
          <a:spcPct val="0"/>
        </a:spcAft>
        <a:defRPr sz="2800" b="1" i="0">
          <a:solidFill>
            <a:srgbClr val="00628C"/>
          </a:solidFill>
          <a:latin typeface="Myriad Pro Semibold" charset="0"/>
          <a:ea typeface="Myriad Pro Semibold" charset="0"/>
          <a:cs typeface="Myriad Pro Semibold" charset="0"/>
        </a:defRPr>
      </a:lvl1pPr>
      <a:lvl2pPr algn="l" rtl="0" eaLnBrk="1" fontAlgn="base" hangingPunct="1">
        <a:spcBef>
          <a:spcPct val="0"/>
        </a:spcBef>
        <a:spcAft>
          <a:spcPct val="0"/>
        </a:spcAft>
        <a:defRPr sz="3600" b="1">
          <a:solidFill>
            <a:srgbClr val="00628C"/>
          </a:solidFill>
          <a:latin typeface="Arial" charset="0"/>
        </a:defRPr>
      </a:lvl2pPr>
      <a:lvl3pPr algn="l" rtl="0" eaLnBrk="1" fontAlgn="base" hangingPunct="1">
        <a:spcBef>
          <a:spcPct val="0"/>
        </a:spcBef>
        <a:spcAft>
          <a:spcPct val="0"/>
        </a:spcAft>
        <a:defRPr sz="3600" b="1">
          <a:solidFill>
            <a:srgbClr val="00628C"/>
          </a:solidFill>
          <a:latin typeface="Arial" charset="0"/>
        </a:defRPr>
      </a:lvl3pPr>
      <a:lvl4pPr algn="l" rtl="0" eaLnBrk="1" fontAlgn="base" hangingPunct="1">
        <a:spcBef>
          <a:spcPct val="0"/>
        </a:spcBef>
        <a:spcAft>
          <a:spcPct val="0"/>
        </a:spcAft>
        <a:defRPr sz="3600" b="1">
          <a:solidFill>
            <a:srgbClr val="00628C"/>
          </a:solidFill>
          <a:latin typeface="Arial" charset="0"/>
        </a:defRPr>
      </a:lvl4pPr>
      <a:lvl5pPr algn="l" rtl="0" eaLnBrk="1" fontAlgn="base" hangingPunct="1">
        <a:spcBef>
          <a:spcPct val="0"/>
        </a:spcBef>
        <a:spcAft>
          <a:spcPct val="0"/>
        </a:spcAft>
        <a:defRPr sz="3600" b="1">
          <a:solidFill>
            <a:srgbClr val="00628C"/>
          </a:solidFill>
          <a:latin typeface="Arial" charset="0"/>
        </a:defRPr>
      </a:lvl5pPr>
      <a:lvl6pPr marL="457200" algn="l" rtl="0" eaLnBrk="1" fontAlgn="base" hangingPunct="1">
        <a:spcBef>
          <a:spcPct val="0"/>
        </a:spcBef>
        <a:spcAft>
          <a:spcPct val="0"/>
        </a:spcAft>
        <a:defRPr sz="3600" b="1">
          <a:solidFill>
            <a:srgbClr val="00628C"/>
          </a:solidFill>
          <a:latin typeface="Arial" charset="0"/>
        </a:defRPr>
      </a:lvl6pPr>
      <a:lvl7pPr marL="914400" algn="l" rtl="0" eaLnBrk="1" fontAlgn="base" hangingPunct="1">
        <a:spcBef>
          <a:spcPct val="0"/>
        </a:spcBef>
        <a:spcAft>
          <a:spcPct val="0"/>
        </a:spcAft>
        <a:defRPr sz="3600" b="1">
          <a:solidFill>
            <a:srgbClr val="00628C"/>
          </a:solidFill>
          <a:latin typeface="Arial" charset="0"/>
        </a:defRPr>
      </a:lvl7pPr>
      <a:lvl8pPr marL="1371600" algn="l" rtl="0" eaLnBrk="1" fontAlgn="base" hangingPunct="1">
        <a:spcBef>
          <a:spcPct val="0"/>
        </a:spcBef>
        <a:spcAft>
          <a:spcPct val="0"/>
        </a:spcAft>
        <a:defRPr sz="3600" b="1">
          <a:solidFill>
            <a:srgbClr val="00628C"/>
          </a:solidFill>
          <a:latin typeface="Arial" charset="0"/>
        </a:defRPr>
      </a:lvl8pPr>
      <a:lvl9pPr marL="1828800" algn="l" rtl="0" eaLnBrk="1" fontAlgn="base" hangingPunct="1">
        <a:spcBef>
          <a:spcPct val="0"/>
        </a:spcBef>
        <a:spcAft>
          <a:spcPct val="0"/>
        </a:spcAft>
        <a:defRPr sz="3600" b="1">
          <a:solidFill>
            <a:srgbClr val="00628C"/>
          </a:solidFill>
          <a:latin typeface="Arial" charset="0"/>
        </a:defRPr>
      </a:lvl9pPr>
    </p:titleStyle>
    <p:bodyStyle>
      <a:lvl1pPr marL="342900" indent="-342900" algn="l" rtl="0" eaLnBrk="1" fontAlgn="base" hangingPunct="1">
        <a:spcBef>
          <a:spcPct val="20000"/>
        </a:spcBef>
        <a:spcAft>
          <a:spcPct val="0"/>
        </a:spcAft>
        <a:buClr>
          <a:schemeClr val="tx2"/>
        </a:buClr>
        <a:buFont typeface="Arial" charset="0"/>
        <a:defRPr sz="2800">
          <a:solidFill>
            <a:schemeClr val="tx1"/>
          </a:solidFill>
          <a:latin typeface="Myriad Pro" charset="0"/>
          <a:ea typeface="Myriad Pro" charset="0"/>
          <a:cs typeface="Myriad Pro" charset="0"/>
        </a:defRPr>
      </a:lvl1pPr>
      <a:lvl2pPr marL="742950" indent="-285750" algn="l" rtl="0" eaLnBrk="1" fontAlgn="base" hangingPunct="1">
        <a:spcBef>
          <a:spcPct val="20000"/>
        </a:spcBef>
        <a:spcAft>
          <a:spcPct val="0"/>
        </a:spcAft>
        <a:buClr>
          <a:srgbClr val="82CBDD"/>
        </a:buClr>
        <a:buFont typeface="Arial" charset="0"/>
        <a:buChar char="●"/>
        <a:defRPr sz="2400">
          <a:solidFill>
            <a:schemeClr val="tx1"/>
          </a:solidFill>
          <a:latin typeface="Myriad Pro" charset="0"/>
          <a:ea typeface="Myriad Pro" charset="0"/>
          <a:cs typeface="Myriad Pro" charset="0"/>
        </a:defRPr>
      </a:lvl2pPr>
      <a:lvl3pPr marL="1143000" indent="-228600" algn="l" rtl="0" eaLnBrk="1" fontAlgn="base" hangingPunct="1">
        <a:spcBef>
          <a:spcPct val="20000"/>
        </a:spcBef>
        <a:spcAft>
          <a:spcPct val="0"/>
        </a:spcAft>
        <a:buClr>
          <a:srgbClr val="00628C"/>
        </a:buClr>
        <a:buFont typeface="Arial" charset="0"/>
        <a:buChar char="–"/>
        <a:defRPr sz="2000">
          <a:solidFill>
            <a:schemeClr val="tx1"/>
          </a:solidFill>
          <a:latin typeface="Myriad Pro" charset="0"/>
          <a:ea typeface="Myriad Pro" charset="0"/>
          <a:cs typeface="Myriad Pro" charset="0"/>
        </a:defRPr>
      </a:lvl3pPr>
      <a:lvl4pPr marL="1600200" indent="-228600" algn="l" rtl="0" eaLnBrk="1" fontAlgn="base" hangingPunct="1">
        <a:spcBef>
          <a:spcPct val="20000"/>
        </a:spcBef>
        <a:spcAft>
          <a:spcPct val="0"/>
        </a:spcAft>
        <a:buClr>
          <a:schemeClr val="accent2"/>
        </a:buClr>
        <a:buFont typeface="Arial" charset="0"/>
        <a:buChar char="●"/>
        <a:defRPr sz="1900">
          <a:solidFill>
            <a:schemeClr val="tx1"/>
          </a:solidFill>
          <a:latin typeface="+mn-lt"/>
        </a:defRPr>
      </a:lvl4pPr>
      <a:lvl5pPr marL="2057400" indent="-228600" algn="l" rtl="0" eaLnBrk="1" fontAlgn="base" hangingPunct="1">
        <a:spcBef>
          <a:spcPct val="20000"/>
        </a:spcBef>
        <a:spcAft>
          <a:spcPct val="0"/>
        </a:spcAft>
        <a:buClr>
          <a:schemeClr val="tx2"/>
        </a:buClr>
        <a:buFont typeface="Arial" charset="0"/>
        <a:buChar char="●"/>
        <a:defRPr sz="1900">
          <a:solidFill>
            <a:schemeClr val="tx1"/>
          </a:solidFill>
          <a:latin typeface="+mn-lt"/>
        </a:defRPr>
      </a:lvl5pPr>
      <a:lvl6pPr marL="2514600" indent="-228600" algn="l" rtl="0" eaLnBrk="1" fontAlgn="base" hangingPunct="1">
        <a:spcBef>
          <a:spcPct val="20000"/>
        </a:spcBef>
        <a:spcAft>
          <a:spcPct val="0"/>
        </a:spcAft>
        <a:buClr>
          <a:schemeClr val="tx2"/>
        </a:buClr>
        <a:buFont typeface="Arial" charset="0"/>
        <a:buChar char="●"/>
        <a:defRPr sz="1900">
          <a:solidFill>
            <a:schemeClr val="tx1"/>
          </a:solidFill>
          <a:latin typeface="+mn-lt"/>
        </a:defRPr>
      </a:lvl6pPr>
      <a:lvl7pPr marL="2971800" indent="-228600" algn="l" rtl="0" eaLnBrk="1" fontAlgn="base" hangingPunct="1">
        <a:spcBef>
          <a:spcPct val="20000"/>
        </a:spcBef>
        <a:spcAft>
          <a:spcPct val="0"/>
        </a:spcAft>
        <a:buClr>
          <a:schemeClr val="tx2"/>
        </a:buClr>
        <a:buFont typeface="Arial" charset="0"/>
        <a:buChar char="●"/>
        <a:defRPr sz="1900">
          <a:solidFill>
            <a:schemeClr val="tx1"/>
          </a:solidFill>
          <a:latin typeface="+mn-lt"/>
        </a:defRPr>
      </a:lvl7pPr>
      <a:lvl8pPr marL="3429000" indent="-228600" algn="l" rtl="0" eaLnBrk="1" fontAlgn="base" hangingPunct="1">
        <a:spcBef>
          <a:spcPct val="20000"/>
        </a:spcBef>
        <a:spcAft>
          <a:spcPct val="0"/>
        </a:spcAft>
        <a:buClr>
          <a:schemeClr val="tx2"/>
        </a:buClr>
        <a:buFont typeface="Arial" charset="0"/>
        <a:buChar char="●"/>
        <a:defRPr sz="1900">
          <a:solidFill>
            <a:schemeClr val="tx1"/>
          </a:solidFill>
          <a:latin typeface="+mn-lt"/>
        </a:defRPr>
      </a:lvl8pPr>
      <a:lvl9pPr marL="3886200" indent="-228600" algn="l" rtl="0" eaLnBrk="1" fontAlgn="base" hangingPunct="1">
        <a:spcBef>
          <a:spcPct val="20000"/>
        </a:spcBef>
        <a:spcAft>
          <a:spcPct val="0"/>
        </a:spcAft>
        <a:buClr>
          <a:schemeClr val="tx2"/>
        </a:buClr>
        <a:buFont typeface="Arial" charset="0"/>
        <a:buChar char="●"/>
        <a:defRPr sz="19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4D359243-BC76-47BD-8772-C08CAEE510C4}"/>
              </a:ext>
            </a:extLst>
          </p:cNvPr>
          <p:cNvSpPr>
            <a:spLocks noGrp="1"/>
          </p:cNvSpPr>
          <p:nvPr>
            <p:ph type="title"/>
          </p:nvPr>
        </p:nvSpPr>
        <p:spPr>
          <a:xfrm>
            <a:off x="609437" y="301625"/>
            <a:ext cx="10744363" cy="1143000"/>
          </a:xfrm>
          <a:prstGeom prst="rect">
            <a:avLst/>
          </a:prstGeom>
        </p:spPr>
        <p:txBody>
          <a:bodyPr vert="horz" lIns="91440" tIns="45720" rIns="91440" bIns="45720" rtlCol="0" anchor="t">
            <a:normAutofit/>
          </a:bodyPr>
          <a:lstStyle/>
          <a:p>
            <a:r>
              <a:rPr lang="en-US" dirty="0"/>
              <a:t>Click to edit Master title style</a:t>
            </a:r>
            <a:endParaRPr lang="en-GB" dirty="0"/>
          </a:p>
        </p:txBody>
      </p:sp>
      <p:sp>
        <p:nvSpPr>
          <p:cNvPr id="3" name="Text Placeholder 2">
            <a:extLst>
              <a:ext uri="{FF2B5EF4-FFF2-40B4-BE49-F238E27FC236}">
                <a16:creationId xmlns:a16="http://schemas.microsoft.com/office/drawing/2014/main" id="{97E1ECB2-930A-4226-90F7-B3EB6759DCBA}"/>
              </a:ext>
            </a:extLst>
          </p:cNvPr>
          <p:cNvSpPr>
            <a:spLocks noGrp="1"/>
          </p:cNvSpPr>
          <p:nvPr>
            <p:ph type="body" idx="1"/>
          </p:nvPr>
        </p:nvSpPr>
        <p:spPr>
          <a:xfrm>
            <a:off x="609437" y="1556795"/>
            <a:ext cx="10744363" cy="4497390"/>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Date Placeholder 3">
            <a:extLst>
              <a:ext uri="{FF2B5EF4-FFF2-40B4-BE49-F238E27FC236}">
                <a16:creationId xmlns:a16="http://schemas.microsoft.com/office/drawing/2014/main" id="{ED82B39C-1C43-48B4-A6E3-24BFE8E1AEED}"/>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buNone/>
              <a:defRPr sz="1200">
                <a:solidFill>
                  <a:schemeClr val="tx1">
                    <a:tint val="75000"/>
                  </a:schemeClr>
                </a:solidFill>
              </a:defRPr>
            </a:lvl1pPr>
          </a:lstStyle>
          <a:p>
            <a:endParaRPr lang="en-GB" dirty="0"/>
          </a:p>
        </p:txBody>
      </p:sp>
      <p:sp>
        <p:nvSpPr>
          <p:cNvPr id="5" name="Footer Placeholder 4">
            <a:extLst>
              <a:ext uri="{FF2B5EF4-FFF2-40B4-BE49-F238E27FC236}">
                <a16:creationId xmlns:a16="http://schemas.microsoft.com/office/drawing/2014/main" id="{1C22EAE8-1007-48BC-A80E-FDEE657EAAC4}"/>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buNone/>
              <a:defRPr sz="1200">
                <a:solidFill>
                  <a:schemeClr val="tx1">
                    <a:tint val="75000"/>
                  </a:schemeClr>
                </a:solidFill>
              </a:defRPr>
            </a:lvl1pPr>
          </a:lstStyle>
          <a:p>
            <a:endParaRPr lang="en-GB" dirty="0"/>
          </a:p>
        </p:txBody>
      </p:sp>
      <p:sp>
        <p:nvSpPr>
          <p:cNvPr id="6" name="Slide Number Placeholder 5">
            <a:extLst>
              <a:ext uri="{FF2B5EF4-FFF2-40B4-BE49-F238E27FC236}">
                <a16:creationId xmlns:a16="http://schemas.microsoft.com/office/drawing/2014/main" id="{4967EEF3-42C6-4F03-A302-69EF6E72BCF0}"/>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a:buFont typeface="Arial" panose="020B0604020202020204" pitchFamily="34" charset="0"/>
              <a:buNone/>
            </a:pPr>
            <a:endParaRPr lang="en-GB" dirty="0"/>
          </a:p>
        </p:txBody>
      </p:sp>
    </p:spTree>
    <p:extLst>
      <p:ext uri="{BB962C8B-B14F-4D97-AF65-F5344CB8AC3E}">
        <p14:creationId xmlns:p14="http://schemas.microsoft.com/office/powerpoint/2010/main" val="3772523207"/>
      </p:ext>
    </p:extLst>
  </p:cSld>
  <p:clrMap bg1="lt1" tx1="dk1" bg2="lt2" tx2="dk2" accent1="accent1" accent2="accent2" accent3="accent3" accent4="accent4" accent5="accent5" accent6="accent6" hlink="hlink" folHlink="folHlink"/>
  <p:sldLayoutIdLst>
    <p:sldLayoutId id="2147483686" r:id="rId1"/>
    <p:sldLayoutId id="2147483687" r:id="rId2"/>
    <p:sldLayoutId id="2147483688" r:id="rId3"/>
    <p:sldLayoutId id="2147483689" r:id="rId4"/>
    <p:sldLayoutId id="2147483690" r:id="rId5"/>
    <p:sldLayoutId id="2147483691" r:id="rId6"/>
    <p:sldLayoutId id="2147483692" r:id="rId7"/>
  </p:sldLayoutIdLst>
  <p:txStyles>
    <p:titleStyle>
      <a:lvl1pPr algn="l" defTabSz="914400" rtl="0" eaLnBrk="1" latinLnBrk="0" hangingPunct="1">
        <a:lnSpc>
          <a:spcPct val="90000"/>
        </a:lnSpc>
        <a:spcBef>
          <a:spcPct val="0"/>
        </a:spcBef>
        <a:buNone/>
        <a:defRPr sz="2700" b="1" kern="1200">
          <a:solidFill>
            <a:srgbClr val="585858"/>
          </a:solidFill>
          <a:latin typeface="Arial" panose="020B0604020202020204" pitchFamily="34" charset="0"/>
          <a:ea typeface="+mj-ea"/>
          <a:cs typeface="Arial" panose="020B0604020202020204" pitchFamily="34" charset="0"/>
        </a:defRPr>
      </a:lvl1pPr>
    </p:titleStyle>
    <p:bodyStyle>
      <a:lvl1pPr marL="0" indent="0" algn="l" defTabSz="914400" rtl="0" eaLnBrk="1" latinLnBrk="0" hangingPunct="1">
        <a:lnSpc>
          <a:spcPct val="90000"/>
        </a:lnSpc>
        <a:spcBef>
          <a:spcPts val="1000"/>
        </a:spcBef>
        <a:buFont typeface="Arial" panose="020B0604020202020204" pitchFamily="34" charset="0"/>
        <a:buNone/>
        <a:defRPr sz="2400" kern="1200">
          <a:solidFill>
            <a:srgbClr val="585858"/>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rgbClr val="585858"/>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rgbClr val="585858"/>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rgbClr val="585858"/>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rgbClr val="585858"/>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image" Target="../media/image47.png"/><Relationship Id="rId3" Type="http://schemas.openxmlformats.org/officeDocument/2006/relationships/image" Target="../media/image42.png"/><Relationship Id="rId7" Type="http://schemas.openxmlformats.org/officeDocument/2006/relationships/image" Target="../media/image46.png"/><Relationship Id="rId2" Type="http://schemas.openxmlformats.org/officeDocument/2006/relationships/notesSlide" Target="../notesSlides/notesSlide10.xml"/><Relationship Id="rId1" Type="http://schemas.openxmlformats.org/officeDocument/2006/relationships/slideLayout" Target="../slideLayouts/slideLayout10.xml"/><Relationship Id="rId6" Type="http://schemas.openxmlformats.org/officeDocument/2006/relationships/image" Target="../media/image45.png"/><Relationship Id="rId5" Type="http://schemas.openxmlformats.org/officeDocument/2006/relationships/image" Target="../media/image44.png"/><Relationship Id="rId4" Type="http://schemas.openxmlformats.org/officeDocument/2006/relationships/image" Target="../media/image43.png"/></Relationships>
</file>

<file path=ppt/slides/_rels/slide11.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notesSlide" Target="../notesSlides/notesSlide11.xml"/><Relationship Id="rId1" Type="http://schemas.openxmlformats.org/officeDocument/2006/relationships/slideLayout" Target="../slideLayouts/slideLayout10.xml"/></Relationships>
</file>

<file path=ppt/slides/_rels/slide12.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notesSlide" Target="../notesSlides/notesSlide12.xml"/><Relationship Id="rId1" Type="http://schemas.openxmlformats.org/officeDocument/2006/relationships/slideLayout" Target="../slideLayouts/slideLayout10.xml"/></Relationships>
</file>

<file path=ppt/slides/_rels/slide13.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notesSlide" Target="../notesSlides/notesSlide13.xml"/><Relationship Id="rId1" Type="http://schemas.openxmlformats.org/officeDocument/2006/relationships/slideLayout" Target="../slideLayouts/slideLayout10.xml"/></Relationships>
</file>

<file path=ppt/slides/_rels/slide14.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5.xml"/><Relationship Id="rId1" Type="http://schemas.openxmlformats.org/officeDocument/2006/relationships/slideLayout" Target="../slideLayouts/slideLayout5.xml"/><Relationship Id="rId5" Type="http://schemas.openxmlformats.org/officeDocument/2006/relationships/slide" Target="slide3.xml"/><Relationship Id="rId4" Type="http://schemas.openxmlformats.org/officeDocument/2006/relationships/hyperlink" Target="https://www.ncetm.org.uk/media/lwyjkzlr/ncetm_mm_sp1_y1_se04_teach.pdf#page=6" TargetMode="External"/></Relationships>
</file>

<file path=ppt/slides/_rels/slide16.xml.rels><?xml version="1.0" encoding="UTF-8" standalone="yes"?>
<Relationships xmlns="http://schemas.openxmlformats.org/package/2006/relationships"><Relationship Id="rId8" Type="http://schemas.openxmlformats.org/officeDocument/2006/relationships/image" Target="../media/image56.png"/><Relationship Id="rId3" Type="http://schemas.openxmlformats.org/officeDocument/2006/relationships/image" Target="../media/image51.png"/><Relationship Id="rId7" Type="http://schemas.openxmlformats.org/officeDocument/2006/relationships/image" Target="../media/image55.png"/><Relationship Id="rId2" Type="http://schemas.openxmlformats.org/officeDocument/2006/relationships/notesSlide" Target="../notesSlides/notesSlide16.xml"/><Relationship Id="rId1" Type="http://schemas.openxmlformats.org/officeDocument/2006/relationships/slideLayout" Target="../slideLayouts/slideLayout10.xml"/><Relationship Id="rId6" Type="http://schemas.openxmlformats.org/officeDocument/2006/relationships/image" Target="../media/image54.png"/><Relationship Id="rId5" Type="http://schemas.openxmlformats.org/officeDocument/2006/relationships/image" Target="../media/image53.png"/><Relationship Id="rId4" Type="http://schemas.openxmlformats.org/officeDocument/2006/relationships/image" Target="../media/image52.png"/></Relationships>
</file>

<file path=ppt/slides/_rels/slide17.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notesSlide" Target="../notesSlides/notesSlide17.xml"/><Relationship Id="rId1" Type="http://schemas.openxmlformats.org/officeDocument/2006/relationships/slideLayout" Target="../slideLayouts/slideLayout10.xml"/><Relationship Id="rId5" Type="http://schemas.microsoft.com/office/2007/relationships/hdphoto" Target="../media/hdphoto1.wdp"/><Relationship Id="rId4" Type="http://schemas.openxmlformats.org/officeDocument/2006/relationships/image" Target="../media/image57.png"/></Relationships>
</file>

<file path=ppt/slides/_rels/slide18.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notesSlide" Target="../notesSlides/notesSlide18.xml"/><Relationship Id="rId1" Type="http://schemas.openxmlformats.org/officeDocument/2006/relationships/slideLayout" Target="../slideLayouts/slideLayout10.xml"/><Relationship Id="rId5" Type="http://schemas.microsoft.com/office/2007/relationships/hdphoto" Target="../media/hdphoto1.wdp"/><Relationship Id="rId4" Type="http://schemas.openxmlformats.org/officeDocument/2006/relationships/image" Target="../media/image57.png"/></Relationships>
</file>

<file path=ppt/slides/_rels/slide19.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notesSlide" Target="../notesSlides/notesSlide19.xml"/><Relationship Id="rId1" Type="http://schemas.openxmlformats.org/officeDocument/2006/relationships/slideLayout" Target="../slideLayouts/slideLayout10.xml"/><Relationship Id="rId5" Type="http://schemas.microsoft.com/office/2007/relationships/hdphoto" Target="../media/hdphoto1.wdp"/><Relationship Id="rId4" Type="http://schemas.openxmlformats.org/officeDocument/2006/relationships/image" Target="../media/image57.png"/></Relationships>
</file>

<file path=ppt/slides/_rels/slide2.xml.rels><?xml version="1.0" encoding="UTF-8" standalone="yes"?>
<Relationships xmlns="http://schemas.openxmlformats.org/package/2006/relationships"><Relationship Id="rId8" Type="http://schemas.openxmlformats.org/officeDocument/2006/relationships/hyperlink" Target="https://www.ncetm.org.uk/classroom-resources/cp-year-1-unit-3-numbers-0-to-5/" TargetMode="External"/><Relationship Id="rId3" Type="http://schemas.openxmlformats.org/officeDocument/2006/relationships/hyperlink" Target="https://www.gov.uk/government/publications/teaching-mathematics-in-primary-schools" TargetMode="External"/><Relationship Id="rId7" Type="http://schemas.openxmlformats.org/officeDocument/2006/relationships/hyperlink" Target="https://assets.publishing.service.gov.uk/government/uploads/system/uploads/attachment_data/file/897806/Maths_guidance_KS_1_and_2.pdf#page=30" TargetMode="External"/><Relationship Id="rId2" Type="http://schemas.openxmlformats.org/officeDocument/2006/relationships/notesSlide" Target="../notesSlides/notesSlide2.xml"/><Relationship Id="rId1" Type="http://schemas.openxmlformats.org/officeDocument/2006/relationships/slideLayout" Target="../slideLayouts/slideLayout3.xml"/><Relationship Id="rId6" Type="http://schemas.openxmlformats.org/officeDocument/2006/relationships/hyperlink" Target="https://assets.publishing.service.gov.uk/government/uploads/system/uploads/attachment_data/file/897806/Maths_guidance_KS_1_and_2.pdf#page=20" TargetMode="External"/><Relationship Id="rId5" Type="http://schemas.openxmlformats.org/officeDocument/2006/relationships/hyperlink" Target="https://www.ncetm.org.uk/teaching-for-mastery/mastery-materials/primary-mastery-professional-development/" TargetMode="External"/><Relationship Id="rId4" Type="http://schemas.openxmlformats.org/officeDocument/2006/relationships/hyperlink" Target="https://www.ncetm.org.uk/classroom-resources/exemplification-of-ready-to-progress-criteria/" TargetMode="External"/></Relationships>
</file>

<file path=ppt/slides/_rels/slide20.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notesSlide" Target="../notesSlides/notesSlide20.xml"/><Relationship Id="rId1" Type="http://schemas.openxmlformats.org/officeDocument/2006/relationships/slideLayout" Target="../slideLayouts/slideLayout10.xml"/><Relationship Id="rId5" Type="http://schemas.microsoft.com/office/2007/relationships/hdphoto" Target="../media/hdphoto1.wdp"/><Relationship Id="rId4" Type="http://schemas.openxmlformats.org/officeDocument/2006/relationships/image" Target="../media/image57.png"/></Relationships>
</file>

<file path=ppt/slides/_rels/slide21.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notesSlide" Target="../notesSlides/notesSlide21.xml"/><Relationship Id="rId1" Type="http://schemas.openxmlformats.org/officeDocument/2006/relationships/slideLayout" Target="../slideLayouts/slideLayout10.xml"/></Relationships>
</file>

<file path=ppt/slides/_rels/slide22.xml.rels><?xml version="1.0" encoding="UTF-8" standalone="yes"?>
<Relationships xmlns="http://schemas.openxmlformats.org/package/2006/relationships"><Relationship Id="rId3" Type="http://schemas.openxmlformats.org/officeDocument/2006/relationships/image" Target="../media/image59.png"/><Relationship Id="rId2" Type="http://schemas.openxmlformats.org/officeDocument/2006/relationships/notesSlide" Target="../notesSlides/notesSlide22.xml"/><Relationship Id="rId1" Type="http://schemas.openxmlformats.org/officeDocument/2006/relationships/slideLayout" Target="../slideLayouts/slideLayout10.xml"/></Relationships>
</file>

<file path=ppt/slides/_rels/slide23.xml.rels><?xml version="1.0" encoding="UTF-8" standalone="yes"?>
<Relationships xmlns="http://schemas.openxmlformats.org/package/2006/relationships"><Relationship Id="rId8" Type="http://schemas.openxmlformats.org/officeDocument/2006/relationships/image" Target="../media/image65.png"/><Relationship Id="rId13" Type="http://schemas.openxmlformats.org/officeDocument/2006/relationships/image" Target="../media/image70.png"/><Relationship Id="rId3" Type="http://schemas.openxmlformats.org/officeDocument/2006/relationships/image" Target="../media/image60.png"/><Relationship Id="rId7" Type="http://schemas.openxmlformats.org/officeDocument/2006/relationships/image" Target="../media/image64.png"/><Relationship Id="rId12" Type="http://schemas.openxmlformats.org/officeDocument/2006/relationships/image" Target="../media/image69.png"/><Relationship Id="rId2" Type="http://schemas.openxmlformats.org/officeDocument/2006/relationships/notesSlide" Target="../notesSlides/notesSlide23.xml"/><Relationship Id="rId16" Type="http://schemas.openxmlformats.org/officeDocument/2006/relationships/image" Target="../media/image73.png"/><Relationship Id="rId1" Type="http://schemas.openxmlformats.org/officeDocument/2006/relationships/slideLayout" Target="../slideLayouts/slideLayout10.xml"/><Relationship Id="rId6" Type="http://schemas.openxmlformats.org/officeDocument/2006/relationships/image" Target="../media/image63.png"/><Relationship Id="rId11" Type="http://schemas.openxmlformats.org/officeDocument/2006/relationships/image" Target="../media/image68.png"/><Relationship Id="rId5" Type="http://schemas.openxmlformats.org/officeDocument/2006/relationships/image" Target="../media/image62.png"/><Relationship Id="rId15" Type="http://schemas.openxmlformats.org/officeDocument/2006/relationships/image" Target="../media/image72.png"/><Relationship Id="rId10" Type="http://schemas.openxmlformats.org/officeDocument/2006/relationships/image" Target="../media/image67.png"/><Relationship Id="rId4" Type="http://schemas.openxmlformats.org/officeDocument/2006/relationships/image" Target="../media/image61.png"/><Relationship Id="rId9" Type="http://schemas.openxmlformats.org/officeDocument/2006/relationships/image" Target="../media/image66.png"/><Relationship Id="rId14" Type="http://schemas.openxmlformats.org/officeDocument/2006/relationships/image" Target="../media/image71.png"/></Relationships>
</file>

<file path=ppt/slides/_rels/slide24.xml.rels><?xml version="1.0" encoding="UTF-8" standalone="yes"?>
<Relationships xmlns="http://schemas.openxmlformats.org/package/2006/relationships"><Relationship Id="rId8" Type="http://schemas.openxmlformats.org/officeDocument/2006/relationships/image" Target="../media/image79.png"/><Relationship Id="rId3" Type="http://schemas.openxmlformats.org/officeDocument/2006/relationships/image" Target="../media/image74.png"/><Relationship Id="rId7" Type="http://schemas.openxmlformats.org/officeDocument/2006/relationships/image" Target="../media/image78.png"/><Relationship Id="rId2" Type="http://schemas.openxmlformats.org/officeDocument/2006/relationships/notesSlide" Target="../notesSlides/notesSlide24.xml"/><Relationship Id="rId1" Type="http://schemas.openxmlformats.org/officeDocument/2006/relationships/slideLayout" Target="../slideLayouts/slideLayout10.xml"/><Relationship Id="rId6" Type="http://schemas.openxmlformats.org/officeDocument/2006/relationships/image" Target="../media/image77.png"/><Relationship Id="rId5" Type="http://schemas.openxmlformats.org/officeDocument/2006/relationships/image" Target="../media/image76.png"/><Relationship Id="rId4" Type="http://schemas.openxmlformats.org/officeDocument/2006/relationships/image" Target="../media/image75.png"/></Relationships>
</file>

<file path=ppt/slides/_rels/slide25.xml.rels><?xml version="1.0" encoding="UTF-8" standalone="yes"?>
<Relationships xmlns="http://schemas.openxmlformats.org/package/2006/relationships"><Relationship Id="rId3" Type="http://schemas.openxmlformats.org/officeDocument/2006/relationships/image" Target="../media/image80.png"/><Relationship Id="rId2" Type="http://schemas.openxmlformats.org/officeDocument/2006/relationships/notesSlide" Target="../notesSlides/notesSlide25.xml"/><Relationship Id="rId1" Type="http://schemas.openxmlformats.org/officeDocument/2006/relationships/slideLayout" Target="../slideLayouts/slideLayout10.xml"/></Relationships>
</file>

<file path=ppt/slides/_rels/slide26.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notesSlide" Target="../notesSlides/notesSlide26.xml"/><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27.xml"/><Relationship Id="rId1" Type="http://schemas.openxmlformats.org/officeDocument/2006/relationships/slideLayout" Target="../slideLayouts/slideLayout5.xml"/><Relationship Id="rId5" Type="http://schemas.openxmlformats.org/officeDocument/2006/relationships/slide" Target="slide3.xml"/><Relationship Id="rId4" Type="http://schemas.openxmlformats.org/officeDocument/2006/relationships/hyperlink" Target="https://www.ncetm.org.uk/media/lwyjkzlr/ncetm_mm_sp1_y1_se04_teach.pdf#page=9" TargetMode="External"/></Relationships>
</file>

<file path=ppt/slides/_rels/slide28.xml.rels><?xml version="1.0" encoding="UTF-8" standalone="yes"?>
<Relationships xmlns="http://schemas.openxmlformats.org/package/2006/relationships"><Relationship Id="rId3" Type="http://schemas.openxmlformats.org/officeDocument/2006/relationships/image" Target="../media/image81.png"/><Relationship Id="rId2" Type="http://schemas.openxmlformats.org/officeDocument/2006/relationships/notesSlide" Target="../notesSlides/notesSlide28.xml"/><Relationship Id="rId1" Type="http://schemas.openxmlformats.org/officeDocument/2006/relationships/slideLayout" Target="../slideLayouts/slideLayout10.xml"/></Relationships>
</file>

<file path=ppt/slides/_rels/slide29.xml.rels><?xml version="1.0" encoding="UTF-8" standalone="yes"?>
<Relationships xmlns="http://schemas.openxmlformats.org/package/2006/relationships"><Relationship Id="rId3" Type="http://schemas.openxmlformats.org/officeDocument/2006/relationships/image" Target="../media/image82.png"/><Relationship Id="rId2" Type="http://schemas.openxmlformats.org/officeDocument/2006/relationships/notesSlide" Target="../notesSlides/notesSlide29.xml"/><Relationship Id="rId1" Type="http://schemas.openxmlformats.org/officeDocument/2006/relationships/slideLayout" Target="../slideLayouts/slideLayout10.xml"/></Relationships>
</file>

<file path=ppt/slides/_rels/slide3.xml.rels><?xml version="1.0" encoding="UTF-8" standalone="yes"?>
<Relationships xmlns="http://schemas.openxmlformats.org/package/2006/relationships"><Relationship Id="rId8" Type="http://schemas.openxmlformats.org/officeDocument/2006/relationships/slide" Target="slide3.xml"/><Relationship Id="rId3" Type="http://schemas.openxmlformats.org/officeDocument/2006/relationships/slide" Target="slide5.xml"/><Relationship Id="rId7" Type="http://schemas.openxmlformats.org/officeDocument/2006/relationships/slide" Target="slide41.xml"/><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slide" Target="slide34.xml"/><Relationship Id="rId5" Type="http://schemas.openxmlformats.org/officeDocument/2006/relationships/slide" Target="slide26.xml"/><Relationship Id="rId4" Type="http://schemas.openxmlformats.org/officeDocument/2006/relationships/slide" Target="slide14.xml"/></Relationships>
</file>

<file path=ppt/slides/_rels/slide30.xml.rels><?xml version="1.0" encoding="UTF-8" standalone="yes"?>
<Relationships xmlns="http://schemas.openxmlformats.org/package/2006/relationships"><Relationship Id="rId3" Type="http://schemas.openxmlformats.org/officeDocument/2006/relationships/image" Target="../media/image83.png"/><Relationship Id="rId2" Type="http://schemas.openxmlformats.org/officeDocument/2006/relationships/notesSlide" Target="../notesSlides/notesSlide30.xml"/><Relationship Id="rId1" Type="http://schemas.openxmlformats.org/officeDocument/2006/relationships/slideLayout" Target="../slideLayouts/slideLayout10.xml"/></Relationships>
</file>

<file path=ppt/slides/_rels/slide31.xml.rels><?xml version="1.0" encoding="UTF-8" standalone="yes"?>
<Relationships xmlns="http://schemas.openxmlformats.org/package/2006/relationships"><Relationship Id="rId3" Type="http://schemas.openxmlformats.org/officeDocument/2006/relationships/image" Target="../media/image84.png"/><Relationship Id="rId2" Type="http://schemas.openxmlformats.org/officeDocument/2006/relationships/notesSlide" Target="../notesSlides/notesSlide31.xml"/><Relationship Id="rId1" Type="http://schemas.openxmlformats.org/officeDocument/2006/relationships/slideLayout" Target="../slideLayouts/slideLayout10.xml"/></Relationships>
</file>

<file path=ppt/slides/_rels/slide32.xml.rels><?xml version="1.0" encoding="UTF-8" standalone="yes"?>
<Relationships xmlns="http://schemas.openxmlformats.org/package/2006/relationships"><Relationship Id="rId3" Type="http://schemas.openxmlformats.org/officeDocument/2006/relationships/image" Target="../media/image80.png"/><Relationship Id="rId2" Type="http://schemas.openxmlformats.org/officeDocument/2006/relationships/notesSlide" Target="../notesSlides/notesSlide32.xml"/><Relationship Id="rId1" Type="http://schemas.openxmlformats.org/officeDocument/2006/relationships/slideLayout" Target="../slideLayouts/slideLayout13.xml"/><Relationship Id="rId4" Type="http://schemas.openxmlformats.org/officeDocument/2006/relationships/image" Target="../media/image51.png"/></Relationships>
</file>

<file path=ppt/slides/_rels/slide33.xml.rels><?xml version="1.0" encoding="UTF-8" standalone="yes"?>
<Relationships xmlns="http://schemas.openxmlformats.org/package/2006/relationships"><Relationship Id="rId3" Type="http://schemas.openxmlformats.org/officeDocument/2006/relationships/image" Target="../media/image85.png"/><Relationship Id="rId2" Type="http://schemas.openxmlformats.org/officeDocument/2006/relationships/notesSlide" Target="../notesSlides/notesSlide33.xml"/><Relationship Id="rId1" Type="http://schemas.openxmlformats.org/officeDocument/2006/relationships/slideLayout" Target="../slideLayouts/slideLayout13.xml"/><Relationship Id="rId6" Type="http://schemas.openxmlformats.org/officeDocument/2006/relationships/image" Target="../media/image88.png"/><Relationship Id="rId5" Type="http://schemas.openxmlformats.org/officeDocument/2006/relationships/image" Target="../media/image87.png"/><Relationship Id="rId4" Type="http://schemas.openxmlformats.org/officeDocument/2006/relationships/image" Target="../media/image86.png"/></Relationships>
</file>

<file path=ppt/slides/_rels/slide34.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notesSlide" Target="../notesSlides/notesSlide34.xml"/><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35.xml"/><Relationship Id="rId1" Type="http://schemas.openxmlformats.org/officeDocument/2006/relationships/slideLayout" Target="../slideLayouts/slideLayout5.xml"/><Relationship Id="rId5" Type="http://schemas.openxmlformats.org/officeDocument/2006/relationships/slide" Target="slide3.xml"/><Relationship Id="rId4" Type="http://schemas.openxmlformats.org/officeDocument/2006/relationships/hyperlink" Target="https://www.ncetm.org.uk/media/lwyjkzlr/ncetm_mm_sp1_y1_se04_teach.pdf#page=10" TargetMode="External"/></Relationships>
</file>

<file path=ppt/slides/_rels/slide36.xml.rels><?xml version="1.0" encoding="UTF-8" standalone="yes"?>
<Relationships xmlns="http://schemas.openxmlformats.org/package/2006/relationships"><Relationship Id="rId3" Type="http://schemas.openxmlformats.org/officeDocument/2006/relationships/image" Target="../media/image89.png"/><Relationship Id="rId2" Type="http://schemas.openxmlformats.org/officeDocument/2006/relationships/notesSlide" Target="../notesSlides/notesSlide36.xml"/><Relationship Id="rId1" Type="http://schemas.openxmlformats.org/officeDocument/2006/relationships/slideLayout" Target="../slideLayouts/slideLayout10.xml"/></Relationships>
</file>

<file path=ppt/slides/_rels/slide37.xml.rels><?xml version="1.0" encoding="UTF-8" standalone="yes"?>
<Relationships xmlns="http://schemas.openxmlformats.org/package/2006/relationships"><Relationship Id="rId3" Type="http://schemas.openxmlformats.org/officeDocument/2006/relationships/image" Target="../media/image89.png"/><Relationship Id="rId2" Type="http://schemas.openxmlformats.org/officeDocument/2006/relationships/notesSlide" Target="../notesSlides/notesSlide37.xml"/><Relationship Id="rId1" Type="http://schemas.openxmlformats.org/officeDocument/2006/relationships/slideLayout" Target="../slideLayouts/slideLayout10.xml"/></Relationships>
</file>

<file path=ppt/slides/_rels/slide38.xml.rels><?xml version="1.0" encoding="UTF-8" standalone="yes"?>
<Relationships xmlns="http://schemas.openxmlformats.org/package/2006/relationships"><Relationship Id="rId3" Type="http://schemas.openxmlformats.org/officeDocument/2006/relationships/image" Target="../media/image89.png"/><Relationship Id="rId2" Type="http://schemas.openxmlformats.org/officeDocument/2006/relationships/notesSlide" Target="../notesSlides/notesSlide38.xml"/><Relationship Id="rId1" Type="http://schemas.openxmlformats.org/officeDocument/2006/relationships/slideLayout" Target="../slideLayouts/slideLayout10.xml"/></Relationships>
</file>

<file path=ppt/slides/_rels/slide39.xml.rels><?xml version="1.0" encoding="UTF-8" standalone="yes"?>
<Relationships xmlns="http://schemas.openxmlformats.org/package/2006/relationships"><Relationship Id="rId3" Type="http://schemas.openxmlformats.org/officeDocument/2006/relationships/image" Target="../media/image90.png"/><Relationship Id="rId2" Type="http://schemas.openxmlformats.org/officeDocument/2006/relationships/notesSlide" Target="../notesSlides/notesSlide39.xml"/><Relationship Id="rId1" Type="http://schemas.openxmlformats.org/officeDocument/2006/relationships/slideLayout" Target="../slideLayouts/slideLayout10.xml"/><Relationship Id="rId4" Type="http://schemas.openxmlformats.org/officeDocument/2006/relationships/image" Target="../media/image91.png"/></Relationships>
</file>

<file path=ppt/slides/_rels/slide4.xml.rels><?xml version="1.0" encoding="UTF-8" standalone="yes"?>
<Relationships xmlns="http://schemas.openxmlformats.org/package/2006/relationships"><Relationship Id="rId8" Type="http://schemas.openxmlformats.org/officeDocument/2006/relationships/slide" Target="slide3.xml"/><Relationship Id="rId3" Type="http://schemas.openxmlformats.org/officeDocument/2006/relationships/slide" Target="slide51.xml"/><Relationship Id="rId7" Type="http://schemas.openxmlformats.org/officeDocument/2006/relationships/slide" Target="slide77.xml"/><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slide" Target="slide74.xml"/><Relationship Id="rId5" Type="http://schemas.openxmlformats.org/officeDocument/2006/relationships/slide" Target="slide66.xml"/><Relationship Id="rId4" Type="http://schemas.openxmlformats.org/officeDocument/2006/relationships/slide" Target="slide62.xml"/></Relationships>
</file>

<file path=ppt/slides/_rels/slide40.xml.rels><?xml version="1.0" encoding="UTF-8" standalone="yes"?>
<Relationships xmlns="http://schemas.openxmlformats.org/package/2006/relationships"><Relationship Id="rId3" Type="http://schemas.openxmlformats.org/officeDocument/2006/relationships/image" Target="../media/image92.png"/><Relationship Id="rId2" Type="http://schemas.openxmlformats.org/officeDocument/2006/relationships/notesSlide" Target="../notesSlides/notesSlide40.xml"/><Relationship Id="rId1" Type="http://schemas.openxmlformats.org/officeDocument/2006/relationships/slideLayout" Target="../slideLayouts/slideLayout10.xml"/><Relationship Id="rId4" Type="http://schemas.openxmlformats.org/officeDocument/2006/relationships/image" Target="../media/image93.png"/></Relationships>
</file>

<file path=ppt/slides/_rels/slide41.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notesSlide" Target="../notesSlides/notesSlide41.xml"/><Relationship Id="rId1" Type="http://schemas.openxmlformats.org/officeDocument/2006/relationships/slideLayout" Target="../slideLayouts/slideLayout3.xml"/></Relationships>
</file>

<file path=ppt/slides/_rels/slide42.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42.xml"/><Relationship Id="rId1" Type="http://schemas.openxmlformats.org/officeDocument/2006/relationships/slideLayout" Target="../slideLayouts/slideLayout5.xml"/><Relationship Id="rId5" Type="http://schemas.openxmlformats.org/officeDocument/2006/relationships/slide" Target="slide3.xml"/><Relationship Id="rId4" Type="http://schemas.openxmlformats.org/officeDocument/2006/relationships/hyperlink" Target="https://www.ncetm.org.uk/media/lwyjkzlr/ncetm_mm_sp1_y1_se04_teach.pdf#page=12" TargetMode="External"/></Relationships>
</file>

<file path=ppt/slides/_rels/slide43.xml.rels><?xml version="1.0" encoding="UTF-8" standalone="yes"?>
<Relationships xmlns="http://schemas.openxmlformats.org/package/2006/relationships"><Relationship Id="rId3" Type="http://schemas.openxmlformats.org/officeDocument/2006/relationships/image" Target="../media/image94.png"/><Relationship Id="rId2" Type="http://schemas.openxmlformats.org/officeDocument/2006/relationships/notesSlide" Target="../notesSlides/notesSlide43.xml"/><Relationship Id="rId1" Type="http://schemas.openxmlformats.org/officeDocument/2006/relationships/slideLayout" Target="../slideLayouts/slideLayout10.xml"/><Relationship Id="rId6" Type="http://schemas.openxmlformats.org/officeDocument/2006/relationships/image" Target="../media/image97.png"/><Relationship Id="rId5" Type="http://schemas.openxmlformats.org/officeDocument/2006/relationships/image" Target="../media/image96.png"/><Relationship Id="rId4" Type="http://schemas.openxmlformats.org/officeDocument/2006/relationships/image" Target="../media/image95.png"/></Relationships>
</file>

<file path=ppt/slides/_rels/slide44.xml.rels><?xml version="1.0" encoding="UTF-8" standalone="yes"?>
<Relationships xmlns="http://schemas.openxmlformats.org/package/2006/relationships"><Relationship Id="rId3" Type="http://schemas.openxmlformats.org/officeDocument/2006/relationships/image" Target="../media/image98.png"/><Relationship Id="rId2" Type="http://schemas.openxmlformats.org/officeDocument/2006/relationships/notesSlide" Target="../notesSlides/notesSlide44.xml"/><Relationship Id="rId1" Type="http://schemas.openxmlformats.org/officeDocument/2006/relationships/slideLayout" Target="../slideLayouts/slideLayout10.xml"/></Relationships>
</file>

<file path=ppt/slides/_rels/slide45.xml.rels><?xml version="1.0" encoding="UTF-8" standalone="yes"?>
<Relationships xmlns="http://schemas.openxmlformats.org/package/2006/relationships"><Relationship Id="rId3" Type="http://schemas.openxmlformats.org/officeDocument/2006/relationships/image" Target="../media/image99.png"/><Relationship Id="rId2" Type="http://schemas.openxmlformats.org/officeDocument/2006/relationships/notesSlide" Target="../notesSlides/notesSlide45.xml"/><Relationship Id="rId1" Type="http://schemas.openxmlformats.org/officeDocument/2006/relationships/slideLayout" Target="../slideLayouts/slideLayout10.xml"/><Relationship Id="rId6" Type="http://schemas.openxmlformats.org/officeDocument/2006/relationships/image" Target="../media/image102.png"/><Relationship Id="rId5" Type="http://schemas.openxmlformats.org/officeDocument/2006/relationships/image" Target="../media/image101.png"/><Relationship Id="rId4" Type="http://schemas.openxmlformats.org/officeDocument/2006/relationships/image" Target="../media/image100.png"/></Relationships>
</file>

<file path=ppt/slides/_rels/slide46.xml.rels><?xml version="1.0" encoding="UTF-8" standalone="yes"?>
<Relationships xmlns="http://schemas.openxmlformats.org/package/2006/relationships"><Relationship Id="rId3" Type="http://schemas.openxmlformats.org/officeDocument/2006/relationships/image" Target="../media/image103.png"/><Relationship Id="rId2" Type="http://schemas.openxmlformats.org/officeDocument/2006/relationships/notesSlide" Target="../notesSlides/notesSlide46.xml"/><Relationship Id="rId1" Type="http://schemas.openxmlformats.org/officeDocument/2006/relationships/slideLayout" Target="../slideLayouts/slideLayout10.xml"/><Relationship Id="rId6" Type="http://schemas.openxmlformats.org/officeDocument/2006/relationships/image" Target="../media/image106.png"/><Relationship Id="rId5" Type="http://schemas.openxmlformats.org/officeDocument/2006/relationships/image" Target="../media/image105.png"/><Relationship Id="rId4" Type="http://schemas.openxmlformats.org/officeDocument/2006/relationships/image" Target="../media/image104.png"/></Relationships>
</file>

<file path=ppt/slides/_rels/slide47.xml.rels><?xml version="1.0" encoding="UTF-8" standalone="yes"?>
<Relationships xmlns="http://schemas.openxmlformats.org/package/2006/relationships"><Relationship Id="rId3" Type="http://schemas.openxmlformats.org/officeDocument/2006/relationships/image" Target="../media/image107.png"/><Relationship Id="rId7" Type="http://schemas.openxmlformats.org/officeDocument/2006/relationships/image" Target="../media/image111.png"/><Relationship Id="rId2" Type="http://schemas.openxmlformats.org/officeDocument/2006/relationships/notesSlide" Target="../notesSlides/notesSlide47.xml"/><Relationship Id="rId1" Type="http://schemas.openxmlformats.org/officeDocument/2006/relationships/slideLayout" Target="../slideLayouts/slideLayout10.xml"/><Relationship Id="rId6" Type="http://schemas.openxmlformats.org/officeDocument/2006/relationships/image" Target="../media/image110.png"/><Relationship Id="rId5" Type="http://schemas.openxmlformats.org/officeDocument/2006/relationships/image" Target="../media/image109.png"/><Relationship Id="rId4" Type="http://schemas.openxmlformats.org/officeDocument/2006/relationships/image" Target="../media/image108.png"/></Relationships>
</file>

<file path=ppt/slides/_rels/slide48.xml.rels><?xml version="1.0" encoding="UTF-8" standalone="yes"?>
<Relationships xmlns="http://schemas.openxmlformats.org/package/2006/relationships"><Relationship Id="rId3" Type="http://schemas.openxmlformats.org/officeDocument/2006/relationships/image" Target="../media/image112.png"/><Relationship Id="rId7" Type="http://schemas.openxmlformats.org/officeDocument/2006/relationships/image" Target="../media/image111.png"/><Relationship Id="rId2" Type="http://schemas.openxmlformats.org/officeDocument/2006/relationships/notesSlide" Target="../notesSlides/notesSlide48.xml"/><Relationship Id="rId1" Type="http://schemas.openxmlformats.org/officeDocument/2006/relationships/slideLayout" Target="../slideLayouts/slideLayout10.xml"/><Relationship Id="rId6" Type="http://schemas.openxmlformats.org/officeDocument/2006/relationships/image" Target="../media/image115.png"/><Relationship Id="rId5" Type="http://schemas.openxmlformats.org/officeDocument/2006/relationships/image" Target="../media/image114.png"/><Relationship Id="rId4" Type="http://schemas.openxmlformats.org/officeDocument/2006/relationships/image" Target="../media/image113.png"/></Relationships>
</file>

<file path=ppt/slides/_rels/slide49.xml.rels><?xml version="1.0" encoding="UTF-8" standalone="yes"?>
<Relationships xmlns="http://schemas.openxmlformats.org/package/2006/relationships"><Relationship Id="rId3" Type="http://schemas.openxmlformats.org/officeDocument/2006/relationships/image" Target="../media/image112.png"/><Relationship Id="rId2" Type="http://schemas.openxmlformats.org/officeDocument/2006/relationships/notesSlide" Target="../notesSlides/notesSlide49.xml"/><Relationship Id="rId1" Type="http://schemas.openxmlformats.org/officeDocument/2006/relationships/slideLayout" Target="../slideLayouts/slideLayout10.xml"/><Relationship Id="rId5" Type="http://schemas.openxmlformats.org/officeDocument/2006/relationships/image" Target="../media/image111.png"/><Relationship Id="rId4" Type="http://schemas.openxmlformats.org/officeDocument/2006/relationships/image" Target="../media/image114.png"/></Relationships>
</file>

<file path=ppt/slides/_rels/slide5.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50.xml.rels><?xml version="1.0" encoding="UTF-8" standalone="yes"?>
<Relationships xmlns="http://schemas.openxmlformats.org/package/2006/relationships"><Relationship Id="rId3" Type="http://schemas.openxmlformats.org/officeDocument/2006/relationships/image" Target="../media/image99.png"/><Relationship Id="rId2" Type="http://schemas.openxmlformats.org/officeDocument/2006/relationships/notesSlide" Target="../notesSlides/notesSlide50.xml"/><Relationship Id="rId1" Type="http://schemas.openxmlformats.org/officeDocument/2006/relationships/slideLayout" Target="../slideLayouts/slideLayout18.xml"/><Relationship Id="rId6" Type="http://schemas.openxmlformats.org/officeDocument/2006/relationships/image" Target="../media/image102.png"/><Relationship Id="rId5" Type="http://schemas.openxmlformats.org/officeDocument/2006/relationships/image" Target="../media/image101.png"/><Relationship Id="rId4" Type="http://schemas.openxmlformats.org/officeDocument/2006/relationships/image" Target="../media/image100.png"/></Relationships>
</file>

<file path=ppt/slides/_rels/slide51.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notesSlide" Target="../notesSlides/notesSlide51.xml"/><Relationship Id="rId1" Type="http://schemas.openxmlformats.org/officeDocument/2006/relationships/slideLayout" Target="../slideLayouts/slideLayout3.xml"/></Relationships>
</file>

<file path=ppt/slides/_rels/slide52.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52.xml"/><Relationship Id="rId1" Type="http://schemas.openxmlformats.org/officeDocument/2006/relationships/slideLayout" Target="../slideLayouts/slideLayout5.xml"/><Relationship Id="rId5" Type="http://schemas.openxmlformats.org/officeDocument/2006/relationships/slide" Target="slide3.xml"/><Relationship Id="rId4" Type="http://schemas.openxmlformats.org/officeDocument/2006/relationships/hyperlink" Target="https://www.ncetm.org.uk/media/lwyjkzlr/ncetm_mm_sp1_y1_se04_teach.pdf#page=15" TargetMode="External"/></Relationships>
</file>

<file path=ppt/slides/_rels/slide53.xml.rels><?xml version="1.0" encoding="UTF-8" standalone="yes"?>
<Relationships xmlns="http://schemas.openxmlformats.org/package/2006/relationships"><Relationship Id="rId8" Type="http://schemas.openxmlformats.org/officeDocument/2006/relationships/image" Target="../media/image121.png"/><Relationship Id="rId3" Type="http://schemas.openxmlformats.org/officeDocument/2006/relationships/image" Target="../media/image116.png"/><Relationship Id="rId7" Type="http://schemas.openxmlformats.org/officeDocument/2006/relationships/image" Target="../media/image120.png"/><Relationship Id="rId12" Type="http://schemas.openxmlformats.org/officeDocument/2006/relationships/image" Target="../media/image125.png"/><Relationship Id="rId2" Type="http://schemas.openxmlformats.org/officeDocument/2006/relationships/notesSlide" Target="../notesSlides/notesSlide53.xml"/><Relationship Id="rId1" Type="http://schemas.openxmlformats.org/officeDocument/2006/relationships/slideLayout" Target="../slideLayouts/slideLayout10.xml"/><Relationship Id="rId6" Type="http://schemas.openxmlformats.org/officeDocument/2006/relationships/image" Target="../media/image119.png"/><Relationship Id="rId11" Type="http://schemas.openxmlformats.org/officeDocument/2006/relationships/image" Target="../media/image124.png"/><Relationship Id="rId5" Type="http://schemas.openxmlformats.org/officeDocument/2006/relationships/image" Target="../media/image118.png"/><Relationship Id="rId10" Type="http://schemas.openxmlformats.org/officeDocument/2006/relationships/image" Target="../media/image123.png"/><Relationship Id="rId4" Type="http://schemas.openxmlformats.org/officeDocument/2006/relationships/image" Target="../media/image117.png"/><Relationship Id="rId9" Type="http://schemas.openxmlformats.org/officeDocument/2006/relationships/image" Target="../media/image122.png"/></Relationships>
</file>

<file path=ppt/slides/_rels/slide54.xml.rels><?xml version="1.0" encoding="UTF-8" standalone="yes"?>
<Relationships xmlns="http://schemas.openxmlformats.org/package/2006/relationships"><Relationship Id="rId8" Type="http://schemas.openxmlformats.org/officeDocument/2006/relationships/image" Target="../media/image121.png"/><Relationship Id="rId3" Type="http://schemas.openxmlformats.org/officeDocument/2006/relationships/image" Target="../media/image116.png"/><Relationship Id="rId7" Type="http://schemas.openxmlformats.org/officeDocument/2006/relationships/image" Target="../media/image120.png"/><Relationship Id="rId12" Type="http://schemas.openxmlformats.org/officeDocument/2006/relationships/image" Target="../media/image125.png"/><Relationship Id="rId2" Type="http://schemas.openxmlformats.org/officeDocument/2006/relationships/notesSlide" Target="../notesSlides/notesSlide54.xml"/><Relationship Id="rId1" Type="http://schemas.openxmlformats.org/officeDocument/2006/relationships/slideLayout" Target="../slideLayouts/slideLayout10.xml"/><Relationship Id="rId6" Type="http://schemas.openxmlformats.org/officeDocument/2006/relationships/image" Target="../media/image119.png"/><Relationship Id="rId11" Type="http://schemas.openxmlformats.org/officeDocument/2006/relationships/image" Target="../media/image124.png"/><Relationship Id="rId5" Type="http://schemas.openxmlformats.org/officeDocument/2006/relationships/image" Target="../media/image118.png"/><Relationship Id="rId10" Type="http://schemas.openxmlformats.org/officeDocument/2006/relationships/image" Target="../media/image123.png"/><Relationship Id="rId4" Type="http://schemas.openxmlformats.org/officeDocument/2006/relationships/image" Target="../media/image117.png"/><Relationship Id="rId9" Type="http://schemas.openxmlformats.org/officeDocument/2006/relationships/image" Target="../media/image122.png"/></Relationships>
</file>

<file path=ppt/slides/_rels/slide55.xml.rels><?xml version="1.0" encoding="UTF-8" standalone="yes"?>
<Relationships xmlns="http://schemas.openxmlformats.org/package/2006/relationships"><Relationship Id="rId3" Type="http://schemas.openxmlformats.org/officeDocument/2006/relationships/image" Target="../media/image126.png"/><Relationship Id="rId2" Type="http://schemas.openxmlformats.org/officeDocument/2006/relationships/notesSlide" Target="../notesSlides/notesSlide55.xml"/><Relationship Id="rId1" Type="http://schemas.openxmlformats.org/officeDocument/2006/relationships/slideLayout" Target="../slideLayouts/slideLayout10.xml"/><Relationship Id="rId4" Type="http://schemas.openxmlformats.org/officeDocument/2006/relationships/image" Target="../media/image127.png"/></Relationships>
</file>

<file path=ppt/slides/_rels/slide56.xml.rels><?xml version="1.0" encoding="UTF-8" standalone="yes"?>
<Relationships xmlns="http://schemas.openxmlformats.org/package/2006/relationships"><Relationship Id="rId8" Type="http://schemas.openxmlformats.org/officeDocument/2006/relationships/image" Target="../media/image120.png"/><Relationship Id="rId13" Type="http://schemas.openxmlformats.org/officeDocument/2006/relationships/image" Target="../media/image125.png"/><Relationship Id="rId3" Type="http://schemas.openxmlformats.org/officeDocument/2006/relationships/image" Target="../media/image128.png"/><Relationship Id="rId7" Type="http://schemas.openxmlformats.org/officeDocument/2006/relationships/image" Target="../media/image119.png"/><Relationship Id="rId12" Type="http://schemas.openxmlformats.org/officeDocument/2006/relationships/image" Target="../media/image124.png"/><Relationship Id="rId2" Type="http://schemas.openxmlformats.org/officeDocument/2006/relationships/notesSlide" Target="../notesSlides/notesSlide56.xml"/><Relationship Id="rId1" Type="http://schemas.openxmlformats.org/officeDocument/2006/relationships/slideLayout" Target="../slideLayouts/slideLayout10.xml"/><Relationship Id="rId6" Type="http://schemas.openxmlformats.org/officeDocument/2006/relationships/image" Target="../media/image118.png"/><Relationship Id="rId11" Type="http://schemas.openxmlformats.org/officeDocument/2006/relationships/image" Target="../media/image123.png"/><Relationship Id="rId5" Type="http://schemas.openxmlformats.org/officeDocument/2006/relationships/image" Target="../media/image117.png"/><Relationship Id="rId10" Type="http://schemas.openxmlformats.org/officeDocument/2006/relationships/image" Target="../media/image122.png"/><Relationship Id="rId4" Type="http://schemas.openxmlformats.org/officeDocument/2006/relationships/image" Target="../media/image116.png"/><Relationship Id="rId9" Type="http://schemas.openxmlformats.org/officeDocument/2006/relationships/image" Target="../media/image121.png"/></Relationships>
</file>

<file path=ppt/slides/_rels/slide57.xml.rels><?xml version="1.0" encoding="UTF-8" standalone="yes"?>
<Relationships xmlns="http://schemas.openxmlformats.org/package/2006/relationships"><Relationship Id="rId3" Type="http://schemas.openxmlformats.org/officeDocument/2006/relationships/image" Target="../media/image129.png"/><Relationship Id="rId7" Type="http://schemas.openxmlformats.org/officeDocument/2006/relationships/image" Target="../media/image133.png"/><Relationship Id="rId2" Type="http://schemas.openxmlformats.org/officeDocument/2006/relationships/notesSlide" Target="../notesSlides/notesSlide57.xml"/><Relationship Id="rId1" Type="http://schemas.openxmlformats.org/officeDocument/2006/relationships/slideLayout" Target="../slideLayouts/slideLayout10.xml"/><Relationship Id="rId6" Type="http://schemas.openxmlformats.org/officeDocument/2006/relationships/image" Target="../media/image132.png"/><Relationship Id="rId5" Type="http://schemas.openxmlformats.org/officeDocument/2006/relationships/image" Target="../media/image131.png"/><Relationship Id="rId4" Type="http://schemas.openxmlformats.org/officeDocument/2006/relationships/image" Target="../media/image130.png"/></Relationships>
</file>

<file path=ppt/slides/_rels/slide58.xml.rels><?xml version="1.0" encoding="UTF-8" standalone="yes"?>
<Relationships xmlns="http://schemas.openxmlformats.org/package/2006/relationships"><Relationship Id="rId8" Type="http://schemas.openxmlformats.org/officeDocument/2006/relationships/image" Target="../media/image139.png"/><Relationship Id="rId3" Type="http://schemas.openxmlformats.org/officeDocument/2006/relationships/image" Target="../media/image134.png"/><Relationship Id="rId7" Type="http://schemas.openxmlformats.org/officeDocument/2006/relationships/image" Target="../media/image138.png"/><Relationship Id="rId2" Type="http://schemas.openxmlformats.org/officeDocument/2006/relationships/notesSlide" Target="../notesSlides/notesSlide58.xml"/><Relationship Id="rId1" Type="http://schemas.openxmlformats.org/officeDocument/2006/relationships/slideLayout" Target="../slideLayouts/slideLayout10.xml"/><Relationship Id="rId6" Type="http://schemas.openxmlformats.org/officeDocument/2006/relationships/image" Target="../media/image137.png"/><Relationship Id="rId5" Type="http://schemas.openxmlformats.org/officeDocument/2006/relationships/image" Target="../media/image136.png"/><Relationship Id="rId4" Type="http://schemas.openxmlformats.org/officeDocument/2006/relationships/image" Target="../media/image135.png"/><Relationship Id="rId9" Type="http://schemas.openxmlformats.org/officeDocument/2006/relationships/image" Target="../media/image140.png"/></Relationships>
</file>

<file path=ppt/slides/_rels/slide59.xml.rels><?xml version="1.0" encoding="UTF-8" standalone="yes"?>
<Relationships xmlns="http://schemas.openxmlformats.org/package/2006/relationships"><Relationship Id="rId8" Type="http://schemas.openxmlformats.org/officeDocument/2006/relationships/image" Target="../media/image134.png"/><Relationship Id="rId3" Type="http://schemas.openxmlformats.org/officeDocument/2006/relationships/image" Target="../media/image141.png"/><Relationship Id="rId7" Type="http://schemas.openxmlformats.org/officeDocument/2006/relationships/image" Target="../media/image145.png"/><Relationship Id="rId2" Type="http://schemas.openxmlformats.org/officeDocument/2006/relationships/notesSlide" Target="../notesSlides/notesSlide59.xml"/><Relationship Id="rId1" Type="http://schemas.openxmlformats.org/officeDocument/2006/relationships/slideLayout" Target="../slideLayouts/slideLayout10.xml"/><Relationship Id="rId6" Type="http://schemas.openxmlformats.org/officeDocument/2006/relationships/image" Target="../media/image144.png"/><Relationship Id="rId5" Type="http://schemas.openxmlformats.org/officeDocument/2006/relationships/image" Target="../media/image143.png"/><Relationship Id="rId4" Type="http://schemas.openxmlformats.org/officeDocument/2006/relationships/image" Target="../media/image142.png"/></Relationships>
</file>

<file path=ppt/slides/_rels/slide6.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6.xml"/><Relationship Id="rId1" Type="http://schemas.openxmlformats.org/officeDocument/2006/relationships/slideLayout" Target="../slideLayouts/slideLayout5.xml"/><Relationship Id="rId5" Type="http://schemas.openxmlformats.org/officeDocument/2006/relationships/slide" Target="slide3.xml"/><Relationship Id="rId4" Type="http://schemas.openxmlformats.org/officeDocument/2006/relationships/hyperlink" Target="https://www.ncetm.org.uk/media/lwyjkzlr/ncetm_mm_sp1_y1_se04_teach.pdf#page=4" TargetMode="External"/></Relationships>
</file>

<file path=ppt/slides/_rels/slide60.xml.rels><?xml version="1.0" encoding="UTF-8" standalone="yes"?>
<Relationships xmlns="http://schemas.openxmlformats.org/package/2006/relationships"><Relationship Id="rId3" Type="http://schemas.openxmlformats.org/officeDocument/2006/relationships/image" Target="../media/image146.png"/><Relationship Id="rId2" Type="http://schemas.openxmlformats.org/officeDocument/2006/relationships/notesSlide" Target="../notesSlides/notesSlide60.xml"/><Relationship Id="rId1" Type="http://schemas.openxmlformats.org/officeDocument/2006/relationships/slideLayout" Target="../slideLayouts/slideLayout10.xml"/><Relationship Id="rId4" Type="http://schemas.openxmlformats.org/officeDocument/2006/relationships/image" Target="../media/image147.png"/></Relationships>
</file>

<file path=ppt/slides/_rels/slide61.xml.rels><?xml version="1.0" encoding="UTF-8" standalone="yes"?>
<Relationships xmlns="http://schemas.openxmlformats.org/package/2006/relationships"><Relationship Id="rId3" Type="http://schemas.openxmlformats.org/officeDocument/2006/relationships/image" Target="../media/image146.png"/><Relationship Id="rId2" Type="http://schemas.openxmlformats.org/officeDocument/2006/relationships/notesSlide" Target="../notesSlides/notesSlide61.xml"/><Relationship Id="rId1" Type="http://schemas.openxmlformats.org/officeDocument/2006/relationships/slideLayout" Target="../slideLayouts/slideLayout10.xml"/><Relationship Id="rId4" Type="http://schemas.openxmlformats.org/officeDocument/2006/relationships/image" Target="../media/image147.png"/></Relationships>
</file>

<file path=ppt/slides/_rels/slide62.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notesSlide" Target="../notesSlides/notesSlide62.xml"/><Relationship Id="rId1" Type="http://schemas.openxmlformats.org/officeDocument/2006/relationships/slideLayout" Target="../slideLayouts/slideLayout3.xml"/></Relationships>
</file>

<file path=ppt/slides/_rels/slide63.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63.xml"/><Relationship Id="rId1" Type="http://schemas.openxmlformats.org/officeDocument/2006/relationships/slideLayout" Target="../slideLayouts/slideLayout5.xml"/><Relationship Id="rId5" Type="http://schemas.openxmlformats.org/officeDocument/2006/relationships/slide" Target="slide3.xml"/><Relationship Id="rId4" Type="http://schemas.openxmlformats.org/officeDocument/2006/relationships/hyperlink" Target="https://www.ncetm.org.uk/media/lwyjkzlr/ncetm_mm_sp1_y1_se04_teach.pdf#page=18" TargetMode="External"/></Relationships>
</file>

<file path=ppt/slides/_rels/slide64.xml.rels><?xml version="1.0" encoding="UTF-8" standalone="yes"?>
<Relationships xmlns="http://schemas.openxmlformats.org/package/2006/relationships"><Relationship Id="rId3" Type="http://schemas.openxmlformats.org/officeDocument/2006/relationships/image" Target="../media/image148.png"/><Relationship Id="rId2" Type="http://schemas.openxmlformats.org/officeDocument/2006/relationships/notesSlide" Target="../notesSlides/notesSlide64.xml"/><Relationship Id="rId1" Type="http://schemas.openxmlformats.org/officeDocument/2006/relationships/slideLayout" Target="../slideLayouts/slideLayout10.xml"/></Relationships>
</file>

<file path=ppt/slides/_rels/slide65.xml.rels><?xml version="1.0" encoding="UTF-8" standalone="yes"?>
<Relationships xmlns="http://schemas.openxmlformats.org/package/2006/relationships"><Relationship Id="rId3" Type="http://schemas.openxmlformats.org/officeDocument/2006/relationships/image" Target="../media/image149.png"/><Relationship Id="rId2" Type="http://schemas.openxmlformats.org/officeDocument/2006/relationships/notesSlide" Target="../notesSlides/notesSlide65.xml"/><Relationship Id="rId1" Type="http://schemas.openxmlformats.org/officeDocument/2006/relationships/slideLayout" Target="../slideLayouts/slideLayout10.xml"/></Relationships>
</file>

<file path=ppt/slides/_rels/slide66.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notesSlide" Target="../notesSlides/notesSlide66.xml"/><Relationship Id="rId1" Type="http://schemas.openxmlformats.org/officeDocument/2006/relationships/slideLayout" Target="../slideLayouts/slideLayout3.xml"/></Relationships>
</file>

<file path=ppt/slides/_rels/slide67.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67.xml"/><Relationship Id="rId1" Type="http://schemas.openxmlformats.org/officeDocument/2006/relationships/slideLayout" Target="../slideLayouts/slideLayout5.xml"/><Relationship Id="rId5" Type="http://schemas.openxmlformats.org/officeDocument/2006/relationships/slide" Target="slide3.xml"/><Relationship Id="rId4" Type="http://schemas.openxmlformats.org/officeDocument/2006/relationships/hyperlink" Target="https://www.ncetm.org.uk/media/lwyjkzlr/ncetm_mm_sp1_y1_se04_teach.pdf#page=20" TargetMode="External"/></Relationships>
</file>

<file path=ppt/slides/_rels/slide68.xml.rels><?xml version="1.0" encoding="UTF-8" standalone="yes"?>
<Relationships xmlns="http://schemas.openxmlformats.org/package/2006/relationships"><Relationship Id="rId3" Type="http://schemas.openxmlformats.org/officeDocument/2006/relationships/image" Target="../media/image150.png"/><Relationship Id="rId2" Type="http://schemas.openxmlformats.org/officeDocument/2006/relationships/notesSlide" Target="../notesSlides/notesSlide68.xml"/><Relationship Id="rId1" Type="http://schemas.openxmlformats.org/officeDocument/2006/relationships/slideLayout" Target="../slideLayouts/slideLayout10.xml"/><Relationship Id="rId4" Type="http://schemas.openxmlformats.org/officeDocument/2006/relationships/image" Target="../media/image151.png"/></Relationships>
</file>

<file path=ppt/slides/_rels/slide69.xml.rels><?xml version="1.0" encoding="UTF-8" standalone="yes"?>
<Relationships xmlns="http://schemas.openxmlformats.org/package/2006/relationships"><Relationship Id="rId3" Type="http://schemas.openxmlformats.org/officeDocument/2006/relationships/image" Target="../media/image152.png"/><Relationship Id="rId2" Type="http://schemas.openxmlformats.org/officeDocument/2006/relationships/notesSlide" Target="../notesSlides/notesSlide69.xml"/><Relationship Id="rId1" Type="http://schemas.openxmlformats.org/officeDocument/2006/relationships/slideLayout" Target="../slideLayouts/slideLayout10.xml"/></Relationships>
</file>

<file path=ppt/slides/_rels/slide7.xml.rels><?xml version="1.0" encoding="UTF-8" standalone="yes"?>
<Relationships xmlns="http://schemas.openxmlformats.org/package/2006/relationships"><Relationship Id="rId8" Type="http://schemas.openxmlformats.org/officeDocument/2006/relationships/image" Target="../media/image17.png"/><Relationship Id="rId3" Type="http://schemas.openxmlformats.org/officeDocument/2006/relationships/image" Target="../media/image12.png"/><Relationship Id="rId7" Type="http://schemas.openxmlformats.org/officeDocument/2006/relationships/image" Target="../media/image16.png"/><Relationship Id="rId12" Type="http://schemas.openxmlformats.org/officeDocument/2006/relationships/image" Target="../media/image21.png"/><Relationship Id="rId2" Type="http://schemas.openxmlformats.org/officeDocument/2006/relationships/notesSlide" Target="../notesSlides/notesSlide7.xml"/><Relationship Id="rId1" Type="http://schemas.openxmlformats.org/officeDocument/2006/relationships/slideLayout" Target="../slideLayouts/slideLayout10.xml"/><Relationship Id="rId6" Type="http://schemas.openxmlformats.org/officeDocument/2006/relationships/image" Target="../media/image15.png"/><Relationship Id="rId11" Type="http://schemas.openxmlformats.org/officeDocument/2006/relationships/image" Target="../media/image20.png"/><Relationship Id="rId5" Type="http://schemas.openxmlformats.org/officeDocument/2006/relationships/image" Target="../media/image14.png"/><Relationship Id="rId10" Type="http://schemas.openxmlformats.org/officeDocument/2006/relationships/image" Target="../media/image19.png"/><Relationship Id="rId4" Type="http://schemas.openxmlformats.org/officeDocument/2006/relationships/image" Target="../media/image13.png"/><Relationship Id="rId9" Type="http://schemas.openxmlformats.org/officeDocument/2006/relationships/image" Target="../media/image18.png"/></Relationships>
</file>

<file path=ppt/slides/_rels/slide70.xml.rels><?xml version="1.0" encoding="UTF-8" standalone="yes"?>
<Relationships xmlns="http://schemas.openxmlformats.org/package/2006/relationships"><Relationship Id="rId3" Type="http://schemas.openxmlformats.org/officeDocument/2006/relationships/image" Target="../media/image153.png"/><Relationship Id="rId2" Type="http://schemas.openxmlformats.org/officeDocument/2006/relationships/notesSlide" Target="../notesSlides/notesSlide70.xml"/><Relationship Id="rId1" Type="http://schemas.openxmlformats.org/officeDocument/2006/relationships/slideLayout" Target="../slideLayouts/slideLayout10.xml"/></Relationships>
</file>

<file path=ppt/slides/_rels/slide71.xml.rels><?xml version="1.0" encoding="UTF-8" standalone="yes"?>
<Relationships xmlns="http://schemas.openxmlformats.org/package/2006/relationships"><Relationship Id="rId3" Type="http://schemas.openxmlformats.org/officeDocument/2006/relationships/image" Target="../media/image154.png"/><Relationship Id="rId2" Type="http://schemas.openxmlformats.org/officeDocument/2006/relationships/notesSlide" Target="../notesSlides/notesSlide71.xml"/><Relationship Id="rId1" Type="http://schemas.openxmlformats.org/officeDocument/2006/relationships/slideLayout" Target="../slideLayouts/slideLayout10.xml"/></Relationships>
</file>

<file path=ppt/slides/_rels/slide72.xml.rels><?xml version="1.0" encoding="UTF-8" standalone="yes"?>
<Relationships xmlns="http://schemas.openxmlformats.org/package/2006/relationships"><Relationship Id="rId3" Type="http://schemas.openxmlformats.org/officeDocument/2006/relationships/image" Target="../media/image155.png"/><Relationship Id="rId2" Type="http://schemas.openxmlformats.org/officeDocument/2006/relationships/notesSlide" Target="../notesSlides/notesSlide72.xml"/><Relationship Id="rId1" Type="http://schemas.openxmlformats.org/officeDocument/2006/relationships/slideLayout" Target="../slideLayouts/slideLayout10.xml"/></Relationships>
</file>

<file path=ppt/slides/_rels/slide73.xml.rels><?xml version="1.0" encoding="UTF-8" standalone="yes"?>
<Relationships xmlns="http://schemas.openxmlformats.org/package/2006/relationships"><Relationship Id="rId3" Type="http://schemas.openxmlformats.org/officeDocument/2006/relationships/image" Target="../media/image156.png"/><Relationship Id="rId2" Type="http://schemas.openxmlformats.org/officeDocument/2006/relationships/notesSlide" Target="../notesSlides/notesSlide73.xml"/><Relationship Id="rId1" Type="http://schemas.openxmlformats.org/officeDocument/2006/relationships/slideLayout" Target="../slideLayouts/slideLayout10.xml"/></Relationships>
</file>

<file path=ppt/slides/_rels/slide74.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notesSlide" Target="../notesSlides/notesSlide74.xml"/><Relationship Id="rId1" Type="http://schemas.openxmlformats.org/officeDocument/2006/relationships/slideLayout" Target="../slideLayouts/slideLayout3.xml"/></Relationships>
</file>

<file path=ppt/slides/_rels/slide75.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75.xml"/><Relationship Id="rId1" Type="http://schemas.openxmlformats.org/officeDocument/2006/relationships/slideLayout" Target="../slideLayouts/slideLayout5.xml"/><Relationship Id="rId5" Type="http://schemas.openxmlformats.org/officeDocument/2006/relationships/slide" Target="slide3.xml"/><Relationship Id="rId4" Type="http://schemas.openxmlformats.org/officeDocument/2006/relationships/hyperlink" Target="https://www.ncetm.org.uk/media/lwyjkzlr/ncetm_mm_sp1_y1_se04_teach.pdf#page=21" TargetMode="External"/></Relationships>
</file>

<file path=ppt/slides/_rels/slide76.xml.rels><?xml version="1.0" encoding="UTF-8" standalone="yes"?>
<Relationships xmlns="http://schemas.openxmlformats.org/package/2006/relationships"><Relationship Id="rId3" Type="http://schemas.openxmlformats.org/officeDocument/2006/relationships/image" Target="../media/image157.png"/><Relationship Id="rId2" Type="http://schemas.openxmlformats.org/officeDocument/2006/relationships/notesSlide" Target="../notesSlides/notesSlide76.xml"/><Relationship Id="rId1" Type="http://schemas.openxmlformats.org/officeDocument/2006/relationships/slideLayout" Target="../slideLayouts/slideLayout10.xml"/><Relationship Id="rId6" Type="http://schemas.openxmlformats.org/officeDocument/2006/relationships/image" Target="../media/image160.png"/><Relationship Id="rId5" Type="http://schemas.openxmlformats.org/officeDocument/2006/relationships/image" Target="../media/image159.png"/><Relationship Id="rId4" Type="http://schemas.openxmlformats.org/officeDocument/2006/relationships/image" Target="../media/image158.png"/></Relationships>
</file>

<file path=ppt/slides/_rels/slide77.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notesSlide" Target="../notesSlides/notesSlide77.xml"/><Relationship Id="rId1" Type="http://schemas.openxmlformats.org/officeDocument/2006/relationships/slideLayout" Target="../slideLayouts/slideLayout3.xml"/></Relationships>
</file>

<file path=ppt/slides/_rels/slide78.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78.xml"/><Relationship Id="rId1" Type="http://schemas.openxmlformats.org/officeDocument/2006/relationships/slideLayout" Target="../slideLayouts/slideLayout5.xml"/><Relationship Id="rId5" Type="http://schemas.openxmlformats.org/officeDocument/2006/relationships/slide" Target="slide3.xml"/><Relationship Id="rId4" Type="http://schemas.openxmlformats.org/officeDocument/2006/relationships/hyperlink" Target="https://www.ncetm.org.uk/media/lwyjkzlr/ncetm_mm_sp1_y1_se04_teach.pdf#page=22" TargetMode="External"/></Relationships>
</file>

<file path=ppt/slides/_rels/slide79.xml.rels><?xml version="1.0" encoding="UTF-8" standalone="yes"?>
<Relationships xmlns="http://schemas.openxmlformats.org/package/2006/relationships"><Relationship Id="rId3" Type="http://schemas.openxmlformats.org/officeDocument/2006/relationships/image" Target="../media/image161.png"/><Relationship Id="rId2" Type="http://schemas.openxmlformats.org/officeDocument/2006/relationships/notesSlide" Target="../notesSlides/notesSlide79.xml"/><Relationship Id="rId1" Type="http://schemas.openxmlformats.org/officeDocument/2006/relationships/slideLayout" Target="../slideLayouts/slideLayout10.xml"/><Relationship Id="rId5" Type="http://schemas.openxmlformats.org/officeDocument/2006/relationships/image" Target="../media/image163.png"/><Relationship Id="rId4" Type="http://schemas.openxmlformats.org/officeDocument/2006/relationships/image" Target="../media/image162.png"/></Relationships>
</file>

<file path=ppt/slides/_rels/slide8.xml.rels><?xml version="1.0" encoding="UTF-8" standalone="yes"?>
<Relationships xmlns="http://schemas.openxmlformats.org/package/2006/relationships"><Relationship Id="rId8" Type="http://schemas.openxmlformats.org/officeDocument/2006/relationships/image" Target="../media/image27.png"/><Relationship Id="rId3" Type="http://schemas.openxmlformats.org/officeDocument/2006/relationships/image" Target="../media/image22.png"/><Relationship Id="rId7" Type="http://schemas.openxmlformats.org/officeDocument/2006/relationships/image" Target="../media/image26.png"/><Relationship Id="rId12" Type="http://schemas.openxmlformats.org/officeDocument/2006/relationships/image" Target="../media/image31.png"/><Relationship Id="rId2" Type="http://schemas.openxmlformats.org/officeDocument/2006/relationships/notesSlide" Target="../notesSlides/notesSlide8.xml"/><Relationship Id="rId1" Type="http://schemas.openxmlformats.org/officeDocument/2006/relationships/slideLayout" Target="../slideLayouts/slideLayout10.xml"/><Relationship Id="rId6" Type="http://schemas.openxmlformats.org/officeDocument/2006/relationships/image" Target="../media/image25.png"/><Relationship Id="rId11" Type="http://schemas.openxmlformats.org/officeDocument/2006/relationships/image" Target="../media/image30.png"/><Relationship Id="rId5" Type="http://schemas.openxmlformats.org/officeDocument/2006/relationships/image" Target="../media/image24.png"/><Relationship Id="rId10" Type="http://schemas.openxmlformats.org/officeDocument/2006/relationships/image" Target="../media/image29.png"/><Relationship Id="rId4" Type="http://schemas.openxmlformats.org/officeDocument/2006/relationships/image" Target="../media/image23.png"/><Relationship Id="rId9" Type="http://schemas.openxmlformats.org/officeDocument/2006/relationships/image" Target="../media/image28.png"/></Relationships>
</file>

<file path=ppt/slides/_rels/slide80.xml.rels><?xml version="1.0" encoding="UTF-8" standalone="yes"?>
<Relationships xmlns="http://schemas.openxmlformats.org/package/2006/relationships"><Relationship Id="rId3" Type="http://schemas.openxmlformats.org/officeDocument/2006/relationships/image" Target="../media/image164.png"/><Relationship Id="rId2" Type="http://schemas.openxmlformats.org/officeDocument/2006/relationships/notesSlide" Target="../notesSlides/notesSlide80.xml"/><Relationship Id="rId1" Type="http://schemas.openxmlformats.org/officeDocument/2006/relationships/slideLayout" Target="../slideLayouts/slideLayout10.xml"/><Relationship Id="rId4" Type="http://schemas.openxmlformats.org/officeDocument/2006/relationships/image" Target="../media/image165.png"/></Relationships>
</file>

<file path=ppt/slides/_rels/slide81.xml.rels><?xml version="1.0" encoding="UTF-8" standalone="yes"?>
<Relationships xmlns="http://schemas.openxmlformats.org/package/2006/relationships"><Relationship Id="rId2" Type="http://schemas.openxmlformats.org/officeDocument/2006/relationships/notesSlide" Target="../notesSlides/notesSlide81.xm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8" Type="http://schemas.openxmlformats.org/officeDocument/2006/relationships/image" Target="../media/image37.png"/><Relationship Id="rId3" Type="http://schemas.openxmlformats.org/officeDocument/2006/relationships/image" Target="../media/image32.png"/><Relationship Id="rId7" Type="http://schemas.openxmlformats.org/officeDocument/2006/relationships/image" Target="../media/image36.png"/><Relationship Id="rId12" Type="http://schemas.openxmlformats.org/officeDocument/2006/relationships/image" Target="../media/image41.png"/><Relationship Id="rId2" Type="http://schemas.openxmlformats.org/officeDocument/2006/relationships/notesSlide" Target="../notesSlides/notesSlide9.xml"/><Relationship Id="rId1" Type="http://schemas.openxmlformats.org/officeDocument/2006/relationships/slideLayout" Target="../slideLayouts/slideLayout10.xml"/><Relationship Id="rId6" Type="http://schemas.openxmlformats.org/officeDocument/2006/relationships/image" Target="../media/image35.png"/><Relationship Id="rId11" Type="http://schemas.openxmlformats.org/officeDocument/2006/relationships/image" Target="../media/image40.png"/><Relationship Id="rId5" Type="http://schemas.openxmlformats.org/officeDocument/2006/relationships/image" Target="../media/image34.png"/><Relationship Id="rId10" Type="http://schemas.openxmlformats.org/officeDocument/2006/relationships/image" Target="../media/image39.png"/><Relationship Id="rId4" Type="http://schemas.openxmlformats.org/officeDocument/2006/relationships/image" Target="../media/image33.png"/><Relationship Id="rId9" Type="http://schemas.openxmlformats.org/officeDocument/2006/relationships/image" Target="../media/image3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F34064D4-6FBE-4131-9182-7C4479EBDE7B}"/>
              </a:ext>
            </a:extLst>
          </p:cNvPr>
          <p:cNvSpPr txBox="1"/>
          <p:nvPr/>
        </p:nvSpPr>
        <p:spPr>
          <a:xfrm>
            <a:off x="604946" y="1732195"/>
            <a:ext cx="5148154" cy="461665"/>
          </a:xfrm>
          <a:prstGeom prst="rect">
            <a:avLst/>
          </a:prstGeom>
          <a:noFill/>
        </p:spPr>
        <p:txBody>
          <a:bodyPr wrap="square" rtlCol="0">
            <a:spAutoFit/>
          </a:bodyPr>
          <a:lstStyle/>
          <a:p>
            <a:pPr lvl="0"/>
            <a:r>
              <a:rPr lang="en-US" sz="2400" b="1" dirty="0">
                <a:solidFill>
                  <a:schemeClr val="bg1"/>
                </a:solidFill>
                <a:latin typeface="Arial" panose="020B0604020202020204" pitchFamily="34" charset="0"/>
                <a:cs typeface="Arial" panose="020B0604020202020204" pitchFamily="34" charset="0"/>
              </a:rPr>
              <a:t>Year 1, Unit 5</a:t>
            </a:r>
          </a:p>
        </p:txBody>
      </p:sp>
      <p:sp>
        <p:nvSpPr>
          <p:cNvPr id="6" name="TextBox 5">
            <a:extLst>
              <a:ext uri="{FF2B5EF4-FFF2-40B4-BE49-F238E27FC236}">
                <a16:creationId xmlns:a16="http://schemas.microsoft.com/office/drawing/2014/main" id="{DC2662B8-F764-4A66-9D96-917843E5F642}"/>
              </a:ext>
            </a:extLst>
          </p:cNvPr>
          <p:cNvSpPr txBox="1"/>
          <p:nvPr/>
        </p:nvSpPr>
        <p:spPr>
          <a:xfrm>
            <a:off x="604946" y="2434709"/>
            <a:ext cx="4795729" cy="584775"/>
          </a:xfrm>
          <a:prstGeom prst="rect">
            <a:avLst/>
          </a:prstGeom>
          <a:noFill/>
        </p:spPr>
        <p:txBody>
          <a:bodyPr wrap="square">
            <a:spAutoFit/>
          </a:bodyPr>
          <a:lstStyle/>
          <a:p>
            <a:pPr lvl="0"/>
            <a:r>
              <a:rPr lang="en-US" sz="3200" b="1" dirty="0">
                <a:solidFill>
                  <a:schemeClr val="bg1"/>
                </a:solidFill>
                <a:latin typeface="Arial" panose="020B0604020202020204" pitchFamily="34" charset="0"/>
                <a:cs typeface="Arial" panose="020B0604020202020204" pitchFamily="34" charset="0"/>
              </a:rPr>
              <a:t>Unit Numbers 0 to 10</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Picture 16">
            <a:extLst>
              <a:ext uri="{FF2B5EF4-FFF2-40B4-BE49-F238E27FC236}">
                <a16:creationId xmlns:a16="http://schemas.microsoft.com/office/drawing/2014/main" id="{16BEAB21-71EF-425C-B773-43BB4E11C875}"/>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r="-470"/>
          <a:stretch/>
        </p:blipFill>
        <p:spPr>
          <a:xfrm flipH="1">
            <a:off x="3719736" y="738331"/>
            <a:ext cx="6163888" cy="1008112"/>
          </a:xfrm>
          <a:prstGeom prst="rect">
            <a:avLst/>
          </a:prstGeom>
        </p:spPr>
      </p:pic>
      <p:sp>
        <p:nvSpPr>
          <p:cNvPr id="2" name="Text Placeholder 1"/>
          <p:cNvSpPr>
            <a:spLocks noGrp="1"/>
          </p:cNvSpPr>
          <p:nvPr>
            <p:ph type="body" sz="quarter" idx="11"/>
          </p:nvPr>
        </p:nvSpPr>
        <p:spPr/>
        <p:txBody>
          <a:bodyPr/>
          <a:lstStyle/>
          <a:p>
            <a:r>
              <a:rPr lang="en-GB" dirty="0"/>
              <a:t>1.4 Composition: 6–10 – step 1:2</a:t>
            </a:r>
          </a:p>
        </p:txBody>
      </p:sp>
      <p:sp>
        <p:nvSpPr>
          <p:cNvPr id="6" name="Rectangle 5">
            <a:extLst>
              <a:ext uri="{FF2B5EF4-FFF2-40B4-BE49-F238E27FC236}">
                <a16:creationId xmlns:a16="http://schemas.microsoft.com/office/drawing/2014/main" id="{5BF6DAB1-610E-4EC1-BF30-363CAB4DB52F}"/>
              </a:ext>
            </a:extLst>
          </p:cNvPr>
          <p:cNvSpPr/>
          <p:nvPr/>
        </p:nvSpPr>
        <p:spPr bwMode="auto">
          <a:xfrm>
            <a:off x="3359696" y="1807201"/>
            <a:ext cx="1368152" cy="45719"/>
          </a:xfrm>
          <a:prstGeom prst="rect">
            <a:avLst/>
          </a:prstGeom>
          <a:solidFill>
            <a:schemeClr val="bg1"/>
          </a:solidFill>
          <a:ln>
            <a:noFill/>
          </a:ln>
          <a:effectLst/>
        </p:spPr>
        <p:txBody>
          <a:bodyPr vert="horz" wrap="square" lIns="91440" tIns="45720" rIns="91440" bIns="45720" numCol="1" rtlCol="0" anchor="t" anchorCtr="0" compatLnSpc="1">
            <a:prstTxWarp prst="textNoShape">
              <a:avLst/>
            </a:prstTxWarp>
          </a:bodyPr>
          <a:lstStyle/>
          <a:p>
            <a:pPr marL="742950" indent="-285750" fontAlgn="base">
              <a:spcBef>
                <a:spcPct val="20000"/>
              </a:spcBef>
              <a:spcAft>
                <a:spcPct val="0"/>
              </a:spcAft>
              <a:buClr>
                <a:srgbClr val="00628C"/>
              </a:buClr>
              <a:buFont typeface="Arial" charset="0"/>
              <a:buChar char="●"/>
            </a:pPr>
            <a:endParaRPr lang="en-GB" sz="2800">
              <a:solidFill>
                <a:srgbClr val="000000"/>
              </a:solidFill>
              <a:latin typeface="Arial" charset="0"/>
            </a:endParaRPr>
          </a:p>
        </p:txBody>
      </p:sp>
      <p:pic>
        <p:nvPicPr>
          <p:cNvPr id="7" name="Picture 6">
            <a:extLst>
              <a:ext uri="{FF2B5EF4-FFF2-40B4-BE49-F238E27FC236}">
                <a16:creationId xmlns:a16="http://schemas.microsoft.com/office/drawing/2014/main" id="{B720FF6C-4384-4CBF-9071-37C52128D312}"/>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a:stretch/>
        </p:blipFill>
        <p:spPr>
          <a:xfrm>
            <a:off x="3018000" y="1807200"/>
            <a:ext cx="6135088" cy="469672"/>
          </a:xfrm>
          <a:prstGeom prst="rect">
            <a:avLst/>
          </a:prstGeom>
        </p:spPr>
      </p:pic>
      <p:pic>
        <p:nvPicPr>
          <p:cNvPr id="8" name="Picture 7">
            <a:extLst>
              <a:ext uri="{FF2B5EF4-FFF2-40B4-BE49-F238E27FC236}">
                <a16:creationId xmlns:a16="http://schemas.microsoft.com/office/drawing/2014/main" id="{16BEAB21-71EF-425C-B773-43BB4E11C875}"/>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r="-470"/>
          <a:stretch/>
        </p:blipFill>
        <p:spPr>
          <a:xfrm>
            <a:off x="2999656" y="2276872"/>
            <a:ext cx="6163888" cy="1008112"/>
          </a:xfrm>
          <a:prstGeom prst="rect">
            <a:avLst/>
          </a:prstGeom>
        </p:spPr>
      </p:pic>
      <p:sp>
        <p:nvSpPr>
          <p:cNvPr id="10" name="Rectangle 9">
            <a:extLst>
              <a:ext uri="{FF2B5EF4-FFF2-40B4-BE49-F238E27FC236}">
                <a16:creationId xmlns:a16="http://schemas.microsoft.com/office/drawing/2014/main" id="{11CF827A-8F3B-40BA-AD37-164C8EB8B93D}"/>
              </a:ext>
            </a:extLst>
          </p:cNvPr>
          <p:cNvSpPr/>
          <p:nvPr/>
        </p:nvSpPr>
        <p:spPr bwMode="auto">
          <a:xfrm>
            <a:off x="3935760" y="3140968"/>
            <a:ext cx="792088" cy="288032"/>
          </a:xfrm>
          <a:prstGeom prst="rect">
            <a:avLst/>
          </a:prstGeom>
          <a:solidFill>
            <a:schemeClr val="bg1"/>
          </a:solidFill>
          <a:ln>
            <a:noFill/>
          </a:ln>
          <a:effectLst/>
        </p:spPr>
        <p:txBody>
          <a:bodyPr vert="horz" wrap="square" lIns="91440" tIns="45720" rIns="91440" bIns="45720" numCol="1" rtlCol="0" anchor="t" anchorCtr="0" compatLnSpc="1">
            <a:prstTxWarp prst="textNoShape">
              <a:avLst/>
            </a:prstTxWarp>
          </a:bodyPr>
          <a:lstStyle/>
          <a:p>
            <a:pPr marL="742950" indent="-285750" fontAlgn="base">
              <a:spcBef>
                <a:spcPct val="20000"/>
              </a:spcBef>
              <a:spcAft>
                <a:spcPct val="0"/>
              </a:spcAft>
              <a:buClr>
                <a:srgbClr val="00628C"/>
              </a:buClr>
              <a:buFont typeface="Arial" charset="0"/>
              <a:buChar char="●"/>
            </a:pPr>
            <a:endParaRPr lang="en-GB" sz="2800">
              <a:solidFill>
                <a:srgbClr val="000000"/>
              </a:solidFill>
              <a:latin typeface="Arial" charset="0"/>
            </a:endParaRPr>
          </a:p>
        </p:txBody>
      </p:sp>
      <p:pic>
        <p:nvPicPr>
          <p:cNvPr id="11" name="Picture 10">
            <a:extLst>
              <a:ext uri="{FF2B5EF4-FFF2-40B4-BE49-F238E27FC236}">
                <a16:creationId xmlns:a16="http://schemas.microsoft.com/office/drawing/2014/main" id="{4DB5824B-D552-4D1B-9924-04BCFDE8C852}"/>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a:stretch/>
        </p:blipFill>
        <p:spPr>
          <a:xfrm>
            <a:off x="2999656" y="3262483"/>
            <a:ext cx="5544616" cy="742581"/>
          </a:xfrm>
          <a:prstGeom prst="rect">
            <a:avLst/>
          </a:prstGeom>
        </p:spPr>
      </p:pic>
      <p:pic>
        <p:nvPicPr>
          <p:cNvPr id="12" name="Picture 11">
            <a:extLst>
              <a:ext uri="{FF2B5EF4-FFF2-40B4-BE49-F238E27FC236}">
                <a16:creationId xmlns:a16="http://schemas.microsoft.com/office/drawing/2014/main" id="{FA1E9FDD-A21D-43EF-9992-D527BB5E3D53}"/>
              </a:ext>
            </a:extLst>
          </p:cNvPr>
          <p:cNvPicPr>
            <a:picLocks noChangeAspect="1"/>
          </p:cNvPicPr>
          <p:nvPr/>
        </p:nvPicPr>
        <p:blipFill rotWithShape="1">
          <a:blip r:embed="rId6" cstate="print">
            <a:extLst>
              <a:ext uri="{28A0092B-C50C-407E-A947-70E740481C1C}">
                <a14:useLocalDpi xmlns:a14="http://schemas.microsoft.com/office/drawing/2010/main" val="0"/>
              </a:ext>
            </a:extLst>
          </a:blip>
          <a:srcRect/>
          <a:stretch/>
        </p:blipFill>
        <p:spPr>
          <a:xfrm>
            <a:off x="2999656" y="4005064"/>
            <a:ext cx="4968552" cy="720081"/>
          </a:xfrm>
          <a:prstGeom prst="rect">
            <a:avLst/>
          </a:prstGeom>
        </p:spPr>
      </p:pic>
      <p:pic>
        <p:nvPicPr>
          <p:cNvPr id="13" name="Picture 12">
            <a:extLst>
              <a:ext uri="{FF2B5EF4-FFF2-40B4-BE49-F238E27FC236}">
                <a16:creationId xmlns:a16="http://schemas.microsoft.com/office/drawing/2014/main" id="{1D82A23D-893E-406D-9664-F54D3B802055}"/>
              </a:ext>
            </a:extLst>
          </p:cNvPr>
          <p:cNvPicPr>
            <a:picLocks noChangeAspect="1"/>
          </p:cNvPicPr>
          <p:nvPr/>
        </p:nvPicPr>
        <p:blipFill rotWithShape="1">
          <a:blip r:embed="rId7" cstate="print">
            <a:extLst>
              <a:ext uri="{28A0092B-C50C-407E-A947-70E740481C1C}">
                <a14:useLocalDpi xmlns:a14="http://schemas.microsoft.com/office/drawing/2010/main" val="0"/>
              </a:ext>
            </a:extLst>
          </a:blip>
          <a:srcRect r="-4108"/>
          <a:stretch/>
        </p:blipFill>
        <p:spPr>
          <a:xfrm>
            <a:off x="4223792" y="4725143"/>
            <a:ext cx="5112568" cy="720081"/>
          </a:xfrm>
          <a:prstGeom prst="rect">
            <a:avLst/>
          </a:prstGeom>
        </p:spPr>
      </p:pic>
      <p:sp>
        <p:nvSpPr>
          <p:cNvPr id="14" name="Rectangle 13">
            <a:extLst>
              <a:ext uri="{FF2B5EF4-FFF2-40B4-BE49-F238E27FC236}">
                <a16:creationId xmlns:a16="http://schemas.microsoft.com/office/drawing/2014/main" id="{AF35C015-2A91-4A52-88FE-D59E484F6D1B}"/>
              </a:ext>
            </a:extLst>
          </p:cNvPr>
          <p:cNvSpPr/>
          <p:nvPr/>
        </p:nvSpPr>
        <p:spPr bwMode="auto">
          <a:xfrm>
            <a:off x="7752184" y="5399506"/>
            <a:ext cx="432048" cy="189735"/>
          </a:xfrm>
          <a:prstGeom prst="rect">
            <a:avLst/>
          </a:prstGeom>
          <a:solidFill>
            <a:schemeClr val="bg1"/>
          </a:solidFill>
          <a:ln>
            <a:noFill/>
          </a:ln>
          <a:effectLst/>
        </p:spPr>
        <p:txBody>
          <a:bodyPr vert="horz" wrap="square" lIns="91440" tIns="45720" rIns="91440" bIns="45720" numCol="1" rtlCol="0" anchor="t" anchorCtr="0" compatLnSpc="1">
            <a:prstTxWarp prst="textNoShape">
              <a:avLst/>
            </a:prstTxWarp>
          </a:bodyPr>
          <a:lstStyle/>
          <a:p>
            <a:pPr marL="742950" indent="-285750" fontAlgn="base">
              <a:spcBef>
                <a:spcPct val="20000"/>
              </a:spcBef>
              <a:spcAft>
                <a:spcPct val="0"/>
              </a:spcAft>
              <a:buClr>
                <a:srgbClr val="00628C"/>
              </a:buClr>
              <a:buFont typeface="Arial" charset="0"/>
              <a:buChar char="●"/>
            </a:pPr>
            <a:endParaRPr lang="en-GB" sz="2800">
              <a:solidFill>
                <a:srgbClr val="000000"/>
              </a:solidFill>
              <a:latin typeface="Arial" charset="0"/>
            </a:endParaRPr>
          </a:p>
        </p:txBody>
      </p:sp>
      <p:pic>
        <p:nvPicPr>
          <p:cNvPr id="15" name="Picture 14">
            <a:extLst>
              <a:ext uri="{FF2B5EF4-FFF2-40B4-BE49-F238E27FC236}">
                <a16:creationId xmlns:a16="http://schemas.microsoft.com/office/drawing/2014/main" id="{6AEE16AD-5E1B-4311-9FDA-50A5800A5D27}"/>
              </a:ext>
            </a:extLst>
          </p:cNvPr>
          <p:cNvPicPr>
            <a:picLocks noChangeAspect="1"/>
          </p:cNvPicPr>
          <p:nvPr/>
        </p:nvPicPr>
        <p:blipFill rotWithShape="1">
          <a:blip r:embed="rId8" cstate="print">
            <a:extLst>
              <a:ext uri="{28A0092B-C50C-407E-A947-70E740481C1C}">
                <a14:useLocalDpi xmlns:a14="http://schemas.microsoft.com/office/drawing/2010/main" val="0"/>
              </a:ext>
            </a:extLst>
          </a:blip>
          <a:srcRect b="-19014"/>
          <a:stretch/>
        </p:blipFill>
        <p:spPr>
          <a:xfrm>
            <a:off x="3359696" y="5399505"/>
            <a:ext cx="4968552" cy="765796"/>
          </a:xfrm>
          <a:prstGeom prst="rect">
            <a:avLst/>
          </a:prstGeom>
        </p:spPr>
      </p:pic>
      <p:sp>
        <p:nvSpPr>
          <p:cNvPr id="18" name="Rectangle 17"/>
          <p:cNvSpPr/>
          <p:nvPr/>
        </p:nvSpPr>
        <p:spPr bwMode="auto">
          <a:xfrm>
            <a:off x="8256241" y="1350080"/>
            <a:ext cx="907303" cy="782775"/>
          </a:xfrm>
          <a:prstGeom prst="rect">
            <a:avLst/>
          </a:prstGeom>
          <a:solidFill>
            <a:schemeClr val="bg1"/>
          </a:solidFill>
          <a:ln>
            <a:noFill/>
          </a:ln>
          <a:effectLst/>
        </p:spPr>
        <p:txBody>
          <a:bodyPr vert="horz" wrap="square" lIns="91440" tIns="45720" rIns="91440" bIns="45720" numCol="1" rtlCol="0" anchor="t" anchorCtr="0" compatLnSpc="1">
            <a:prstTxWarp prst="textNoShape">
              <a:avLst/>
            </a:prstTxWarp>
          </a:bodyPr>
          <a:lstStyle/>
          <a:p>
            <a:pPr marL="742950" indent="-285750" fontAlgn="base">
              <a:spcBef>
                <a:spcPct val="20000"/>
              </a:spcBef>
              <a:spcAft>
                <a:spcPct val="0"/>
              </a:spcAft>
              <a:buClr>
                <a:srgbClr val="00628C"/>
              </a:buClr>
              <a:buFont typeface="Arial" charset="0"/>
              <a:buChar char="●"/>
            </a:pPr>
            <a:endParaRPr lang="en-GB" sz="2800">
              <a:solidFill>
                <a:srgbClr val="000000"/>
              </a:solidFill>
              <a:latin typeface="Arial" charset="0"/>
            </a:endParaRPr>
          </a:p>
        </p:txBody>
      </p:sp>
    </p:spTree>
    <p:extLst>
      <p:ext uri="{BB962C8B-B14F-4D97-AF65-F5344CB8AC3E}">
        <p14:creationId xmlns:p14="http://schemas.microsoft.com/office/powerpoint/2010/main" val="4780629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mph" presetSubtype="0" fill="hold" nodeType="clickEffect">
                                  <p:stCondLst>
                                    <p:cond delay="0"/>
                                  </p:stCondLst>
                                  <p:childTnLst>
                                    <p:animEffect transition="out" filter="fade">
                                      <p:cBhvr>
                                        <p:cTn id="6" dur="1000" tmFilter="0, 0; .2, .5; .8, .5; 1, 0"/>
                                        <p:tgtEl>
                                          <p:spTgt spid="17"/>
                                        </p:tgtEl>
                                      </p:cBhvr>
                                    </p:animEffect>
                                    <p:animScale>
                                      <p:cBhvr>
                                        <p:cTn id="7" dur="500" autoRev="1" fill="hold"/>
                                        <p:tgtEl>
                                          <p:spTgt spid="17"/>
                                        </p:tgtEl>
                                      </p:cBhvr>
                                      <p:by x="105000" y="105000"/>
                                    </p:animScale>
                                  </p:childTnLst>
                                </p:cTn>
                              </p:par>
                            </p:childTnLst>
                          </p:cTn>
                        </p:par>
                        <p:par>
                          <p:cTn id="8" fill="hold">
                            <p:stCondLst>
                              <p:cond delay="1000"/>
                            </p:stCondLst>
                            <p:childTnLst>
                              <p:par>
                                <p:cTn id="9" presetID="26" presetClass="emph" presetSubtype="0" fill="hold" nodeType="afterEffect">
                                  <p:stCondLst>
                                    <p:cond delay="0"/>
                                  </p:stCondLst>
                                  <p:childTnLst>
                                    <p:animEffect transition="out" filter="fade">
                                      <p:cBhvr>
                                        <p:cTn id="10" dur="1000" tmFilter="0, 0; .2, .5; .8, .5; 1, 0"/>
                                        <p:tgtEl>
                                          <p:spTgt spid="7"/>
                                        </p:tgtEl>
                                      </p:cBhvr>
                                    </p:animEffect>
                                    <p:animScale>
                                      <p:cBhvr>
                                        <p:cTn id="11" dur="500" autoRev="1" fill="hold"/>
                                        <p:tgtEl>
                                          <p:spTgt spid="7"/>
                                        </p:tgtEl>
                                      </p:cBhvr>
                                      <p:by x="105000" y="105000"/>
                                    </p:animScale>
                                  </p:childTnLst>
                                </p:cTn>
                              </p:par>
                            </p:childTnLst>
                          </p:cTn>
                        </p:par>
                        <p:par>
                          <p:cTn id="12" fill="hold">
                            <p:stCondLst>
                              <p:cond delay="2000"/>
                            </p:stCondLst>
                            <p:childTnLst>
                              <p:par>
                                <p:cTn id="13" presetID="26" presetClass="emph" presetSubtype="0" fill="hold" nodeType="afterEffect">
                                  <p:stCondLst>
                                    <p:cond delay="0"/>
                                  </p:stCondLst>
                                  <p:childTnLst>
                                    <p:animEffect transition="out" filter="fade">
                                      <p:cBhvr>
                                        <p:cTn id="14" dur="1000" tmFilter="0, 0; .2, .5; .8, .5; 1, 0"/>
                                        <p:tgtEl>
                                          <p:spTgt spid="8"/>
                                        </p:tgtEl>
                                      </p:cBhvr>
                                    </p:animEffect>
                                    <p:animScale>
                                      <p:cBhvr>
                                        <p:cTn id="15" dur="500" autoRev="1" fill="hold"/>
                                        <p:tgtEl>
                                          <p:spTgt spid="8"/>
                                        </p:tgtEl>
                                      </p:cBhvr>
                                      <p:by x="105000" y="105000"/>
                                    </p:animScale>
                                  </p:childTnLst>
                                </p:cTn>
                              </p:par>
                            </p:childTnLst>
                          </p:cTn>
                        </p:par>
                        <p:par>
                          <p:cTn id="16" fill="hold">
                            <p:stCondLst>
                              <p:cond delay="3000"/>
                            </p:stCondLst>
                            <p:childTnLst>
                              <p:par>
                                <p:cTn id="17" presetID="26" presetClass="emph" presetSubtype="0" fill="hold" nodeType="afterEffect">
                                  <p:stCondLst>
                                    <p:cond delay="0"/>
                                  </p:stCondLst>
                                  <p:childTnLst>
                                    <p:animEffect transition="out" filter="fade">
                                      <p:cBhvr>
                                        <p:cTn id="18" dur="1000" tmFilter="0, 0; .2, .5; .8, .5; 1, 0"/>
                                        <p:tgtEl>
                                          <p:spTgt spid="11"/>
                                        </p:tgtEl>
                                      </p:cBhvr>
                                    </p:animEffect>
                                    <p:animScale>
                                      <p:cBhvr>
                                        <p:cTn id="19" dur="500" autoRev="1" fill="hold"/>
                                        <p:tgtEl>
                                          <p:spTgt spid="11"/>
                                        </p:tgtEl>
                                      </p:cBhvr>
                                      <p:by x="105000" y="105000"/>
                                    </p:animScale>
                                  </p:childTnLst>
                                </p:cTn>
                              </p:par>
                            </p:childTnLst>
                          </p:cTn>
                        </p:par>
                        <p:par>
                          <p:cTn id="20" fill="hold">
                            <p:stCondLst>
                              <p:cond delay="4000"/>
                            </p:stCondLst>
                            <p:childTnLst>
                              <p:par>
                                <p:cTn id="21" presetID="26" presetClass="emph" presetSubtype="0" fill="hold" nodeType="afterEffect">
                                  <p:stCondLst>
                                    <p:cond delay="0"/>
                                  </p:stCondLst>
                                  <p:childTnLst>
                                    <p:animEffect transition="out" filter="fade">
                                      <p:cBhvr>
                                        <p:cTn id="22" dur="1000" tmFilter="0, 0; .2, .5; .8, .5; 1, 0"/>
                                        <p:tgtEl>
                                          <p:spTgt spid="12"/>
                                        </p:tgtEl>
                                      </p:cBhvr>
                                    </p:animEffect>
                                    <p:animScale>
                                      <p:cBhvr>
                                        <p:cTn id="23" dur="500" autoRev="1" fill="hold"/>
                                        <p:tgtEl>
                                          <p:spTgt spid="12"/>
                                        </p:tgtEl>
                                      </p:cBhvr>
                                      <p:by x="105000" y="105000"/>
                                    </p:animScale>
                                  </p:childTnLst>
                                </p:cTn>
                              </p:par>
                            </p:childTnLst>
                          </p:cTn>
                        </p:par>
                        <p:par>
                          <p:cTn id="24" fill="hold">
                            <p:stCondLst>
                              <p:cond delay="5000"/>
                            </p:stCondLst>
                            <p:childTnLst>
                              <p:par>
                                <p:cTn id="25" presetID="26" presetClass="emph" presetSubtype="0" fill="hold" nodeType="afterEffect">
                                  <p:stCondLst>
                                    <p:cond delay="0"/>
                                  </p:stCondLst>
                                  <p:childTnLst>
                                    <p:animEffect transition="out" filter="fade">
                                      <p:cBhvr>
                                        <p:cTn id="26" dur="1000" tmFilter="0, 0; .2, .5; .8, .5; 1, 0"/>
                                        <p:tgtEl>
                                          <p:spTgt spid="13"/>
                                        </p:tgtEl>
                                      </p:cBhvr>
                                    </p:animEffect>
                                    <p:animScale>
                                      <p:cBhvr>
                                        <p:cTn id="27" dur="500" autoRev="1" fill="hold"/>
                                        <p:tgtEl>
                                          <p:spTgt spid="13"/>
                                        </p:tgtEl>
                                      </p:cBhvr>
                                      <p:by x="105000" y="105000"/>
                                    </p:animScale>
                                  </p:childTnLst>
                                </p:cTn>
                              </p:par>
                            </p:childTnLst>
                          </p:cTn>
                        </p:par>
                        <p:par>
                          <p:cTn id="28" fill="hold">
                            <p:stCondLst>
                              <p:cond delay="6000"/>
                            </p:stCondLst>
                            <p:childTnLst>
                              <p:par>
                                <p:cTn id="29" presetID="26" presetClass="emph" presetSubtype="0" fill="hold" nodeType="afterEffect">
                                  <p:stCondLst>
                                    <p:cond delay="0"/>
                                  </p:stCondLst>
                                  <p:childTnLst>
                                    <p:animEffect transition="out" filter="fade">
                                      <p:cBhvr>
                                        <p:cTn id="30" dur="1000" tmFilter="0, 0; .2, .5; .8, .5; 1, 0"/>
                                        <p:tgtEl>
                                          <p:spTgt spid="15"/>
                                        </p:tgtEl>
                                      </p:cBhvr>
                                    </p:animEffect>
                                    <p:animScale>
                                      <p:cBhvr>
                                        <p:cTn id="31" dur="500" autoRev="1" fill="hold"/>
                                        <p:tgtEl>
                                          <p:spTgt spid="15"/>
                                        </p:tgtEl>
                                      </p:cBhvr>
                                      <p:by x="105000" y="105000"/>
                                    </p:animScale>
                                  </p:childTnLst>
                                </p:cTn>
                              </p:par>
                            </p:childTnLst>
                          </p:cTn>
                        </p:par>
                        <p:par>
                          <p:cTn id="32" fill="hold">
                            <p:stCondLst>
                              <p:cond delay="7000"/>
                            </p:stCondLst>
                            <p:childTnLst>
                              <p:par>
                                <p:cTn id="33" presetID="26" presetClass="emph" presetSubtype="0" fill="hold" nodeType="afterEffect">
                                  <p:stCondLst>
                                    <p:cond delay="0"/>
                                  </p:stCondLst>
                                  <p:childTnLst>
                                    <p:animEffect transition="out" filter="fade">
                                      <p:cBhvr>
                                        <p:cTn id="34" dur="1000" tmFilter="0, 0; .2, .5; .8, .5; 1, 0"/>
                                        <p:tgtEl>
                                          <p:spTgt spid="7"/>
                                        </p:tgtEl>
                                      </p:cBhvr>
                                    </p:animEffect>
                                    <p:animScale>
                                      <p:cBhvr>
                                        <p:cTn id="35" dur="500" autoRev="1" fill="hold"/>
                                        <p:tgtEl>
                                          <p:spTgt spid="7"/>
                                        </p:tgtEl>
                                      </p:cBhvr>
                                      <p:by x="105000" y="105000"/>
                                    </p:animScale>
                                  </p:childTnLst>
                                </p:cTn>
                              </p:par>
                              <p:par>
                                <p:cTn id="36" presetID="26" presetClass="emph" presetSubtype="0" fill="hold" nodeType="withEffect">
                                  <p:stCondLst>
                                    <p:cond delay="0"/>
                                  </p:stCondLst>
                                  <p:childTnLst>
                                    <p:animEffect transition="out" filter="fade">
                                      <p:cBhvr>
                                        <p:cTn id="37" dur="1000" tmFilter="0, 0; .2, .5; .8, .5; 1, 0"/>
                                        <p:tgtEl>
                                          <p:spTgt spid="8"/>
                                        </p:tgtEl>
                                      </p:cBhvr>
                                    </p:animEffect>
                                    <p:animScale>
                                      <p:cBhvr>
                                        <p:cTn id="38" dur="500" autoRev="1" fill="hold"/>
                                        <p:tgtEl>
                                          <p:spTgt spid="8"/>
                                        </p:tgtEl>
                                      </p:cBhvr>
                                      <p:by x="105000" y="105000"/>
                                    </p:animScale>
                                  </p:childTnLst>
                                </p:cTn>
                              </p:par>
                              <p:par>
                                <p:cTn id="39" presetID="26" presetClass="emph" presetSubtype="0" fill="hold" nodeType="withEffect">
                                  <p:stCondLst>
                                    <p:cond delay="0"/>
                                  </p:stCondLst>
                                  <p:childTnLst>
                                    <p:animEffect transition="out" filter="fade">
                                      <p:cBhvr>
                                        <p:cTn id="40" dur="1000" tmFilter="0, 0; .2, .5; .8, .5; 1, 0"/>
                                        <p:tgtEl>
                                          <p:spTgt spid="11"/>
                                        </p:tgtEl>
                                      </p:cBhvr>
                                    </p:animEffect>
                                    <p:animScale>
                                      <p:cBhvr>
                                        <p:cTn id="41" dur="500" autoRev="1" fill="hold"/>
                                        <p:tgtEl>
                                          <p:spTgt spid="11"/>
                                        </p:tgtEl>
                                      </p:cBhvr>
                                      <p:by x="105000" y="105000"/>
                                    </p:animScale>
                                  </p:childTnLst>
                                </p:cTn>
                              </p:par>
                              <p:par>
                                <p:cTn id="42" presetID="26" presetClass="emph" presetSubtype="0" fill="hold" nodeType="withEffect">
                                  <p:stCondLst>
                                    <p:cond delay="0"/>
                                  </p:stCondLst>
                                  <p:childTnLst>
                                    <p:animEffect transition="out" filter="fade">
                                      <p:cBhvr>
                                        <p:cTn id="43" dur="1000" tmFilter="0, 0; .2, .5; .8, .5; 1, 0"/>
                                        <p:tgtEl>
                                          <p:spTgt spid="12"/>
                                        </p:tgtEl>
                                      </p:cBhvr>
                                    </p:animEffect>
                                    <p:animScale>
                                      <p:cBhvr>
                                        <p:cTn id="44" dur="500" autoRev="1" fill="hold"/>
                                        <p:tgtEl>
                                          <p:spTgt spid="12"/>
                                        </p:tgtEl>
                                      </p:cBhvr>
                                      <p:by x="105000" y="105000"/>
                                    </p:animScale>
                                  </p:childTnLst>
                                </p:cTn>
                              </p:par>
                              <p:par>
                                <p:cTn id="45" presetID="26" presetClass="emph" presetSubtype="0" fill="hold" nodeType="withEffect">
                                  <p:stCondLst>
                                    <p:cond delay="0"/>
                                  </p:stCondLst>
                                  <p:childTnLst>
                                    <p:animEffect transition="out" filter="fade">
                                      <p:cBhvr>
                                        <p:cTn id="46" dur="1000" tmFilter="0, 0; .2, .5; .8, .5; 1, 0"/>
                                        <p:tgtEl>
                                          <p:spTgt spid="13"/>
                                        </p:tgtEl>
                                      </p:cBhvr>
                                    </p:animEffect>
                                    <p:animScale>
                                      <p:cBhvr>
                                        <p:cTn id="47" dur="500" autoRev="1" fill="hold"/>
                                        <p:tgtEl>
                                          <p:spTgt spid="13"/>
                                        </p:tgtEl>
                                      </p:cBhvr>
                                      <p:by x="105000" y="105000"/>
                                    </p:animScale>
                                  </p:childTnLst>
                                </p:cTn>
                              </p:par>
                              <p:par>
                                <p:cTn id="48" presetID="26" presetClass="emph" presetSubtype="0" fill="hold" nodeType="withEffect">
                                  <p:stCondLst>
                                    <p:cond delay="0"/>
                                  </p:stCondLst>
                                  <p:childTnLst>
                                    <p:animEffect transition="out" filter="fade">
                                      <p:cBhvr>
                                        <p:cTn id="49" dur="1000" tmFilter="0, 0; .2, .5; .8, .5; 1, 0"/>
                                        <p:tgtEl>
                                          <p:spTgt spid="15"/>
                                        </p:tgtEl>
                                      </p:cBhvr>
                                    </p:animEffect>
                                    <p:animScale>
                                      <p:cBhvr>
                                        <p:cTn id="50" dur="500" autoRev="1" fill="hold"/>
                                        <p:tgtEl>
                                          <p:spTgt spid="15"/>
                                        </p:tgtEl>
                                      </p:cBhvr>
                                      <p:by x="105000" y="105000"/>
                                    </p:animScale>
                                  </p:childTnLst>
                                </p:cTn>
                              </p:par>
                              <p:par>
                                <p:cTn id="51" presetID="26" presetClass="emph" presetSubtype="0" fill="hold" grpId="0" nodeType="withEffect">
                                  <p:stCondLst>
                                    <p:cond delay="0"/>
                                  </p:stCondLst>
                                  <p:childTnLst>
                                    <p:animEffect transition="out" filter="fade">
                                      <p:cBhvr>
                                        <p:cTn id="52" dur="1000" tmFilter="0, 0; .2, .5; .8, .5; 1, 0"/>
                                        <p:tgtEl>
                                          <p:spTgt spid="6"/>
                                        </p:tgtEl>
                                      </p:cBhvr>
                                    </p:animEffect>
                                    <p:animScale>
                                      <p:cBhvr>
                                        <p:cTn id="53" dur="500" autoRev="1" fill="hold"/>
                                        <p:tgtEl>
                                          <p:spTgt spid="6"/>
                                        </p:tgtEl>
                                      </p:cBhvr>
                                      <p:by x="105000" y="105000"/>
                                    </p:animScale>
                                  </p:childTnLst>
                                </p:cTn>
                              </p:par>
                              <p:par>
                                <p:cTn id="54" presetID="26" presetClass="emph" presetSubtype="0" fill="hold" grpId="0" nodeType="withEffect">
                                  <p:stCondLst>
                                    <p:cond delay="0"/>
                                  </p:stCondLst>
                                  <p:childTnLst>
                                    <p:animEffect transition="out" filter="fade">
                                      <p:cBhvr>
                                        <p:cTn id="55" dur="1000" tmFilter="0, 0; .2, .5; .8, .5; 1, 0"/>
                                        <p:tgtEl>
                                          <p:spTgt spid="10"/>
                                        </p:tgtEl>
                                      </p:cBhvr>
                                    </p:animEffect>
                                    <p:animScale>
                                      <p:cBhvr>
                                        <p:cTn id="56" dur="500" autoRev="1" fill="hold"/>
                                        <p:tgtEl>
                                          <p:spTgt spid="10"/>
                                        </p:tgtEl>
                                      </p:cBhvr>
                                      <p:by x="105000" y="105000"/>
                                    </p:animScale>
                                  </p:childTnLst>
                                </p:cTn>
                              </p:par>
                              <p:par>
                                <p:cTn id="57" presetID="26" presetClass="emph" presetSubtype="0" fill="hold" grpId="0" nodeType="withEffect">
                                  <p:stCondLst>
                                    <p:cond delay="0"/>
                                  </p:stCondLst>
                                  <p:childTnLst>
                                    <p:animEffect transition="out" filter="fade">
                                      <p:cBhvr>
                                        <p:cTn id="58" dur="1000" tmFilter="0, 0; .2, .5; .8, .5; 1, 0"/>
                                        <p:tgtEl>
                                          <p:spTgt spid="14"/>
                                        </p:tgtEl>
                                      </p:cBhvr>
                                    </p:animEffect>
                                    <p:animScale>
                                      <p:cBhvr>
                                        <p:cTn id="59" dur="500" autoRev="1" fill="hold"/>
                                        <p:tgtEl>
                                          <p:spTgt spid="14"/>
                                        </p:tgtEl>
                                      </p:cBhvr>
                                      <p:by x="105000" y="105000"/>
                                    </p:animScale>
                                  </p:childTnLst>
                                </p:cTn>
                              </p:par>
                              <p:par>
                                <p:cTn id="60" presetID="26" presetClass="emph" presetSubtype="0" fill="hold" nodeType="withEffect">
                                  <p:stCondLst>
                                    <p:cond delay="0"/>
                                  </p:stCondLst>
                                  <p:childTnLst>
                                    <p:animEffect transition="out" filter="fade">
                                      <p:cBhvr>
                                        <p:cTn id="61" dur="1000" tmFilter="0, 0; .2, .5; .8, .5; 1, 0"/>
                                        <p:tgtEl>
                                          <p:spTgt spid="17"/>
                                        </p:tgtEl>
                                      </p:cBhvr>
                                    </p:animEffect>
                                    <p:animScale>
                                      <p:cBhvr>
                                        <p:cTn id="62" dur="500" autoRev="1" fill="hold"/>
                                        <p:tgtEl>
                                          <p:spTgt spid="17"/>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10" grpId="0" animBg="1"/>
      <p:bldP spid="14"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p:txBody>
          <a:bodyPr/>
          <a:lstStyle/>
          <a:p>
            <a:r>
              <a:rPr lang="en-GB" dirty="0"/>
              <a:t>1.4 Composition: 6–10 – step 1:2</a:t>
            </a:r>
          </a:p>
        </p:txBody>
      </p:sp>
      <p:pic>
        <p:nvPicPr>
          <p:cNvPr id="4" name="Picture 3">
            <a:extLst>
              <a:ext uri="{FF2B5EF4-FFF2-40B4-BE49-F238E27FC236}">
                <a16:creationId xmlns:a16="http://schemas.microsoft.com/office/drawing/2014/main" id="{36AD3807-0438-43FF-8A0A-B2B4986B3C1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740131" y="1151412"/>
            <a:ext cx="2711741" cy="3933773"/>
          </a:xfrm>
          <a:prstGeom prst="rect">
            <a:avLst/>
          </a:prstGeom>
        </p:spPr>
      </p:pic>
      <p:sp>
        <p:nvSpPr>
          <p:cNvPr id="16" name="TextBox 15">
            <a:extLst>
              <a:ext uri="{FF2B5EF4-FFF2-40B4-BE49-F238E27FC236}">
                <a16:creationId xmlns:a16="http://schemas.microsoft.com/office/drawing/2014/main" id="{DCA1E0CD-61C3-40AA-A72B-95BFAF1E5FE1}"/>
              </a:ext>
            </a:extLst>
          </p:cNvPr>
          <p:cNvSpPr txBox="1"/>
          <p:nvPr/>
        </p:nvSpPr>
        <p:spPr bwMode="auto">
          <a:xfrm>
            <a:off x="5915980" y="5301209"/>
            <a:ext cx="36004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rtlCol="0" anchor="t" anchorCtr="0" compatLnSpc="1">
            <a:prstTxWarp prst="textNoShape">
              <a:avLst/>
            </a:prstTxWarp>
            <a:spAutoFit/>
          </a:bodyPr>
          <a:lstStyle/>
          <a:p>
            <a:pPr fontAlgn="base">
              <a:spcBef>
                <a:spcPct val="20000"/>
              </a:spcBef>
              <a:spcAft>
                <a:spcPct val="0"/>
              </a:spcAft>
              <a:buClr>
                <a:srgbClr val="82CBDD"/>
              </a:buClr>
            </a:pPr>
            <a:r>
              <a:rPr lang="en-GB" sz="2400" dirty="0">
                <a:solidFill>
                  <a:srgbClr val="000000"/>
                </a:solidFill>
                <a:latin typeface="Myriad Pro Semibold" charset="0"/>
                <a:ea typeface="Myriad Pro Semibold" charset="0"/>
                <a:cs typeface="Myriad Pro Semibold" charset="0"/>
              </a:rPr>
              <a:t>8</a:t>
            </a:r>
          </a:p>
        </p:txBody>
      </p:sp>
      <p:sp>
        <p:nvSpPr>
          <p:cNvPr id="17" name="TextBox 16">
            <a:extLst>
              <a:ext uri="{FF2B5EF4-FFF2-40B4-BE49-F238E27FC236}">
                <a16:creationId xmlns:a16="http://schemas.microsoft.com/office/drawing/2014/main" id="{0D757A08-9147-470E-9A54-22DD79FE27C0}"/>
              </a:ext>
            </a:extLst>
          </p:cNvPr>
          <p:cNvSpPr txBox="1"/>
          <p:nvPr/>
        </p:nvSpPr>
        <p:spPr bwMode="auto">
          <a:xfrm>
            <a:off x="5627948" y="5775648"/>
            <a:ext cx="936104"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rtlCol="0" anchor="t" anchorCtr="0" compatLnSpc="1">
            <a:prstTxWarp prst="textNoShape">
              <a:avLst/>
            </a:prstTxWarp>
            <a:spAutoFit/>
          </a:bodyPr>
          <a:lstStyle/>
          <a:p>
            <a:pPr algn="ctr" fontAlgn="base">
              <a:spcBef>
                <a:spcPct val="20000"/>
              </a:spcBef>
              <a:spcAft>
                <a:spcPct val="0"/>
              </a:spcAft>
              <a:buClr>
                <a:srgbClr val="82CBDD"/>
              </a:buClr>
            </a:pPr>
            <a:r>
              <a:rPr lang="en-GB" sz="2400" dirty="0">
                <a:solidFill>
                  <a:srgbClr val="000000"/>
                </a:solidFill>
                <a:latin typeface="Myriad Pro Semibold" charset="0"/>
                <a:ea typeface="Myriad Pro Semibold" charset="0"/>
                <a:cs typeface="Myriad Pro Semibold" charset="0"/>
              </a:rPr>
              <a:t>eight</a:t>
            </a:r>
          </a:p>
        </p:txBody>
      </p:sp>
    </p:spTree>
    <p:extLst>
      <p:ext uri="{BB962C8B-B14F-4D97-AF65-F5344CB8AC3E}">
        <p14:creationId xmlns:p14="http://schemas.microsoft.com/office/powerpoint/2010/main" val="35679916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500"/>
                                        <p:tgtEl>
                                          <p:spTgt spid="16"/>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fade">
                                      <p:cBhvr>
                                        <p:cTn id="11"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17"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1BC41888-4187-4079-A533-AFACFD17F2F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740131" y="1268760"/>
            <a:ext cx="2711741" cy="3631174"/>
          </a:xfrm>
          <a:prstGeom prst="rect">
            <a:avLst/>
          </a:prstGeom>
        </p:spPr>
      </p:pic>
      <p:sp>
        <p:nvSpPr>
          <p:cNvPr id="2" name="Text Placeholder 1"/>
          <p:cNvSpPr>
            <a:spLocks noGrp="1"/>
          </p:cNvSpPr>
          <p:nvPr>
            <p:ph type="body" sz="quarter" idx="11"/>
          </p:nvPr>
        </p:nvSpPr>
        <p:spPr/>
        <p:txBody>
          <a:bodyPr/>
          <a:lstStyle/>
          <a:p>
            <a:r>
              <a:rPr lang="en-GB" dirty="0"/>
              <a:t>1.4 Composition: 6–10 – step 1:2</a:t>
            </a:r>
          </a:p>
        </p:txBody>
      </p:sp>
      <p:sp>
        <p:nvSpPr>
          <p:cNvPr id="16" name="TextBox 15">
            <a:extLst>
              <a:ext uri="{FF2B5EF4-FFF2-40B4-BE49-F238E27FC236}">
                <a16:creationId xmlns:a16="http://schemas.microsoft.com/office/drawing/2014/main" id="{DCA1E0CD-61C3-40AA-A72B-95BFAF1E5FE1}"/>
              </a:ext>
            </a:extLst>
          </p:cNvPr>
          <p:cNvSpPr txBox="1"/>
          <p:nvPr/>
        </p:nvSpPr>
        <p:spPr bwMode="auto">
          <a:xfrm>
            <a:off x="5915980" y="5301209"/>
            <a:ext cx="36004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rtlCol="0" anchor="t" anchorCtr="0" compatLnSpc="1">
            <a:prstTxWarp prst="textNoShape">
              <a:avLst/>
            </a:prstTxWarp>
            <a:spAutoFit/>
          </a:bodyPr>
          <a:lstStyle/>
          <a:p>
            <a:pPr fontAlgn="base">
              <a:spcBef>
                <a:spcPct val="20000"/>
              </a:spcBef>
              <a:spcAft>
                <a:spcPct val="0"/>
              </a:spcAft>
              <a:buClr>
                <a:srgbClr val="82CBDD"/>
              </a:buClr>
            </a:pPr>
            <a:r>
              <a:rPr lang="en-GB" sz="2400" dirty="0">
                <a:solidFill>
                  <a:srgbClr val="000000"/>
                </a:solidFill>
                <a:latin typeface="Myriad Pro Semibold" charset="0"/>
                <a:ea typeface="Myriad Pro Semibold" charset="0"/>
                <a:cs typeface="Myriad Pro Semibold" charset="0"/>
              </a:rPr>
              <a:t>6</a:t>
            </a:r>
          </a:p>
        </p:txBody>
      </p:sp>
      <p:sp>
        <p:nvSpPr>
          <p:cNvPr id="17" name="TextBox 16">
            <a:extLst>
              <a:ext uri="{FF2B5EF4-FFF2-40B4-BE49-F238E27FC236}">
                <a16:creationId xmlns:a16="http://schemas.microsoft.com/office/drawing/2014/main" id="{0D757A08-9147-470E-9A54-22DD79FE27C0}"/>
              </a:ext>
            </a:extLst>
          </p:cNvPr>
          <p:cNvSpPr txBox="1"/>
          <p:nvPr/>
        </p:nvSpPr>
        <p:spPr bwMode="auto">
          <a:xfrm>
            <a:off x="5627948" y="5775648"/>
            <a:ext cx="936104"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rtlCol="0" anchor="t" anchorCtr="0" compatLnSpc="1">
            <a:prstTxWarp prst="textNoShape">
              <a:avLst/>
            </a:prstTxWarp>
            <a:spAutoFit/>
          </a:bodyPr>
          <a:lstStyle/>
          <a:p>
            <a:pPr algn="ctr" fontAlgn="base">
              <a:spcBef>
                <a:spcPct val="20000"/>
              </a:spcBef>
              <a:spcAft>
                <a:spcPct val="0"/>
              </a:spcAft>
              <a:buClr>
                <a:srgbClr val="82CBDD"/>
              </a:buClr>
            </a:pPr>
            <a:r>
              <a:rPr lang="en-GB" sz="2400" dirty="0">
                <a:solidFill>
                  <a:srgbClr val="000000"/>
                </a:solidFill>
                <a:latin typeface="Myriad Pro Semibold" charset="0"/>
                <a:ea typeface="Myriad Pro Semibold" charset="0"/>
                <a:cs typeface="Myriad Pro Semibold" charset="0"/>
              </a:rPr>
              <a:t>six</a:t>
            </a:r>
          </a:p>
        </p:txBody>
      </p:sp>
    </p:spTree>
    <p:extLst>
      <p:ext uri="{BB962C8B-B14F-4D97-AF65-F5344CB8AC3E}">
        <p14:creationId xmlns:p14="http://schemas.microsoft.com/office/powerpoint/2010/main" val="29987303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500"/>
                                        <p:tgtEl>
                                          <p:spTgt spid="16"/>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fade">
                                      <p:cBhvr>
                                        <p:cTn id="11"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17"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p:txBody>
          <a:bodyPr/>
          <a:lstStyle/>
          <a:p>
            <a:r>
              <a:rPr lang="en-GB" dirty="0"/>
              <a:t>1.4 Composition: 6–10 – step 1:2</a:t>
            </a:r>
          </a:p>
        </p:txBody>
      </p:sp>
      <p:sp>
        <p:nvSpPr>
          <p:cNvPr id="16" name="TextBox 15">
            <a:extLst>
              <a:ext uri="{FF2B5EF4-FFF2-40B4-BE49-F238E27FC236}">
                <a16:creationId xmlns:a16="http://schemas.microsoft.com/office/drawing/2014/main" id="{DCA1E0CD-61C3-40AA-A72B-95BFAF1E5FE1}"/>
              </a:ext>
            </a:extLst>
          </p:cNvPr>
          <p:cNvSpPr txBox="1"/>
          <p:nvPr/>
        </p:nvSpPr>
        <p:spPr bwMode="auto">
          <a:xfrm>
            <a:off x="5915980" y="5301209"/>
            <a:ext cx="36004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rtlCol="0" anchor="t" anchorCtr="0" compatLnSpc="1">
            <a:prstTxWarp prst="textNoShape">
              <a:avLst/>
            </a:prstTxWarp>
            <a:spAutoFit/>
          </a:bodyPr>
          <a:lstStyle/>
          <a:p>
            <a:pPr fontAlgn="base">
              <a:spcBef>
                <a:spcPct val="20000"/>
              </a:spcBef>
              <a:spcAft>
                <a:spcPct val="0"/>
              </a:spcAft>
              <a:buClr>
                <a:srgbClr val="82CBDD"/>
              </a:buClr>
            </a:pPr>
            <a:r>
              <a:rPr lang="en-GB" sz="2400" dirty="0">
                <a:solidFill>
                  <a:srgbClr val="000000"/>
                </a:solidFill>
                <a:latin typeface="Myriad Pro Semibold" charset="0"/>
                <a:ea typeface="Myriad Pro Semibold" charset="0"/>
                <a:cs typeface="Myriad Pro Semibold" charset="0"/>
              </a:rPr>
              <a:t>9</a:t>
            </a:r>
          </a:p>
        </p:txBody>
      </p:sp>
      <p:sp>
        <p:nvSpPr>
          <p:cNvPr id="17" name="TextBox 16">
            <a:extLst>
              <a:ext uri="{FF2B5EF4-FFF2-40B4-BE49-F238E27FC236}">
                <a16:creationId xmlns:a16="http://schemas.microsoft.com/office/drawing/2014/main" id="{0D757A08-9147-470E-9A54-22DD79FE27C0}"/>
              </a:ext>
            </a:extLst>
          </p:cNvPr>
          <p:cNvSpPr txBox="1"/>
          <p:nvPr/>
        </p:nvSpPr>
        <p:spPr bwMode="auto">
          <a:xfrm>
            <a:off x="5627948" y="5775648"/>
            <a:ext cx="936104"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rtlCol="0" anchor="t" anchorCtr="0" compatLnSpc="1">
            <a:prstTxWarp prst="textNoShape">
              <a:avLst/>
            </a:prstTxWarp>
            <a:spAutoFit/>
          </a:bodyPr>
          <a:lstStyle/>
          <a:p>
            <a:pPr algn="ctr" fontAlgn="base">
              <a:spcBef>
                <a:spcPct val="20000"/>
              </a:spcBef>
              <a:spcAft>
                <a:spcPct val="0"/>
              </a:spcAft>
              <a:buClr>
                <a:srgbClr val="82CBDD"/>
              </a:buClr>
            </a:pPr>
            <a:r>
              <a:rPr lang="en-GB" sz="2400" dirty="0">
                <a:solidFill>
                  <a:srgbClr val="000000"/>
                </a:solidFill>
                <a:latin typeface="Myriad Pro Semibold" charset="0"/>
                <a:ea typeface="Myriad Pro Semibold" charset="0"/>
                <a:cs typeface="Myriad Pro Semibold" charset="0"/>
              </a:rPr>
              <a:t>nine</a:t>
            </a:r>
          </a:p>
        </p:txBody>
      </p:sp>
      <p:pic>
        <p:nvPicPr>
          <p:cNvPr id="8" name="Picture 7">
            <a:extLst>
              <a:ext uri="{FF2B5EF4-FFF2-40B4-BE49-F238E27FC236}">
                <a16:creationId xmlns:a16="http://schemas.microsoft.com/office/drawing/2014/main" id="{35F53947-71ED-4DCD-BC13-4048B2CFE45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740131" y="1628800"/>
            <a:ext cx="2711741" cy="2979424"/>
          </a:xfrm>
          <a:prstGeom prst="rect">
            <a:avLst/>
          </a:prstGeom>
        </p:spPr>
      </p:pic>
    </p:spTree>
    <p:extLst>
      <p:ext uri="{BB962C8B-B14F-4D97-AF65-F5344CB8AC3E}">
        <p14:creationId xmlns:p14="http://schemas.microsoft.com/office/powerpoint/2010/main" val="7998019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500"/>
                                        <p:tgtEl>
                                          <p:spTgt spid="16"/>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fade">
                                      <p:cBhvr>
                                        <p:cTn id="11"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17"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id="{777738B8-D608-497A-A13B-9F89432D119B}"/>
              </a:ext>
            </a:extLst>
          </p:cNvPr>
          <p:cNvSpPr>
            <a:spLocks noGrp="1"/>
          </p:cNvSpPr>
          <p:nvPr>
            <p:ph type="ftr" sz="quarter" idx="11"/>
          </p:nvPr>
        </p:nvSpPr>
        <p:spPr/>
        <p:txBody>
          <a:bodyPr/>
          <a:lstStyle/>
          <a:p>
            <a:pPr>
              <a:defRPr/>
            </a:pPr>
            <a:r>
              <a:rPr lang="en-GB" dirty="0"/>
              <a:t>Curriculum Prioritisation for Primary Maths</a:t>
            </a:r>
          </a:p>
        </p:txBody>
      </p:sp>
      <p:sp>
        <p:nvSpPr>
          <p:cNvPr id="6" name="Content Placeholder 10">
            <a:extLst>
              <a:ext uri="{FF2B5EF4-FFF2-40B4-BE49-F238E27FC236}">
                <a16:creationId xmlns:a16="http://schemas.microsoft.com/office/drawing/2014/main" id="{6B3DC813-0F66-4EE3-8EA3-390547BADAA4}"/>
              </a:ext>
            </a:extLst>
          </p:cNvPr>
          <p:cNvSpPr txBox="1">
            <a:spLocks/>
          </p:cNvSpPr>
          <p:nvPr/>
        </p:nvSpPr>
        <p:spPr>
          <a:xfrm>
            <a:off x="594008" y="3429000"/>
            <a:ext cx="11140162" cy="695052"/>
          </a:xfrm>
          <a:prstGeom prst="rect">
            <a:avLst/>
          </a:prstGeom>
        </p:spPr>
        <p:txBody>
          <a:bodyPr/>
          <a:lstStyle>
            <a:lvl1pPr marL="257168" indent="-257168" algn="l" rtl="0" eaLnBrk="0" fontAlgn="base" hangingPunct="0">
              <a:spcBef>
                <a:spcPct val="20000"/>
              </a:spcBef>
              <a:spcAft>
                <a:spcPct val="0"/>
              </a:spcAft>
              <a:buClr>
                <a:schemeClr val="tx2"/>
              </a:buClr>
              <a:buFont typeface="Arial" panose="020B0604020202020204" pitchFamily="34" charset="0"/>
              <a:defRPr sz="2400">
                <a:solidFill>
                  <a:srgbClr val="585858"/>
                </a:solidFill>
                <a:latin typeface="+mn-lt"/>
                <a:ea typeface="+mn-ea"/>
                <a:cs typeface="+mn-cs"/>
              </a:defRPr>
            </a:lvl1pPr>
            <a:lvl2pPr marL="557199" indent="-214308" algn="l" rtl="0" eaLnBrk="0" fontAlgn="base" hangingPunct="0">
              <a:spcBef>
                <a:spcPct val="20000"/>
              </a:spcBef>
              <a:spcAft>
                <a:spcPct val="0"/>
              </a:spcAft>
              <a:buClr>
                <a:srgbClr val="00628C"/>
              </a:buClr>
              <a:buFont typeface="Arial" panose="020B0604020202020204" pitchFamily="34" charset="0"/>
              <a:buChar char="●"/>
              <a:defRPr sz="2100">
                <a:solidFill>
                  <a:srgbClr val="585858"/>
                </a:solidFill>
                <a:latin typeface="+mn-lt"/>
              </a:defRPr>
            </a:lvl2pPr>
            <a:lvl3pPr marL="857228" indent="-171446" algn="l" rtl="0" eaLnBrk="0" fontAlgn="base" hangingPunct="0">
              <a:spcBef>
                <a:spcPct val="20000"/>
              </a:spcBef>
              <a:spcAft>
                <a:spcPct val="0"/>
              </a:spcAft>
              <a:buClr>
                <a:srgbClr val="00628C"/>
              </a:buClr>
              <a:buFont typeface="Arial" panose="020B0604020202020204" pitchFamily="34" charset="0"/>
              <a:buChar char="–"/>
              <a:defRPr sz="1800">
                <a:solidFill>
                  <a:srgbClr val="585858"/>
                </a:solidFill>
                <a:latin typeface="+mn-lt"/>
              </a:defRPr>
            </a:lvl3pPr>
            <a:lvl4pPr marL="1200120" indent="-171446" algn="l" rtl="0" eaLnBrk="0" fontAlgn="base" hangingPunct="0">
              <a:spcBef>
                <a:spcPct val="20000"/>
              </a:spcBef>
              <a:spcAft>
                <a:spcPct val="0"/>
              </a:spcAft>
              <a:buClr>
                <a:schemeClr val="accent2"/>
              </a:buClr>
              <a:buFont typeface="Arial" panose="020B0604020202020204" pitchFamily="34" charset="0"/>
              <a:buChar char="●"/>
              <a:defRPr sz="1425">
                <a:solidFill>
                  <a:schemeClr val="tx1"/>
                </a:solidFill>
                <a:latin typeface="+mn-lt"/>
              </a:defRPr>
            </a:lvl4pPr>
            <a:lvl5pPr marL="1543012" indent="-171446" algn="l" rtl="0" eaLnBrk="0" fontAlgn="base" hangingPunct="0">
              <a:spcBef>
                <a:spcPct val="20000"/>
              </a:spcBef>
              <a:spcAft>
                <a:spcPct val="0"/>
              </a:spcAft>
              <a:buClr>
                <a:schemeClr val="tx2"/>
              </a:buClr>
              <a:buFont typeface="Arial" panose="020B0604020202020204" pitchFamily="34" charset="0"/>
              <a:buChar char="●"/>
              <a:defRPr sz="1425">
                <a:solidFill>
                  <a:schemeClr val="tx1"/>
                </a:solidFill>
                <a:latin typeface="+mn-lt"/>
              </a:defRPr>
            </a:lvl5pPr>
            <a:lvl6pPr marL="1885903" indent="-171446" algn="l" rtl="0" fontAlgn="base">
              <a:spcBef>
                <a:spcPct val="20000"/>
              </a:spcBef>
              <a:spcAft>
                <a:spcPct val="0"/>
              </a:spcAft>
              <a:buClr>
                <a:schemeClr val="tx2"/>
              </a:buClr>
              <a:buFont typeface="Arial" charset="0"/>
              <a:buChar char="●"/>
              <a:defRPr sz="1425">
                <a:solidFill>
                  <a:schemeClr val="tx1"/>
                </a:solidFill>
                <a:latin typeface="+mn-lt"/>
              </a:defRPr>
            </a:lvl6pPr>
            <a:lvl7pPr marL="2228795" indent="-171446" algn="l" rtl="0" fontAlgn="base">
              <a:spcBef>
                <a:spcPct val="20000"/>
              </a:spcBef>
              <a:spcAft>
                <a:spcPct val="0"/>
              </a:spcAft>
              <a:buClr>
                <a:schemeClr val="tx2"/>
              </a:buClr>
              <a:buFont typeface="Arial" charset="0"/>
              <a:buChar char="●"/>
              <a:defRPr sz="1425">
                <a:solidFill>
                  <a:schemeClr val="tx1"/>
                </a:solidFill>
                <a:latin typeface="+mn-lt"/>
              </a:defRPr>
            </a:lvl7pPr>
            <a:lvl8pPr marL="2571686" indent="-171446" algn="l" rtl="0" fontAlgn="base">
              <a:spcBef>
                <a:spcPct val="20000"/>
              </a:spcBef>
              <a:spcAft>
                <a:spcPct val="0"/>
              </a:spcAft>
              <a:buClr>
                <a:schemeClr val="tx2"/>
              </a:buClr>
              <a:buFont typeface="Arial" charset="0"/>
              <a:buChar char="●"/>
              <a:defRPr sz="1425">
                <a:solidFill>
                  <a:schemeClr val="tx1"/>
                </a:solidFill>
                <a:latin typeface="+mn-lt"/>
              </a:defRPr>
            </a:lvl8pPr>
            <a:lvl9pPr marL="2914577" indent="-171446" algn="l" rtl="0" fontAlgn="base">
              <a:spcBef>
                <a:spcPct val="20000"/>
              </a:spcBef>
              <a:spcAft>
                <a:spcPct val="0"/>
              </a:spcAft>
              <a:buClr>
                <a:schemeClr val="tx2"/>
              </a:buClr>
              <a:buFont typeface="Arial" charset="0"/>
              <a:buChar char="●"/>
              <a:defRPr sz="1425">
                <a:solidFill>
                  <a:schemeClr val="tx1"/>
                </a:solidFill>
                <a:latin typeface="+mn-lt"/>
              </a:defRPr>
            </a:lvl9pPr>
          </a:lstStyle>
          <a:p>
            <a:pPr marL="0" marR="0" lvl="0" indent="0" algn="l" defTabSz="914400" rtl="0" eaLnBrk="0" fontAlgn="base" latinLnBrk="0" hangingPunct="0">
              <a:lnSpc>
                <a:spcPct val="120000"/>
              </a:lnSpc>
              <a:spcBef>
                <a:spcPts val="450"/>
              </a:spcBef>
              <a:spcAft>
                <a:spcPts val="450"/>
              </a:spcAft>
              <a:buClr>
                <a:srgbClr val="585858"/>
              </a:buClr>
              <a:buSzTx/>
              <a:buFont typeface="Arial" panose="020B0604020202020204" pitchFamily="34" charset="0"/>
              <a:buNone/>
              <a:tabLst/>
              <a:defRPr/>
            </a:pPr>
            <a:r>
              <a:rPr kumimoji="0" lang="en-GB" sz="2200" b="0" i="0" u="none" strike="noStrike" kern="0" cap="none" spc="0" normalizeH="0" baseline="0" noProof="0" dirty="0">
                <a:ln>
                  <a:noFill/>
                </a:ln>
                <a:solidFill>
                  <a:srgbClr val="585858"/>
                </a:solidFill>
                <a:effectLst/>
                <a:uLnTx/>
                <a:uFillTx/>
                <a:latin typeface="Arial" panose="020B0604020202020204" pitchFamily="34" charset="0"/>
                <a:ea typeface="+mn-ea"/>
                <a:cs typeface="Arial" panose="020B0604020202020204" pitchFamily="34" charset="0"/>
              </a:rPr>
              <a:t>The following slides have been collated to support the teaching of this learning </a:t>
            </a:r>
            <a:r>
              <a:rPr lang="en-GB" sz="2200" kern="0" dirty="0">
                <a:latin typeface="Arial" panose="020B0604020202020204" pitchFamily="34" charset="0"/>
                <a:cs typeface="Arial" panose="020B0604020202020204" pitchFamily="34" charset="0"/>
              </a:rPr>
              <a:t>o</a:t>
            </a:r>
            <a:r>
              <a:rPr kumimoji="0" lang="en-GB" sz="2200" b="0" i="0" u="none" strike="noStrike" kern="0" cap="none" spc="0" normalizeH="0" baseline="0" noProof="0" dirty="0" err="1">
                <a:ln>
                  <a:noFill/>
                </a:ln>
                <a:solidFill>
                  <a:srgbClr val="585858"/>
                </a:solidFill>
                <a:effectLst/>
                <a:uLnTx/>
                <a:uFillTx/>
                <a:latin typeface="Arial" panose="020B0604020202020204" pitchFamily="34" charset="0"/>
                <a:ea typeface="+mn-ea"/>
                <a:cs typeface="Arial" panose="020B0604020202020204" pitchFamily="34" charset="0"/>
              </a:rPr>
              <a:t>utcome</a:t>
            </a:r>
            <a:r>
              <a:rPr kumimoji="0" lang="en-GB" sz="2200" b="0" i="0" u="none" strike="noStrike" kern="0" cap="none" spc="0" normalizeH="0" baseline="0" noProof="0" dirty="0">
                <a:ln>
                  <a:noFill/>
                </a:ln>
                <a:solidFill>
                  <a:srgbClr val="585858"/>
                </a:solidFill>
                <a:effectLst/>
                <a:uLnTx/>
                <a:uFillTx/>
                <a:latin typeface="Arial" panose="020B0604020202020204" pitchFamily="34" charset="0"/>
                <a:ea typeface="+mn-ea"/>
                <a:cs typeface="Arial" panose="020B0604020202020204" pitchFamily="34" charset="0"/>
              </a:rPr>
              <a:t>. </a:t>
            </a:r>
            <a:endParaRPr lang="en-GB" sz="2200" kern="0" dirty="0">
              <a:latin typeface="Arial" panose="020B0604020202020204" pitchFamily="34" charset="0"/>
              <a:cs typeface="Arial" panose="020B0604020202020204" pitchFamily="34" charset="0"/>
            </a:endParaRPr>
          </a:p>
        </p:txBody>
      </p:sp>
      <p:sp>
        <p:nvSpPr>
          <p:cNvPr id="5" name="Title 1">
            <a:extLst>
              <a:ext uri="{FF2B5EF4-FFF2-40B4-BE49-F238E27FC236}">
                <a16:creationId xmlns:a16="http://schemas.microsoft.com/office/drawing/2014/main" id="{951C01F2-34EA-4C3D-8F4C-CDE89203DB3C}"/>
              </a:ext>
            </a:extLst>
          </p:cNvPr>
          <p:cNvSpPr txBox="1">
            <a:spLocks/>
          </p:cNvSpPr>
          <p:nvPr/>
        </p:nvSpPr>
        <p:spPr>
          <a:xfrm>
            <a:off x="594008" y="246063"/>
            <a:ext cx="11262632" cy="426170"/>
          </a:xfrm>
          <a:prstGeom prst="rect">
            <a:avLst/>
          </a:prstGeom>
        </p:spPr>
        <p:txBody>
          <a:bodyPr vert="horz" lIns="91440" tIns="45720" rIns="91440" bIns="45720" rtlCol="0" anchor="t">
            <a:normAutofit/>
          </a:bodyPr>
          <a:lstStyle>
            <a:lvl1pPr algn="l" defTabSz="914400" rtl="0" eaLnBrk="1" latinLnBrk="0" hangingPunct="1">
              <a:lnSpc>
                <a:spcPct val="90000"/>
              </a:lnSpc>
              <a:spcBef>
                <a:spcPct val="0"/>
              </a:spcBef>
              <a:buNone/>
              <a:defRPr sz="2000" b="0" kern="1200">
                <a:solidFill>
                  <a:schemeClr val="bg1"/>
                </a:solidFill>
                <a:latin typeface="Arial" panose="020B0604020202020204" pitchFamily="34" charset="0"/>
                <a:ea typeface="+mj-ea"/>
                <a:cs typeface="Arial" panose="020B0604020202020204" pitchFamily="34" charset="0"/>
              </a:defRPr>
            </a:lvl1pPr>
          </a:lstStyle>
          <a:p>
            <a:r>
              <a:rPr lang="en-GB" sz="2400" b="1" i="0" u="none" strike="noStrike" dirty="0">
                <a:effectLst/>
              </a:rPr>
              <a:t>Year </a:t>
            </a:r>
            <a:r>
              <a:rPr lang="en-GB" sz="2400" b="1" dirty="0"/>
              <a:t>1</a:t>
            </a:r>
            <a:r>
              <a:rPr lang="en-GB" sz="2400" b="1" i="0" u="none" strike="noStrike" dirty="0">
                <a:effectLst/>
              </a:rPr>
              <a:t>, Unit </a:t>
            </a:r>
            <a:r>
              <a:rPr lang="en-GB" sz="2400" b="1" dirty="0"/>
              <a:t>5</a:t>
            </a:r>
            <a:r>
              <a:rPr lang="en-GB" sz="2400" b="1" i="0" u="none" strike="noStrike" dirty="0">
                <a:effectLst/>
              </a:rPr>
              <a:t>, Learning Outcome 2</a:t>
            </a:r>
            <a:endParaRPr lang="en-GB" sz="2400" b="1" dirty="0"/>
          </a:p>
        </p:txBody>
      </p:sp>
      <p:graphicFrame>
        <p:nvGraphicFramePr>
          <p:cNvPr id="10" name="Table 10">
            <a:extLst>
              <a:ext uri="{FF2B5EF4-FFF2-40B4-BE49-F238E27FC236}">
                <a16:creationId xmlns:a16="http://schemas.microsoft.com/office/drawing/2014/main" id="{C8AEA980-8737-4C62-9C52-A5792F98577C}"/>
              </a:ext>
            </a:extLst>
          </p:cNvPr>
          <p:cNvGraphicFramePr>
            <a:graphicFrameLocks noGrp="1"/>
          </p:cNvGraphicFramePr>
          <p:nvPr>
            <p:extLst>
              <p:ext uri="{D42A27DB-BD31-4B8C-83A1-F6EECF244321}">
                <p14:modId xmlns:p14="http://schemas.microsoft.com/office/powerpoint/2010/main" val="2181642417"/>
              </p:ext>
            </p:extLst>
          </p:nvPr>
        </p:nvGraphicFramePr>
        <p:xfrm>
          <a:off x="594008" y="1097546"/>
          <a:ext cx="11140162" cy="2180225"/>
        </p:xfrm>
        <a:graphic>
          <a:graphicData uri="http://schemas.openxmlformats.org/drawingml/2006/table">
            <a:tbl>
              <a:tblPr firstRow="1" bandRow="1">
                <a:tableStyleId>{5C22544A-7EE6-4342-B048-85BDC9FD1C3A}</a:tableStyleId>
              </a:tblPr>
              <a:tblGrid>
                <a:gridCol w="11140162">
                  <a:extLst>
                    <a:ext uri="{9D8B030D-6E8A-4147-A177-3AD203B41FA5}">
                      <a16:colId xmlns:a16="http://schemas.microsoft.com/office/drawing/2014/main" val="1060325041"/>
                    </a:ext>
                  </a:extLst>
                </a:gridCol>
              </a:tblGrid>
              <a:tr h="573094">
                <a:tc>
                  <a:txBody>
                    <a:bodyPr/>
                    <a:lstStyle/>
                    <a:p>
                      <a:pPr algn="l"/>
                      <a:r>
                        <a:rPr lang="en-GB" sz="2000" dirty="0">
                          <a:latin typeface="Arial" panose="020B0604020202020204" pitchFamily="34" charset="0"/>
                          <a:cs typeface="Arial" panose="020B0604020202020204" pitchFamily="34" charset="0"/>
                        </a:rPr>
                        <a:t>Learning Outcome 2</a:t>
                      </a:r>
                    </a:p>
                  </a:txBody>
                  <a:tcPr anchor="ctr">
                    <a:solidFill>
                      <a:srgbClr val="327473"/>
                    </a:solidFill>
                  </a:tcPr>
                </a:tc>
                <a:extLst>
                  <a:ext uri="{0D108BD9-81ED-4DB2-BD59-A6C34878D82A}">
                    <a16:rowId xmlns:a16="http://schemas.microsoft.com/office/drawing/2014/main" val="2928509842"/>
                  </a:ext>
                </a:extLst>
              </a:tr>
              <a:tr h="1607131">
                <a:tc>
                  <a:txBody>
                    <a:bodyPr/>
                    <a:lstStyle/>
                    <a:p>
                      <a:r>
                        <a:rPr lang="en-GB" sz="2400" b="1" dirty="0">
                          <a:solidFill>
                            <a:schemeClr val="tx1">
                              <a:lumMod val="65000"/>
                              <a:lumOff val="35000"/>
                            </a:schemeClr>
                          </a:solidFill>
                          <a:latin typeface="Arial" panose="020B0604020202020204" pitchFamily="34" charset="0"/>
                          <a:cs typeface="Arial" panose="020B0604020202020204" pitchFamily="34" charset="0"/>
                        </a:rPr>
                        <a:t>Pupils represent the numbers 6 to 10 using a five and a bit structure</a:t>
                      </a:r>
                    </a:p>
                  </a:txBody>
                  <a:tcPr anchor="ctr">
                    <a:solidFill>
                      <a:srgbClr val="E5F3F2"/>
                    </a:solidFill>
                  </a:tcPr>
                </a:tc>
                <a:extLst>
                  <a:ext uri="{0D108BD9-81ED-4DB2-BD59-A6C34878D82A}">
                    <a16:rowId xmlns:a16="http://schemas.microsoft.com/office/drawing/2014/main" val="3470628804"/>
                  </a:ext>
                </a:extLst>
              </a:tr>
            </a:tbl>
          </a:graphicData>
        </a:graphic>
      </p:graphicFrame>
      <p:sp>
        <p:nvSpPr>
          <p:cNvPr id="22" name="Action Button: Return 21">
            <a:hlinkClick r:id="rId3" action="ppaction://hlinksldjump" highlightClick="1"/>
            <a:extLst>
              <a:ext uri="{FF2B5EF4-FFF2-40B4-BE49-F238E27FC236}">
                <a16:creationId xmlns:a16="http://schemas.microsoft.com/office/drawing/2014/main" id="{37C1F079-333D-4AA5-AA56-8834EDED5F86}"/>
              </a:ext>
            </a:extLst>
          </p:cNvPr>
          <p:cNvSpPr/>
          <p:nvPr/>
        </p:nvSpPr>
        <p:spPr>
          <a:xfrm>
            <a:off x="594008" y="5996350"/>
            <a:ext cx="360000" cy="360000"/>
          </a:xfrm>
          <a:prstGeom prst="actionButtonReturn">
            <a:avLst/>
          </a:prstGeom>
          <a:solidFill>
            <a:srgbClr val="327473"/>
          </a:solid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endParaRPr lang="en-GB" sz="1400" b="1" dirty="0">
              <a:solidFill>
                <a:schemeClr val="tx1">
                  <a:lumMod val="65000"/>
                  <a:lumOff val="35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29672565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DEFEC091-CFB1-4B3E-9A93-3CEE3D8156AB}"/>
              </a:ext>
            </a:extLst>
          </p:cNvPr>
          <p:cNvSpPr>
            <a:spLocks noGrp="1"/>
          </p:cNvSpPr>
          <p:nvPr>
            <p:ph type="title"/>
          </p:nvPr>
        </p:nvSpPr>
        <p:spPr/>
        <p:txBody>
          <a:bodyPr>
            <a:noAutofit/>
          </a:bodyPr>
          <a:lstStyle/>
          <a:p>
            <a:r>
              <a:rPr lang="en-GB" dirty="0"/>
              <a:t>Year 1, Unit 5, Learning Outcome 2</a:t>
            </a:r>
          </a:p>
        </p:txBody>
      </p:sp>
      <p:sp>
        <p:nvSpPr>
          <p:cNvPr id="2" name="Footer Placeholder 1">
            <a:extLst>
              <a:ext uri="{FF2B5EF4-FFF2-40B4-BE49-F238E27FC236}">
                <a16:creationId xmlns:a16="http://schemas.microsoft.com/office/drawing/2014/main" id="{AB37683F-0761-4A3E-8B98-0F1BCFD0665A}"/>
              </a:ext>
            </a:extLst>
          </p:cNvPr>
          <p:cNvSpPr>
            <a:spLocks noGrp="1"/>
          </p:cNvSpPr>
          <p:nvPr>
            <p:ph type="ftr" sz="quarter" idx="11"/>
          </p:nvPr>
        </p:nvSpPr>
        <p:spPr/>
        <p:txBody>
          <a:bodyPr/>
          <a:lstStyle/>
          <a:p>
            <a:pPr>
              <a:defRPr/>
            </a:pPr>
            <a:r>
              <a:rPr lang="en-GB"/>
              <a:t>Curriculum Prioritisation for Primary Maths</a:t>
            </a:r>
            <a:endParaRPr lang="en-GB" dirty="0"/>
          </a:p>
        </p:txBody>
      </p:sp>
      <p:pic>
        <p:nvPicPr>
          <p:cNvPr id="7" name="Picture Placeholder 6" descr="A picture containing graphical user interface&#10;&#10;Description automatically generated">
            <a:extLst>
              <a:ext uri="{FF2B5EF4-FFF2-40B4-BE49-F238E27FC236}">
                <a16:creationId xmlns:a16="http://schemas.microsoft.com/office/drawing/2014/main" id="{72EE9299-3E43-41C2-8C96-09A4D2AE8647}"/>
              </a:ext>
            </a:extLst>
          </p:cNvPr>
          <p:cNvPicPr>
            <a:picLocks noGrp="1" noChangeAspect="1"/>
          </p:cNvPicPr>
          <p:nvPr>
            <p:ph type="pic" sz="quarter" idx="12"/>
          </p:nvPr>
        </p:nvPicPr>
        <p:blipFill rotWithShape="1">
          <a:blip r:embed="rId3">
            <a:extLst>
              <a:ext uri="{28A0092B-C50C-407E-A947-70E740481C1C}">
                <a14:useLocalDpi xmlns:a14="http://schemas.microsoft.com/office/drawing/2010/main" val="0"/>
              </a:ext>
            </a:extLst>
          </a:blip>
          <a:srcRect t="222" b="222"/>
          <a:stretch>
            <a:fillRect/>
          </a:stretch>
        </p:blipFill>
        <p:spPr/>
      </p:pic>
      <p:sp>
        <p:nvSpPr>
          <p:cNvPr id="11" name="Content Placeholder 10">
            <a:extLst>
              <a:ext uri="{FF2B5EF4-FFF2-40B4-BE49-F238E27FC236}">
                <a16:creationId xmlns:a16="http://schemas.microsoft.com/office/drawing/2014/main" id="{318BEF09-7019-48B2-9AD9-C840302375DF}"/>
              </a:ext>
            </a:extLst>
          </p:cNvPr>
          <p:cNvSpPr>
            <a:spLocks noGrp="1"/>
          </p:cNvSpPr>
          <p:nvPr>
            <p:ph sz="half" idx="4294967295"/>
          </p:nvPr>
        </p:nvSpPr>
        <p:spPr>
          <a:xfrm>
            <a:off x="4514851" y="1063625"/>
            <a:ext cx="6886574" cy="4779963"/>
          </a:xfrm>
        </p:spPr>
        <p:txBody>
          <a:bodyPr>
            <a:normAutofit/>
          </a:bodyPr>
          <a:lstStyle/>
          <a:p>
            <a:pPr>
              <a:lnSpc>
                <a:spcPct val="120000"/>
              </a:lnSpc>
              <a:buClr>
                <a:srgbClr val="585858"/>
              </a:buClr>
            </a:pPr>
            <a:r>
              <a:rPr lang="en-GB" sz="2000" dirty="0"/>
              <a:t>Additional teacher guidance for this outcome should be read first and can be found in this segment of the NCETM Primary Mastery Professional Development Materials:</a:t>
            </a:r>
          </a:p>
          <a:p>
            <a:pPr>
              <a:lnSpc>
                <a:spcPct val="120000"/>
              </a:lnSpc>
              <a:buClr>
                <a:srgbClr val="585858"/>
              </a:buClr>
            </a:pPr>
            <a:r>
              <a:rPr lang="en-GB" sz="2000" dirty="0">
                <a:hlinkClick r:id="rId4"/>
              </a:rPr>
              <a:t>1.4 Composition of numbers: 6 to 10</a:t>
            </a:r>
            <a:endParaRPr lang="en-GB" sz="2000" dirty="0"/>
          </a:p>
          <a:p>
            <a:pPr>
              <a:lnSpc>
                <a:spcPct val="120000"/>
              </a:lnSpc>
              <a:buClr>
                <a:srgbClr val="585858"/>
              </a:buClr>
            </a:pPr>
            <a:r>
              <a:rPr lang="en-GB" sz="2000" dirty="0"/>
              <a:t>The spine materials are divided into ‘teaching points’ and ‘steps in learning’.</a:t>
            </a:r>
          </a:p>
          <a:p>
            <a:pPr>
              <a:lnSpc>
                <a:spcPct val="120000"/>
              </a:lnSpc>
              <a:buClr>
                <a:srgbClr val="585858"/>
              </a:buClr>
            </a:pPr>
            <a:endParaRPr lang="en-GB" dirty="0"/>
          </a:p>
        </p:txBody>
      </p:sp>
      <p:graphicFrame>
        <p:nvGraphicFramePr>
          <p:cNvPr id="3" name="Table 5">
            <a:extLst>
              <a:ext uri="{FF2B5EF4-FFF2-40B4-BE49-F238E27FC236}">
                <a16:creationId xmlns:a16="http://schemas.microsoft.com/office/drawing/2014/main" id="{A51A6EEA-CF4A-4608-9CE1-A42F1F524328}"/>
              </a:ext>
            </a:extLst>
          </p:cNvPr>
          <p:cNvGraphicFramePr>
            <a:graphicFrameLocks noGrp="1"/>
          </p:cNvGraphicFramePr>
          <p:nvPr>
            <p:extLst>
              <p:ext uri="{D42A27DB-BD31-4B8C-83A1-F6EECF244321}">
                <p14:modId xmlns:p14="http://schemas.microsoft.com/office/powerpoint/2010/main" val="3368387931"/>
              </p:ext>
            </p:extLst>
          </p:nvPr>
        </p:nvGraphicFramePr>
        <p:xfrm>
          <a:off x="4514850" y="4258491"/>
          <a:ext cx="6886575" cy="792480"/>
        </p:xfrm>
        <a:graphic>
          <a:graphicData uri="http://schemas.openxmlformats.org/drawingml/2006/table">
            <a:tbl>
              <a:tblPr firstRow="1" bandRow="1">
                <a:tableStyleId>{5C22544A-7EE6-4342-B048-85BDC9FD1C3A}</a:tableStyleId>
              </a:tblPr>
              <a:tblGrid>
                <a:gridCol w="2295525">
                  <a:extLst>
                    <a:ext uri="{9D8B030D-6E8A-4147-A177-3AD203B41FA5}">
                      <a16:colId xmlns:a16="http://schemas.microsoft.com/office/drawing/2014/main" val="507789682"/>
                    </a:ext>
                  </a:extLst>
                </a:gridCol>
                <a:gridCol w="2295525">
                  <a:extLst>
                    <a:ext uri="{9D8B030D-6E8A-4147-A177-3AD203B41FA5}">
                      <a16:colId xmlns:a16="http://schemas.microsoft.com/office/drawing/2014/main" val="1182114759"/>
                    </a:ext>
                  </a:extLst>
                </a:gridCol>
                <a:gridCol w="2295525">
                  <a:extLst>
                    <a:ext uri="{9D8B030D-6E8A-4147-A177-3AD203B41FA5}">
                      <a16:colId xmlns:a16="http://schemas.microsoft.com/office/drawing/2014/main" val="3138488680"/>
                    </a:ext>
                  </a:extLst>
                </a:gridCol>
              </a:tblGrid>
              <a:tr h="319314">
                <a:tc>
                  <a:txBody>
                    <a:bodyPr/>
                    <a:lstStyle/>
                    <a:p>
                      <a:pPr algn="ctr"/>
                      <a:r>
                        <a:rPr lang="en-GB" sz="2000" dirty="0">
                          <a:latin typeface="Arial" panose="020B0604020202020204" pitchFamily="34" charset="0"/>
                          <a:cs typeface="Arial" panose="020B0604020202020204" pitchFamily="34" charset="0"/>
                        </a:rPr>
                        <a:t>Teaching point</a:t>
                      </a:r>
                    </a:p>
                  </a:txBody>
                  <a:tcPr>
                    <a:solidFill>
                      <a:srgbClr val="327473"/>
                    </a:solidFill>
                  </a:tcPr>
                </a:tc>
                <a:tc>
                  <a:txBody>
                    <a:bodyPr/>
                    <a:lstStyle/>
                    <a:p>
                      <a:pPr algn="ctr"/>
                      <a:r>
                        <a:rPr lang="en-GB" sz="2000" dirty="0">
                          <a:latin typeface="Arial" panose="020B0604020202020204" pitchFamily="34" charset="0"/>
                          <a:cs typeface="Arial" panose="020B0604020202020204" pitchFamily="34" charset="0"/>
                        </a:rPr>
                        <a:t>Steps in learning</a:t>
                      </a:r>
                    </a:p>
                  </a:txBody>
                  <a:tcPr>
                    <a:solidFill>
                      <a:srgbClr val="327473"/>
                    </a:solidFill>
                  </a:tcPr>
                </a:tc>
                <a:tc>
                  <a:txBody>
                    <a:bodyPr/>
                    <a:lstStyle/>
                    <a:p>
                      <a:pPr algn="ctr"/>
                      <a:r>
                        <a:rPr lang="en-GB" sz="2000" dirty="0">
                          <a:latin typeface="Arial" panose="020B0604020202020204" pitchFamily="34" charset="0"/>
                          <a:cs typeface="Arial" panose="020B0604020202020204" pitchFamily="34" charset="0"/>
                        </a:rPr>
                        <a:t>Pages</a:t>
                      </a:r>
                    </a:p>
                  </a:txBody>
                  <a:tcPr>
                    <a:solidFill>
                      <a:srgbClr val="327473"/>
                    </a:solidFill>
                  </a:tcPr>
                </a:tc>
                <a:extLst>
                  <a:ext uri="{0D108BD9-81ED-4DB2-BD59-A6C34878D82A}">
                    <a16:rowId xmlns:a16="http://schemas.microsoft.com/office/drawing/2014/main" val="801449848"/>
                  </a:ext>
                </a:extLst>
              </a:tr>
              <a:tr h="319314">
                <a:tc>
                  <a:txBody>
                    <a:bodyPr/>
                    <a:lstStyle/>
                    <a:p>
                      <a:pPr algn="ctr"/>
                      <a:r>
                        <a:rPr lang="en-GB" sz="2000" dirty="0">
                          <a:solidFill>
                            <a:schemeClr val="tx1">
                              <a:lumMod val="65000"/>
                              <a:lumOff val="35000"/>
                            </a:schemeClr>
                          </a:solidFill>
                          <a:latin typeface="Arial" panose="020B0604020202020204" pitchFamily="34" charset="0"/>
                          <a:cs typeface="Arial" panose="020B0604020202020204" pitchFamily="34" charset="0"/>
                        </a:rPr>
                        <a:t>1</a:t>
                      </a:r>
                    </a:p>
                  </a:txBody>
                  <a:tcPr>
                    <a:solidFill>
                      <a:srgbClr val="E5F3F2"/>
                    </a:solidFill>
                  </a:tcPr>
                </a:tc>
                <a:tc>
                  <a:txBody>
                    <a:bodyPr/>
                    <a:lstStyle/>
                    <a:p>
                      <a:pPr algn="ctr"/>
                      <a:r>
                        <a:rPr lang="en-GB" sz="2000" dirty="0">
                          <a:solidFill>
                            <a:schemeClr val="tx1">
                              <a:lumMod val="65000"/>
                              <a:lumOff val="35000"/>
                            </a:schemeClr>
                          </a:solidFill>
                          <a:latin typeface="Arial" panose="020B0604020202020204" pitchFamily="34" charset="0"/>
                          <a:cs typeface="Arial" panose="020B0604020202020204" pitchFamily="34" charset="0"/>
                        </a:rPr>
                        <a:t>1:3-1:6</a:t>
                      </a:r>
                    </a:p>
                  </a:txBody>
                  <a:tcPr>
                    <a:solidFill>
                      <a:srgbClr val="E5F3F2"/>
                    </a:solidFill>
                  </a:tcPr>
                </a:tc>
                <a:tc>
                  <a:txBody>
                    <a:bodyPr/>
                    <a:lstStyle/>
                    <a:p>
                      <a:pPr algn="ctr"/>
                      <a:r>
                        <a:rPr lang="en-GB" sz="2000" dirty="0">
                          <a:solidFill>
                            <a:schemeClr val="tx1">
                              <a:lumMod val="65000"/>
                              <a:lumOff val="35000"/>
                            </a:schemeClr>
                          </a:solidFill>
                          <a:latin typeface="Arial" panose="020B0604020202020204" pitchFamily="34" charset="0"/>
                          <a:cs typeface="Arial" panose="020B0604020202020204" pitchFamily="34" charset="0"/>
                        </a:rPr>
                        <a:t>5-8</a:t>
                      </a:r>
                    </a:p>
                  </a:txBody>
                  <a:tcPr>
                    <a:solidFill>
                      <a:srgbClr val="E5F3F2"/>
                    </a:solidFill>
                  </a:tcPr>
                </a:tc>
                <a:extLst>
                  <a:ext uri="{0D108BD9-81ED-4DB2-BD59-A6C34878D82A}">
                    <a16:rowId xmlns:a16="http://schemas.microsoft.com/office/drawing/2014/main" val="1814327038"/>
                  </a:ext>
                </a:extLst>
              </a:tr>
            </a:tbl>
          </a:graphicData>
        </a:graphic>
      </p:graphicFrame>
      <p:sp>
        <p:nvSpPr>
          <p:cNvPr id="8" name="Action Button: Return 7">
            <a:hlinkClick r:id="rId5" action="ppaction://hlinksldjump" highlightClick="1"/>
            <a:extLst>
              <a:ext uri="{FF2B5EF4-FFF2-40B4-BE49-F238E27FC236}">
                <a16:creationId xmlns:a16="http://schemas.microsoft.com/office/drawing/2014/main" id="{9FCE8D4B-D7AC-4743-9B87-FF4C5540826F}"/>
              </a:ext>
            </a:extLst>
          </p:cNvPr>
          <p:cNvSpPr/>
          <p:nvPr/>
        </p:nvSpPr>
        <p:spPr>
          <a:xfrm>
            <a:off x="594008" y="5996350"/>
            <a:ext cx="360000" cy="360000"/>
          </a:xfrm>
          <a:prstGeom prst="actionButtonReturn">
            <a:avLst/>
          </a:prstGeom>
          <a:solidFill>
            <a:srgbClr val="327473"/>
          </a:solid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endParaRPr lang="en-GB" sz="1400" b="1" dirty="0">
              <a:solidFill>
                <a:schemeClr val="tx1">
                  <a:lumMod val="65000"/>
                  <a:lumOff val="35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69767665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 name="Picture 26">
            <a:extLst>
              <a:ext uri="{FF2B5EF4-FFF2-40B4-BE49-F238E27FC236}">
                <a16:creationId xmlns:a16="http://schemas.microsoft.com/office/drawing/2014/main" id="{81229B92-385C-4E0B-AE8B-890DB57F012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180584" y="2998801"/>
            <a:ext cx="4090058" cy="1634168"/>
          </a:xfrm>
          <a:prstGeom prst="rect">
            <a:avLst/>
          </a:prstGeom>
        </p:spPr>
      </p:pic>
      <p:sp>
        <p:nvSpPr>
          <p:cNvPr id="25" name="Rectangle 24">
            <a:extLst>
              <a:ext uri="{FF2B5EF4-FFF2-40B4-BE49-F238E27FC236}">
                <a16:creationId xmlns:a16="http://schemas.microsoft.com/office/drawing/2014/main" id="{B91A04D2-83F0-41C4-B5D4-F715367D0659}"/>
              </a:ext>
            </a:extLst>
          </p:cNvPr>
          <p:cNvSpPr/>
          <p:nvPr/>
        </p:nvSpPr>
        <p:spPr bwMode="auto">
          <a:xfrm flipH="1">
            <a:off x="5072521" y="3868480"/>
            <a:ext cx="715837" cy="712649"/>
          </a:xfrm>
          <a:prstGeom prst="rect">
            <a:avLst/>
          </a:prstGeom>
          <a:solidFill>
            <a:schemeClr val="bg1"/>
          </a:solidFill>
          <a:ln>
            <a:noFill/>
          </a:ln>
          <a:effectLst/>
        </p:spPr>
        <p:txBody>
          <a:bodyPr vert="horz" wrap="square" lIns="91440" tIns="45720" rIns="91440" bIns="45720" numCol="1" rtlCol="0" anchor="t" anchorCtr="0" compatLnSpc="1">
            <a:prstTxWarp prst="textNoShape">
              <a:avLst/>
            </a:prstTxWarp>
          </a:bodyPr>
          <a:lstStyle/>
          <a:p>
            <a:pPr marL="742950" indent="-285750" fontAlgn="base">
              <a:spcBef>
                <a:spcPct val="20000"/>
              </a:spcBef>
              <a:spcAft>
                <a:spcPct val="0"/>
              </a:spcAft>
              <a:buClr>
                <a:srgbClr val="00628C"/>
              </a:buClr>
              <a:buFont typeface="Arial" charset="0"/>
              <a:buChar char="●"/>
            </a:pPr>
            <a:endParaRPr lang="en-GB" sz="2800" baseline="-25000">
              <a:solidFill>
                <a:srgbClr val="000000"/>
              </a:solidFill>
              <a:latin typeface="Arial" charset="0"/>
            </a:endParaRPr>
          </a:p>
        </p:txBody>
      </p:sp>
      <p:sp>
        <p:nvSpPr>
          <p:cNvPr id="26" name="Rectangle 25">
            <a:extLst>
              <a:ext uri="{FF2B5EF4-FFF2-40B4-BE49-F238E27FC236}">
                <a16:creationId xmlns:a16="http://schemas.microsoft.com/office/drawing/2014/main" id="{DA050D70-F967-4707-8EAF-1C2F13848394}"/>
              </a:ext>
            </a:extLst>
          </p:cNvPr>
          <p:cNvSpPr/>
          <p:nvPr/>
        </p:nvSpPr>
        <p:spPr bwMode="auto">
          <a:xfrm flipH="1">
            <a:off x="5864609" y="3868478"/>
            <a:ext cx="735447" cy="712650"/>
          </a:xfrm>
          <a:prstGeom prst="rect">
            <a:avLst/>
          </a:prstGeom>
          <a:solidFill>
            <a:schemeClr val="bg1"/>
          </a:solidFill>
          <a:ln>
            <a:noFill/>
          </a:ln>
          <a:effectLst/>
        </p:spPr>
        <p:txBody>
          <a:bodyPr vert="horz" wrap="square" lIns="91440" tIns="45720" rIns="91440" bIns="45720" numCol="1" rtlCol="0" anchor="t" anchorCtr="0" compatLnSpc="1">
            <a:prstTxWarp prst="textNoShape">
              <a:avLst/>
            </a:prstTxWarp>
          </a:bodyPr>
          <a:lstStyle/>
          <a:p>
            <a:pPr marL="742950" indent="-285750" fontAlgn="base">
              <a:spcBef>
                <a:spcPct val="20000"/>
              </a:spcBef>
              <a:spcAft>
                <a:spcPct val="0"/>
              </a:spcAft>
              <a:buClr>
                <a:srgbClr val="00628C"/>
              </a:buClr>
              <a:buFont typeface="Arial" charset="0"/>
              <a:buChar char="●"/>
            </a:pPr>
            <a:endParaRPr lang="en-GB" sz="2800" baseline="-25000">
              <a:solidFill>
                <a:srgbClr val="000000"/>
              </a:solidFill>
              <a:latin typeface="Arial" charset="0"/>
            </a:endParaRPr>
          </a:p>
        </p:txBody>
      </p:sp>
      <p:sp>
        <p:nvSpPr>
          <p:cNvPr id="28" name="Rectangle 27">
            <a:extLst>
              <a:ext uri="{FF2B5EF4-FFF2-40B4-BE49-F238E27FC236}">
                <a16:creationId xmlns:a16="http://schemas.microsoft.com/office/drawing/2014/main" id="{8146DFB7-3B2A-4271-98F0-93403393FB48}"/>
              </a:ext>
            </a:extLst>
          </p:cNvPr>
          <p:cNvSpPr/>
          <p:nvPr/>
        </p:nvSpPr>
        <p:spPr bwMode="auto">
          <a:xfrm flipH="1">
            <a:off x="6672064" y="3868478"/>
            <a:ext cx="735447" cy="712650"/>
          </a:xfrm>
          <a:prstGeom prst="rect">
            <a:avLst/>
          </a:prstGeom>
          <a:solidFill>
            <a:schemeClr val="bg1"/>
          </a:solidFill>
          <a:ln>
            <a:noFill/>
          </a:ln>
          <a:effectLst/>
        </p:spPr>
        <p:txBody>
          <a:bodyPr vert="horz" wrap="square" lIns="91440" tIns="45720" rIns="91440" bIns="45720" numCol="1" rtlCol="0" anchor="t" anchorCtr="0" compatLnSpc="1">
            <a:prstTxWarp prst="textNoShape">
              <a:avLst/>
            </a:prstTxWarp>
          </a:bodyPr>
          <a:lstStyle/>
          <a:p>
            <a:pPr marL="742950" indent="-285750" fontAlgn="base">
              <a:spcBef>
                <a:spcPct val="20000"/>
              </a:spcBef>
              <a:spcAft>
                <a:spcPct val="0"/>
              </a:spcAft>
              <a:buClr>
                <a:srgbClr val="00628C"/>
              </a:buClr>
              <a:buFont typeface="Arial" charset="0"/>
              <a:buChar char="●"/>
            </a:pPr>
            <a:endParaRPr lang="en-GB" sz="2800" baseline="-25000">
              <a:solidFill>
                <a:srgbClr val="000000"/>
              </a:solidFill>
              <a:latin typeface="Arial" charset="0"/>
            </a:endParaRPr>
          </a:p>
        </p:txBody>
      </p:sp>
      <p:sp>
        <p:nvSpPr>
          <p:cNvPr id="29" name="Rectangle 28">
            <a:extLst>
              <a:ext uri="{FF2B5EF4-FFF2-40B4-BE49-F238E27FC236}">
                <a16:creationId xmlns:a16="http://schemas.microsoft.com/office/drawing/2014/main" id="{441F6100-FF3E-426E-9788-C85D469E2841}"/>
              </a:ext>
            </a:extLst>
          </p:cNvPr>
          <p:cNvSpPr/>
          <p:nvPr/>
        </p:nvSpPr>
        <p:spPr bwMode="auto">
          <a:xfrm flipH="1">
            <a:off x="7464152" y="3868478"/>
            <a:ext cx="735447" cy="712650"/>
          </a:xfrm>
          <a:prstGeom prst="rect">
            <a:avLst/>
          </a:prstGeom>
          <a:solidFill>
            <a:schemeClr val="bg1"/>
          </a:solidFill>
          <a:ln>
            <a:noFill/>
          </a:ln>
          <a:effectLst/>
        </p:spPr>
        <p:txBody>
          <a:bodyPr vert="horz" wrap="square" lIns="91440" tIns="45720" rIns="91440" bIns="45720" numCol="1" rtlCol="0" anchor="t" anchorCtr="0" compatLnSpc="1">
            <a:prstTxWarp prst="textNoShape">
              <a:avLst/>
            </a:prstTxWarp>
          </a:bodyPr>
          <a:lstStyle/>
          <a:p>
            <a:pPr marL="742950" indent="-285750" fontAlgn="base">
              <a:spcBef>
                <a:spcPct val="20000"/>
              </a:spcBef>
              <a:spcAft>
                <a:spcPct val="0"/>
              </a:spcAft>
              <a:buClr>
                <a:srgbClr val="00628C"/>
              </a:buClr>
              <a:buFont typeface="Arial" charset="0"/>
              <a:buChar char="●"/>
            </a:pPr>
            <a:endParaRPr lang="en-GB" sz="2800" baseline="-25000">
              <a:solidFill>
                <a:srgbClr val="000000"/>
              </a:solidFill>
              <a:latin typeface="Arial" charset="0"/>
            </a:endParaRPr>
          </a:p>
        </p:txBody>
      </p:sp>
      <p:sp>
        <p:nvSpPr>
          <p:cNvPr id="2" name="Text Placeholder 1"/>
          <p:cNvSpPr>
            <a:spLocks noGrp="1"/>
          </p:cNvSpPr>
          <p:nvPr>
            <p:ph type="body" sz="quarter" idx="11"/>
          </p:nvPr>
        </p:nvSpPr>
        <p:spPr/>
        <p:txBody>
          <a:bodyPr/>
          <a:lstStyle/>
          <a:p>
            <a:r>
              <a:rPr lang="en-GB" dirty="0"/>
              <a:t>1.4 Composition: 6–10 – step 1:3</a:t>
            </a:r>
          </a:p>
        </p:txBody>
      </p:sp>
      <p:sp>
        <p:nvSpPr>
          <p:cNvPr id="7" name="TextBox 6">
            <a:extLst>
              <a:ext uri="{FF2B5EF4-FFF2-40B4-BE49-F238E27FC236}">
                <a16:creationId xmlns:a16="http://schemas.microsoft.com/office/drawing/2014/main" id="{BCC59C2F-37FD-4EE6-9BFD-4FE36E0884E8}"/>
              </a:ext>
            </a:extLst>
          </p:cNvPr>
          <p:cNvSpPr txBox="1"/>
          <p:nvPr/>
        </p:nvSpPr>
        <p:spPr bwMode="auto">
          <a:xfrm>
            <a:off x="5447928" y="5445226"/>
            <a:ext cx="144016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rtlCol="0" anchor="t" anchorCtr="0" compatLnSpc="1">
            <a:prstTxWarp prst="textNoShape">
              <a:avLst/>
            </a:prstTxWarp>
            <a:spAutoFit/>
          </a:bodyPr>
          <a:lstStyle/>
          <a:p>
            <a:pPr algn="ctr" fontAlgn="base">
              <a:spcBef>
                <a:spcPct val="20000"/>
              </a:spcBef>
              <a:spcAft>
                <a:spcPct val="0"/>
              </a:spcAft>
              <a:buClr>
                <a:srgbClr val="82CBDD"/>
              </a:buClr>
            </a:pPr>
            <a:r>
              <a:rPr lang="en-GB" sz="2400" dirty="0">
                <a:solidFill>
                  <a:srgbClr val="000000"/>
                </a:solidFill>
                <a:latin typeface="Myriad Pro Semibold" charset="0"/>
                <a:ea typeface="Myriad Pro Semibold" charset="0"/>
                <a:cs typeface="Myriad Pro Semibold" charset="0"/>
              </a:rPr>
              <a:t>6</a:t>
            </a:r>
          </a:p>
        </p:txBody>
      </p:sp>
      <p:sp>
        <p:nvSpPr>
          <p:cNvPr id="32" name="Rectangle 31">
            <a:extLst>
              <a:ext uri="{FF2B5EF4-FFF2-40B4-BE49-F238E27FC236}">
                <a16:creationId xmlns:a16="http://schemas.microsoft.com/office/drawing/2014/main" id="{B665B8E0-3509-4569-869F-83546E4CFB73}"/>
              </a:ext>
            </a:extLst>
          </p:cNvPr>
          <p:cNvSpPr/>
          <p:nvPr/>
        </p:nvSpPr>
        <p:spPr bwMode="auto">
          <a:xfrm flipH="1">
            <a:off x="4228036" y="3869795"/>
            <a:ext cx="715837" cy="712649"/>
          </a:xfrm>
          <a:prstGeom prst="rect">
            <a:avLst/>
          </a:prstGeom>
          <a:solidFill>
            <a:schemeClr val="bg1"/>
          </a:solidFill>
          <a:ln>
            <a:noFill/>
          </a:ln>
          <a:effectLst/>
        </p:spPr>
        <p:txBody>
          <a:bodyPr vert="horz" wrap="square" lIns="91440" tIns="45720" rIns="91440" bIns="45720" numCol="1" rtlCol="0" anchor="t" anchorCtr="0" compatLnSpc="1">
            <a:prstTxWarp prst="textNoShape">
              <a:avLst/>
            </a:prstTxWarp>
          </a:bodyPr>
          <a:lstStyle/>
          <a:p>
            <a:pPr marL="742950" indent="-285750" fontAlgn="base">
              <a:spcBef>
                <a:spcPct val="20000"/>
              </a:spcBef>
              <a:spcAft>
                <a:spcPct val="0"/>
              </a:spcAft>
              <a:buClr>
                <a:srgbClr val="00628C"/>
              </a:buClr>
              <a:buFont typeface="Arial" charset="0"/>
              <a:buChar char="●"/>
            </a:pPr>
            <a:endParaRPr lang="en-GB" sz="2800" baseline="-25000">
              <a:solidFill>
                <a:srgbClr val="000000"/>
              </a:solidFill>
              <a:latin typeface="Arial" charset="0"/>
            </a:endParaRPr>
          </a:p>
        </p:txBody>
      </p:sp>
      <p:sp>
        <p:nvSpPr>
          <p:cNvPr id="33" name="Rectangle 32">
            <a:extLst>
              <a:ext uri="{FF2B5EF4-FFF2-40B4-BE49-F238E27FC236}">
                <a16:creationId xmlns:a16="http://schemas.microsoft.com/office/drawing/2014/main" id="{C5D8BC35-9825-483A-8321-10666137C022}"/>
              </a:ext>
            </a:extLst>
          </p:cNvPr>
          <p:cNvSpPr/>
          <p:nvPr/>
        </p:nvSpPr>
        <p:spPr bwMode="auto">
          <a:xfrm flipH="1">
            <a:off x="5064441" y="3070602"/>
            <a:ext cx="715837" cy="712649"/>
          </a:xfrm>
          <a:prstGeom prst="rect">
            <a:avLst/>
          </a:prstGeom>
          <a:solidFill>
            <a:schemeClr val="bg1"/>
          </a:solidFill>
          <a:ln>
            <a:noFill/>
          </a:ln>
          <a:effectLst/>
        </p:spPr>
        <p:txBody>
          <a:bodyPr vert="horz" wrap="square" lIns="91440" tIns="45720" rIns="91440" bIns="45720" numCol="1" rtlCol="0" anchor="t" anchorCtr="0" compatLnSpc="1">
            <a:prstTxWarp prst="textNoShape">
              <a:avLst/>
            </a:prstTxWarp>
          </a:bodyPr>
          <a:lstStyle/>
          <a:p>
            <a:pPr marL="742950" indent="-285750" fontAlgn="base">
              <a:spcBef>
                <a:spcPct val="20000"/>
              </a:spcBef>
              <a:spcAft>
                <a:spcPct val="0"/>
              </a:spcAft>
              <a:buClr>
                <a:srgbClr val="00628C"/>
              </a:buClr>
              <a:buFont typeface="Arial" charset="0"/>
              <a:buChar char="●"/>
            </a:pPr>
            <a:endParaRPr lang="en-GB" sz="2800" baseline="-25000">
              <a:solidFill>
                <a:srgbClr val="000000"/>
              </a:solidFill>
              <a:latin typeface="Arial" charset="0"/>
            </a:endParaRPr>
          </a:p>
        </p:txBody>
      </p:sp>
      <p:sp>
        <p:nvSpPr>
          <p:cNvPr id="34" name="Rectangle 33">
            <a:extLst>
              <a:ext uri="{FF2B5EF4-FFF2-40B4-BE49-F238E27FC236}">
                <a16:creationId xmlns:a16="http://schemas.microsoft.com/office/drawing/2014/main" id="{211B5492-1A67-4B6B-896B-7DCDD35E2E36}"/>
              </a:ext>
            </a:extLst>
          </p:cNvPr>
          <p:cNvSpPr/>
          <p:nvPr/>
        </p:nvSpPr>
        <p:spPr bwMode="auto">
          <a:xfrm flipH="1">
            <a:off x="5856529" y="3070600"/>
            <a:ext cx="735447" cy="712650"/>
          </a:xfrm>
          <a:prstGeom prst="rect">
            <a:avLst/>
          </a:prstGeom>
          <a:solidFill>
            <a:schemeClr val="bg1"/>
          </a:solidFill>
          <a:ln>
            <a:noFill/>
          </a:ln>
          <a:effectLst/>
        </p:spPr>
        <p:txBody>
          <a:bodyPr vert="horz" wrap="square" lIns="91440" tIns="45720" rIns="91440" bIns="45720" numCol="1" rtlCol="0" anchor="t" anchorCtr="0" compatLnSpc="1">
            <a:prstTxWarp prst="textNoShape">
              <a:avLst/>
            </a:prstTxWarp>
          </a:bodyPr>
          <a:lstStyle/>
          <a:p>
            <a:pPr marL="742950" indent="-285750" fontAlgn="base">
              <a:spcBef>
                <a:spcPct val="20000"/>
              </a:spcBef>
              <a:spcAft>
                <a:spcPct val="0"/>
              </a:spcAft>
              <a:buClr>
                <a:srgbClr val="00628C"/>
              </a:buClr>
              <a:buFont typeface="Arial" charset="0"/>
              <a:buChar char="●"/>
            </a:pPr>
            <a:endParaRPr lang="en-GB" sz="2800" baseline="-25000">
              <a:solidFill>
                <a:srgbClr val="000000"/>
              </a:solidFill>
              <a:latin typeface="Arial" charset="0"/>
            </a:endParaRPr>
          </a:p>
        </p:txBody>
      </p:sp>
      <p:sp>
        <p:nvSpPr>
          <p:cNvPr id="35" name="Rectangle 34">
            <a:extLst>
              <a:ext uri="{FF2B5EF4-FFF2-40B4-BE49-F238E27FC236}">
                <a16:creationId xmlns:a16="http://schemas.microsoft.com/office/drawing/2014/main" id="{357F412D-9ADC-4C1F-BC8A-8F322C47ED1A}"/>
              </a:ext>
            </a:extLst>
          </p:cNvPr>
          <p:cNvSpPr/>
          <p:nvPr/>
        </p:nvSpPr>
        <p:spPr bwMode="auto">
          <a:xfrm flipH="1">
            <a:off x="6663984" y="3070600"/>
            <a:ext cx="735447" cy="712650"/>
          </a:xfrm>
          <a:prstGeom prst="rect">
            <a:avLst/>
          </a:prstGeom>
          <a:solidFill>
            <a:schemeClr val="bg1"/>
          </a:solidFill>
          <a:ln>
            <a:noFill/>
          </a:ln>
          <a:effectLst/>
        </p:spPr>
        <p:txBody>
          <a:bodyPr vert="horz" wrap="square" lIns="91440" tIns="45720" rIns="91440" bIns="45720" numCol="1" rtlCol="0" anchor="t" anchorCtr="0" compatLnSpc="1">
            <a:prstTxWarp prst="textNoShape">
              <a:avLst/>
            </a:prstTxWarp>
          </a:bodyPr>
          <a:lstStyle/>
          <a:p>
            <a:pPr marL="742950" indent="-285750" fontAlgn="base">
              <a:spcBef>
                <a:spcPct val="20000"/>
              </a:spcBef>
              <a:spcAft>
                <a:spcPct val="0"/>
              </a:spcAft>
              <a:buClr>
                <a:srgbClr val="00628C"/>
              </a:buClr>
              <a:buFont typeface="Arial" charset="0"/>
              <a:buChar char="●"/>
            </a:pPr>
            <a:endParaRPr lang="en-GB" sz="2800" baseline="-25000">
              <a:solidFill>
                <a:srgbClr val="000000"/>
              </a:solidFill>
              <a:latin typeface="Arial" charset="0"/>
            </a:endParaRPr>
          </a:p>
        </p:txBody>
      </p:sp>
      <p:sp>
        <p:nvSpPr>
          <p:cNvPr id="36" name="Rectangle 35">
            <a:extLst>
              <a:ext uri="{FF2B5EF4-FFF2-40B4-BE49-F238E27FC236}">
                <a16:creationId xmlns:a16="http://schemas.microsoft.com/office/drawing/2014/main" id="{3EBEADC7-0ACE-44A4-AF3A-3142EDEF60CC}"/>
              </a:ext>
            </a:extLst>
          </p:cNvPr>
          <p:cNvSpPr/>
          <p:nvPr/>
        </p:nvSpPr>
        <p:spPr bwMode="auto">
          <a:xfrm flipH="1">
            <a:off x="7520794" y="3070600"/>
            <a:ext cx="735447" cy="712650"/>
          </a:xfrm>
          <a:prstGeom prst="rect">
            <a:avLst/>
          </a:prstGeom>
          <a:solidFill>
            <a:schemeClr val="bg1"/>
          </a:solidFill>
          <a:ln>
            <a:noFill/>
          </a:ln>
          <a:effectLst/>
        </p:spPr>
        <p:txBody>
          <a:bodyPr vert="horz" wrap="square" lIns="91440" tIns="45720" rIns="91440" bIns="45720" numCol="1" rtlCol="0" anchor="t" anchorCtr="0" compatLnSpc="1">
            <a:prstTxWarp prst="textNoShape">
              <a:avLst/>
            </a:prstTxWarp>
          </a:bodyPr>
          <a:lstStyle/>
          <a:p>
            <a:pPr marL="742950" indent="-285750" fontAlgn="base">
              <a:spcBef>
                <a:spcPct val="20000"/>
              </a:spcBef>
              <a:spcAft>
                <a:spcPct val="0"/>
              </a:spcAft>
              <a:buClr>
                <a:srgbClr val="00628C"/>
              </a:buClr>
              <a:buFont typeface="Arial" charset="0"/>
              <a:buChar char="●"/>
            </a:pPr>
            <a:endParaRPr lang="en-GB" sz="2800" baseline="-25000">
              <a:solidFill>
                <a:srgbClr val="000000"/>
              </a:solidFill>
              <a:latin typeface="Arial" charset="0"/>
            </a:endParaRPr>
          </a:p>
        </p:txBody>
      </p:sp>
      <p:sp>
        <p:nvSpPr>
          <p:cNvPr id="37" name="Rectangle 36">
            <a:extLst>
              <a:ext uri="{FF2B5EF4-FFF2-40B4-BE49-F238E27FC236}">
                <a16:creationId xmlns:a16="http://schemas.microsoft.com/office/drawing/2014/main" id="{6FB7AB20-11DF-4B61-8F90-643B860245EE}"/>
              </a:ext>
            </a:extLst>
          </p:cNvPr>
          <p:cNvSpPr/>
          <p:nvPr/>
        </p:nvSpPr>
        <p:spPr bwMode="auto">
          <a:xfrm flipH="1">
            <a:off x="4219956" y="3071917"/>
            <a:ext cx="715837" cy="712649"/>
          </a:xfrm>
          <a:prstGeom prst="rect">
            <a:avLst/>
          </a:prstGeom>
          <a:solidFill>
            <a:schemeClr val="bg1"/>
          </a:solidFill>
          <a:ln>
            <a:noFill/>
          </a:ln>
          <a:effectLst/>
        </p:spPr>
        <p:txBody>
          <a:bodyPr vert="horz" wrap="square" lIns="91440" tIns="45720" rIns="91440" bIns="45720" numCol="1" rtlCol="0" anchor="t" anchorCtr="0" compatLnSpc="1">
            <a:prstTxWarp prst="textNoShape">
              <a:avLst/>
            </a:prstTxWarp>
          </a:bodyPr>
          <a:lstStyle/>
          <a:p>
            <a:pPr marL="742950" indent="-285750" fontAlgn="base">
              <a:spcBef>
                <a:spcPct val="20000"/>
              </a:spcBef>
              <a:spcAft>
                <a:spcPct val="0"/>
              </a:spcAft>
              <a:buClr>
                <a:srgbClr val="00628C"/>
              </a:buClr>
              <a:buFont typeface="Arial" charset="0"/>
              <a:buChar char="●"/>
            </a:pPr>
            <a:endParaRPr lang="en-GB" sz="2800" baseline="-25000">
              <a:solidFill>
                <a:srgbClr val="000000"/>
              </a:solidFill>
              <a:latin typeface="Arial" charset="0"/>
            </a:endParaRPr>
          </a:p>
        </p:txBody>
      </p:sp>
      <p:pic>
        <p:nvPicPr>
          <p:cNvPr id="4" name="Picture 3">
            <a:extLst>
              <a:ext uri="{FF2B5EF4-FFF2-40B4-BE49-F238E27FC236}">
                <a16:creationId xmlns:a16="http://schemas.microsoft.com/office/drawing/2014/main" id="{8222E131-9920-4DB0-B0C2-2E61D4A289EA}"/>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a:stretch/>
        </p:blipFill>
        <p:spPr>
          <a:xfrm>
            <a:off x="4090221" y="1964843"/>
            <a:ext cx="672078" cy="672068"/>
          </a:xfrm>
          <a:prstGeom prst="rect">
            <a:avLst/>
          </a:prstGeom>
        </p:spPr>
      </p:pic>
      <p:pic>
        <p:nvPicPr>
          <p:cNvPr id="10" name="Picture 9">
            <a:extLst>
              <a:ext uri="{FF2B5EF4-FFF2-40B4-BE49-F238E27FC236}">
                <a16:creationId xmlns:a16="http://schemas.microsoft.com/office/drawing/2014/main" id="{33535837-87C9-4CDC-B7FA-212CF354FF89}"/>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a:stretch/>
        </p:blipFill>
        <p:spPr>
          <a:xfrm>
            <a:off x="4834307" y="1964844"/>
            <a:ext cx="672078" cy="672068"/>
          </a:xfrm>
          <a:prstGeom prst="rect">
            <a:avLst/>
          </a:prstGeom>
        </p:spPr>
      </p:pic>
      <p:pic>
        <p:nvPicPr>
          <p:cNvPr id="11" name="Picture 10">
            <a:extLst>
              <a:ext uri="{FF2B5EF4-FFF2-40B4-BE49-F238E27FC236}">
                <a16:creationId xmlns:a16="http://schemas.microsoft.com/office/drawing/2014/main" id="{2B2C1309-9CE6-4F16-BC84-A079978C0939}"/>
              </a:ext>
            </a:extLst>
          </p:cNvPr>
          <p:cNvPicPr>
            <a:picLocks noChangeAspect="1"/>
          </p:cNvPicPr>
          <p:nvPr/>
        </p:nvPicPr>
        <p:blipFill rotWithShape="1">
          <a:blip r:embed="rId6" cstate="print">
            <a:extLst>
              <a:ext uri="{28A0092B-C50C-407E-A947-70E740481C1C}">
                <a14:useLocalDpi xmlns:a14="http://schemas.microsoft.com/office/drawing/2010/main" val="0"/>
              </a:ext>
            </a:extLst>
          </a:blip>
          <a:srcRect/>
          <a:stretch/>
        </p:blipFill>
        <p:spPr>
          <a:xfrm>
            <a:off x="5554387" y="1964844"/>
            <a:ext cx="672078" cy="672068"/>
          </a:xfrm>
          <a:prstGeom prst="rect">
            <a:avLst/>
          </a:prstGeom>
        </p:spPr>
      </p:pic>
      <p:pic>
        <p:nvPicPr>
          <p:cNvPr id="12" name="Picture 11">
            <a:extLst>
              <a:ext uri="{FF2B5EF4-FFF2-40B4-BE49-F238E27FC236}">
                <a16:creationId xmlns:a16="http://schemas.microsoft.com/office/drawing/2014/main" id="{F58F9005-A4A7-4446-A50C-2DBFEA3F8F75}"/>
              </a:ext>
            </a:extLst>
          </p:cNvPr>
          <p:cNvPicPr>
            <a:picLocks noChangeAspect="1"/>
          </p:cNvPicPr>
          <p:nvPr/>
        </p:nvPicPr>
        <p:blipFill rotWithShape="1">
          <a:blip r:embed="rId7" cstate="print">
            <a:extLst>
              <a:ext uri="{28A0092B-C50C-407E-A947-70E740481C1C}">
                <a14:useLocalDpi xmlns:a14="http://schemas.microsoft.com/office/drawing/2010/main" val="0"/>
              </a:ext>
            </a:extLst>
          </a:blip>
          <a:srcRect/>
          <a:stretch/>
        </p:blipFill>
        <p:spPr>
          <a:xfrm>
            <a:off x="6274467" y="1964844"/>
            <a:ext cx="672078" cy="672068"/>
          </a:xfrm>
          <a:prstGeom prst="rect">
            <a:avLst/>
          </a:prstGeom>
        </p:spPr>
      </p:pic>
      <p:pic>
        <p:nvPicPr>
          <p:cNvPr id="13" name="Picture 12">
            <a:extLst>
              <a:ext uri="{FF2B5EF4-FFF2-40B4-BE49-F238E27FC236}">
                <a16:creationId xmlns:a16="http://schemas.microsoft.com/office/drawing/2014/main" id="{1C6B7D9C-A447-4817-B088-DBD25CC70EE6}"/>
              </a:ext>
            </a:extLst>
          </p:cNvPr>
          <p:cNvPicPr>
            <a:picLocks noChangeAspect="1"/>
          </p:cNvPicPr>
          <p:nvPr/>
        </p:nvPicPr>
        <p:blipFill rotWithShape="1">
          <a:blip r:embed="rId8" cstate="print">
            <a:extLst>
              <a:ext uri="{28A0092B-C50C-407E-A947-70E740481C1C}">
                <a14:useLocalDpi xmlns:a14="http://schemas.microsoft.com/office/drawing/2010/main" val="0"/>
              </a:ext>
            </a:extLst>
          </a:blip>
          <a:srcRect/>
          <a:stretch/>
        </p:blipFill>
        <p:spPr>
          <a:xfrm>
            <a:off x="6970541" y="1964844"/>
            <a:ext cx="672078" cy="672068"/>
          </a:xfrm>
          <a:prstGeom prst="rect">
            <a:avLst/>
          </a:prstGeom>
        </p:spPr>
      </p:pic>
      <p:pic>
        <p:nvPicPr>
          <p:cNvPr id="14" name="Picture 13">
            <a:extLst>
              <a:ext uri="{FF2B5EF4-FFF2-40B4-BE49-F238E27FC236}">
                <a16:creationId xmlns:a16="http://schemas.microsoft.com/office/drawing/2014/main" id="{3163A2BF-17E9-4E49-8298-DA7FCF0766E2}"/>
              </a:ext>
            </a:extLst>
          </p:cNvPr>
          <p:cNvPicPr>
            <a:picLocks noChangeAspect="1"/>
          </p:cNvPicPr>
          <p:nvPr/>
        </p:nvPicPr>
        <p:blipFill rotWithShape="1">
          <a:blip r:embed="rId8" cstate="print">
            <a:extLst>
              <a:ext uri="{28A0092B-C50C-407E-A947-70E740481C1C}">
                <a14:useLocalDpi xmlns:a14="http://schemas.microsoft.com/office/drawing/2010/main" val="0"/>
              </a:ext>
            </a:extLst>
          </a:blip>
          <a:srcRect/>
          <a:stretch/>
        </p:blipFill>
        <p:spPr>
          <a:xfrm>
            <a:off x="7690621" y="1964844"/>
            <a:ext cx="672078" cy="672068"/>
          </a:xfrm>
          <a:prstGeom prst="rect">
            <a:avLst/>
          </a:prstGeom>
        </p:spPr>
      </p:pic>
      <p:sp>
        <p:nvSpPr>
          <p:cNvPr id="42" name="Rectangle 41">
            <a:extLst>
              <a:ext uri="{FF2B5EF4-FFF2-40B4-BE49-F238E27FC236}">
                <a16:creationId xmlns:a16="http://schemas.microsoft.com/office/drawing/2014/main" id="{398585ED-2F18-41E8-9D0A-6EAF511834CC}"/>
              </a:ext>
            </a:extLst>
          </p:cNvPr>
          <p:cNvSpPr/>
          <p:nvPr/>
        </p:nvSpPr>
        <p:spPr bwMode="auto">
          <a:xfrm>
            <a:off x="6675807" y="3034596"/>
            <a:ext cx="715837" cy="712650"/>
          </a:xfrm>
          <a:prstGeom prst="rect">
            <a:avLst/>
          </a:prstGeom>
          <a:solidFill>
            <a:schemeClr val="bg1"/>
          </a:solidFill>
          <a:ln>
            <a:noFill/>
          </a:ln>
          <a:effectLst/>
        </p:spPr>
        <p:txBody>
          <a:bodyPr vert="horz" wrap="square" lIns="91440" tIns="45720" rIns="91440" bIns="45720" numCol="1" rtlCol="0" anchor="t" anchorCtr="0" compatLnSpc="1">
            <a:prstTxWarp prst="textNoShape">
              <a:avLst/>
            </a:prstTxWarp>
          </a:bodyPr>
          <a:lstStyle/>
          <a:p>
            <a:pPr marL="742950" indent="-285750" fontAlgn="base">
              <a:spcBef>
                <a:spcPct val="20000"/>
              </a:spcBef>
              <a:spcAft>
                <a:spcPct val="0"/>
              </a:spcAft>
              <a:buClr>
                <a:srgbClr val="00628C"/>
              </a:buClr>
              <a:buFont typeface="Arial" charset="0"/>
              <a:buChar char="●"/>
            </a:pPr>
            <a:endParaRPr lang="en-GB" sz="2800">
              <a:solidFill>
                <a:srgbClr val="000000"/>
              </a:solidFill>
              <a:latin typeface="Arial" charset="0"/>
            </a:endParaRPr>
          </a:p>
        </p:txBody>
      </p:sp>
      <p:sp>
        <p:nvSpPr>
          <p:cNvPr id="43" name="Rectangle 42">
            <a:extLst>
              <a:ext uri="{FF2B5EF4-FFF2-40B4-BE49-F238E27FC236}">
                <a16:creationId xmlns:a16="http://schemas.microsoft.com/office/drawing/2014/main" id="{48A0B87E-08E9-4403-85FE-C76B069ABF71}"/>
              </a:ext>
            </a:extLst>
          </p:cNvPr>
          <p:cNvSpPr/>
          <p:nvPr/>
        </p:nvSpPr>
        <p:spPr bwMode="auto">
          <a:xfrm>
            <a:off x="7513007" y="3040143"/>
            <a:ext cx="715837" cy="712650"/>
          </a:xfrm>
          <a:prstGeom prst="rect">
            <a:avLst/>
          </a:prstGeom>
          <a:solidFill>
            <a:schemeClr val="bg1"/>
          </a:solidFill>
          <a:ln>
            <a:noFill/>
          </a:ln>
          <a:effectLst/>
        </p:spPr>
        <p:txBody>
          <a:bodyPr vert="horz" wrap="square" lIns="91440" tIns="45720" rIns="91440" bIns="45720" numCol="1" rtlCol="0" anchor="t" anchorCtr="0" compatLnSpc="1">
            <a:prstTxWarp prst="textNoShape">
              <a:avLst/>
            </a:prstTxWarp>
          </a:bodyPr>
          <a:lstStyle/>
          <a:p>
            <a:pPr marL="742950" indent="-285750" fontAlgn="base">
              <a:spcBef>
                <a:spcPct val="20000"/>
              </a:spcBef>
              <a:spcAft>
                <a:spcPct val="0"/>
              </a:spcAft>
              <a:buClr>
                <a:srgbClr val="00628C"/>
              </a:buClr>
              <a:buFont typeface="Arial" charset="0"/>
              <a:buChar char="●"/>
            </a:pPr>
            <a:endParaRPr lang="en-GB" sz="2800">
              <a:solidFill>
                <a:srgbClr val="000000"/>
              </a:solidFill>
              <a:latin typeface="Arial" charset="0"/>
            </a:endParaRPr>
          </a:p>
        </p:txBody>
      </p:sp>
      <p:pic>
        <p:nvPicPr>
          <p:cNvPr id="38" name="Picture 37">
            <a:extLst>
              <a:ext uri="{FF2B5EF4-FFF2-40B4-BE49-F238E27FC236}">
                <a16:creationId xmlns:a16="http://schemas.microsoft.com/office/drawing/2014/main" id="{3F3DDDE9-6B5A-485E-B67B-AE849F9D2A0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184400" y="2995200"/>
            <a:ext cx="4090058" cy="1634168"/>
          </a:xfrm>
          <a:prstGeom prst="rect">
            <a:avLst/>
          </a:prstGeom>
        </p:spPr>
      </p:pic>
      <p:sp>
        <p:nvSpPr>
          <p:cNvPr id="3" name="Rectangle 2">
            <a:extLst>
              <a:ext uri="{FF2B5EF4-FFF2-40B4-BE49-F238E27FC236}">
                <a16:creationId xmlns:a16="http://schemas.microsoft.com/office/drawing/2014/main" id="{75B39235-E543-4D03-AE9E-B37B29C175BB}"/>
              </a:ext>
            </a:extLst>
          </p:cNvPr>
          <p:cNvSpPr/>
          <p:nvPr/>
        </p:nvSpPr>
        <p:spPr bwMode="auto">
          <a:xfrm>
            <a:off x="5064441" y="3868478"/>
            <a:ext cx="715837" cy="712650"/>
          </a:xfrm>
          <a:prstGeom prst="rect">
            <a:avLst/>
          </a:prstGeom>
          <a:solidFill>
            <a:schemeClr val="bg1"/>
          </a:solidFill>
          <a:ln>
            <a:noFill/>
          </a:ln>
          <a:effectLst/>
        </p:spPr>
        <p:txBody>
          <a:bodyPr vert="horz" wrap="square" lIns="91440" tIns="45720" rIns="91440" bIns="45720" numCol="1" rtlCol="0" anchor="t" anchorCtr="0" compatLnSpc="1">
            <a:prstTxWarp prst="textNoShape">
              <a:avLst/>
            </a:prstTxWarp>
          </a:bodyPr>
          <a:lstStyle/>
          <a:p>
            <a:pPr marL="742950" indent="-285750" fontAlgn="base">
              <a:spcBef>
                <a:spcPct val="20000"/>
              </a:spcBef>
              <a:spcAft>
                <a:spcPct val="0"/>
              </a:spcAft>
              <a:buClr>
                <a:srgbClr val="00628C"/>
              </a:buClr>
              <a:buFont typeface="Arial" charset="0"/>
              <a:buChar char="●"/>
            </a:pPr>
            <a:endParaRPr lang="en-GB" sz="2800">
              <a:solidFill>
                <a:srgbClr val="000000"/>
              </a:solidFill>
              <a:latin typeface="Arial" charset="0"/>
            </a:endParaRPr>
          </a:p>
        </p:txBody>
      </p:sp>
      <p:sp>
        <p:nvSpPr>
          <p:cNvPr id="39" name="Rectangle 38">
            <a:extLst>
              <a:ext uri="{FF2B5EF4-FFF2-40B4-BE49-F238E27FC236}">
                <a16:creationId xmlns:a16="http://schemas.microsoft.com/office/drawing/2014/main" id="{C9386AC1-0DDE-43D6-B5B8-B322702B609D}"/>
              </a:ext>
            </a:extLst>
          </p:cNvPr>
          <p:cNvSpPr/>
          <p:nvPr/>
        </p:nvSpPr>
        <p:spPr bwMode="auto">
          <a:xfrm>
            <a:off x="5860366" y="3840202"/>
            <a:ext cx="715837" cy="712650"/>
          </a:xfrm>
          <a:prstGeom prst="rect">
            <a:avLst/>
          </a:prstGeom>
          <a:solidFill>
            <a:schemeClr val="bg1"/>
          </a:solidFill>
          <a:ln>
            <a:noFill/>
          </a:ln>
          <a:effectLst/>
        </p:spPr>
        <p:txBody>
          <a:bodyPr vert="horz" wrap="square" lIns="91440" tIns="45720" rIns="91440" bIns="45720" numCol="1" rtlCol="0" anchor="t" anchorCtr="0" compatLnSpc="1">
            <a:prstTxWarp prst="textNoShape">
              <a:avLst/>
            </a:prstTxWarp>
          </a:bodyPr>
          <a:lstStyle/>
          <a:p>
            <a:pPr marL="742950" indent="-285750" fontAlgn="base">
              <a:spcBef>
                <a:spcPct val="20000"/>
              </a:spcBef>
              <a:spcAft>
                <a:spcPct val="0"/>
              </a:spcAft>
              <a:buClr>
                <a:srgbClr val="00628C"/>
              </a:buClr>
              <a:buFont typeface="Arial" charset="0"/>
              <a:buChar char="●"/>
            </a:pPr>
            <a:endParaRPr lang="en-GB" sz="2800">
              <a:solidFill>
                <a:srgbClr val="000000"/>
              </a:solidFill>
              <a:latin typeface="Arial" charset="0"/>
            </a:endParaRPr>
          </a:p>
        </p:txBody>
      </p:sp>
      <p:sp>
        <p:nvSpPr>
          <p:cNvPr id="40" name="Rectangle 39">
            <a:extLst>
              <a:ext uri="{FF2B5EF4-FFF2-40B4-BE49-F238E27FC236}">
                <a16:creationId xmlns:a16="http://schemas.microsoft.com/office/drawing/2014/main" id="{B04E19BC-D34C-4582-B359-ABB605415F31}"/>
              </a:ext>
            </a:extLst>
          </p:cNvPr>
          <p:cNvSpPr/>
          <p:nvPr/>
        </p:nvSpPr>
        <p:spPr bwMode="auto">
          <a:xfrm>
            <a:off x="6674687" y="3870618"/>
            <a:ext cx="715837" cy="712650"/>
          </a:xfrm>
          <a:prstGeom prst="rect">
            <a:avLst/>
          </a:prstGeom>
          <a:solidFill>
            <a:schemeClr val="bg1"/>
          </a:solidFill>
          <a:ln>
            <a:noFill/>
          </a:ln>
          <a:effectLst/>
        </p:spPr>
        <p:txBody>
          <a:bodyPr vert="horz" wrap="square" lIns="91440" tIns="45720" rIns="91440" bIns="45720" numCol="1" rtlCol="0" anchor="t" anchorCtr="0" compatLnSpc="1">
            <a:prstTxWarp prst="textNoShape">
              <a:avLst/>
            </a:prstTxWarp>
          </a:bodyPr>
          <a:lstStyle/>
          <a:p>
            <a:pPr marL="742950" indent="-285750" fontAlgn="base">
              <a:spcBef>
                <a:spcPct val="20000"/>
              </a:spcBef>
              <a:spcAft>
                <a:spcPct val="0"/>
              </a:spcAft>
              <a:buClr>
                <a:srgbClr val="00628C"/>
              </a:buClr>
              <a:buFont typeface="Arial" charset="0"/>
              <a:buChar char="●"/>
            </a:pPr>
            <a:endParaRPr lang="en-GB" sz="2800">
              <a:solidFill>
                <a:srgbClr val="000000"/>
              </a:solidFill>
              <a:latin typeface="Arial" charset="0"/>
            </a:endParaRPr>
          </a:p>
        </p:txBody>
      </p:sp>
      <p:sp>
        <p:nvSpPr>
          <p:cNvPr id="41" name="Rectangle 40">
            <a:extLst>
              <a:ext uri="{FF2B5EF4-FFF2-40B4-BE49-F238E27FC236}">
                <a16:creationId xmlns:a16="http://schemas.microsoft.com/office/drawing/2014/main" id="{C885C1EB-26B3-4F52-A73A-5A92761FD1BF}"/>
              </a:ext>
            </a:extLst>
          </p:cNvPr>
          <p:cNvSpPr/>
          <p:nvPr/>
        </p:nvSpPr>
        <p:spPr bwMode="auto">
          <a:xfrm>
            <a:off x="7479519" y="3865648"/>
            <a:ext cx="715837" cy="712650"/>
          </a:xfrm>
          <a:prstGeom prst="rect">
            <a:avLst/>
          </a:prstGeom>
          <a:solidFill>
            <a:schemeClr val="bg1"/>
          </a:solidFill>
          <a:ln>
            <a:noFill/>
          </a:ln>
          <a:effectLst/>
        </p:spPr>
        <p:txBody>
          <a:bodyPr vert="horz" wrap="square" lIns="91440" tIns="45720" rIns="91440" bIns="45720" numCol="1" rtlCol="0" anchor="t" anchorCtr="0" compatLnSpc="1">
            <a:prstTxWarp prst="textNoShape">
              <a:avLst/>
            </a:prstTxWarp>
          </a:bodyPr>
          <a:lstStyle/>
          <a:p>
            <a:pPr marL="742950" indent="-285750" fontAlgn="base">
              <a:spcBef>
                <a:spcPct val="20000"/>
              </a:spcBef>
              <a:spcAft>
                <a:spcPct val="0"/>
              </a:spcAft>
              <a:buClr>
                <a:srgbClr val="00628C"/>
              </a:buClr>
              <a:buFont typeface="Arial" charset="0"/>
              <a:buChar char="●"/>
            </a:pPr>
            <a:endParaRPr lang="en-GB" sz="2800">
              <a:solidFill>
                <a:srgbClr val="000000"/>
              </a:solidFill>
              <a:latin typeface="Arial" charset="0"/>
            </a:endParaRPr>
          </a:p>
        </p:txBody>
      </p:sp>
    </p:spTree>
    <p:extLst>
      <p:ext uri="{BB962C8B-B14F-4D97-AF65-F5344CB8AC3E}">
        <p14:creationId xmlns:p14="http://schemas.microsoft.com/office/powerpoint/2010/main" val="13105253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path" presetSubtype="0" accel="50000" decel="50000" fill="hold" nodeType="clickEffect">
                                  <p:stCondLst>
                                    <p:cond delay="0"/>
                                  </p:stCondLst>
                                  <p:childTnLst>
                                    <p:animMotion origin="layout" path="M -0.00312 3.33333E-6 L 0.01406 0.16458 " pathEditMode="relative" rAng="0" ptsTypes="AA">
                                      <p:cBhvr>
                                        <p:cTn id="6" dur="1000" fill="hold"/>
                                        <p:tgtEl>
                                          <p:spTgt spid="4"/>
                                        </p:tgtEl>
                                        <p:attrNameLst>
                                          <p:attrName>ppt_x</p:attrName>
                                          <p:attrName>ppt_y</p:attrName>
                                        </p:attrNameLst>
                                      </p:cBhvr>
                                      <p:rCtr x="859" y="8218"/>
                                    </p:animMotion>
                                  </p:childTnLst>
                                </p:cTn>
                              </p:par>
                              <p:par>
                                <p:cTn id="7" presetID="42" presetClass="path" presetSubtype="0" accel="50000" decel="50000" fill="hold" nodeType="withEffect">
                                  <p:stCondLst>
                                    <p:cond delay="0"/>
                                  </p:stCondLst>
                                  <p:childTnLst>
                                    <p:animMotion origin="layout" path="M 4.79167E-6 1.85185E-6 L 0.02292 0.16203 " pathEditMode="relative" rAng="0" ptsTypes="AA">
                                      <p:cBhvr>
                                        <p:cTn id="8" dur="1000" fill="hold"/>
                                        <p:tgtEl>
                                          <p:spTgt spid="10"/>
                                        </p:tgtEl>
                                        <p:attrNameLst>
                                          <p:attrName>ppt_x</p:attrName>
                                          <p:attrName>ppt_y</p:attrName>
                                        </p:attrNameLst>
                                      </p:cBhvr>
                                      <p:rCtr x="938" y="8403"/>
                                    </p:animMotion>
                                  </p:childTnLst>
                                </p:cTn>
                              </p:par>
                              <p:par>
                                <p:cTn id="9" presetID="42" presetClass="path" presetSubtype="0" accel="50000" decel="50000" fill="hold" nodeType="withEffect">
                                  <p:stCondLst>
                                    <p:cond delay="0"/>
                                  </p:stCondLst>
                                  <p:childTnLst>
                                    <p:animMotion origin="layout" path="M 4.58333E-6 1.85185E-6 L 0.02904 0.16203 " pathEditMode="relative" rAng="0" ptsTypes="AA">
                                      <p:cBhvr>
                                        <p:cTn id="10" dur="1000" fill="hold"/>
                                        <p:tgtEl>
                                          <p:spTgt spid="11"/>
                                        </p:tgtEl>
                                        <p:attrNameLst>
                                          <p:attrName>ppt_x</p:attrName>
                                          <p:attrName>ppt_y</p:attrName>
                                        </p:attrNameLst>
                                      </p:cBhvr>
                                      <p:rCtr x="1367" y="8403"/>
                                    </p:animMotion>
                                  </p:childTnLst>
                                </p:cTn>
                              </p:par>
                              <p:par>
                                <p:cTn id="11" presetID="42" presetClass="path" presetSubtype="0" accel="50000" decel="50000" fill="hold" nodeType="withEffect">
                                  <p:stCondLst>
                                    <p:cond delay="0"/>
                                  </p:stCondLst>
                                  <p:childTnLst>
                                    <p:animMotion origin="layout" path="M 4.375E-6 -3.33333E-6 L 0.03633 0.16481 " pathEditMode="relative" rAng="0" ptsTypes="AA">
                                      <p:cBhvr>
                                        <p:cTn id="12" dur="1000" fill="hold"/>
                                        <p:tgtEl>
                                          <p:spTgt spid="12"/>
                                        </p:tgtEl>
                                        <p:attrNameLst>
                                          <p:attrName>ppt_x</p:attrName>
                                          <p:attrName>ppt_y</p:attrName>
                                        </p:attrNameLst>
                                      </p:cBhvr>
                                      <p:rCtr x="1563" y="7407"/>
                                    </p:animMotion>
                                  </p:childTnLst>
                                </p:cTn>
                              </p:par>
                              <p:par>
                                <p:cTn id="13" presetID="42" presetClass="path" presetSubtype="0" accel="50000" decel="50000" fill="hold" nodeType="withEffect">
                                  <p:stCondLst>
                                    <p:cond delay="0"/>
                                  </p:stCondLst>
                                  <p:childTnLst>
                                    <p:animMotion origin="layout" path="M -0.00156 3.33333E-6 L 0.04583 0.16458 " pathEditMode="relative" rAng="0" ptsTypes="AA">
                                      <p:cBhvr>
                                        <p:cTn id="14" dur="1000" fill="hold"/>
                                        <p:tgtEl>
                                          <p:spTgt spid="13"/>
                                        </p:tgtEl>
                                        <p:attrNameLst>
                                          <p:attrName>ppt_x</p:attrName>
                                          <p:attrName>ppt_y</p:attrName>
                                        </p:attrNameLst>
                                      </p:cBhvr>
                                      <p:rCtr x="2370" y="8218"/>
                                    </p:animMotion>
                                  </p:childTnLst>
                                </p:cTn>
                              </p:par>
                            </p:childTnLst>
                          </p:cTn>
                        </p:par>
                      </p:childTnLst>
                    </p:cTn>
                  </p:par>
                  <p:par>
                    <p:cTn id="15" fill="hold">
                      <p:stCondLst>
                        <p:cond delay="indefinite"/>
                      </p:stCondLst>
                      <p:childTnLst>
                        <p:par>
                          <p:cTn id="16" fill="hold">
                            <p:stCondLst>
                              <p:cond delay="0"/>
                            </p:stCondLst>
                            <p:childTnLst>
                              <p:par>
                                <p:cTn id="17" presetID="42" presetClass="path" presetSubtype="0" accel="50000" decel="50000" fill="hold" nodeType="clickEffect">
                                  <p:stCondLst>
                                    <p:cond delay="0"/>
                                  </p:stCondLst>
                                  <p:childTnLst>
                                    <p:animMotion origin="layout" path="M -0.00625 3.33333E-6 L -0.28151 0.28009 " pathEditMode="relative" rAng="0" ptsTypes="AA">
                                      <p:cBhvr>
                                        <p:cTn id="18" dur="1000" fill="hold"/>
                                        <p:tgtEl>
                                          <p:spTgt spid="14"/>
                                        </p:tgtEl>
                                        <p:attrNameLst>
                                          <p:attrName>ppt_x</p:attrName>
                                          <p:attrName>ppt_y</p:attrName>
                                        </p:attrNameLst>
                                      </p:cBhvr>
                                      <p:rCtr x="-13763" y="14005"/>
                                    </p:animMotion>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7"/>
                                        </p:tgtEl>
                                        <p:attrNameLst>
                                          <p:attrName>style.visibility</p:attrName>
                                        </p:attrNameLst>
                                      </p:cBhvr>
                                      <p:to>
                                        <p:strVal val="visible"/>
                                      </p:to>
                                    </p:set>
                                    <p:animEffect transition="in" filter="fade">
                                      <p:cBhvr>
                                        <p:cTn id="23" dur="500"/>
                                        <p:tgtEl>
                                          <p:spTgt spid="7"/>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nodeType="clickEffect">
                                  <p:stCondLst>
                                    <p:cond delay="0"/>
                                  </p:stCondLst>
                                  <p:childTnLst>
                                    <p:set>
                                      <p:cBhvr>
                                        <p:cTn id="27" dur="1" fill="hold">
                                          <p:stCondLst>
                                            <p:cond delay="0"/>
                                          </p:stCondLst>
                                        </p:cTn>
                                        <p:tgtEl>
                                          <p:spTgt spid="38"/>
                                        </p:tgtEl>
                                        <p:attrNameLst>
                                          <p:attrName>style.visibility</p:attrName>
                                        </p:attrNameLst>
                                      </p:cBhvr>
                                      <p:to>
                                        <p:strVal val="visible"/>
                                      </p:to>
                                    </p:set>
                                    <p:animEffect transition="in" filter="fade">
                                      <p:cBhvr>
                                        <p:cTn id="28" dur="500"/>
                                        <p:tgtEl>
                                          <p:spTgt spid="38"/>
                                        </p:tgtEl>
                                      </p:cBhvr>
                                    </p:animEffect>
                                  </p:childTnLst>
                                </p:cTn>
                              </p:par>
                              <p:par>
                                <p:cTn id="29" presetID="1" presetClass="entr" presetSubtype="0" fill="hold" grpId="0" nodeType="withEffect">
                                  <p:stCondLst>
                                    <p:cond delay="0"/>
                                  </p:stCondLst>
                                  <p:childTnLst>
                                    <p:set>
                                      <p:cBhvr>
                                        <p:cTn id="30" dur="1" fill="hold">
                                          <p:stCondLst>
                                            <p:cond delay="0"/>
                                          </p:stCondLst>
                                        </p:cTn>
                                        <p:tgtEl>
                                          <p:spTgt spid="41"/>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40"/>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39"/>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3"/>
                                        </p:tgtEl>
                                        <p:attrNameLst>
                                          <p:attrName>style.visibility</p:attrName>
                                        </p:attrNameLst>
                                      </p:cBhvr>
                                      <p:to>
                                        <p:strVal val="visible"/>
                                      </p:to>
                                    </p:set>
                                  </p:childTnLst>
                                </p:cTn>
                              </p:par>
                              <p:par>
                                <p:cTn id="37" presetID="10" presetClass="entr" presetSubtype="0" fill="hold" grpId="0" nodeType="withEffect">
                                  <p:stCondLst>
                                    <p:cond delay="0"/>
                                  </p:stCondLst>
                                  <p:childTnLst>
                                    <p:set>
                                      <p:cBhvr>
                                        <p:cTn id="38" dur="1" fill="hold">
                                          <p:stCondLst>
                                            <p:cond delay="0"/>
                                          </p:stCondLst>
                                        </p:cTn>
                                        <p:tgtEl>
                                          <p:spTgt spid="42"/>
                                        </p:tgtEl>
                                        <p:attrNameLst>
                                          <p:attrName>style.visibility</p:attrName>
                                        </p:attrNameLst>
                                      </p:cBhvr>
                                      <p:to>
                                        <p:strVal val="visible"/>
                                      </p:to>
                                    </p:set>
                                    <p:animEffect transition="in" filter="fade">
                                      <p:cBhvr>
                                        <p:cTn id="39" dur="500"/>
                                        <p:tgtEl>
                                          <p:spTgt spid="42"/>
                                        </p:tgtEl>
                                      </p:cBhvr>
                                    </p:animEffect>
                                  </p:childTnLst>
                                </p:cTn>
                              </p:par>
                              <p:par>
                                <p:cTn id="40" presetID="10" presetClass="entr" presetSubtype="0" fill="hold" grpId="0" nodeType="withEffect">
                                  <p:stCondLst>
                                    <p:cond delay="0"/>
                                  </p:stCondLst>
                                  <p:childTnLst>
                                    <p:set>
                                      <p:cBhvr>
                                        <p:cTn id="41" dur="1" fill="hold">
                                          <p:stCondLst>
                                            <p:cond delay="0"/>
                                          </p:stCondLst>
                                        </p:cTn>
                                        <p:tgtEl>
                                          <p:spTgt spid="43"/>
                                        </p:tgtEl>
                                        <p:attrNameLst>
                                          <p:attrName>style.visibility</p:attrName>
                                        </p:attrNameLst>
                                      </p:cBhvr>
                                      <p:to>
                                        <p:strVal val="visible"/>
                                      </p:to>
                                    </p:set>
                                    <p:animEffect transition="in" filter="fade">
                                      <p:cBhvr>
                                        <p:cTn id="42" dur="500"/>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42" grpId="0" animBg="1"/>
      <p:bldP spid="43" grpId="0" animBg="1"/>
      <p:bldP spid="3" grpId="0" animBg="1"/>
      <p:bldP spid="39" grpId="0" animBg="1"/>
      <p:bldP spid="40" grpId="0" animBg="1"/>
      <p:bldP spid="41"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p:txBody>
          <a:bodyPr/>
          <a:lstStyle/>
          <a:p>
            <a:r>
              <a:rPr lang="en-GB" dirty="0"/>
              <a:t>1.4 Composition: 6–10 – step 1:3</a:t>
            </a:r>
          </a:p>
        </p:txBody>
      </p:sp>
      <p:pic>
        <p:nvPicPr>
          <p:cNvPr id="23" name="Picture 22">
            <a:extLst>
              <a:ext uri="{FF2B5EF4-FFF2-40B4-BE49-F238E27FC236}">
                <a16:creationId xmlns:a16="http://schemas.microsoft.com/office/drawing/2014/main" id="{E98D274F-ECED-4875-8BF7-EB3666D7D98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166182" y="2988000"/>
            <a:ext cx="4090058" cy="1636024"/>
          </a:xfrm>
          <a:prstGeom prst="rect">
            <a:avLst/>
          </a:prstGeom>
        </p:spPr>
      </p:pic>
      <p:sp>
        <p:nvSpPr>
          <p:cNvPr id="24" name="Rectangle 23">
            <a:extLst>
              <a:ext uri="{FF2B5EF4-FFF2-40B4-BE49-F238E27FC236}">
                <a16:creationId xmlns:a16="http://schemas.microsoft.com/office/drawing/2014/main" id="{386FFDAD-9EA9-4262-B1D1-13A45F43EF92}"/>
              </a:ext>
            </a:extLst>
          </p:cNvPr>
          <p:cNvSpPr/>
          <p:nvPr/>
        </p:nvSpPr>
        <p:spPr bwMode="auto">
          <a:xfrm>
            <a:off x="4223792" y="3068960"/>
            <a:ext cx="719939" cy="720080"/>
          </a:xfrm>
          <a:prstGeom prst="rect">
            <a:avLst/>
          </a:prstGeom>
          <a:solidFill>
            <a:schemeClr val="bg1"/>
          </a:solidFill>
          <a:ln>
            <a:noFill/>
          </a:ln>
          <a:effectLst/>
        </p:spPr>
        <p:txBody>
          <a:bodyPr vert="horz" wrap="square" lIns="91440" tIns="45720" rIns="91440" bIns="45720" numCol="1" rtlCol="0" anchor="t" anchorCtr="0" compatLnSpc="1">
            <a:prstTxWarp prst="textNoShape">
              <a:avLst/>
            </a:prstTxWarp>
          </a:bodyPr>
          <a:lstStyle/>
          <a:p>
            <a:pPr marL="742950" indent="-285750" fontAlgn="base">
              <a:spcBef>
                <a:spcPct val="20000"/>
              </a:spcBef>
              <a:spcAft>
                <a:spcPct val="0"/>
              </a:spcAft>
              <a:buClr>
                <a:srgbClr val="00628C"/>
              </a:buClr>
              <a:buFont typeface="Arial" charset="0"/>
              <a:buChar char="●"/>
            </a:pPr>
            <a:endParaRPr lang="en-GB" sz="2800">
              <a:solidFill>
                <a:srgbClr val="000000"/>
              </a:solidFill>
              <a:latin typeface="Arial" charset="0"/>
            </a:endParaRPr>
          </a:p>
        </p:txBody>
      </p:sp>
      <p:sp>
        <p:nvSpPr>
          <p:cNvPr id="25" name="Rectangle 24">
            <a:extLst>
              <a:ext uri="{FF2B5EF4-FFF2-40B4-BE49-F238E27FC236}">
                <a16:creationId xmlns:a16="http://schemas.microsoft.com/office/drawing/2014/main" id="{C6EE0EE9-7712-455C-BA15-85E756F3DCAE}"/>
              </a:ext>
            </a:extLst>
          </p:cNvPr>
          <p:cNvSpPr/>
          <p:nvPr/>
        </p:nvSpPr>
        <p:spPr bwMode="auto">
          <a:xfrm>
            <a:off x="5044539" y="3067154"/>
            <a:ext cx="719939" cy="721886"/>
          </a:xfrm>
          <a:prstGeom prst="rect">
            <a:avLst/>
          </a:prstGeom>
          <a:solidFill>
            <a:schemeClr val="bg1"/>
          </a:solidFill>
          <a:ln>
            <a:noFill/>
          </a:ln>
          <a:effectLst/>
        </p:spPr>
        <p:txBody>
          <a:bodyPr vert="horz" wrap="square" lIns="91440" tIns="45720" rIns="91440" bIns="45720" numCol="1" rtlCol="0" anchor="t" anchorCtr="0" compatLnSpc="1">
            <a:prstTxWarp prst="textNoShape">
              <a:avLst/>
            </a:prstTxWarp>
          </a:bodyPr>
          <a:lstStyle/>
          <a:p>
            <a:pPr marL="742950" indent="-285750" fontAlgn="base">
              <a:spcBef>
                <a:spcPct val="20000"/>
              </a:spcBef>
              <a:spcAft>
                <a:spcPct val="0"/>
              </a:spcAft>
              <a:buClr>
                <a:srgbClr val="00628C"/>
              </a:buClr>
              <a:buFont typeface="Arial" charset="0"/>
              <a:buChar char="●"/>
            </a:pPr>
            <a:endParaRPr lang="en-GB" sz="2800">
              <a:solidFill>
                <a:srgbClr val="000000"/>
              </a:solidFill>
              <a:latin typeface="Arial" charset="0"/>
            </a:endParaRPr>
          </a:p>
        </p:txBody>
      </p:sp>
      <p:sp>
        <p:nvSpPr>
          <p:cNvPr id="26" name="Rectangle 25">
            <a:extLst>
              <a:ext uri="{FF2B5EF4-FFF2-40B4-BE49-F238E27FC236}">
                <a16:creationId xmlns:a16="http://schemas.microsoft.com/office/drawing/2014/main" id="{D80BC70A-C76B-4239-B2CA-0632CA1C7993}"/>
              </a:ext>
            </a:extLst>
          </p:cNvPr>
          <p:cNvSpPr/>
          <p:nvPr/>
        </p:nvSpPr>
        <p:spPr bwMode="auto">
          <a:xfrm>
            <a:off x="5836627" y="3067154"/>
            <a:ext cx="720080" cy="721886"/>
          </a:xfrm>
          <a:prstGeom prst="rect">
            <a:avLst/>
          </a:prstGeom>
          <a:solidFill>
            <a:schemeClr val="bg1"/>
          </a:solidFill>
          <a:ln>
            <a:noFill/>
          </a:ln>
          <a:effectLst/>
        </p:spPr>
        <p:txBody>
          <a:bodyPr vert="horz" wrap="square" lIns="91440" tIns="45720" rIns="91440" bIns="45720" numCol="1" rtlCol="0" anchor="t" anchorCtr="0" compatLnSpc="1">
            <a:prstTxWarp prst="textNoShape">
              <a:avLst/>
            </a:prstTxWarp>
          </a:bodyPr>
          <a:lstStyle/>
          <a:p>
            <a:pPr marL="742950" indent="-285750" fontAlgn="base">
              <a:spcBef>
                <a:spcPct val="20000"/>
              </a:spcBef>
              <a:spcAft>
                <a:spcPct val="0"/>
              </a:spcAft>
              <a:buClr>
                <a:srgbClr val="00628C"/>
              </a:buClr>
              <a:buFont typeface="Arial" charset="0"/>
              <a:buChar char="●"/>
            </a:pPr>
            <a:endParaRPr lang="en-GB" sz="2800">
              <a:solidFill>
                <a:srgbClr val="000000"/>
              </a:solidFill>
              <a:latin typeface="Arial" charset="0"/>
            </a:endParaRPr>
          </a:p>
        </p:txBody>
      </p:sp>
      <p:sp>
        <p:nvSpPr>
          <p:cNvPr id="27" name="Rectangle 26">
            <a:extLst>
              <a:ext uri="{FF2B5EF4-FFF2-40B4-BE49-F238E27FC236}">
                <a16:creationId xmlns:a16="http://schemas.microsoft.com/office/drawing/2014/main" id="{0CF87954-269C-41E0-B376-C3EFD1B573AD}"/>
              </a:ext>
            </a:extLst>
          </p:cNvPr>
          <p:cNvSpPr/>
          <p:nvPr/>
        </p:nvSpPr>
        <p:spPr bwMode="auto">
          <a:xfrm>
            <a:off x="6657516" y="3067154"/>
            <a:ext cx="734629" cy="721886"/>
          </a:xfrm>
          <a:prstGeom prst="rect">
            <a:avLst/>
          </a:prstGeom>
          <a:solidFill>
            <a:schemeClr val="bg1"/>
          </a:solidFill>
          <a:ln>
            <a:noFill/>
          </a:ln>
          <a:effectLst/>
        </p:spPr>
        <p:txBody>
          <a:bodyPr vert="horz" wrap="square" lIns="91440" tIns="45720" rIns="91440" bIns="45720" numCol="1" rtlCol="0" anchor="t" anchorCtr="0" compatLnSpc="1">
            <a:prstTxWarp prst="textNoShape">
              <a:avLst/>
            </a:prstTxWarp>
          </a:bodyPr>
          <a:lstStyle/>
          <a:p>
            <a:pPr marL="742950" indent="-285750" fontAlgn="base">
              <a:spcBef>
                <a:spcPct val="20000"/>
              </a:spcBef>
              <a:spcAft>
                <a:spcPct val="0"/>
              </a:spcAft>
              <a:buClr>
                <a:srgbClr val="00628C"/>
              </a:buClr>
              <a:buFont typeface="Arial" charset="0"/>
              <a:buChar char="●"/>
            </a:pPr>
            <a:endParaRPr lang="en-GB" sz="2800">
              <a:solidFill>
                <a:srgbClr val="000000"/>
              </a:solidFill>
              <a:latin typeface="Arial" charset="0"/>
            </a:endParaRPr>
          </a:p>
        </p:txBody>
      </p:sp>
      <p:sp>
        <p:nvSpPr>
          <p:cNvPr id="28" name="Rectangle 27">
            <a:extLst>
              <a:ext uri="{FF2B5EF4-FFF2-40B4-BE49-F238E27FC236}">
                <a16:creationId xmlns:a16="http://schemas.microsoft.com/office/drawing/2014/main" id="{8C10C8E0-F4FA-45CF-8D5E-34CB336EFB4D}"/>
              </a:ext>
            </a:extLst>
          </p:cNvPr>
          <p:cNvSpPr/>
          <p:nvPr/>
        </p:nvSpPr>
        <p:spPr bwMode="auto">
          <a:xfrm>
            <a:off x="7449603" y="3068960"/>
            <a:ext cx="734488" cy="720080"/>
          </a:xfrm>
          <a:prstGeom prst="rect">
            <a:avLst/>
          </a:prstGeom>
          <a:solidFill>
            <a:schemeClr val="bg1"/>
          </a:solidFill>
          <a:ln>
            <a:noFill/>
          </a:ln>
          <a:effectLst/>
        </p:spPr>
        <p:txBody>
          <a:bodyPr vert="horz" wrap="square" lIns="91440" tIns="45720" rIns="91440" bIns="45720" numCol="1" rtlCol="0" anchor="t" anchorCtr="0" compatLnSpc="1">
            <a:prstTxWarp prst="textNoShape">
              <a:avLst/>
            </a:prstTxWarp>
          </a:bodyPr>
          <a:lstStyle/>
          <a:p>
            <a:pPr marL="742950" indent="-285750" fontAlgn="base">
              <a:spcBef>
                <a:spcPct val="20000"/>
              </a:spcBef>
              <a:spcAft>
                <a:spcPct val="0"/>
              </a:spcAft>
              <a:buClr>
                <a:srgbClr val="00628C"/>
              </a:buClr>
              <a:buFont typeface="Arial" charset="0"/>
              <a:buChar char="●"/>
            </a:pPr>
            <a:endParaRPr lang="en-GB" sz="2800">
              <a:solidFill>
                <a:srgbClr val="000000"/>
              </a:solidFill>
              <a:latin typeface="Arial" charset="0"/>
            </a:endParaRPr>
          </a:p>
        </p:txBody>
      </p:sp>
      <p:sp>
        <p:nvSpPr>
          <p:cNvPr id="29" name="Rectangle 28">
            <a:extLst>
              <a:ext uri="{FF2B5EF4-FFF2-40B4-BE49-F238E27FC236}">
                <a16:creationId xmlns:a16="http://schemas.microsoft.com/office/drawing/2014/main" id="{3FFFCFC3-AB42-49B0-AC2D-53857DB29831}"/>
              </a:ext>
            </a:extLst>
          </p:cNvPr>
          <p:cNvSpPr/>
          <p:nvPr/>
        </p:nvSpPr>
        <p:spPr bwMode="auto">
          <a:xfrm>
            <a:off x="7492952" y="3861048"/>
            <a:ext cx="734488" cy="720081"/>
          </a:xfrm>
          <a:prstGeom prst="rect">
            <a:avLst/>
          </a:prstGeom>
          <a:solidFill>
            <a:schemeClr val="bg1"/>
          </a:solidFill>
          <a:ln>
            <a:noFill/>
          </a:ln>
          <a:effectLst/>
        </p:spPr>
        <p:txBody>
          <a:bodyPr vert="horz" wrap="square" lIns="91440" tIns="45720" rIns="91440" bIns="45720" numCol="1" rtlCol="0" anchor="t" anchorCtr="0" compatLnSpc="1">
            <a:prstTxWarp prst="textNoShape">
              <a:avLst/>
            </a:prstTxWarp>
          </a:bodyPr>
          <a:lstStyle/>
          <a:p>
            <a:pPr marL="742950" indent="-285750" fontAlgn="base">
              <a:spcBef>
                <a:spcPct val="20000"/>
              </a:spcBef>
              <a:spcAft>
                <a:spcPct val="0"/>
              </a:spcAft>
              <a:buClr>
                <a:srgbClr val="00628C"/>
              </a:buClr>
              <a:buFont typeface="Arial" charset="0"/>
              <a:buChar char="●"/>
            </a:pPr>
            <a:endParaRPr lang="en-GB" sz="2800">
              <a:solidFill>
                <a:srgbClr val="000000"/>
              </a:solidFill>
              <a:latin typeface="Arial" charset="0"/>
            </a:endParaRPr>
          </a:p>
        </p:txBody>
      </p:sp>
      <p:sp>
        <p:nvSpPr>
          <p:cNvPr id="47" name="Rectangle 46">
            <a:extLst>
              <a:ext uri="{FF2B5EF4-FFF2-40B4-BE49-F238E27FC236}">
                <a16:creationId xmlns:a16="http://schemas.microsoft.com/office/drawing/2014/main" id="{61FD1387-DB8C-4255-B6C7-B0946F1B1DC0}"/>
              </a:ext>
            </a:extLst>
          </p:cNvPr>
          <p:cNvSpPr/>
          <p:nvPr/>
        </p:nvSpPr>
        <p:spPr bwMode="auto">
          <a:xfrm>
            <a:off x="6657516" y="3861048"/>
            <a:ext cx="734629" cy="720080"/>
          </a:xfrm>
          <a:prstGeom prst="rect">
            <a:avLst/>
          </a:prstGeom>
          <a:solidFill>
            <a:schemeClr val="bg1"/>
          </a:solidFill>
          <a:ln>
            <a:noFill/>
          </a:ln>
          <a:effectLst/>
        </p:spPr>
        <p:txBody>
          <a:bodyPr vert="horz" wrap="square" lIns="91440" tIns="45720" rIns="91440" bIns="45720" numCol="1" rtlCol="0" anchor="t" anchorCtr="0" compatLnSpc="1">
            <a:prstTxWarp prst="textNoShape">
              <a:avLst/>
            </a:prstTxWarp>
          </a:bodyPr>
          <a:lstStyle/>
          <a:p>
            <a:pPr marL="742950" indent="-285750" fontAlgn="base">
              <a:spcBef>
                <a:spcPct val="20000"/>
              </a:spcBef>
              <a:spcAft>
                <a:spcPct val="0"/>
              </a:spcAft>
              <a:buClr>
                <a:srgbClr val="00628C"/>
              </a:buClr>
              <a:buFont typeface="Arial" charset="0"/>
              <a:buChar char="●"/>
            </a:pPr>
            <a:endParaRPr lang="en-GB" sz="2800">
              <a:solidFill>
                <a:srgbClr val="000000"/>
              </a:solidFill>
              <a:latin typeface="Arial" charset="0"/>
            </a:endParaRPr>
          </a:p>
        </p:txBody>
      </p:sp>
      <p:sp>
        <p:nvSpPr>
          <p:cNvPr id="50" name="Rectangle 49">
            <a:extLst>
              <a:ext uri="{FF2B5EF4-FFF2-40B4-BE49-F238E27FC236}">
                <a16:creationId xmlns:a16="http://schemas.microsoft.com/office/drawing/2014/main" id="{B25FA1DB-6F78-4814-9F3A-B0EAA1327FD0}"/>
              </a:ext>
            </a:extLst>
          </p:cNvPr>
          <p:cNvSpPr/>
          <p:nvPr/>
        </p:nvSpPr>
        <p:spPr bwMode="auto">
          <a:xfrm>
            <a:off x="5836628" y="3861048"/>
            <a:ext cx="763429" cy="720080"/>
          </a:xfrm>
          <a:prstGeom prst="rect">
            <a:avLst/>
          </a:prstGeom>
          <a:solidFill>
            <a:schemeClr val="bg1"/>
          </a:solidFill>
          <a:ln>
            <a:noFill/>
          </a:ln>
          <a:effectLst/>
        </p:spPr>
        <p:txBody>
          <a:bodyPr vert="horz" wrap="square" lIns="91440" tIns="45720" rIns="91440" bIns="45720" numCol="1" rtlCol="0" anchor="t" anchorCtr="0" compatLnSpc="1">
            <a:prstTxWarp prst="textNoShape">
              <a:avLst/>
            </a:prstTxWarp>
          </a:bodyPr>
          <a:lstStyle/>
          <a:p>
            <a:pPr marL="742950" indent="-285750" fontAlgn="base">
              <a:spcBef>
                <a:spcPct val="20000"/>
              </a:spcBef>
              <a:spcAft>
                <a:spcPct val="0"/>
              </a:spcAft>
              <a:buClr>
                <a:srgbClr val="00628C"/>
              </a:buClr>
              <a:buFont typeface="Arial" charset="0"/>
              <a:buChar char="●"/>
            </a:pPr>
            <a:endParaRPr lang="en-GB" sz="2800">
              <a:solidFill>
                <a:srgbClr val="000000"/>
              </a:solidFill>
              <a:latin typeface="Arial" charset="0"/>
            </a:endParaRPr>
          </a:p>
        </p:txBody>
      </p:sp>
      <p:sp>
        <p:nvSpPr>
          <p:cNvPr id="51" name="Rectangle 50">
            <a:extLst>
              <a:ext uri="{FF2B5EF4-FFF2-40B4-BE49-F238E27FC236}">
                <a16:creationId xmlns:a16="http://schemas.microsoft.com/office/drawing/2014/main" id="{FA09A3D9-B6E7-444E-9ACA-75476FA0B5BC}"/>
              </a:ext>
            </a:extLst>
          </p:cNvPr>
          <p:cNvSpPr/>
          <p:nvPr/>
        </p:nvSpPr>
        <p:spPr bwMode="auto">
          <a:xfrm>
            <a:off x="4223792" y="3861048"/>
            <a:ext cx="720080" cy="720081"/>
          </a:xfrm>
          <a:prstGeom prst="rect">
            <a:avLst/>
          </a:prstGeom>
          <a:solidFill>
            <a:schemeClr val="bg1"/>
          </a:solidFill>
          <a:ln>
            <a:noFill/>
          </a:ln>
          <a:effectLst/>
        </p:spPr>
        <p:txBody>
          <a:bodyPr vert="horz" wrap="square" lIns="91440" tIns="45720" rIns="91440" bIns="45720" numCol="1" rtlCol="0" anchor="t" anchorCtr="0" compatLnSpc="1">
            <a:prstTxWarp prst="textNoShape">
              <a:avLst/>
            </a:prstTxWarp>
          </a:bodyPr>
          <a:lstStyle/>
          <a:p>
            <a:pPr marL="742950" indent="-285750" fontAlgn="base">
              <a:spcBef>
                <a:spcPct val="20000"/>
              </a:spcBef>
              <a:spcAft>
                <a:spcPct val="0"/>
              </a:spcAft>
              <a:buClr>
                <a:srgbClr val="00628C"/>
              </a:buClr>
              <a:buFont typeface="Arial" charset="0"/>
              <a:buChar char="●"/>
            </a:pPr>
            <a:endParaRPr lang="en-GB" sz="2800">
              <a:solidFill>
                <a:srgbClr val="000000"/>
              </a:solidFill>
              <a:latin typeface="Arial" charset="0"/>
            </a:endParaRPr>
          </a:p>
        </p:txBody>
      </p:sp>
      <p:sp>
        <p:nvSpPr>
          <p:cNvPr id="52" name="TextBox 51">
            <a:extLst>
              <a:ext uri="{FF2B5EF4-FFF2-40B4-BE49-F238E27FC236}">
                <a16:creationId xmlns:a16="http://schemas.microsoft.com/office/drawing/2014/main" id="{D6F78130-D4A4-4E35-882E-6FC6B4CC260D}"/>
              </a:ext>
            </a:extLst>
          </p:cNvPr>
          <p:cNvSpPr txBox="1"/>
          <p:nvPr/>
        </p:nvSpPr>
        <p:spPr bwMode="auto">
          <a:xfrm>
            <a:off x="5447928" y="5085185"/>
            <a:ext cx="144016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rtlCol="0" anchor="t" anchorCtr="0" compatLnSpc="1">
            <a:prstTxWarp prst="textNoShape">
              <a:avLst/>
            </a:prstTxWarp>
            <a:spAutoFit/>
          </a:bodyPr>
          <a:lstStyle/>
          <a:p>
            <a:pPr algn="ctr" fontAlgn="base">
              <a:spcBef>
                <a:spcPct val="20000"/>
              </a:spcBef>
              <a:spcAft>
                <a:spcPct val="0"/>
              </a:spcAft>
              <a:buClr>
                <a:srgbClr val="82CBDD"/>
              </a:buClr>
            </a:pPr>
            <a:r>
              <a:rPr lang="en-GB" sz="2400" dirty="0">
                <a:solidFill>
                  <a:srgbClr val="000000"/>
                </a:solidFill>
                <a:latin typeface="Myriad Pro Semibold" charset="0"/>
                <a:ea typeface="Myriad Pro Semibold" charset="0"/>
                <a:cs typeface="Myriad Pro Semibold" charset="0"/>
              </a:rPr>
              <a:t>7</a:t>
            </a:r>
          </a:p>
        </p:txBody>
      </p:sp>
      <p:sp>
        <p:nvSpPr>
          <p:cNvPr id="53" name="Rectangle 52">
            <a:extLst>
              <a:ext uri="{FF2B5EF4-FFF2-40B4-BE49-F238E27FC236}">
                <a16:creationId xmlns:a16="http://schemas.microsoft.com/office/drawing/2014/main" id="{3B7B59CD-89EA-4D15-A915-69680600CDFF}"/>
              </a:ext>
            </a:extLst>
          </p:cNvPr>
          <p:cNvSpPr/>
          <p:nvPr/>
        </p:nvSpPr>
        <p:spPr bwMode="auto">
          <a:xfrm>
            <a:off x="5044680" y="3861048"/>
            <a:ext cx="720080" cy="720081"/>
          </a:xfrm>
          <a:prstGeom prst="rect">
            <a:avLst/>
          </a:prstGeom>
          <a:solidFill>
            <a:schemeClr val="bg1"/>
          </a:solidFill>
          <a:ln>
            <a:noFill/>
          </a:ln>
          <a:effectLst/>
        </p:spPr>
        <p:txBody>
          <a:bodyPr vert="horz" wrap="square" lIns="91440" tIns="45720" rIns="91440" bIns="45720" numCol="1" rtlCol="0" anchor="t" anchorCtr="0" compatLnSpc="1">
            <a:prstTxWarp prst="textNoShape">
              <a:avLst/>
            </a:prstTxWarp>
          </a:bodyPr>
          <a:lstStyle/>
          <a:p>
            <a:pPr marL="742950" indent="-285750" fontAlgn="base">
              <a:spcBef>
                <a:spcPct val="20000"/>
              </a:spcBef>
              <a:spcAft>
                <a:spcPct val="0"/>
              </a:spcAft>
              <a:buClr>
                <a:srgbClr val="00628C"/>
              </a:buClr>
              <a:buFont typeface="Arial" charset="0"/>
              <a:buChar char="●"/>
            </a:pPr>
            <a:endParaRPr lang="en-GB" sz="2800">
              <a:solidFill>
                <a:srgbClr val="000000"/>
              </a:solidFill>
              <a:latin typeface="Arial" charset="0"/>
            </a:endParaRPr>
          </a:p>
        </p:txBody>
      </p:sp>
      <p:pic>
        <p:nvPicPr>
          <p:cNvPr id="58" name="Picture 57">
            <a:extLst>
              <a:ext uri="{FF2B5EF4-FFF2-40B4-BE49-F238E27FC236}">
                <a16:creationId xmlns:a16="http://schemas.microsoft.com/office/drawing/2014/main" id="{46837DE4-C2D3-4DEA-9CC6-CE9FB2C9E3B9}"/>
              </a:ext>
            </a:extLst>
          </p:cNvPr>
          <p:cNvPicPr>
            <a:picLocks noChangeAspect="1"/>
          </p:cNvPicPr>
          <p:nvPr/>
        </p:nvPicPr>
        <p:blipFill>
          <a:blip r:embed="rId4" cstate="print">
            <a:extLst>
              <a:ext uri="{BEBA8EAE-BF5A-486C-A8C5-ECC9F3942E4B}">
                <a14:imgProps xmlns:a14="http://schemas.microsoft.com/office/drawing/2010/main">
                  <a14:imgLayer r:embed="rId5">
                    <a14:imgEffect>
                      <a14:colorTemperature colorTemp="8235"/>
                    </a14:imgEffect>
                    <a14:imgEffect>
                      <a14:saturation sat="277000"/>
                    </a14:imgEffect>
                    <a14:imgEffect>
                      <a14:brightnessContrast bright="-7000" contrast="24000"/>
                    </a14:imgEffect>
                  </a14:imgLayer>
                </a14:imgProps>
              </a:ext>
              <a:ext uri="{28A0092B-C50C-407E-A947-70E740481C1C}">
                <a14:useLocalDpi xmlns:a14="http://schemas.microsoft.com/office/drawing/2010/main" val="0"/>
              </a:ext>
            </a:extLst>
          </a:blip>
          <a:stretch>
            <a:fillRect/>
          </a:stretch>
        </p:blipFill>
        <p:spPr>
          <a:xfrm>
            <a:off x="3001736" y="1932994"/>
            <a:ext cx="673000" cy="673000"/>
          </a:xfrm>
          <a:prstGeom prst="rect">
            <a:avLst/>
          </a:prstGeom>
        </p:spPr>
      </p:pic>
      <p:pic>
        <p:nvPicPr>
          <p:cNvPr id="59" name="Picture 58">
            <a:extLst>
              <a:ext uri="{FF2B5EF4-FFF2-40B4-BE49-F238E27FC236}">
                <a16:creationId xmlns:a16="http://schemas.microsoft.com/office/drawing/2014/main" id="{FEACB44F-515A-438D-A0A2-E954CF01D5C1}"/>
              </a:ext>
            </a:extLst>
          </p:cNvPr>
          <p:cNvPicPr>
            <a:picLocks noChangeAspect="1"/>
          </p:cNvPicPr>
          <p:nvPr/>
        </p:nvPicPr>
        <p:blipFill>
          <a:blip r:embed="rId4" cstate="print">
            <a:extLst>
              <a:ext uri="{BEBA8EAE-BF5A-486C-A8C5-ECC9F3942E4B}">
                <a14:imgProps xmlns:a14="http://schemas.microsoft.com/office/drawing/2010/main">
                  <a14:imgLayer r:embed="rId5">
                    <a14:imgEffect>
                      <a14:colorTemperature colorTemp="8235"/>
                    </a14:imgEffect>
                    <a14:imgEffect>
                      <a14:saturation sat="277000"/>
                    </a14:imgEffect>
                    <a14:imgEffect>
                      <a14:brightnessContrast bright="-7000" contrast="24000"/>
                    </a14:imgEffect>
                  </a14:imgLayer>
                </a14:imgProps>
              </a:ext>
              <a:ext uri="{28A0092B-C50C-407E-A947-70E740481C1C}">
                <a14:useLocalDpi xmlns:a14="http://schemas.microsoft.com/office/drawing/2010/main" val="0"/>
              </a:ext>
            </a:extLst>
          </a:blip>
          <a:stretch>
            <a:fillRect/>
          </a:stretch>
        </p:blipFill>
        <p:spPr>
          <a:xfrm>
            <a:off x="3801373" y="1932994"/>
            <a:ext cx="673000" cy="673000"/>
          </a:xfrm>
          <a:prstGeom prst="rect">
            <a:avLst/>
          </a:prstGeom>
        </p:spPr>
      </p:pic>
      <p:pic>
        <p:nvPicPr>
          <p:cNvPr id="60" name="Picture 59">
            <a:extLst>
              <a:ext uri="{FF2B5EF4-FFF2-40B4-BE49-F238E27FC236}">
                <a16:creationId xmlns:a16="http://schemas.microsoft.com/office/drawing/2014/main" id="{A4DF67A9-6B6E-468C-A517-CAFC0C4BB911}"/>
              </a:ext>
            </a:extLst>
          </p:cNvPr>
          <p:cNvPicPr>
            <a:picLocks noChangeAspect="1"/>
          </p:cNvPicPr>
          <p:nvPr/>
        </p:nvPicPr>
        <p:blipFill>
          <a:blip r:embed="rId4" cstate="print">
            <a:extLst>
              <a:ext uri="{BEBA8EAE-BF5A-486C-A8C5-ECC9F3942E4B}">
                <a14:imgProps xmlns:a14="http://schemas.microsoft.com/office/drawing/2010/main">
                  <a14:imgLayer r:embed="rId5">
                    <a14:imgEffect>
                      <a14:colorTemperature colorTemp="8235"/>
                    </a14:imgEffect>
                    <a14:imgEffect>
                      <a14:saturation sat="277000"/>
                    </a14:imgEffect>
                    <a14:imgEffect>
                      <a14:brightnessContrast bright="-7000" contrast="24000"/>
                    </a14:imgEffect>
                  </a14:imgLayer>
                </a14:imgProps>
              </a:ext>
              <a:ext uri="{28A0092B-C50C-407E-A947-70E740481C1C}">
                <a14:useLocalDpi xmlns:a14="http://schemas.microsoft.com/office/drawing/2010/main" val="0"/>
              </a:ext>
            </a:extLst>
          </a:blip>
          <a:stretch>
            <a:fillRect/>
          </a:stretch>
        </p:blipFill>
        <p:spPr>
          <a:xfrm>
            <a:off x="4585912" y="1932994"/>
            <a:ext cx="673000" cy="673000"/>
          </a:xfrm>
          <a:prstGeom prst="rect">
            <a:avLst/>
          </a:prstGeom>
        </p:spPr>
      </p:pic>
      <p:pic>
        <p:nvPicPr>
          <p:cNvPr id="61" name="Picture 60">
            <a:extLst>
              <a:ext uri="{FF2B5EF4-FFF2-40B4-BE49-F238E27FC236}">
                <a16:creationId xmlns:a16="http://schemas.microsoft.com/office/drawing/2014/main" id="{4AAB7441-251C-4092-8569-8989D0BD2F6E}"/>
              </a:ext>
            </a:extLst>
          </p:cNvPr>
          <p:cNvPicPr>
            <a:picLocks noChangeAspect="1"/>
          </p:cNvPicPr>
          <p:nvPr/>
        </p:nvPicPr>
        <p:blipFill>
          <a:blip r:embed="rId4" cstate="print">
            <a:extLst>
              <a:ext uri="{BEBA8EAE-BF5A-486C-A8C5-ECC9F3942E4B}">
                <a14:imgProps xmlns:a14="http://schemas.microsoft.com/office/drawing/2010/main">
                  <a14:imgLayer r:embed="rId5">
                    <a14:imgEffect>
                      <a14:colorTemperature colorTemp="8235"/>
                    </a14:imgEffect>
                    <a14:imgEffect>
                      <a14:saturation sat="277000"/>
                    </a14:imgEffect>
                    <a14:imgEffect>
                      <a14:brightnessContrast bright="-7000" contrast="24000"/>
                    </a14:imgEffect>
                  </a14:imgLayer>
                </a14:imgProps>
              </a:ext>
              <a:ext uri="{28A0092B-C50C-407E-A947-70E740481C1C}">
                <a14:useLocalDpi xmlns:a14="http://schemas.microsoft.com/office/drawing/2010/main" val="0"/>
              </a:ext>
            </a:extLst>
          </a:blip>
          <a:stretch>
            <a:fillRect/>
          </a:stretch>
        </p:blipFill>
        <p:spPr>
          <a:xfrm>
            <a:off x="5378000" y="1932994"/>
            <a:ext cx="673000" cy="673000"/>
          </a:xfrm>
          <a:prstGeom prst="rect">
            <a:avLst/>
          </a:prstGeom>
        </p:spPr>
      </p:pic>
      <p:pic>
        <p:nvPicPr>
          <p:cNvPr id="62" name="Picture 61">
            <a:extLst>
              <a:ext uri="{FF2B5EF4-FFF2-40B4-BE49-F238E27FC236}">
                <a16:creationId xmlns:a16="http://schemas.microsoft.com/office/drawing/2014/main" id="{6F207F7E-1B8F-4886-A9A1-45C298632695}"/>
              </a:ext>
            </a:extLst>
          </p:cNvPr>
          <p:cNvPicPr>
            <a:picLocks noChangeAspect="1"/>
          </p:cNvPicPr>
          <p:nvPr/>
        </p:nvPicPr>
        <p:blipFill>
          <a:blip r:embed="rId4" cstate="print">
            <a:extLst>
              <a:ext uri="{BEBA8EAE-BF5A-486C-A8C5-ECC9F3942E4B}">
                <a14:imgProps xmlns:a14="http://schemas.microsoft.com/office/drawing/2010/main">
                  <a14:imgLayer r:embed="rId5">
                    <a14:imgEffect>
                      <a14:colorTemperature colorTemp="8235"/>
                    </a14:imgEffect>
                    <a14:imgEffect>
                      <a14:saturation sat="277000"/>
                    </a14:imgEffect>
                    <a14:imgEffect>
                      <a14:brightnessContrast bright="-7000" contrast="24000"/>
                    </a14:imgEffect>
                  </a14:imgLayer>
                </a14:imgProps>
              </a:ext>
              <a:ext uri="{28A0092B-C50C-407E-A947-70E740481C1C}">
                <a14:useLocalDpi xmlns:a14="http://schemas.microsoft.com/office/drawing/2010/main" val="0"/>
              </a:ext>
            </a:extLst>
          </a:blip>
          <a:stretch>
            <a:fillRect/>
          </a:stretch>
        </p:blipFill>
        <p:spPr>
          <a:xfrm>
            <a:off x="2207568" y="1932994"/>
            <a:ext cx="673000" cy="673000"/>
          </a:xfrm>
          <a:prstGeom prst="rect">
            <a:avLst/>
          </a:prstGeom>
        </p:spPr>
      </p:pic>
      <p:pic>
        <p:nvPicPr>
          <p:cNvPr id="56" name="Picture 55">
            <a:extLst>
              <a:ext uri="{FF2B5EF4-FFF2-40B4-BE49-F238E27FC236}">
                <a16:creationId xmlns:a16="http://schemas.microsoft.com/office/drawing/2014/main" id="{0A210FCE-445C-4A35-B3EF-FD863A27D03D}"/>
              </a:ext>
            </a:extLst>
          </p:cNvPr>
          <p:cNvPicPr>
            <a:picLocks noChangeAspect="1"/>
          </p:cNvPicPr>
          <p:nvPr/>
        </p:nvPicPr>
        <p:blipFill>
          <a:blip r:embed="rId4" cstate="print">
            <a:extLst>
              <a:ext uri="{BEBA8EAE-BF5A-486C-A8C5-ECC9F3942E4B}">
                <a14:imgProps xmlns:a14="http://schemas.microsoft.com/office/drawing/2010/main">
                  <a14:imgLayer r:embed="rId5">
                    <a14:imgEffect>
                      <a14:colorTemperature colorTemp="8235"/>
                    </a14:imgEffect>
                    <a14:imgEffect>
                      <a14:saturation sat="277000"/>
                    </a14:imgEffect>
                    <a14:imgEffect>
                      <a14:brightnessContrast bright="-7000" contrast="24000"/>
                    </a14:imgEffect>
                  </a14:imgLayer>
                </a14:imgProps>
              </a:ext>
              <a:ext uri="{28A0092B-C50C-407E-A947-70E740481C1C}">
                <a14:useLocalDpi xmlns:a14="http://schemas.microsoft.com/office/drawing/2010/main" val="0"/>
              </a:ext>
            </a:extLst>
          </a:blip>
          <a:stretch>
            <a:fillRect/>
          </a:stretch>
        </p:blipFill>
        <p:spPr>
          <a:xfrm>
            <a:off x="6170088" y="1932994"/>
            <a:ext cx="673000" cy="673000"/>
          </a:xfrm>
          <a:prstGeom prst="rect">
            <a:avLst/>
          </a:prstGeom>
        </p:spPr>
      </p:pic>
      <p:pic>
        <p:nvPicPr>
          <p:cNvPr id="57" name="Picture 56">
            <a:extLst>
              <a:ext uri="{FF2B5EF4-FFF2-40B4-BE49-F238E27FC236}">
                <a16:creationId xmlns:a16="http://schemas.microsoft.com/office/drawing/2014/main" id="{96B0DF86-8451-41BC-845D-7564081B0BF2}"/>
              </a:ext>
            </a:extLst>
          </p:cNvPr>
          <p:cNvPicPr>
            <a:picLocks noChangeAspect="1"/>
          </p:cNvPicPr>
          <p:nvPr/>
        </p:nvPicPr>
        <p:blipFill>
          <a:blip r:embed="rId4" cstate="print">
            <a:extLst>
              <a:ext uri="{BEBA8EAE-BF5A-486C-A8C5-ECC9F3942E4B}">
                <a14:imgProps xmlns:a14="http://schemas.microsoft.com/office/drawing/2010/main">
                  <a14:imgLayer r:embed="rId5">
                    <a14:imgEffect>
                      <a14:colorTemperature colorTemp="8235"/>
                    </a14:imgEffect>
                    <a14:imgEffect>
                      <a14:saturation sat="277000"/>
                    </a14:imgEffect>
                    <a14:imgEffect>
                      <a14:brightnessContrast bright="-7000" contrast="24000"/>
                    </a14:imgEffect>
                  </a14:imgLayer>
                </a14:imgProps>
              </a:ext>
              <a:ext uri="{28A0092B-C50C-407E-A947-70E740481C1C}">
                <a14:useLocalDpi xmlns:a14="http://schemas.microsoft.com/office/drawing/2010/main" val="0"/>
              </a:ext>
            </a:extLst>
          </a:blip>
          <a:stretch>
            <a:fillRect/>
          </a:stretch>
        </p:blipFill>
        <p:spPr>
          <a:xfrm>
            <a:off x="6962176" y="1932994"/>
            <a:ext cx="673000" cy="673000"/>
          </a:xfrm>
          <a:prstGeom prst="rect">
            <a:avLst/>
          </a:prstGeom>
        </p:spPr>
      </p:pic>
    </p:spTree>
    <p:extLst>
      <p:ext uri="{BB962C8B-B14F-4D97-AF65-F5344CB8AC3E}">
        <p14:creationId xmlns:p14="http://schemas.microsoft.com/office/powerpoint/2010/main" val="25170518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path" presetSubtype="0" accel="50000" decel="50000" fill="hold" nodeType="clickEffect">
                                  <p:stCondLst>
                                    <p:cond delay="0"/>
                                  </p:stCondLst>
                                  <p:childTnLst>
                                    <p:animMotion origin="layout" path="M -0.00156 1.48148E-6 L 0.16589 0.16481 " pathEditMode="relative" rAng="0" ptsTypes="AA">
                                      <p:cBhvr>
                                        <p:cTn id="6" dur="1000" fill="hold"/>
                                        <p:tgtEl>
                                          <p:spTgt spid="62"/>
                                        </p:tgtEl>
                                        <p:attrNameLst>
                                          <p:attrName>ppt_x</p:attrName>
                                          <p:attrName>ppt_y</p:attrName>
                                        </p:attrNameLst>
                                      </p:cBhvr>
                                      <p:rCtr x="8372" y="8241"/>
                                    </p:animMotion>
                                  </p:childTnLst>
                                </p:cTn>
                              </p:par>
                              <p:par>
                                <p:cTn id="7" presetID="42" presetClass="path" presetSubtype="0" accel="50000" decel="50000" fill="hold" nodeType="withEffect">
                                  <p:stCondLst>
                                    <p:cond delay="0"/>
                                  </p:stCondLst>
                                  <p:childTnLst>
                                    <p:animMotion origin="layout" path="M 1.875E-6 1.48148E-6 L 0.16732 0.16481 " pathEditMode="relative" rAng="0" ptsTypes="AA">
                                      <p:cBhvr>
                                        <p:cTn id="8" dur="1000" fill="hold"/>
                                        <p:tgtEl>
                                          <p:spTgt spid="58"/>
                                        </p:tgtEl>
                                        <p:attrNameLst>
                                          <p:attrName>ppt_x</p:attrName>
                                          <p:attrName>ppt_y</p:attrName>
                                        </p:attrNameLst>
                                      </p:cBhvr>
                                      <p:rCtr x="8359" y="8241"/>
                                    </p:animMotion>
                                  </p:childTnLst>
                                </p:cTn>
                              </p:par>
                              <p:par>
                                <p:cTn id="9" presetID="42" presetClass="path" presetSubtype="0" accel="50000" decel="50000" fill="hold" nodeType="withEffect">
                                  <p:stCondLst>
                                    <p:cond delay="0"/>
                                  </p:stCondLst>
                                  <p:childTnLst>
                                    <p:animMotion origin="layout" path="M 0 1.48148E-6 L 0.1763 0.16481 " pathEditMode="relative" rAng="0" ptsTypes="AA">
                                      <p:cBhvr>
                                        <p:cTn id="10" dur="1000" fill="hold"/>
                                        <p:tgtEl>
                                          <p:spTgt spid="61"/>
                                        </p:tgtEl>
                                        <p:attrNameLst>
                                          <p:attrName>ppt_x</p:attrName>
                                          <p:attrName>ppt_y</p:attrName>
                                        </p:attrNameLst>
                                      </p:cBhvr>
                                      <p:rCtr x="8815" y="8241"/>
                                    </p:animMotion>
                                  </p:childTnLst>
                                </p:cTn>
                              </p:par>
                              <p:par>
                                <p:cTn id="11" presetID="42" presetClass="path" presetSubtype="0" accel="50000" decel="50000" fill="hold" nodeType="withEffect">
                                  <p:stCondLst>
                                    <p:cond delay="0"/>
                                  </p:stCondLst>
                                  <p:childTnLst>
                                    <p:animMotion origin="layout" path="M 1.25E-6 -2.96296E-6 L 0.172 0.16481 " pathEditMode="relative" rAng="0" ptsTypes="AA">
                                      <p:cBhvr>
                                        <p:cTn id="12" dur="1000" fill="hold"/>
                                        <p:tgtEl>
                                          <p:spTgt spid="60"/>
                                        </p:tgtEl>
                                        <p:attrNameLst>
                                          <p:attrName>ppt_x</p:attrName>
                                          <p:attrName>ppt_y</p:attrName>
                                        </p:attrNameLst>
                                      </p:cBhvr>
                                      <p:rCtr x="8516" y="8519"/>
                                    </p:animMotion>
                                  </p:childTnLst>
                                </p:cTn>
                              </p:par>
                              <p:par>
                                <p:cTn id="13" presetID="42" presetClass="path" presetSubtype="0" accel="50000" decel="50000" fill="hold" nodeType="withEffect">
                                  <p:stCondLst>
                                    <p:cond delay="0"/>
                                  </p:stCondLst>
                                  <p:childTnLst>
                                    <p:animMotion origin="layout" path="M -3.125E-6 1.48148E-6 L 0.16667 0.16481 " pathEditMode="relative" rAng="0" ptsTypes="AA">
                                      <p:cBhvr>
                                        <p:cTn id="14" dur="1000" fill="hold"/>
                                        <p:tgtEl>
                                          <p:spTgt spid="59"/>
                                        </p:tgtEl>
                                        <p:attrNameLst>
                                          <p:attrName>ppt_x</p:attrName>
                                          <p:attrName>ppt_y</p:attrName>
                                        </p:attrNameLst>
                                      </p:cBhvr>
                                      <p:rCtr x="8333" y="8241"/>
                                    </p:animMotion>
                                  </p:childTnLst>
                                </p:cTn>
                              </p:par>
                            </p:childTnLst>
                          </p:cTn>
                        </p:par>
                      </p:childTnLst>
                    </p:cTn>
                  </p:par>
                  <p:par>
                    <p:cTn id="15" fill="hold">
                      <p:stCondLst>
                        <p:cond delay="indefinite"/>
                      </p:stCondLst>
                      <p:childTnLst>
                        <p:par>
                          <p:cTn id="16" fill="hold">
                            <p:stCondLst>
                              <p:cond delay="0"/>
                            </p:stCondLst>
                            <p:childTnLst>
                              <p:par>
                                <p:cTn id="17" presetID="42" presetClass="path" presetSubtype="0" accel="50000" decel="50000" fill="hold" nodeType="clickEffect">
                                  <p:stCondLst>
                                    <p:cond delay="0"/>
                                  </p:stCondLst>
                                  <p:childTnLst>
                                    <p:animMotion origin="layout" path="M -3.95833E-6 -0.00278 L -0.15573 0.28611 " pathEditMode="relative" rAng="0" ptsTypes="AA">
                                      <p:cBhvr>
                                        <p:cTn id="18" dur="1000" fill="hold"/>
                                        <p:tgtEl>
                                          <p:spTgt spid="56"/>
                                        </p:tgtEl>
                                        <p:attrNameLst>
                                          <p:attrName>ppt_x</p:attrName>
                                          <p:attrName>ppt_y</p:attrName>
                                        </p:attrNameLst>
                                      </p:cBhvr>
                                      <p:rCtr x="-7786" y="14444"/>
                                    </p:animMotion>
                                  </p:childTnLst>
                                </p:cTn>
                              </p:par>
                              <p:par>
                                <p:cTn id="19" presetID="42" presetClass="path" presetSubtype="0" accel="50000" decel="50000" fill="hold" nodeType="withEffect">
                                  <p:stCondLst>
                                    <p:cond delay="0"/>
                                  </p:stCondLst>
                                  <p:childTnLst>
                                    <p:animMotion origin="layout" path="M 2.08333E-6 1.48148E-6 L -0.15755 0.28889 " pathEditMode="relative" rAng="0" ptsTypes="AA">
                                      <p:cBhvr>
                                        <p:cTn id="20" dur="1000" fill="hold"/>
                                        <p:tgtEl>
                                          <p:spTgt spid="57"/>
                                        </p:tgtEl>
                                        <p:attrNameLst>
                                          <p:attrName>ppt_x</p:attrName>
                                          <p:attrName>ppt_y</p:attrName>
                                        </p:attrNameLst>
                                      </p:cBhvr>
                                      <p:rCtr x="-7878" y="14444"/>
                                    </p:animMotion>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grpId="0" nodeType="clickEffect">
                                  <p:stCondLst>
                                    <p:cond delay="0"/>
                                  </p:stCondLst>
                                  <p:childTnLst>
                                    <p:set>
                                      <p:cBhvr>
                                        <p:cTn id="24" dur="1" fill="hold">
                                          <p:stCondLst>
                                            <p:cond delay="0"/>
                                          </p:stCondLst>
                                        </p:cTn>
                                        <p:tgtEl>
                                          <p:spTgt spid="52"/>
                                        </p:tgtEl>
                                        <p:attrNameLst>
                                          <p:attrName>style.visibility</p:attrName>
                                        </p:attrNameLst>
                                      </p:cBhvr>
                                      <p:to>
                                        <p:strVal val="visible"/>
                                      </p:to>
                                    </p:set>
                                    <p:animEffect transition="in" filter="fade">
                                      <p:cBhvr>
                                        <p:cTn id="25" dur="500"/>
                                        <p:tgtEl>
                                          <p:spTgt spid="5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p:txBody>
          <a:bodyPr/>
          <a:lstStyle/>
          <a:p>
            <a:r>
              <a:rPr lang="en-GB" dirty="0"/>
              <a:t>1.4 Composition: 6–10 – step 1:3</a:t>
            </a:r>
          </a:p>
        </p:txBody>
      </p:sp>
      <p:pic>
        <p:nvPicPr>
          <p:cNvPr id="108" name="Picture 107">
            <a:extLst>
              <a:ext uri="{FF2B5EF4-FFF2-40B4-BE49-F238E27FC236}">
                <a16:creationId xmlns:a16="http://schemas.microsoft.com/office/drawing/2014/main" id="{B177416F-FDE8-43A0-AF61-91F68572A84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166182" y="2988000"/>
            <a:ext cx="4090058" cy="1636024"/>
          </a:xfrm>
          <a:prstGeom prst="rect">
            <a:avLst/>
          </a:prstGeom>
        </p:spPr>
      </p:pic>
      <p:sp>
        <p:nvSpPr>
          <p:cNvPr id="109" name="Rectangle 108">
            <a:extLst>
              <a:ext uri="{FF2B5EF4-FFF2-40B4-BE49-F238E27FC236}">
                <a16:creationId xmlns:a16="http://schemas.microsoft.com/office/drawing/2014/main" id="{261D2533-9E28-4098-9345-C49795067C42}"/>
              </a:ext>
            </a:extLst>
          </p:cNvPr>
          <p:cNvSpPr/>
          <p:nvPr/>
        </p:nvSpPr>
        <p:spPr bwMode="auto">
          <a:xfrm>
            <a:off x="4223792" y="3068960"/>
            <a:ext cx="719939" cy="720080"/>
          </a:xfrm>
          <a:prstGeom prst="rect">
            <a:avLst/>
          </a:prstGeom>
          <a:solidFill>
            <a:schemeClr val="bg1"/>
          </a:solidFill>
          <a:ln>
            <a:noFill/>
          </a:ln>
          <a:effectLst/>
        </p:spPr>
        <p:txBody>
          <a:bodyPr vert="horz" wrap="square" lIns="91440" tIns="45720" rIns="91440" bIns="45720" numCol="1" rtlCol="0" anchor="t" anchorCtr="0" compatLnSpc="1">
            <a:prstTxWarp prst="textNoShape">
              <a:avLst/>
            </a:prstTxWarp>
          </a:bodyPr>
          <a:lstStyle/>
          <a:p>
            <a:pPr marL="742950" indent="-285750" fontAlgn="base">
              <a:spcBef>
                <a:spcPct val="20000"/>
              </a:spcBef>
              <a:spcAft>
                <a:spcPct val="0"/>
              </a:spcAft>
              <a:buClr>
                <a:srgbClr val="00628C"/>
              </a:buClr>
              <a:buFont typeface="Arial" charset="0"/>
              <a:buChar char="●"/>
            </a:pPr>
            <a:endParaRPr lang="en-GB" sz="2800">
              <a:solidFill>
                <a:srgbClr val="000000"/>
              </a:solidFill>
              <a:latin typeface="Arial" charset="0"/>
            </a:endParaRPr>
          </a:p>
        </p:txBody>
      </p:sp>
      <p:sp>
        <p:nvSpPr>
          <p:cNvPr id="110" name="Rectangle 109">
            <a:extLst>
              <a:ext uri="{FF2B5EF4-FFF2-40B4-BE49-F238E27FC236}">
                <a16:creationId xmlns:a16="http://schemas.microsoft.com/office/drawing/2014/main" id="{F928A052-BC26-4C7A-8784-73FF5998D7C1}"/>
              </a:ext>
            </a:extLst>
          </p:cNvPr>
          <p:cNvSpPr/>
          <p:nvPr/>
        </p:nvSpPr>
        <p:spPr bwMode="auto">
          <a:xfrm>
            <a:off x="5044539" y="3067154"/>
            <a:ext cx="719939" cy="721886"/>
          </a:xfrm>
          <a:prstGeom prst="rect">
            <a:avLst/>
          </a:prstGeom>
          <a:solidFill>
            <a:schemeClr val="bg1"/>
          </a:solidFill>
          <a:ln>
            <a:noFill/>
          </a:ln>
          <a:effectLst/>
        </p:spPr>
        <p:txBody>
          <a:bodyPr vert="horz" wrap="square" lIns="91440" tIns="45720" rIns="91440" bIns="45720" numCol="1" rtlCol="0" anchor="t" anchorCtr="0" compatLnSpc="1">
            <a:prstTxWarp prst="textNoShape">
              <a:avLst/>
            </a:prstTxWarp>
          </a:bodyPr>
          <a:lstStyle/>
          <a:p>
            <a:pPr marL="742950" indent="-285750" fontAlgn="base">
              <a:spcBef>
                <a:spcPct val="20000"/>
              </a:spcBef>
              <a:spcAft>
                <a:spcPct val="0"/>
              </a:spcAft>
              <a:buClr>
                <a:srgbClr val="00628C"/>
              </a:buClr>
              <a:buFont typeface="Arial" charset="0"/>
              <a:buChar char="●"/>
            </a:pPr>
            <a:endParaRPr lang="en-GB" sz="2800">
              <a:solidFill>
                <a:srgbClr val="000000"/>
              </a:solidFill>
              <a:latin typeface="Arial" charset="0"/>
            </a:endParaRPr>
          </a:p>
        </p:txBody>
      </p:sp>
      <p:sp>
        <p:nvSpPr>
          <p:cNvPr id="111" name="Rectangle 110">
            <a:extLst>
              <a:ext uri="{FF2B5EF4-FFF2-40B4-BE49-F238E27FC236}">
                <a16:creationId xmlns:a16="http://schemas.microsoft.com/office/drawing/2014/main" id="{09A4E684-B0FA-4C92-92F3-60A5B8720390}"/>
              </a:ext>
            </a:extLst>
          </p:cNvPr>
          <p:cNvSpPr/>
          <p:nvPr/>
        </p:nvSpPr>
        <p:spPr bwMode="auto">
          <a:xfrm>
            <a:off x="5836627" y="3067154"/>
            <a:ext cx="720080" cy="721886"/>
          </a:xfrm>
          <a:prstGeom prst="rect">
            <a:avLst/>
          </a:prstGeom>
          <a:solidFill>
            <a:schemeClr val="bg1"/>
          </a:solidFill>
          <a:ln>
            <a:noFill/>
          </a:ln>
          <a:effectLst/>
        </p:spPr>
        <p:txBody>
          <a:bodyPr vert="horz" wrap="square" lIns="91440" tIns="45720" rIns="91440" bIns="45720" numCol="1" rtlCol="0" anchor="t" anchorCtr="0" compatLnSpc="1">
            <a:prstTxWarp prst="textNoShape">
              <a:avLst/>
            </a:prstTxWarp>
          </a:bodyPr>
          <a:lstStyle/>
          <a:p>
            <a:pPr marL="742950" indent="-285750" fontAlgn="base">
              <a:spcBef>
                <a:spcPct val="20000"/>
              </a:spcBef>
              <a:spcAft>
                <a:spcPct val="0"/>
              </a:spcAft>
              <a:buClr>
                <a:srgbClr val="00628C"/>
              </a:buClr>
              <a:buFont typeface="Arial" charset="0"/>
              <a:buChar char="●"/>
            </a:pPr>
            <a:endParaRPr lang="en-GB" sz="2800">
              <a:solidFill>
                <a:srgbClr val="000000"/>
              </a:solidFill>
              <a:latin typeface="Arial" charset="0"/>
            </a:endParaRPr>
          </a:p>
        </p:txBody>
      </p:sp>
      <p:sp>
        <p:nvSpPr>
          <p:cNvPr id="112" name="Rectangle 111">
            <a:extLst>
              <a:ext uri="{FF2B5EF4-FFF2-40B4-BE49-F238E27FC236}">
                <a16:creationId xmlns:a16="http://schemas.microsoft.com/office/drawing/2014/main" id="{DC3B28D0-7BF2-4EA1-BD5F-339DCBCD6570}"/>
              </a:ext>
            </a:extLst>
          </p:cNvPr>
          <p:cNvSpPr/>
          <p:nvPr/>
        </p:nvSpPr>
        <p:spPr bwMode="auto">
          <a:xfrm>
            <a:off x="6657516" y="3067154"/>
            <a:ext cx="734629" cy="721886"/>
          </a:xfrm>
          <a:prstGeom prst="rect">
            <a:avLst/>
          </a:prstGeom>
          <a:solidFill>
            <a:schemeClr val="bg1"/>
          </a:solidFill>
          <a:ln>
            <a:noFill/>
          </a:ln>
          <a:effectLst/>
        </p:spPr>
        <p:txBody>
          <a:bodyPr vert="horz" wrap="square" lIns="91440" tIns="45720" rIns="91440" bIns="45720" numCol="1" rtlCol="0" anchor="t" anchorCtr="0" compatLnSpc="1">
            <a:prstTxWarp prst="textNoShape">
              <a:avLst/>
            </a:prstTxWarp>
          </a:bodyPr>
          <a:lstStyle/>
          <a:p>
            <a:pPr marL="742950" indent="-285750" fontAlgn="base">
              <a:spcBef>
                <a:spcPct val="20000"/>
              </a:spcBef>
              <a:spcAft>
                <a:spcPct val="0"/>
              </a:spcAft>
              <a:buClr>
                <a:srgbClr val="00628C"/>
              </a:buClr>
              <a:buFont typeface="Arial" charset="0"/>
              <a:buChar char="●"/>
            </a:pPr>
            <a:endParaRPr lang="en-GB" sz="2800">
              <a:solidFill>
                <a:srgbClr val="000000"/>
              </a:solidFill>
              <a:latin typeface="Arial" charset="0"/>
            </a:endParaRPr>
          </a:p>
        </p:txBody>
      </p:sp>
      <p:sp>
        <p:nvSpPr>
          <p:cNvPr id="113" name="Rectangle 112">
            <a:extLst>
              <a:ext uri="{FF2B5EF4-FFF2-40B4-BE49-F238E27FC236}">
                <a16:creationId xmlns:a16="http://schemas.microsoft.com/office/drawing/2014/main" id="{C1481099-DBA6-46CF-A3DA-66EDF33F2532}"/>
              </a:ext>
            </a:extLst>
          </p:cNvPr>
          <p:cNvSpPr/>
          <p:nvPr/>
        </p:nvSpPr>
        <p:spPr bwMode="auto">
          <a:xfrm>
            <a:off x="7449603" y="3068960"/>
            <a:ext cx="734488" cy="720080"/>
          </a:xfrm>
          <a:prstGeom prst="rect">
            <a:avLst/>
          </a:prstGeom>
          <a:solidFill>
            <a:schemeClr val="bg1"/>
          </a:solidFill>
          <a:ln>
            <a:noFill/>
          </a:ln>
          <a:effectLst/>
        </p:spPr>
        <p:txBody>
          <a:bodyPr vert="horz" wrap="square" lIns="91440" tIns="45720" rIns="91440" bIns="45720" numCol="1" rtlCol="0" anchor="t" anchorCtr="0" compatLnSpc="1">
            <a:prstTxWarp prst="textNoShape">
              <a:avLst/>
            </a:prstTxWarp>
          </a:bodyPr>
          <a:lstStyle/>
          <a:p>
            <a:pPr marL="742950" indent="-285750" fontAlgn="base">
              <a:spcBef>
                <a:spcPct val="20000"/>
              </a:spcBef>
              <a:spcAft>
                <a:spcPct val="0"/>
              </a:spcAft>
              <a:buClr>
                <a:srgbClr val="00628C"/>
              </a:buClr>
              <a:buFont typeface="Arial" charset="0"/>
              <a:buChar char="●"/>
            </a:pPr>
            <a:endParaRPr lang="en-GB" sz="2800">
              <a:solidFill>
                <a:srgbClr val="000000"/>
              </a:solidFill>
              <a:latin typeface="Arial" charset="0"/>
            </a:endParaRPr>
          </a:p>
        </p:txBody>
      </p:sp>
      <p:sp>
        <p:nvSpPr>
          <p:cNvPr id="114" name="Rectangle 113">
            <a:extLst>
              <a:ext uri="{FF2B5EF4-FFF2-40B4-BE49-F238E27FC236}">
                <a16:creationId xmlns:a16="http://schemas.microsoft.com/office/drawing/2014/main" id="{DA9FC0F5-606D-4A16-8E29-A9E62DC141DE}"/>
              </a:ext>
            </a:extLst>
          </p:cNvPr>
          <p:cNvSpPr/>
          <p:nvPr/>
        </p:nvSpPr>
        <p:spPr bwMode="auto">
          <a:xfrm>
            <a:off x="7492952" y="3861048"/>
            <a:ext cx="734488" cy="720081"/>
          </a:xfrm>
          <a:prstGeom prst="rect">
            <a:avLst/>
          </a:prstGeom>
          <a:solidFill>
            <a:schemeClr val="bg1"/>
          </a:solidFill>
          <a:ln>
            <a:noFill/>
          </a:ln>
          <a:effectLst/>
        </p:spPr>
        <p:txBody>
          <a:bodyPr vert="horz" wrap="square" lIns="91440" tIns="45720" rIns="91440" bIns="45720" numCol="1" rtlCol="0" anchor="t" anchorCtr="0" compatLnSpc="1">
            <a:prstTxWarp prst="textNoShape">
              <a:avLst/>
            </a:prstTxWarp>
          </a:bodyPr>
          <a:lstStyle/>
          <a:p>
            <a:pPr marL="742950" indent="-285750" fontAlgn="base">
              <a:spcBef>
                <a:spcPct val="20000"/>
              </a:spcBef>
              <a:spcAft>
                <a:spcPct val="0"/>
              </a:spcAft>
              <a:buClr>
                <a:srgbClr val="00628C"/>
              </a:buClr>
              <a:buFont typeface="Arial" charset="0"/>
              <a:buChar char="●"/>
            </a:pPr>
            <a:endParaRPr lang="en-GB" sz="2800">
              <a:solidFill>
                <a:srgbClr val="000000"/>
              </a:solidFill>
              <a:latin typeface="Arial" charset="0"/>
            </a:endParaRPr>
          </a:p>
        </p:txBody>
      </p:sp>
      <p:sp>
        <p:nvSpPr>
          <p:cNvPr id="115" name="Rectangle 114">
            <a:extLst>
              <a:ext uri="{FF2B5EF4-FFF2-40B4-BE49-F238E27FC236}">
                <a16:creationId xmlns:a16="http://schemas.microsoft.com/office/drawing/2014/main" id="{BC71D0B3-94D2-4E34-B073-355768B89C5C}"/>
              </a:ext>
            </a:extLst>
          </p:cNvPr>
          <p:cNvSpPr/>
          <p:nvPr/>
        </p:nvSpPr>
        <p:spPr bwMode="auto">
          <a:xfrm>
            <a:off x="6657516" y="3861048"/>
            <a:ext cx="734629" cy="720080"/>
          </a:xfrm>
          <a:prstGeom prst="rect">
            <a:avLst/>
          </a:prstGeom>
          <a:solidFill>
            <a:schemeClr val="bg1"/>
          </a:solidFill>
          <a:ln>
            <a:noFill/>
          </a:ln>
          <a:effectLst/>
        </p:spPr>
        <p:txBody>
          <a:bodyPr vert="horz" wrap="square" lIns="91440" tIns="45720" rIns="91440" bIns="45720" numCol="1" rtlCol="0" anchor="t" anchorCtr="0" compatLnSpc="1">
            <a:prstTxWarp prst="textNoShape">
              <a:avLst/>
            </a:prstTxWarp>
          </a:bodyPr>
          <a:lstStyle/>
          <a:p>
            <a:pPr marL="742950" indent="-285750" fontAlgn="base">
              <a:spcBef>
                <a:spcPct val="20000"/>
              </a:spcBef>
              <a:spcAft>
                <a:spcPct val="0"/>
              </a:spcAft>
              <a:buClr>
                <a:srgbClr val="00628C"/>
              </a:buClr>
              <a:buFont typeface="Arial" charset="0"/>
              <a:buChar char="●"/>
            </a:pPr>
            <a:endParaRPr lang="en-GB" sz="2800">
              <a:solidFill>
                <a:srgbClr val="000000"/>
              </a:solidFill>
              <a:latin typeface="Arial" charset="0"/>
            </a:endParaRPr>
          </a:p>
        </p:txBody>
      </p:sp>
      <p:sp>
        <p:nvSpPr>
          <p:cNvPr id="116" name="Rectangle 115">
            <a:extLst>
              <a:ext uri="{FF2B5EF4-FFF2-40B4-BE49-F238E27FC236}">
                <a16:creationId xmlns:a16="http://schemas.microsoft.com/office/drawing/2014/main" id="{FDD32202-2C72-48FC-B691-5F58A3D5BBDF}"/>
              </a:ext>
            </a:extLst>
          </p:cNvPr>
          <p:cNvSpPr/>
          <p:nvPr/>
        </p:nvSpPr>
        <p:spPr bwMode="auto">
          <a:xfrm>
            <a:off x="5836628" y="3861048"/>
            <a:ext cx="763429" cy="720080"/>
          </a:xfrm>
          <a:prstGeom prst="rect">
            <a:avLst/>
          </a:prstGeom>
          <a:solidFill>
            <a:schemeClr val="bg1"/>
          </a:solidFill>
          <a:ln>
            <a:noFill/>
          </a:ln>
          <a:effectLst/>
        </p:spPr>
        <p:txBody>
          <a:bodyPr vert="horz" wrap="square" lIns="91440" tIns="45720" rIns="91440" bIns="45720" numCol="1" rtlCol="0" anchor="t" anchorCtr="0" compatLnSpc="1">
            <a:prstTxWarp prst="textNoShape">
              <a:avLst/>
            </a:prstTxWarp>
          </a:bodyPr>
          <a:lstStyle/>
          <a:p>
            <a:pPr marL="742950" indent="-285750" fontAlgn="base">
              <a:spcBef>
                <a:spcPct val="20000"/>
              </a:spcBef>
              <a:spcAft>
                <a:spcPct val="0"/>
              </a:spcAft>
              <a:buClr>
                <a:srgbClr val="00628C"/>
              </a:buClr>
              <a:buFont typeface="Arial" charset="0"/>
              <a:buChar char="●"/>
            </a:pPr>
            <a:endParaRPr lang="en-GB" sz="2800">
              <a:solidFill>
                <a:srgbClr val="000000"/>
              </a:solidFill>
              <a:latin typeface="Arial" charset="0"/>
            </a:endParaRPr>
          </a:p>
        </p:txBody>
      </p:sp>
      <p:sp>
        <p:nvSpPr>
          <p:cNvPr id="117" name="Rectangle 116">
            <a:extLst>
              <a:ext uri="{FF2B5EF4-FFF2-40B4-BE49-F238E27FC236}">
                <a16:creationId xmlns:a16="http://schemas.microsoft.com/office/drawing/2014/main" id="{C2FEF3DB-149A-46F8-8B50-CFE92B5A0B6C}"/>
              </a:ext>
            </a:extLst>
          </p:cNvPr>
          <p:cNvSpPr/>
          <p:nvPr/>
        </p:nvSpPr>
        <p:spPr bwMode="auto">
          <a:xfrm>
            <a:off x="4223792" y="3861048"/>
            <a:ext cx="720080" cy="720081"/>
          </a:xfrm>
          <a:prstGeom prst="rect">
            <a:avLst/>
          </a:prstGeom>
          <a:solidFill>
            <a:schemeClr val="bg1"/>
          </a:solidFill>
          <a:ln>
            <a:noFill/>
          </a:ln>
          <a:effectLst/>
        </p:spPr>
        <p:txBody>
          <a:bodyPr vert="horz" wrap="square" lIns="91440" tIns="45720" rIns="91440" bIns="45720" numCol="1" rtlCol="0" anchor="t" anchorCtr="0" compatLnSpc="1">
            <a:prstTxWarp prst="textNoShape">
              <a:avLst/>
            </a:prstTxWarp>
          </a:bodyPr>
          <a:lstStyle/>
          <a:p>
            <a:pPr marL="742950" indent="-285750" fontAlgn="base">
              <a:spcBef>
                <a:spcPct val="20000"/>
              </a:spcBef>
              <a:spcAft>
                <a:spcPct val="0"/>
              </a:spcAft>
              <a:buClr>
                <a:srgbClr val="00628C"/>
              </a:buClr>
              <a:buFont typeface="Arial" charset="0"/>
              <a:buChar char="●"/>
            </a:pPr>
            <a:endParaRPr lang="en-GB" sz="2800">
              <a:solidFill>
                <a:srgbClr val="000000"/>
              </a:solidFill>
              <a:latin typeface="Arial" charset="0"/>
            </a:endParaRPr>
          </a:p>
        </p:txBody>
      </p:sp>
      <p:sp>
        <p:nvSpPr>
          <p:cNvPr id="118" name="TextBox 117">
            <a:extLst>
              <a:ext uri="{FF2B5EF4-FFF2-40B4-BE49-F238E27FC236}">
                <a16:creationId xmlns:a16="http://schemas.microsoft.com/office/drawing/2014/main" id="{352F9929-4FF6-4DF5-ACDE-97E15F5B543F}"/>
              </a:ext>
            </a:extLst>
          </p:cNvPr>
          <p:cNvSpPr txBox="1"/>
          <p:nvPr/>
        </p:nvSpPr>
        <p:spPr bwMode="auto">
          <a:xfrm>
            <a:off x="5447928" y="5085185"/>
            <a:ext cx="144016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rtlCol="0" anchor="t" anchorCtr="0" compatLnSpc="1">
            <a:prstTxWarp prst="textNoShape">
              <a:avLst/>
            </a:prstTxWarp>
            <a:spAutoFit/>
          </a:bodyPr>
          <a:lstStyle/>
          <a:p>
            <a:pPr algn="ctr" fontAlgn="base">
              <a:spcBef>
                <a:spcPct val="20000"/>
              </a:spcBef>
              <a:spcAft>
                <a:spcPct val="0"/>
              </a:spcAft>
              <a:buClr>
                <a:srgbClr val="82CBDD"/>
              </a:buClr>
            </a:pPr>
            <a:r>
              <a:rPr lang="en-GB" sz="2400" dirty="0">
                <a:solidFill>
                  <a:srgbClr val="000000"/>
                </a:solidFill>
                <a:latin typeface="Myriad Pro Semibold" charset="0"/>
                <a:ea typeface="Myriad Pro Semibold" charset="0"/>
                <a:cs typeface="Myriad Pro Semibold" charset="0"/>
              </a:rPr>
              <a:t>8</a:t>
            </a:r>
          </a:p>
        </p:txBody>
      </p:sp>
      <p:sp>
        <p:nvSpPr>
          <p:cNvPr id="119" name="Rectangle 118">
            <a:extLst>
              <a:ext uri="{FF2B5EF4-FFF2-40B4-BE49-F238E27FC236}">
                <a16:creationId xmlns:a16="http://schemas.microsoft.com/office/drawing/2014/main" id="{946464D2-C2D5-48E1-883B-1C5784EA9EB1}"/>
              </a:ext>
            </a:extLst>
          </p:cNvPr>
          <p:cNvSpPr/>
          <p:nvPr/>
        </p:nvSpPr>
        <p:spPr bwMode="auto">
          <a:xfrm>
            <a:off x="5044680" y="3861048"/>
            <a:ext cx="720080" cy="720081"/>
          </a:xfrm>
          <a:prstGeom prst="rect">
            <a:avLst/>
          </a:prstGeom>
          <a:solidFill>
            <a:schemeClr val="bg1"/>
          </a:solidFill>
          <a:ln>
            <a:noFill/>
          </a:ln>
          <a:effectLst/>
        </p:spPr>
        <p:txBody>
          <a:bodyPr vert="horz" wrap="square" lIns="91440" tIns="45720" rIns="91440" bIns="45720" numCol="1" rtlCol="0" anchor="t" anchorCtr="0" compatLnSpc="1">
            <a:prstTxWarp prst="textNoShape">
              <a:avLst/>
            </a:prstTxWarp>
          </a:bodyPr>
          <a:lstStyle/>
          <a:p>
            <a:pPr marL="742950" indent="-285750" fontAlgn="base">
              <a:spcBef>
                <a:spcPct val="20000"/>
              </a:spcBef>
              <a:spcAft>
                <a:spcPct val="0"/>
              </a:spcAft>
              <a:buClr>
                <a:srgbClr val="00628C"/>
              </a:buClr>
              <a:buFont typeface="Arial" charset="0"/>
              <a:buChar char="●"/>
            </a:pPr>
            <a:endParaRPr lang="en-GB" sz="2800">
              <a:solidFill>
                <a:srgbClr val="000000"/>
              </a:solidFill>
              <a:latin typeface="Arial" charset="0"/>
            </a:endParaRPr>
          </a:p>
        </p:txBody>
      </p:sp>
      <p:pic>
        <p:nvPicPr>
          <p:cNvPr id="23" name="Picture 22">
            <a:extLst>
              <a:ext uri="{FF2B5EF4-FFF2-40B4-BE49-F238E27FC236}">
                <a16:creationId xmlns:a16="http://schemas.microsoft.com/office/drawing/2014/main" id="{B6C1E395-CD91-471A-962E-61013E1A22A8}"/>
              </a:ext>
            </a:extLst>
          </p:cNvPr>
          <p:cNvPicPr>
            <a:picLocks noChangeAspect="1"/>
          </p:cNvPicPr>
          <p:nvPr/>
        </p:nvPicPr>
        <p:blipFill>
          <a:blip r:embed="rId4" cstate="print">
            <a:extLst>
              <a:ext uri="{BEBA8EAE-BF5A-486C-A8C5-ECC9F3942E4B}">
                <a14:imgProps xmlns:a14="http://schemas.microsoft.com/office/drawing/2010/main">
                  <a14:imgLayer r:embed="rId5">
                    <a14:imgEffect>
                      <a14:colorTemperature colorTemp="8235"/>
                    </a14:imgEffect>
                    <a14:imgEffect>
                      <a14:saturation sat="277000"/>
                    </a14:imgEffect>
                    <a14:imgEffect>
                      <a14:brightnessContrast bright="-7000" contrast="24000"/>
                    </a14:imgEffect>
                  </a14:imgLayer>
                </a14:imgProps>
              </a:ext>
              <a:ext uri="{28A0092B-C50C-407E-A947-70E740481C1C}">
                <a14:useLocalDpi xmlns:a14="http://schemas.microsoft.com/office/drawing/2010/main" val="0"/>
              </a:ext>
            </a:extLst>
          </a:blip>
          <a:stretch>
            <a:fillRect/>
          </a:stretch>
        </p:blipFill>
        <p:spPr>
          <a:xfrm>
            <a:off x="3001736" y="1932994"/>
            <a:ext cx="673000" cy="673000"/>
          </a:xfrm>
          <a:prstGeom prst="rect">
            <a:avLst/>
          </a:prstGeom>
        </p:spPr>
      </p:pic>
      <p:pic>
        <p:nvPicPr>
          <p:cNvPr id="24" name="Picture 23">
            <a:extLst>
              <a:ext uri="{FF2B5EF4-FFF2-40B4-BE49-F238E27FC236}">
                <a16:creationId xmlns:a16="http://schemas.microsoft.com/office/drawing/2014/main" id="{0339586E-FE58-4A3F-BAEC-90A7A77BEEC4}"/>
              </a:ext>
            </a:extLst>
          </p:cNvPr>
          <p:cNvPicPr>
            <a:picLocks noChangeAspect="1"/>
          </p:cNvPicPr>
          <p:nvPr/>
        </p:nvPicPr>
        <p:blipFill>
          <a:blip r:embed="rId4" cstate="print">
            <a:extLst>
              <a:ext uri="{BEBA8EAE-BF5A-486C-A8C5-ECC9F3942E4B}">
                <a14:imgProps xmlns:a14="http://schemas.microsoft.com/office/drawing/2010/main">
                  <a14:imgLayer r:embed="rId5">
                    <a14:imgEffect>
                      <a14:colorTemperature colorTemp="8235"/>
                    </a14:imgEffect>
                    <a14:imgEffect>
                      <a14:saturation sat="277000"/>
                    </a14:imgEffect>
                    <a14:imgEffect>
                      <a14:brightnessContrast bright="-7000" contrast="24000"/>
                    </a14:imgEffect>
                  </a14:imgLayer>
                </a14:imgProps>
              </a:ext>
              <a:ext uri="{28A0092B-C50C-407E-A947-70E740481C1C}">
                <a14:useLocalDpi xmlns:a14="http://schemas.microsoft.com/office/drawing/2010/main" val="0"/>
              </a:ext>
            </a:extLst>
          </a:blip>
          <a:stretch>
            <a:fillRect/>
          </a:stretch>
        </p:blipFill>
        <p:spPr>
          <a:xfrm>
            <a:off x="3801373" y="1932994"/>
            <a:ext cx="673000" cy="673000"/>
          </a:xfrm>
          <a:prstGeom prst="rect">
            <a:avLst/>
          </a:prstGeom>
        </p:spPr>
      </p:pic>
      <p:pic>
        <p:nvPicPr>
          <p:cNvPr id="25" name="Picture 24">
            <a:extLst>
              <a:ext uri="{FF2B5EF4-FFF2-40B4-BE49-F238E27FC236}">
                <a16:creationId xmlns:a16="http://schemas.microsoft.com/office/drawing/2014/main" id="{6880ADDE-EAE1-4E70-BF24-D6AE9A2ED58E}"/>
              </a:ext>
            </a:extLst>
          </p:cNvPr>
          <p:cNvPicPr>
            <a:picLocks noChangeAspect="1"/>
          </p:cNvPicPr>
          <p:nvPr/>
        </p:nvPicPr>
        <p:blipFill>
          <a:blip r:embed="rId4" cstate="print">
            <a:extLst>
              <a:ext uri="{BEBA8EAE-BF5A-486C-A8C5-ECC9F3942E4B}">
                <a14:imgProps xmlns:a14="http://schemas.microsoft.com/office/drawing/2010/main">
                  <a14:imgLayer r:embed="rId5">
                    <a14:imgEffect>
                      <a14:colorTemperature colorTemp="8235"/>
                    </a14:imgEffect>
                    <a14:imgEffect>
                      <a14:saturation sat="277000"/>
                    </a14:imgEffect>
                    <a14:imgEffect>
                      <a14:brightnessContrast bright="-7000" contrast="24000"/>
                    </a14:imgEffect>
                  </a14:imgLayer>
                </a14:imgProps>
              </a:ext>
              <a:ext uri="{28A0092B-C50C-407E-A947-70E740481C1C}">
                <a14:useLocalDpi xmlns:a14="http://schemas.microsoft.com/office/drawing/2010/main" val="0"/>
              </a:ext>
            </a:extLst>
          </a:blip>
          <a:stretch>
            <a:fillRect/>
          </a:stretch>
        </p:blipFill>
        <p:spPr>
          <a:xfrm>
            <a:off x="4585912" y="1932994"/>
            <a:ext cx="673000" cy="673000"/>
          </a:xfrm>
          <a:prstGeom prst="rect">
            <a:avLst/>
          </a:prstGeom>
        </p:spPr>
      </p:pic>
      <p:pic>
        <p:nvPicPr>
          <p:cNvPr id="26" name="Picture 25">
            <a:extLst>
              <a:ext uri="{FF2B5EF4-FFF2-40B4-BE49-F238E27FC236}">
                <a16:creationId xmlns:a16="http://schemas.microsoft.com/office/drawing/2014/main" id="{AC8F02D1-86CE-4155-AAAB-9C9103CC8EB6}"/>
              </a:ext>
            </a:extLst>
          </p:cNvPr>
          <p:cNvPicPr>
            <a:picLocks noChangeAspect="1"/>
          </p:cNvPicPr>
          <p:nvPr/>
        </p:nvPicPr>
        <p:blipFill>
          <a:blip r:embed="rId4" cstate="print">
            <a:extLst>
              <a:ext uri="{BEBA8EAE-BF5A-486C-A8C5-ECC9F3942E4B}">
                <a14:imgProps xmlns:a14="http://schemas.microsoft.com/office/drawing/2010/main">
                  <a14:imgLayer r:embed="rId5">
                    <a14:imgEffect>
                      <a14:colorTemperature colorTemp="8235"/>
                    </a14:imgEffect>
                    <a14:imgEffect>
                      <a14:saturation sat="277000"/>
                    </a14:imgEffect>
                    <a14:imgEffect>
                      <a14:brightnessContrast bright="-7000" contrast="24000"/>
                    </a14:imgEffect>
                  </a14:imgLayer>
                </a14:imgProps>
              </a:ext>
              <a:ext uri="{28A0092B-C50C-407E-A947-70E740481C1C}">
                <a14:useLocalDpi xmlns:a14="http://schemas.microsoft.com/office/drawing/2010/main" val="0"/>
              </a:ext>
            </a:extLst>
          </a:blip>
          <a:stretch>
            <a:fillRect/>
          </a:stretch>
        </p:blipFill>
        <p:spPr>
          <a:xfrm>
            <a:off x="5378000" y="1932994"/>
            <a:ext cx="673000" cy="673000"/>
          </a:xfrm>
          <a:prstGeom prst="rect">
            <a:avLst/>
          </a:prstGeom>
        </p:spPr>
      </p:pic>
      <p:pic>
        <p:nvPicPr>
          <p:cNvPr id="27" name="Picture 26">
            <a:extLst>
              <a:ext uri="{FF2B5EF4-FFF2-40B4-BE49-F238E27FC236}">
                <a16:creationId xmlns:a16="http://schemas.microsoft.com/office/drawing/2014/main" id="{11DAFC83-982F-40CC-887B-B50D15AD67B5}"/>
              </a:ext>
            </a:extLst>
          </p:cNvPr>
          <p:cNvPicPr>
            <a:picLocks noChangeAspect="1"/>
          </p:cNvPicPr>
          <p:nvPr/>
        </p:nvPicPr>
        <p:blipFill>
          <a:blip r:embed="rId4" cstate="print">
            <a:extLst>
              <a:ext uri="{BEBA8EAE-BF5A-486C-A8C5-ECC9F3942E4B}">
                <a14:imgProps xmlns:a14="http://schemas.microsoft.com/office/drawing/2010/main">
                  <a14:imgLayer r:embed="rId5">
                    <a14:imgEffect>
                      <a14:colorTemperature colorTemp="8235"/>
                    </a14:imgEffect>
                    <a14:imgEffect>
                      <a14:saturation sat="277000"/>
                    </a14:imgEffect>
                    <a14:imgEffect>
                      <a14:brightnessContrast bright="-7000" contrast="24000"/>
                    </a14:imgEffect>
                  </a14:imgLayer>
                </a14:imgProps>
              </a:ext>
              <a:ext uri="{28A0092B-C50C-407E-A947-70E740481C1C}">
                <a14:useLocalDpi xmlns:a14="http://schemas.microsoft.com/office/drawing/2010/main" val="0"/>
              </a:ext>
            </a:extLst>
          </a:blip>
          <a:stretch>
            <a:fillRect/>
          </a:stretch>
        </p:blipFill>
        <p:spPr>
          <a:xfrm>
            <a:off x="2207568" y="1932994"/>
            <a:ext cx="673000" cy="673000"/>
          </a:xfrm>
          <a:prstGeom prst="rect">
            <a:avLst/>
          </a:prstGeom>
        </p:spPr>
      </p:pic>
      <p:pic>
        <p:nvPicPr>
          <p:cNvPr id="28" name="Picture 27">
            <a:extLst>
              <a:ext uri="{FF2B5EF4-FFF2-40B4-BE49-F238E27FC236}">
                <a16:creationId xmlns:a16="http://schemas.microsoft.com/office/drawing/2014/main" id="{3B20355E-4D2B-4E84-BDC8-A9429A05850B}"/>
              </a:ext>
            </a:extLst>
          </p:cNvPr>
          <p:cNvPicPr>
            <a:picLocks noChangeAspect="1"/>
          </p:cNvPicPr>
          <p:nvPr/>
        </p:nvPicPr>
        <p:blipFill>
          <a:blip r:embed="rId4" cstate="print">
            <a:extLst>
              <a:ext uri="{BEBA8EAE-BF5A-486C-A8C5-ECC9F3942E4B}">
                <a14:imgProps xmlns:a14="http://schemas.microsoft.com/office/drawing/2010/main">
                  <a14:imgLayer r:embed="rId5">
                    <a14:imgEffect>
                      <a14:colorTemperature colorTemp="8235"/>
                    </a14:imgEffect>
                    <a14:imgEffect>
                      <a14:saturation sat="277000"/>
                    </a14:imgEffect>
                    <a14:imgEffect>
                      <a14:brightnessContrast bright="-7000" contrast="24000"/>
                    </a14:imgEffect>
                  </a14:imgLayer>
                </a14:imgProps>
              </a:ext>
              <a:ext uri="{28A0092B-C50C-407E-A947-70E740481C1C}">
                <a14:useLocalDpi xmlns:a14="http://schemas.microsoft.com/office/drawing/2010/main" val="0"/>
              </a:ext>
            </a:extLst>
          </a:blip>
          <a:stretch>
            <a:fillRect/>
          </a:stretch>
        </p:blipFill>
        <p:spPr>
          <a:xfrm>
            <a:off x="6170088" y="1932994"/>
            <a:ext cx="673000" cy="673000"/>
          </a:xfrm>
          <a:prstGeom prst="rect">
            <a:avLst/>
          </a:prstGeom>
        </p:spPr>
      </p:pic>
      <p:pic>
        <p:nvPicPr>
          <p:cNvPr id="29" name="Picture 28">
            <a:extLst>
              <a:ext uri="{FF2B5EF4-FFF2-40B4-BE49-F238E27FC236}">
                <a16:creationId xmlns:a16="http://schemas.microsoft.com/office/drawing/2014/main" id="{662564E1-475E-46A9-AE9C-1D4B948AD220}"/>
              </a:ext>
            </a:extLst>
          </p:cNvPr>
          <p:cNvPicPr>
            <a:picLocks noChangeAspect="1"/>
          </p:cNvPicPr>
          <p:nvPr/>
        </p:nvPicPr>
        <p:blipFill>
          <a:blip r:embed="rId4" cstate="print">
            <a:extLst>
              <a:ext uri="{BEBA8EAE-BF5A-486C-A8C5-ECC9F3942E4B}">
                <a14:imgProps xmlns:a14="http://schemas.microsoft.com/office/drawing/2010/main">
                  <a14:imgLayer r:embed="rId5">
                    <a14:imgEffect>
                      <a14:colorTemperature colorTemp="8235"/>
                    </a14:imgEffect>
                    <a14:imgEffect>
                      <a14:saturation sat="277000"/>
                    </a14:imgEffect>
                    <a14:imgEffect>
                      <a14:brightnessContrast bright="-7000" contrast="24000"/>
                    </a14:imgEffect>
                  </a14:imgLayer>
                </a14:imgProps>
              </a:ext>
              <a:ext uri="{28A0092B-C50C-407E-A947-70E740481C1C}">
                <a14:useLocalDpi xmlns:a14="http://schemas.microsoft.com/office/drawing/2010/main" val="0"/>
              </a:ext>
            </a:extLst>
          </a:blip>
          <a:stretch>
            <a:fillRect/>
          </a:stretch>
        </p:blipFill>
        <p:spPr>
          <a:xfrm>
            <a:off x="6962176" y="1932994"/>
            <a:ext cx="673000" cy="673000"/>
          </a:xfrm>
          <a:prstGeom prst="rect">
            <a:avLst/>
          </a:prstGeom>
        </p:spPr>
      </p:pic>
      <p:pic>
        <p:nvPicPr>
          <p:cNvPr id="30" name="Picture 29">
            <a:extLst>
              <a:ext uri="{FF2B5EF4-FFF2-40B4-BE49-F238E27FC236}">
                <a16:creationId xmlns:a16="http://schemas.microsoft.com/office/drawing/2014/main" id="{DF9382A6-A1E6-4979-96FE-E4C7E7B0B8C0}"/>
              </a:ext>
            </a:extLst>
          </p:cNvPr>
          <p:cNvPicPr>
            <a:picLocks noChangeAspect="1"/>
          </p:cNvPicPr>
          <p:nvPr/>
        </p:nvPicPr>
        <p:blipFill>
          <a:blip r:embed="rId4" cstate="print">
            <a:extLst>
              <a:ext uri="{BEBA8EAE-BF5A-486C-A8C5-ECC9F3942E4B}">
                <a14:imgProps xmlns:a14="http://schemas.microsoft.com/office/drawing/2010/main">
                  <a14:imgLayer r:embed="rId5">
                    <a14:imgEffect>
                      <a14:colorTemperature colorTemp="8235"/>
                    </a14:imgEffect>
                    <a14:imgEffect>
                      <a14:saturation sat="277000"/>
                    </a14:imgEffect>
                    <a14:imgEffect>
                      <a14:brightnessContrast bright="-7000" contrast="24000"/>
                    </a14:imgEffect>
                  </a14:imgLayer>
                </a14:imgProps>
              </a:ext>
              <a:ext uri="{28A0092B-C50C-407E-A947-70E740481C1C}">
                <a14:useLocalDpi xmlns:a14="http://schemas.microsoft.com/office/drawing/2010/main" val="0"/>
              </a:ext>
            </a:extLst>
          </a:blip>
          <a:stretch>
            <a:fillRect/>
          </a:stretch>
        </p:blipFill>
        <p:spPr>
          <a:xfrm>
            <a:off x="7727256" y="1933200"/>
            <a:ext cx="673000" cy="673000"/>
          </a:xfrm>
          <a:prstGeom prst="rect">
            <a:avLst/>
          </a:prstGeom>
        </p:spPr>
      </p:pic>
    </p:spTree>
    <p:extLst>
      <p:ext uri="{BB962C8B-B14F-4D97-AF65-F5344CB8AC3E}">
        <p14:creationId xmlns:p14="http://schemas.microsoft.com/office/powerpoint/2010/main" val="19818043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path" presetSubtype="0" accel="50000" decel="50000" fill="hold" nodeType="clickEffect">
                                  <p:stCondLst>
                                    <p:cond delay="0"/>
                                  </p:stCondLst>
                                  <p:childTnLst>
                                    <p:animMotion origin="layout" path="M -3.95833E-6 1.48148E-6 L 0.16745 0.16898 " pathEditMode="relative" rAng="0" ptsTypes="AA">
                                      <p:cBhvr>
                                        <p:cTn id="6" dur="1000" fill="hold"/>
                                        <p:tgtEl>
                                          <p:spTgt spid="27"/>
                                        </p:tgtEl>
                                        <p:attrNameLst>
                                          <p:attrName>ppt_x</p:attrName>
                                          <p:attrName>ppt_y</p:attrName>
                                        </p:attrNameLst>
                                      </p:cBhvr>
                                      <p:rCtr x="8372" y="8449"/>
                                    </p:animMotion>
                                  </p:childTnLst>
                                </p:cTn>
                              </p:par>
                              <p:par>
                                <p:cTn id="7" presetID="42" presetClass="path" presetSubtype="0" accel="50000" decel="50000" fill="hold" nodeType="withEffect">
                                  <p:stCondLst>
                                    <p:cond delay="0"/>
                                  </p:stCondLst>
                                  <p:childTnLst>
                                    <p:animMotion origin="layout" path="M 1.875E-6 1.48148E-6 L 0.16732 0.16481 " pathEditMode="relative" rAng="0" ptsTypes="AA">
                                      <p:cBhvr>
                                        <p:cTn id="8" dur="1000" fill="hold"/>
                                        <p:tgtEl>
                                          <p:spTgt spid="23"/>
                                        </p:tgtEl>
                                        <p:attrNameLst>
                                          <p:attrName>ppt_x</p:attrName>
                                          <p:attrName>ppt_y</p:attrName>
                                        </p:attrNameLst>
                                      </p:cBhvr>
                                      <p:rCtr x="8359" y="8241"/>
                                    </p:animMotion>
                                  </p:childTnLst>
                                </p:cTn>
                              </p:par>
                              <p:par>
                                <p:cTn id="9" presetID="42" presetClass="path" presetSubtype="0" accel="50000" decel="50000" fill="hold" nodeType="withEffect">
                                  <p:stCondLst>
                                    <p:cond delay="0"/>
                                  </p:stCondLst>
                                  <p:childTnLst>
                                    <p:animMotion origin="layout" path="M -0.00156 1.48148E-6 L 0.17617 0.16481 " pathEditMode="relative" rAng="0" ptsTypes="AA">
                                      <p:cBhvr>
                                        <p:cTn id="10" dur="1000" fill="hold"/>
                                        <p:tgtEl>
                                          <p:spTgt spid="26"/>
                                        </p:tgtEl>
                                        <p:attrNameLst>
                                          <p:attrName>ppt_x</p:attrName>
                                          <p:attrName>ppt_y</p:attrName>
                                        </p:attrNameLst>
                                      </p:cBhvr>
                                      <p:rCtr x="8880" y="8241"/>
                                    </p:animMotion>
                                  </p:childTnLst>
                                </p:cTn>
                              </p:par>
                              <p:par>
                                <p:cTn id="11" presetID="42" presetClass="path" presetSubtype="0" accel="50000" decel="50000" fill="hold" nodeType="withEffect">
                                  <p:stCondLst>
                                    <p:cond delay="0"/>
                                  </p:stCondLst>
                                  <p:childTnLst>
                                    <p:animMotion origin="layout" path="M -0.00625 1.48148E-6 L 0.17343 0.16481 " pathEditMode="relative" rAng="0" ptsTypes="AA">
                                      <p:cBhvr>
                                        <p:cTn id="12" dur="1000" fill="hold"/>
                                        <p:tgtEl>
                                          <p:spTgt spid="25"/>
                                        </p:tgtEl>
                                        <p:attrNameLst>
                                          <p:attrName>ppt_x</p:attrName>
                                          <p:attrName>ppt_y</p:attrName>
                                        </p:attrNameLst>
                                      </p:cBhvr>
                                      <p:rCtr x="8984" y="8241"/>
                                    </p:animMotion>
                                  </p:childTnLst>
                                </p:cTn>
                              </p:par>
                              <p:par>
                                <p:cTn id="13" presetID="42" presetClass="path" presetSubtype="0" accel="50000" decel="50000" fill="hold" nodeType="withEffect">
                                  <p:stCondLst>
                                    <p:cond delay="0"/>
                                  </p:stCondLst>
                                  <p:childTnLst>
                                    <p:animMotion origin="layout" path="M 0.00313 1.48148E-6 L 0.16979 0.16898 " pathEditMode="relative" rAng="0" ptsTypes="AA">
                                      <p:cBhvr>
                                        <p:cTn id="14" dur="1000" fill="hold"/>
                                        <p:tgtEl>
                                          <p:spTgt spid="24"/>
                                        </p:tgtEl>
                                        <p:attrNameLst>
                                          <p:attrName>ppt_x</p:attrName>
                                          <p:attrName>ppt_y</p:attrName>
                                        </p:attrNameLst>
                                      </p:cBhvr>
                                      <p:rCtr x="8333" y="8449"/>
                                    </p:animMotion>
                                  </p:childTnLst>
                                </p:cTn>
                              </p:par>
                            </p:childTnLst>
                          </p:cTn>
                        </p:par>
                      </p:childTnLst>
                    </p:cTn>
                  </p:par>
                  <p:par>
                    <p:cTn id="15" fill="hold">
                      <p:stCondLst>
                        <p:cond delay="indefinite"/>
                      </p:stCondLst>
                      <p:childTnLst>
                        <p:par>
                          <p:cTn id="16" fill="hold">
                            <p:stCondLst>
                              <p:cond delay="0"/>
                            </p:stCondLst>
                            <p:childTnLst>
                              <p:par>
                                <p:cTn id="17" presetID="42" presetClass="path" presetSubtype="0" accel="50000" decel="50000" fill="hold" nodeType="clickEffect">
                                  <p:stCondLst>
                                    <p:cond delay="0"/>
                                  </p:stCondLst>
                                  <p:childTnLst>
                                    <p:animMotion origin="layout" path="M 0.00313 1.48148E-6 L -0.15885 0.28889 " pathEditMode="relative" rAng="0" ptsTypes="AA">
                                      <p:cBhvr>
                                        <p:cTn id="18" dur="1000" fill="hold"/>
                                        <p:tgtEl>
                                          <p:spTgt spid="28"/>
                                        </p:tgtEl>
                                        <p:attrNameLst>
                                          <p:attrName>ppt_x</p:attrName>
                                          <p:attrName>ppt_y</p:attrName>
                                        </p:attrNameLst>
                                      </p:cBhvr>
                                      <p:rCtr x="-8099" y="14444"/>
                                    </p:animMotion>
                                  </p:childTnLst>
                                </p:cTn>
                              </p:par>
                              <p:par>
                                <p:cTn id="19" presetID="42" presetClass="path" presetSubtype="0" accel="50000" decel="50000" fill="hold" nodeType="withEffect">
                                  <p:stCondLst>
                                    <p:cond delay="0"/>
                                  </p:stCondLst>
                                  <p:childTnLst>
                                    <p:animMotion origin="layout" path="M -1.25E-6 4.44444E-6 L -0.15495 0.28333 " pathEditMode="relative" rAng="0" ptsTypes="AA">
                                      <p:cBhvr>
                                        <p:cTn id="20" dur="1000" fill="hold"/>
                                        <p:tgtEl>
                                          <p:spTgt spid="29"/>
                                        </p:tgtEl>
                                        <p:attrNameLst>
                                          <p:attrName>ppt_x</p:attrName>
                                          <p:attrName>ppt_y</p:attrName>
                                        </p:attrNameLst>
                                      </p:cBhvr>
                                      <p:rCtr x="-7539" y="14190"/>
                                    </p:animMotion>
                                  </p:childTnLst>
                                </p:cTn>
                              </p:par>
                              <p:par>
                                <p:cTn id="21" presetID="42" presetClass="path" presetSubtype="0" accel="50000" decel="50000" fill="hold" nodeType="withEffect">
                                  <p:stCondLst>
                                    <p:cond delay="0"/>
                                  </p:stCondLst>
                                  <p:childTnLst>
                                    <p:animMotion origin="layout" path="M 1.875E-6 1.48148E-6 L -0.15261 0.28889 " pathEditMode="relative" rAng="0" ptsTypes="AA">
                                      <p:cBhvr>
                                        <p:cTn id="22" dur="1000" fill="hold"/>
                                        <p:tgtEl>
                                          <p:spTgt spid="30"/>
                                        </p:tgtEl>
                                        <p:attrNameLst>
                                          <p:attrName>ppt_x</p:attrName>
                                          <p:attrName>ppt_y</p:attrName>
                                        </p:attrNameLst>
                                      </p:cBhvr>
                                      <p:rCtr x="-7630" y="14444"/>
                                    </p:animMotion>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118"/>
                                        </p:tgtEl>
                                        <p:attrNameLst>
                                          <p:attrName>style.visibility</p:attrName>
                                        </p:attrNameLst>
                                      </p:cBhvr>
                                      <p:to>
                                        <p:strVal val="visible"/>
                                      </p:to>
                                    </p:set>
                                    <p:animEffect transition="in" filter="fade">
                                      <p:cBhvr>
                                        <p:cTn id="27" dur="500"/>
                                        <p:tgtEl>
                                          <p:spTgt spid="1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8"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p:txBody>
          <a:bodyPr/>
          <a:lstStyle/>
          <a:p>
            <a:r>
              <a:rPr lang="en-GB" dirty="0"/>
              <a:t>1.4 Composition: 6–10 – step 1:3</a:t>
            </a:r>
          </a:p>
        </p:txBody>
      </p:sp>
      <p:pic>
        <p:nvPicPr>
          <p:cNvPr id="66" name="Picture 65">
            <a:extLst>
              <a:ext uri="{FF2B5EF4-FFF2-40B4-BE49-F238E27FC236}">
                <a16:creationId xmlns:a16="http://schemas.microsoft.com/office/drawing/2014/main" id="{1E1B1060-A931-44B5-94E4-911E9A84CE2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166182" y="2988000"/>
            <a:ext cx="4090058" cy="1636024"/>
          </a:xfrm>
          <a:prstGeom prst="rect">
            <a:avLst/>
          </a:prstGeom>
        </p:spPr>
      </p:pic>
      <p:sp>
        <p:nvSpPr>
          <p:cNvPr id="67" name="Rectangle 66">
            <a:extLst>
              <a:ext uri="{FF2B5EF4-FFF2-40B4-BE49-F238E27FC236}">
                <a16:creationId xmlns:a16="http://schemas.microsoft.com/office/drawing/2014/main" id="{7A5D204E-378E-4B1D-ADC6-12BFC862FD05}"/>
              </a:ext>
            </a:extLst>
          </p:cNvPr>
          <p:cNvSpPr/>
          <p:nvPr/>
        </p:nvSpPr>
        <p:spPr bwMode="auto">
          <a:xfrm>
            <a:off x="4223792" y="3068960"/>
            <a:ext cx="719939" cy="720080"/>
          </a:xfrm>
          <a:prstGeom prst="rect">
            <a:avLst/>
          </a:prstGeom>
          <a:solidFill>
            <a:schemeClr val="bg1"/>
          </a:solidFill>
          <a:ln>
            <a:noFill/>
          </a:ln>
          <a:effectLst/>
        </p:spPr>
        <p:txBody>
          <a:bodyPr vert="horz" wrap="square" lIns="91440" tIns="45720" rIns="91440" bIns="45720" numCol="1" rtlCol="0" anchor="t" anchorCtr="0" compatLnSpc="1">
            <a:prstTxWarp prst="textNoShape">
              <a:avLst/>
            </a:prstTxWarp>
          </a:bodyPr>
          <a:lstStyle/>
          <a:p>
            <a:pPr marL="742950" indent="-285750" fontAlgn="base">
              <a:spcBef>
                <a:spcPct val="20000"/>
              </a:spcBef>
              <a:spcAft>
                <a:spcPct val="0"/>
              </a:spcAft>
              <a:buClr>
                <a:srgbClr val="00628C"/>
              </a:buClr>
              <a:buFont typeface="Arial" charset="0"/>
              <a:buChar char="●"/>
            </a:pPr>
            <a:endParaRPr lang="en-GB" sz="2800">
              <a:solidFill>
                <a:srgbClr val="000000"/>
              </a:solidFill>
              <a:latin typeface="Arial" charset="0"/>
            </a:endParaRPr>
          </a:p>
        </p:txBody>
      </p:sp>
      <p:sp>
        <p:nvSpPr>
          <p:cNvPr id="68" name="Rectangle 67">
            <a:extLst>
              <a:ext uri="{FF2B5EF4-FFF2-40B4-BE49-F238E27FC236}">
                <a16:creationId xmlns:a16="http://schemas.microsoft.com/office/drawing/2014/main" id="{4A72BE8F-CD58-4B31-9034-E28FA0134B82}"/>
              </a:ext>
            </a:extLst>
          </p:cNvPr>
          <p:cNvSpPr/>
          <p:nvPr/>
        </p:nvSpPr>
        <p:spPr bwMode="auto">
          <a:xfrm>
            <a:off x="5044539" y="3067154"/>
            <a:ext cx="719939" cy="721886"/>
          </a:xfrm>
          <a:prstGeom prst="rect">
            <a:avLst/>
          </a:prstGeom>
          <a:solidFill>
            <a:schemeClr val="bg1"/>
          </a:solidFill>
          <a:ln>
            <a:noFill/>
          </a:ln>
          <a:effectLst/>
        </p:spPr>
        <p:txBody>
          <a:bodyPr vert="horz" wrap="square" lIns="91440" tIns="45720" rIns="91440" bIns="45720" numCol="1" rtlCol="0" anchor="t" anchorCtr="0" compatLnSpc="1">
            <a:prstTxWarp prst="textNoShape">
              <a:avLst/>
            </a:prstTxWarp>
          </a:bodyPr>
          <a:lstStyle/>
          <a:p>
            <a:pPr marL="742950" indent="-285750" fontAlgn="base">
              <a:spcBef>
                <a:spcPct val="20000"/>
              </a:spcBef>
              <a:spcAft>
                <a:spcPct val="0"/>
              </a:spcAft>
              <a:buClr>
                <a:srgbClr val="00628C"/>
              </a:buClr>
              <a:buFont typeface="Arial" charset="0"/>
              <a:buChar char="●"/>
            </a:pPr>
            <a:endParaRPr lang="en-GB" sz="2800">
              <a:solidFill>
                <a:srgbClr val="000000"/>
              </a:solidFill>
              <a:latin typeface="Arial" charset="0"/>
            </a:endParaRPr>
          </a:p>
        </p:txBody>
      </p:sp>
      <p:sp>
        <p:nvSpPr>
          <p:cNvPr id="69" name="Rectangle 68">
            <a:extLst>
              <a:ext uri="{FF2B5EF4-FFF2-40B4-BE49-F238E27FC236}">
                <a16:creationId xmlns:a16="http://schemas.microsoft.com/office/drawing/2014/main" id="{43A69248-577A-4A05-81A1-0399DC3342E7}"/>
              </a:ext>
            </a:extLst>
          </p:cNvPr>
          <p:cNvSpPr/>
          <p:nvPr/>
        </p:nvSpPr>
        <p:spPr bwMode="auto">
          <a:xfrm>
            <a:off x="5836627" y="3067154"/>
            <a:ext cx="720080" cy="721886"/>
          </a:xfrm>
          <a:prstGeom prst="rect">
            <a:avLst/>
          </a:prstGeom>
          <a:solidFill>
            <a:schemeClr val="bg1"/>
          </a:solidFill>
          <a:ln>
            <a:noFill/>
          </a:ln>
          <a:effectLst/>
        </p:spPr>
        <p:txBody>
          <a:bodyPr vert="horz" wrap="square" lIns="91440" tIns="45720" rIns="91440" bIns="45720" numCol="1" rtlCol="0" anchor="t" anchorCtr="0" compatLnSpc="1">
            <a:prstTxWarp prst="textNoShape">
              <a:avLst/>
            </a:prstTxWarp>
          </a:bodyPr>
          <a:lstStyle/>
          <a:p>
            <a:pPr marL="742950" indent="-285750" fontAlgn="base">
              <a:spcBef>
                <a:spcPct val="20000"/>
              </a:spcBef>
              <a:spcAft>
                <a:spcPct val="0"/>
              </a:spcAft>
              <a:buClr>
                <a:srgbClr val="00628C"/>
              </a:buClr>
              <a:buFont typeface="Arial" charset="0"/>
              <a:buChar char="●"/>
            </a:pPr>
            <a:endParaRPr lang="en-GB" sz="2800">
              <a:solidFill>
                <a:srgbClr val="000000"/>
              </a:solidFill>
              <a:latin typeface="Arial" charset="0"/>
            </a:endParaRPr>
          </a:p>
        </p:txBody>
      </p:sp>
      <p:sp>
        <p:nvSpPr>
          <p:cNvPr id="70" name="Rectangle 69">
            <a:extLst>
              <a:ext uri="{FF2B5EF4-FFF2-40B4-BE49-F238E27FC236}">
                <a16:creationId xmlns:a16="http://schemas.microsoft.com/office/drawing/2014/main" id="{53DBE520-6F52-4458-9F7D-5133EE34BA72}"/>
              </a:ext>
            </a:extLst>
          </p:cNvPr>
          <p:cNvSpPr/>
          <p:nvPr/>
        </p:nvSpPr>
        <p:spPr bwMode="auto">
          <a:xfrm>
            <a:off x="6657516" y="3067154"/>
            <a:ext cx="734629" cy="721886"/>
          </a:xfrm>
          <a:prstGeom prst="rect">
            <a:avLst/>
          </a:prstGeom>
          <a:solidFill>
            <a:schemeClr val="bg1"/>
          </a:solidFill>
          <a:ln>
            <a:noFill/>
          </a:ln>
          <a:effectLst/>
        </p:spPr>
        <p:txBody>
          <a:bodyPr vert="horz" wrap="square" lIns="91440" tIns="45720" rIns="91440" bIns="45720" numCol="1" rtlCol="0" anchor="t" anchorCtr="0" compatLnSpc="1">
            <a:prstTxWarp prst="textNoShape">
              <a:avLst/>
            </a:prstTxWarp>
          </a:bodyPr>
          <a:lstStyle/>
          <a:p>
            <a:pPr marL="742950" indent="-285750" fontAlgn="base">
              <a:spcBef>
                <a:spcPct val="20000"/>
              </a:spcBef>
              <a:spcAft>
                <a:spcPct val="0"/>
              </a:spcAft>
              <a:buClr>
                <a:srgbClr val="00628C"/>
              </a:buClr>
              <a:buFont typeface="Arial" charset="0"/>
              <a:buChar char="●"/>
            </a:pPr>
            <a:endParaRPr lang="en-GB" sz="2800">
              <a:solidFill>
                <a:srgbClr val="000000"/>
              </a:solidFill>
              <a:latin typeface="Arial" charset="0"/>
            </a:endParaRPr>
          </a:p>
        </p:txBody>
      </p:sp>
      <p:sp>
        <p:nvSpPr>
          <p:cNvPr id="71" name="Rectangle 70">
            <a:extLst>
              <a:ext uri="{FF2B5EF4-FFF2-40B4-BE49-F238E27FC236}">
                <a16:creationId xmlns:a16="http://schemas.microsoft.com/office/drawing/2014/main" id="{66BA7632-D3EB-4EC6-A629-4A7291BEC2B1}"/>
              </a:ext>
            </a:extLst>
          </p:cNvPr>
          <p:cNvSpPr/>
          <p:nvPr/>
        </p:nvSpPr>
        <p:spPr bwMode="auto">
          <a:xfrm>
            <a:off x="7449603" y="3068960"/>
            <a:ext cx="734488" cy="720080"/>
          </a:xfrm>
          <a:prstGeom prst="rect">
            <a:avLst/>
          </a:prstGeom>
          <a:solidFill>
            <a:schemeClr val="bg1"/>
          </a:solidFill>
          <a:ln>
            <a:noFill/>
          </a:ln>
          <a:effectLst/>
        </p:spPr>
        <p:txBody>
          <a:bodyPr vert="horz" wrap="square" lIns="91440" tIns="45720" rIns="91440" bIns="45720" numCol="1" rtlCol="0" anchor="t" anchorCtr="0" compatLnSpc="1">
            <a:prstTxWarp prst="textNoShape">
              <a:avLst/>
            </a:prstTxWarp>
          </a:bodyPr>
          <a:lstStyle/>
          <a:p>
            <a:pPr marL="742950" indent="-285750" fontAlgn="base">
              <a:spcBef>
                <a:spcPct val="20000"/>
              </a:spcBef>
              <a:spcAft>
                <a:spcPct val="0"/>
              </a:spcAft>
              <a:buClr>
                <a:srgbClr val="00628C"/>
              </a:buClr>
              <a:buFont typeface="Arial" charset="0"/>
              <a:buChar char="●"/>
            </a:pPr>
            <a:endParaRPr lang="en-GB" sz="2800">
              <a:solidFill>
                <a:srgbClr val="000000"/>
              </a:solidFill>
              <a:latin typeface="Arial" charset="0"/>
            </a:endParaRPr>
          </a:p>
        </p:txBody>
      </p:sp>
      <p:sp>
        <p:nvSpPr>
          <p:cNvPr id="72" name="Rectangle 71">
            <a:extLst>
              <a:ext uri="{FF2B5EF4-FFF2-40B4-BE49-F238E27FC236}">
                <a16:creationId xmlns:a16="http://schemas.microsoft.com/office/drawing/2014/main" id="{FC80AB02-C874-439A-87FC-081DA30D6680}"/>
              </a:ext>
            </a:extLst>
          </p:cNvPr>
          <p:cNvSpPr/>
          <p:nvPr/>
        </p:nvSpPr>
        <p:spPr bwMode="auto">
          <a:xfrm>
            <a:off x="7492952" y="3861048"/>
            <a:ext cx="734488" cy="720081"/>
          </a:xfrm>
          <a:prstGeom prst="rect">
            <a:avLst/>
          </a:prstGeom>
          <a:solidFill>
            <a:schemeClr val="bg1"/>
          </a:solidFill>
          <a:ln>
            <a:noFill/>
          </a:ln>
          <a:effectLst/>
        </p:spPr>
        <p:txBody>
          <a:bodyPr vert="horz" wrap="square" lIns="91440" tIns="45720" rIns="91440" bIns="45720" numCol="1" rtlCol="0" anchor="t" anchorCtr="0" compatLnSpc="1">
            <a:prstTxWarp prst="textNoShape">
              <a:avLst/>
            </a:prstTxWarp>
          </a:bodyPr>
          <a:lstStyle/>
          <a:p>
            <a:pPr marL="742950" indent="-285750" fontAlgn="base">
              <a:spcBef>
                <a:spcPct val="20000"/>
              </a:spcBef>
              <a:spcAft>
                <a:spcPct val="0"/>
              </a:spcAft>
              <a:buClr>
                <a:srgbClr val="00628C"/>
              </a:buClr>
              <a:buFont typeface="Arial" charset="0"/>
              <a:buChar char="●"/>
            </a:pPr>
            <a:endParaRPr lang="en-GB" sz="2800">
              <a:solidFill>
                <a:srgbClr val="000000"/>
              </a:solidFill>
              <a:latin typeface="Arial" charset="0"/>
            </a:endParaRPr>
          </a:p>
        </p:txBody>
      </p:sp>
      <p:sp>
        <p:nvSpPr>
          <p:cNvPr id="73" name="Rectangle 72">
            <a:extLst>
              <a:ext uri="{FF2B5EF4-FFF2-40B4-BE49-F238E27FC236}">
                <a16:creationId xmlns:a16="http://schemas.microsoft.com/office/drawing/2014/main" id="{9B121E48-42F5-438A-95DC-2F52158E5C52}"/>
              </a:ext>
            </a:extLst>
          </p:cNvPr>
          <p:cNvSpPr/>
          <p:nvPr/>
        </p:nvSpPr>
        <p:spPr bwMode="auto">
          <a:xfrm>
            <a:off x="6657516" y="3861048"/>
            <a:ext cx="734629" cy="720080"/>
          </a:xfrm>
          <a:prstGeom prst="rect">
            <a:avLst/>
          </a:prstGeom>
          <a:solidFill>
            <a:schemeClr val="bg1"/>
          </a:solidFill>
          <a:ln>
            <a:noFill/>
          </a:ln>
          <a:effectLst/>
        </p:spPr>
        <p:txBody>
          <a:bodyPr vert="horz" wrap="square" lIns="91440" tIns="45720" rIns="91440" bIns="45720" numCol="1" rtlCol="0" anchor="t" anchorCtr="0" compatLnSpc="1">
            <a:prstTxWarp prst="textNoShape">
              <a:avLst/>
            </a:prstTxWarp>
          </a:bodyPr>
          <a:lstStyle/>
          <a:p>
            <a:pPr marL="742950" indent="-285750" fontAlgn="base">
              <a:spcBef>
                <a:spcPct val="20000"/>
              </a:spcBef>
              <a:spcAft>
                <a:spcPct val="0"/>
              </a:spcAft>
              <a:buClr>
                <a:srgbClr val="00628C"/>
              </a:buClr>
              <a:buFont typeface="Arial" charset="0"/>
              <a:buChar char="●"/>
            </a:pPr>
            <a:endParaRPr lang="en-GB" sz="2800">
              <a:solidFill>
                <a:srgbClr val="000000"/>
              </a:solidFill>
              <a:latin typeface="Arial" charset="0"/>
            </a:endParaRPr>
          </a:p>
        </p:txBody>
      </p:sp>
      <p:sp>
        <p:nvSpPr>
          <p:cNvPr id="74" name="Rectangle 73">
            <a:extLst>
              <a:ext uri="{FF2B5EF4-FFF2-40B4-BE49-F238E27FC236}">
                <a16:creationId xmlns:a16="http://schemas.microsoft.com/office/drawing/2014/main" id="{228C203C-4568-475F-9EBF-855BE5EBBE4C}"/>
              </a:ext>
            </a:extLst>
          </p:cNvPr>
          <p:cNvSpPr/>
          <p:nvPr/>
        </p:nvSpPr>
        <p:spPr bwMode="auto">
          <a:xfrm>
            <a:off x="5836628" y="3861048"/>
            <a:ext cx="763429" cy="720080"/>
          </a:xfrm>
          <a:prstGeom prst="rect">
            <a:avLst/>
          </a:prstGeom>
          <a:solidFill>
            <a:schemeClr val="bg1"/>
          </a:solidFill>
          <a:ln>
            <a:noFill/>
          </a:ln>
          <a:effectLst/>
        </p:spPr>
        <p:txBody>
          <a:bodyPr vert="horz" wrap="square" lIns="91440" tIns="45720" rIns="91440" bIns="45720" numCol="1" rtlCol="0" anchor="t" anchorCtr="0" compatLnSpc="1">
            <a:prstTxWarp prst="textNoShape">
              <a:avLst/>
            </a:prstTxWarp>
          </a:bodyPr>
          <a:lstStyle/>
          <a:p>
            <a:pPr marL="742950" indent="-285750" fontAlgn="base">
              <a:spcBef>
                <a:spcPct val="20000"/>
              </a:spcBef>
              <a:spcAft>
                <a:spcPct val="0"/>
              </a:spcAft>
              <a:buClr>
                <a:srgbClr val="00628C"/>
              </a:buClr>
              <a:buFont typeface="Arial" charset="0"/>
              <a:buChar char="●"/>
            </a:pPr>
            <a:endParaRPr lang="en-GB" sz="2800">
              <a:solidFill>
                <a:srgbClr val="000000"/>
              </a:solidFill>
              <a:latin typeface="Arial" charset="0"/>
            </a:endParaRPr>
          </a:p>
        </p:txBody>
      </p:sp>
      <p:sp>
        <p:nvSpPr>
          <p:cNvPr id="75" name="Rectangle 74">
            <a:extLst>
              <a:ext uri="{FF2B5EF4-FFF2-40B4-BE49-F238E27FC236}">
                <a16:creationId xmlns:a16="http://schemas.microsoft.com/office/drawing/2014/main" id="{3567C084-0858-469B-85D6-DC315FB4F815}"/>
              </a:ext>
            </a:extLst>
          </p:cNvPr>
          <p:cNvSpPr/>
          <p:nvPr/>
        </p:nvSpPr>
        <p:spPr bwMode="auto">
          <a:xfrm>
            <a:off x="4223792" y="3861048"/>
            <a:ext cx="720080" cy="720081"/>
          </a:xfrm>
          <a:prstGeom prst="rect">
            <a:avLst/>
          </a:prstGeom>
          <a:solidFill>
            <a:schemeClr val="bg1"/>
          </a:solidFill>
          <a:ln>
            <a:noFill/>
          </a:ln>
          <a:effectLst/>
        </p:spPr>
        <p:txBody>
          <a:bodyPr vert="horz" wrap="square" lIns="91440" tIns="45720" rIns="91440" bIns="45720" numCol="1" rtlCol="0" anchor="t" anchorCtr="0" compatLnSpc="1">
            <a:prstTxWarp prst="textNoShape">
              <a:avLst/>
            </a:prstTxWarp>
          </a:bodyPr>
          <a:lstStyle/>
          <a:p>
            <a:pPr marL="742950" indent="-285750" fontAlgn="base">
              <a:spcBef>
                <a:spcPct val="20000"/>
              </a:spcBef>
              <a:spcAft>
                <a:spcPct val="0"/>
              </a:spcAft>
              <a:buClr>
                <a:srgbClr val="00628C"/>
              </a:buClr>
              <a:buFont typeface="Arial" charset="0"/>
              <a:buChar char="●"/>
            </a:pPr>
            <a:endParaRPr lang="en-GB" sz="2800">
              <a:solidFill>
                <a:srgbClr val="000000"/>
              </a:solidFill>
              <a:latin typeface="Arial" charset="0"/>
            </a:endParaRPr>
          </a:p>
        </p:txBody>
      </p:sp>
      <p:sp>
        <p:nvSpPr>
          <p:cNvPr id="76" name="TextBox 75">
            <a:extLst>
              <a:ext uri="{FF2B5EF4-FFF2-40B4-BE49-F238E27FC236}">
                <a16:creationId xmlns:a16="http://schemas.microsoft.com/office/drawing/2014/main" id="{20EDD1FB-1EF9-44D8-B8C8-F56B72A98452}"/>
              </a:ext>
            </a:extLst>
          </p:cNvPr>
          <p:cNvSpPr txBox="1"/>
          <p:nvPr/>
        </p:nvSpPr>
        <p:spPr bwMode="auto">
          <a:xfrm>
            <a:off x="5447928" y="5085185"/>
            <a:ext cx="144016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rtlCol="0" anchor="t" anchorCtr="0" compatLnSpc="1">
            <a:prstTxWarp prst="textNoShape">
              <a:avLst/>
            </a:prstTxWarp>
            <a:spAutoFit/>
          </a:bodyPr>
          <a:lstStyle/>
          <a:p>
            <a:pPr algn="ctr" fontAlgn="base">
              <a:spcBef>
                <a:spcPct val="20000"/>
              </a:spcBef>
              <a:spcAft>
                <a:spcPct val="0"/>
              </a:spcAft>
              <a:buClr>
                <a:srgbClr val="82CBDD"/>
              </a:buClr>
            </a:pPr>
            <a:r>
              <a:rPr lang="en-GB" sz="2400" dirty="0">
                <a:solidFill>
                  <a:srgbClr val="000000"/>
                </a:solidFill>
                <a:latin typeface="Myriad Pro Semibold" charset="0"/>
                <a:ea typeface="Myriad Pro Semibold" charset="0"/>
                <a:cs typeface="Myriad Pro Semibold" charset="0"/>
              </a:rPr>
              <a:t>9</a:t>
            </a:r>
          </a:p>
        </p:txBody>
      </p:sp>
      <p:sp>
        <p:nvSpPr>
          <p:cNvPr id="77" name="Rectangle 76">
            <a:extLst>
              <a:ext uri="{FF2B5EF4-FFF2-40B4-BE49-F238E27FC236}">
                <a16:creationId xmlns:a16="http://schemas.microsoft.com/office/drawing/2014/main" id="{F8A11845-DD38-42B5-BFA7-8D8D3430612F}"/>
              </a:ext>
            </a:extLst>
          </p:cNvPr>
          <p:cNvSpPr/>
          <p:nvPr/>
        </p:nvSpPr>
        <p:spPr bwMode="auto">
          <a:xfrm>
            <a:off x="5044680" y="3861048"/>
            <a:ext cx="720080" cy="720081"/>
          </a:xfrm>
          <a:prstGeom prst="rect">
            <a:avLst/>
          </a:prstGeom>
          <a:solidFill>
            <a:schemeClr val="bg1"/>
          </a:solidFill>
          <a:ln>
            <a:noFill/>
          </a:ln>
          <a:effectLst/>
        </p:spPr>
        <p:txBody>
          <a:bodyPr vert="horz" wrap="square" lIns="91440" tIns="45720" rIns="91440" bIns="45720" numCol="1" rtlCol="0" anchor="t" anchorCtr="0" compatLnSpc="1">
            <a:prstTxWarp prst="textNoShape">
              <a:avLst/>
            </a:prstTxWarp>
          </a:bodyPr>
          <a:lstStyle/>
          <a:p>
            <a:pPr marL="742950" indent="-285750" fontAlgn="base">
              <a:spcBef>
                <a:spcPct val="20000"/>
              </a:spcBef>
              <a:spcAft>
                <a:spcPct val="0"/>
              </a:spcAft>
              <a:buClr>
                <a:srgbClr val="00628C"/>
              </a:buClr>
              <a:buFont typeface="Arial" charset="0"/>
              <a:buChar char="●"/>
            </a:pPr>
            <a:endParaRPr lang="en-GB" sz="2800">
              <a:solidFill>
                <a:srgbClr val="000000"/>
              </a:solidFill>
              <a:latin typeface="Arial" charset="0"/>
            </a:endParaRPr>
          </a:p>
        </p:txBody>
      </p:sp>
      <p:pic>
        <p:nvPicPr>
          <p:cNvPr id="24" name="Picture 23">
            <a:extLst>
              <a:ext uri="{FF2B5EF4-FFF2-40B4-BE49-F238E27FC236}">
                <a16:creationId xmlns:a16="http://schemas.microsoft.com/office/drawing/2014/main" id="{5CDB1073-9805-4357-8A56-8C5C68AB0780}"/>
              </a:ext>
            </a:extLst>
          </p:cNvPr>
          <p:cNvPicPr>
            <a:picLocks noChangeAspect="1"/>
          </p:cNvPicPr>
          <p:nvPr/>
        </p:nvPicPr>
        <p:blipFill>
          <a:blip r:embed="rId4" cstate="print">
            <a:extLst>
              <a:ext uri="{BEBA8EAE-BF5A-486C-A8C5-ECC9F3942E4B}">
                <a14:imgProps xmlns:a14="http://schemas.microsoft.com/office/drawing/2010/main">
                  <a14:imgLayer r:embed="rId5">
                    <a14:imgEffect>
                      <a14:colorTemperature colorTemp="8235"/>
                    </a14:imgEffect>
                    <a14:imgEffect>
                      <a14:saturation sat="277000"/>
                    </a14:imgEffect>
                    <a14:imgEffect>
                      <a14:brightnessContrast bright="-7000" contrast="24000"/>
                    </a14:imgEffect>
                  </a14:imgLayer>
                </a14:imgProps>
              </a:ext>
              <a:ext uri="{28A0092B-C50C-407E-A947-70E740481C1C}">
                <a14:useLocalDpi xmlns:a14="http://schemas.microsoft.com/office/drawing/2010/main" val="0"/>
              </a:ext>
            </a:extLst>
          </a:blip>
          <a:stretch>
            <a:fillRect/>
          </a:stretch>
        </p:blipFill>
        <p:spPr>
          <a:xfrm>
            <a:off x="3001736" y="1932994"/>
            <a:ext cx="673000" cy="673000"/>
          </a:xfrm>
          <a:prstGeom prst="rect">
            <a:avLst/>
          </a:prstGeom>
        </p:spPr>
      </p:pic>
      <p:pic>
        <p:nvPicPr>
          <p:cNvPr id="25" name="Picture 24">
            <a:extLst>
              <a:ext uri="{FF2B5EF4-FFF2-40B4-BE49-F238E27FC236}">
                <a16:creationId xmlns:a16="http://schemas.microsoft.com/office/drawing/2014/main" id="{106D9E23-8880-4952-BB1D-BD737030032C}"/>
              </a:ext>
            </a:extLst>
          </p:cNvPr>
          <p:cNvPicPr>
            <a:picLocks noChangeAspect="1"/>
          </p:cNvPicPr>
          <p:nvPr/>
        </p:nvPicPr>
        <p:blipFill>
          <a:blip r:embed="rId4" cstate="print">
            <a:extLst>
              <a:ext uri="{BEBA8EAE-BF5A-486C-A8C5-ECC9F3942E4B}">
                <a14:imgProps xmlns:a14="http://schemas.microsoft.com/office/drawing/2010/main">
                  <a14:imgLayer r:embed="rId5">
                    <a14:imgEffect>
                      <a14:colorTemperature colorTemp="8235"/>
                    </a14:imgEffect>
                    <a14:imgEffect>
                      <a14:saturation sat="277000"/>
                    </a14:imgEffect>
                    <a14:imgEffect>
                      <a14:brightnessContrast bright="-7000" contrast="24000"/>
                    </a14:imgEffect>
                  </a14:imgLayer>
                </a14:imgProps>
              </a:ext>
              <a:ext uri="{28A0092B-C50C-407E-A947-70E740481C1C}">
                <a14:useLocalDpi xmlns:a14="http://schemas.microsoft.com/office/drawing/2010/main" val="0"/>
              </a:ext>
            </a:extLst>
          </a:blip>
          <a:stretch>
            <a:fillRect/>
          </a:stretch>
        </p:blipFill>
        <p:spPr>
          <a:xfrm>
            <a:off x="3801373" y="1932994"/>
            <a:ext cx="673000" cy="673000"/>
          </a:xfrm>
          <a:prstGeom prst="rect">
            <a:avLst/>
          </a:prstGeom>
        </p:spPr>
      </p:pic>
      <p:pic>
        <p:nvPicPr>
          <p:cNvPr id="26" name="Picture 25">
            <a:extLst>
              <a:ext uri="{FF2B5EF4-FFF2-40B4-BE49-F238E27FC236}">
                <a16:creationId xmlns:a16="http://schemas.microsoft.com/office/drawing/2014/main" id="{2FF150BC-2308-4034-8441-FA6FE1263651}"/>
              </a:ext>
            </a:extLst>
          </p:cNvPr>
          <p:cNvPicPr>
            <a:picLocks noChangeAspect="1"/>
          </p:cNvPicPr>
          <p:nvPr/>
        </p:nvPicPr>
        <p:blipFill>
          <a:blip r:embed="rId4" cstate="print">
            <a:extLst>
              <a:ext uri="{BEBA8EAE-BF5A-486C-A8C5-ECC9F3942E4B}">
                <a14:imgProps xmlns:a14="http://schemas.microsoft.com/office/drawing/2010/main">
                  <a14:imgLayer r:embed="rId5">
                    <a14:imgEffect>
                      <a14:colorTemperature colorTemp="8235"/>
                    </a14:imgEffect>
                    <a14:imgEffect>
                      <a14:saturation sat="277000"/>
                    </a14:imgEffect>
                    <a14:imgEffect>
                      <a14:brightnessContrast bright="-7000" contrast="24000"/>
                    </a14:imgEffect>
                  </a14:imgLayer>
                </a14:imgProps>
              </a:ext>
              <a:ext uri="{28A0092B-C50C-407E-A947-70E740481C1C}">
                <a14:useLocalDpi xmlns:a14="http://schemas.microsoft.com/office/drawing/2010/main" val="0"/>
              </a:ext>
            </a:extLst>
          </a:blip>
          <a:stretch>
            <a:fillRect/>
          </a:stretch>
        </p:blipFill>
        <p:spPr>
          <a:xfrm>
            <a:off x="4585912" y="1932994"/>
            <a:ext cx="673000" cy="673000"/>
          </a:xfrm>
          <a:prstGeom prst="rect">
            <a:avLst/>
          </a:prstGeom>
        </p:spPr>
      </p:pic>
      <p:pic>
        <p:nvPicPr>
          <p:cNvPr id="27" name="Picture 26">
            <a:extLst>
              <a:ext uri="{FF2B5EF4-FFF2-40B4-BE49-F238E27FC236}">
                <a16:creationId xmlns:a16="http://schemas.microsoft.com/office/drawing/2014/main" id="{1AD9831E-099A-49B5-8622-BDDE79211A2A}"/>
              </a:ext>
            </a:extLst>
          </p:cNvPr>
          <p:cNvPicPr>
            <a:picLocks noChangeAspect="1"/>
          </p:cNvPicPr>
          <p:nvPr/>
        </p:nvPicPr>
        <p:blipFill>
          <a:blip r:embed="rId4" cstate="print">
            <a:extLst>
              <a:ext uri="{BEBA8EAE-BF5A-486C-A8C5-ECC9F3942E4B}">
                <a14:imgProps xmlns:a14="http://schemas.microsoft.com/office/drawing/2010/main">
                  <a14:imgLayer r:embed="rId5">
                    <a14:imgEffect>
                      <a14:colorTemperature colorTemp="8235"/>
                    </a14:imgEffect>
                    <a14:imgEffect>
                      <a14:saturation sat="277000"/>
                    </a14:imgEffect>
                    <a14:imgEffect>
                      <a14:brightnessContrast bright="-7000" contrast="24000"/>
                    </a14:imgEffect>
                  </a14:imgLayer>
                </a14:imgProps>
              </a:ext>
              <a:ext uri="{28A0092B-C50C-407E-A947-70E740481C1C}">
                <a14:useLocalDpi xmlns:a14="http://schemas.microsoft.com/office/drawing/2010/main" val="0"/>
              </a:ext>
            </a:extLst>
          </a:blip>
          <a:stretch>
            <a:fillRect/>
          </a:stretch>
        </p:blipFill>
        <p:spPr>
          <a:xfrm>
            <a:off x="5378000" y="1932994"/>
            <a:ext cx="673000" cy="673000"/>
          </a:xfrm>
          <a:prstGeom prst="rect">
            <a:avLst/>
          </a:prstGeom>
        </p:spPr>
      </p:pic>
      <p:pic>
        <p:nvPicPr>
          <p:cNvPr id="28" name="Picture 27">
            <a:extLst>
              <a:ext uri="{FF2B5EF4-FFF2-40B4-BE49-F238E27FC236}">
                <a16:creationId xmlns:a16="http://schemas.microsoft.com/office/drawing/2014/main" id="{6B0F4D5F-83B8-4954-A04F-028137B64393}"/>
              </a:ext>
            </a:extLst>
          </p:cNvPr>
          <p:cNvPicPr>
            <a:picLocks noChangeAspect="1"/>
          </p:cNvPicPr>
          <p:nvPr/>
        </p:nvPicPr>
        <p:blipFill>
          <a:blip r:embed="rId4" cstate="print">
            <a:extLst>
              <a:ext uri="{BEBA8EAE-BF5A-486C-A8C5-ECC9F3942E4B}">
                <a14:imgProps xmlns:a14="http://schemas.microsoft.com/office/drawing/2010/main">
                  <a14:imgLayer r:embed="rId5">
                    <a14:imgEffect>
                      <a14:colorTemperature colorTemp="8235"/>
                    </a14:imgEffect>
                    <a14:imgEffect>
                      <a14:saturation sat="277000"/>
                    </a14:imgEffect>
                    <a14:imgEffect>
                      <a14:brightnessContrast bright="-7000" contrast="24000"/>
                    </a14:imgEffect>
                  </a14:imgLayer>
                </a14:imgProps>
              </a:ext>
              <a:ext uri="{28A0092B-C50C-407E-A947-70E740481C1C}">
                <a14:useLocalDpi xmlns:a14="http://schemas.microsoft.com/office/drawing/2010/main" val="0"/>
              </a:ext>
            </a:extLst>
          </a:blip>
          <a:stretch>
            <a:fillRect/>
          </a:stretch>
        </p:blipFill>
        <p:spPr>
          <a:xfrm>
            <a:off x="2207568" y="1932994"/>
            <a:ext cx="673000" cy="673000"/>
          </a:xfrm>
          <a:prstGeom prst="rect">
            <a:avLst/>
          </a:prstGeom>
        </p:spPr>
      </p:pic>
      <p:pic>
        <p:nvPicPr>
          <p:cNvPr id="29" name="Picture 28">
            <a:extLst>
              <a:ext uri="{FF2B5EF4-FFF2-40B4-BE49-F238E27FC236}">
                <a16:creationId xmlns:a16="http://schemas.microsoft.com/office/drawing/2014/main" id="{EFF8686A-F999-4ED9-A0A1-7286FE2B3BCD}"/>
              </a:ext>
            </a:extLst>
          </p:cNvPr>
          <p:cNvPicPr>
            <a:picLocks noChangeAspect="1"/>
          </p:cNvPicPr>
          <p:nvPr/>
        </p:nvPicPr>
        <p:blipFill>
          <a:blip r:embed="rId4" cstate="print">
            <a:extLst>
              <a:ext uri="{BEBA8EAE-BF5A-486C-A8C5-ECC9F3942E4B}">
                <a14:imgProps xmlns:a14="http://schemas.microsoft.com/office/drawing/2010/main">
                  <a14:imgLayer r:embed="rId5">
                    <a14:imgEffect>
                      <a14:colorTemperature colorTemp="8235"/>
                    </a14:imgEffect>
                    <a14:imgEffect>
                      <a14:saturation sat="277000"/>
                    </a14:imgEffect>
                    <a14:imgEffect>
                      <a14:brightnessContrast bright="-7000" contrast="24000"/>
                    </a14:imgEffect>
                  </a14:imgLayer>
                </a14:imgProps>
              </a:ext>
              <a:ext uri="{28A0092B-C50C-407E-A947-70E740481C1C}">
                <a14:useLocalDpi xmlns:a14="http://schemas.microsoft.com/office/drawing/2010/main" val="0"/>
              </a:ext>
            </a:extLst>
          </a:blip>
          <a:stretch>
            <a:fillRect/>
          </a:stretch>
        </p:blipFill>
        <p:spPr>
          <a:xfrm>
            <a:off x="6170088" y="1932994"/>
            <a:ext cx="673000" cy="673000"/>
          </a:xfrm>
          <a:prstGeom prst="rect">
            <a:avLst/>
          </a:prstGeom>
        </p:spPr>
      </p:pic>
      <p:pic>
        <p:nvPicPr>
          <p:cNvPr id="30" name="Picture 29">
            <a:extLst>
              <a:ext uri="{FF2B5EF4-FFF2-40B4-BE49-F238E27FC236}">
                <a16:creationId xmlns:a16="http://schemas.microsoft.com/office/drawing/2014/main" id="{57FC7407-A319-465E-87B7-2F3628707CD3}"/>
              </a:ext>
            </a:extLst>
          </p:cNvPr>
          <p:cNvPicPr>
            <a:picLocks noChangeAspect="1"/>
          </p:cNvPicPr>
          <p:nvPr/>
        </p:nvPicPr>
        <p:blipFill>
          <a:blip r:embed="rId4" cstate="print">
            <a:extLst>
              <a:ext uri="{BEBA8EAE-BF5A-486C-A8C5-ECC9F3942E4B}">
                <a14:imgProps xmlns:a14="http://schemas.microsoft.com/office/drawing/2010/main">
                  <a14:imgLayer r:embed="rId5">
                    <a14:imgEffect>
                      <a14:colorTemperature colorTemp="8235"/>
                    </a14:imgEffect>
                    <a14:imgEffect>
                      <a14:saturation sat="277000"/>
                    </a14:imgEffect>
                    <a14:imgEffect>
                      <a14:brightnessContrast bright="-7000" contrast="24000"/>
                    </a14:imgEffect>
                  </a14:imgLayer>
                </a14:imgProps>
              </a:ext>
              <a:ext uri="{28A0092B-C50C-407E-A947-70E740481C1C}">
                <a14:useLocalDpi xmlns:a14="http://schemas.microsoft.com/office/drawing/2010/main" val="0"/>
              </a:ext>
            </a:extLst>
          </a:blip>
          <a:stretch>
            <a:fillRect/>
          </a:stretch>
        </p:blipFill>
        <p:spPr>
          <a:xfrm>
            <a:off x="6962176" y="1932994"/>
            <a:ext cx="673000" cy="673000"/>
          </a:xfrm>
          <a:prstGeom prst="rect">
            <a:avLst/>
          </a:prstGeom>
        </p:spPr>
      </p:pic>
      <p:pic>
        <p:nvPicPr>
          <p:cNvPr id="31" name="Picture 30">
            <a:extLst>
              <a:ext uri="{FF2B5EF4-FFF2-40B4-BE49-F238E27FC236}">
                <a16:creationId xmlns:a16="http://schemas.microsoft.com/office/drawing/2014/main" id="{4EBF394F-8811-4831-9483-B8D30AE0A5C4}"/>
              </a:ext>
            </a:extLst>
          </p:cNvPr>
          <p:cNvPicPr>
            <a:picLocks noChangeAspect="1"/>
          </p:cNvPicPr>
          <p:nvPr/>
        </p:nvPicPr>
        <p:blipFill>
          <a:blip r:embed="rId4" cstate="print">
            <a:extLst>
              <a:ext uri="{BEBA8EAE-BF5A-486C-A8C5-ECC9F3942E4B}">
                <a14:imgProps xmlns:a14="http://schemas.microsoft.com/office/drawing/2010/main">
                  <a14:imgLayer r:embed="rId5">
                    <a14:imgEffect>
                      <a14:colorTemperature colorTemp="8235"/>
                    </a14:imgEffect>
                    <a14:imgEffect>
                      <a14:saturation sat="277000"/>
                    </a14:imgEffect>
                    <a14:imgEffect>
                      <a14:brightnessContrast bright="-7000" contrast="24000"/>
                    </a14:imgEffect>
                  </a14:imgLayer>
                </a14:imgProps>
              </a:ext>
              <a:ext uri="{28A0092B-C50C-407E-A947-70E740481C1C}">
                <a14:useLocalDpi xmlns:a14="http://schemas.microsoft.com/office/drawing/2010/main" val="0"/>
              </a:ext>
            </a:extLst>
          </a:blip>
          <a:stretch>
            <a:fillRect/>
          </a:stretch>
        </p:blipFill>
        <p:spPr>
          <a:xfrm>
            <a:off x="7727256" y="1933200"/>
            <a:ext cx="673000" cy="673000"/>
          </a:xfrm>
          <a:prstGeom prst="rect">
            <a:avLst/>
          </a:prstGeom>
        </p:spPr>
      </p:pic>
      <p:pic>
        <p:nvPicPr>
          <p:cNvPr id="32" name="Picture 31">
            <a:extLst>
              <a:ext uri="{FF2B5EF4-FFF2-40B4-BE49-F238E27FC236}">
                <a16:creationId xmlns:a16="http://schemas.microsoft.com/office/drawing/2014/main" id="{9D80203B-4A8A-4FC2-8F7A-022B386E846F}"/>
              </a:ext>
            </a:extLst>
          </p:cNvPr>
          <p:cNvPicPr>
            <a:picLocks noChangeAspect="1"/>
          </p:cNvPicPr>
          <p:nvPr/>
        </p:nvPicPr>
        <p:blipFill>
          <a:blip r:embed="rId4" cstate="print">
            <a:extLst>
              <a:ext uri="{BEBA8EAE-BF5A-486C-A8C5-ECC9F3942E4B}">
                <a14:imgProps xmlns:a14="http://schemas.microsoft.com/office/drawing/2010/main">
                  <a14:imgLayer r:embed="rId5">
                    <a14:imgEffect>
                      <a14:colorTemperature colorTemp="8235"/>
                    </a14:imgEffect>
                    <a14:imgEffect>
                      <a14:saturation sat="277000"/>
                    </a14:imgEffect>
                    <a14:imgEffect>
                      <a14:brightnessContrast bright="-7000" contrast="24000"/>
                    </a14:imgEffect>
                  </a14:imgLayer>
                </a14:imgProps>
              </a:ext>
              <a:ext uri="{28A0092B-C50C-407E-A947-70E740481C1C}">
                <a14:useLocalDpi xmlns:a14="http://schemas.microsoft.com/office/drawing/2010/main" val="0"/>
              </a:ext>
            </a:extLst>
          </a:blip>
          <a:stretch>
            <a:fillRect/>
          </a:stretch>
        </p:blipFill>
        <p:spPr>
          <a:xfrm>
            <a:off x="8519344" y="1933200"/>
            <a:ext cx="673000" cy="673000"/>
          </a:xfrm>
          <a:prstGeom prst="rect">
            <a:avLst/>
          </a:prstGeom>
        </p:spPr>
      </p:pic>
    </p:spTree>
    <p:extLst>
      <p:ext uri="{BB962C8B-B14F-4D97-AF65-F5344CB8AC3E}">
        <p14:creationId xmlns:p14="http://schemas.microsoft.com/office/powerpoint/2010/main" val="19488840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path" presetSubtype="0" accel="50000" decel="50000" fill="hold" nodeType="clickEffect">
                                  <p:stCondLst>
                                    <p:cond delay="0"/>
                                  </p:stCondLst>
                                  <p:childTnLst>
                                    <p:animMotion origin="layout" path="M -3.95833E-6 1.48148E-6 L 0.16498 0.16481 " pathEditMode="relative" rAng="0" ptsTypes="AA">
                                      <p:cBhvr>
                                        <p:cTn id="6" dur="1000" fill="hold"/>
                                        <p:tgtEl>
                                          <p:spTgt spid="28"/>
                                        </p:tgtEl>
                                        <p:attrNameLst>
                                          <p:attrName>ppt_x</p:attrName>
                                          <p:attrName>ppt_y</p:attrName>
                                        </p:attrNameLst>
                                      </p:cBhvr>
                                      <p:rCtr x="8242" y="8241"/>
                                    </p:animMotion>
                                  </p:childTnLst>
                                </p:cTn>
                              </p:par>
                              <p:par>
                                <p:cTn id="7" presetID="42" presetClass="path" presetSubtype="0" accel="50000" decel="50000" fill="hold" nodeType="withEffect">
                                  <p:stCondLst>
                                    <p:cond delay="0"/>
                                  </p:stCondLst>
                                  <p:childTnLst>
                                    <p:animMotion origin="layout" path="M 1.875E-6 1.48148E-6 L 0.16732 0.16481 " pathEditMode="relative" rAng="0" ptsTypes="AA">
                                      <p:cBhvr>
                                        <p:cTn id="8" dur="1000" fill="hold"/>
                                        <p:tgtEl>
                                          <p:spTgt spid="24"/>
                                        </p:tgtEl>
                                        <p:attrNameLst>
                                          <p:attrName>ppt_x</p:attrName>
                                          <p:attrName>ppt_y</p:attrName>
                                        </p:attrNameLst>
                                      </p:cBhvr>
                                      <p:rCtr x="8359" y="8241"/>
                                    </p:animMotion>
                                  </p:childTnLst>
                                </p:cTn>
                              </p:par>
                              <p:par>
                                <p:cTn id="9" presetID="42" presetClass="path" presetSubtype="0" accel="50000" decel="50000" fill="hold" nodeType="withEffect">
                                  <p:stCondLst>
                                    <p:cond delay="0"/>
                                  </p:stCondLst>
                                  <p:childTnLst>
                                    <p:animMotion origin="layout" path="M 3.75E-6 2.59259E-6 L 0.17604 0.16412 " pathEditMode="relative" rAng="0" ptsTypes="AA">
                                      <p:cBhvr>
                                        <p:cTn id="10" dur="1000" fill="hold"/>
                                        <p:tgtEl>
                                          <p:spTgt spid="27"/>
                                        </p:tgtEl>
                                        <p:attrNameLst>
                                          <p:attrName>ppt_x</p:attrName>
                                          <p:attrName>ppt_y</p:attrName>
                                        </p:attrNameLst>
                                      </p:cBhvr>
                                      <p:rCtr x="9544" y="7824"/>
                                    </p:animMotion>
                                  </p:childTnLst>
                                </p:cTn>
                              </p:par>
                              <p:par>
                                <p:cTn id="11" presetID="42" presetClass="path" presetSubtype="0" accel="50000" decel="50000" fill="hold" nodeType="withEffect">
                                  <p:stCondLst>
                                    <p:cond delay="0"/>
                                  </p:stCondLst>
                                  <p:childTnLst>
                                    <p:animMotion origin="layout" path="M 1.25E-6 -2.96296E-6 L 0.17343 0.16481 " pathEditMode="relative" rAng="0" ptsTypes="AA">
                                      <p:cBhvr>
                                        <p:cTn id="12" dur="1000" fill="hold"/>
                                        <p:tgtEl>
                                          <p:spTgt spid="26"/>
                                        </p:tgtEl>
                                        <p:attrNameLst>
                                          <p:attrName>ppt_x</p:attrName>
                                          <p:attrName>ppt_y</p:attrName>
                                        </p:attrNameLst>
                                      </p:cBhvr>
                                      <p:rCtr x="8581" y="8519"/>
                                    </p:animMotion>
                                  </p:childTnLst>
                                </p:cTn>
                              </p:par>
                              <p:par>
                                <p:cTn id="13" presetID="42" presetClass="path" presetSubtype="0" accel="50000" decel="50000" fill="hold" nodeType="withEffect">
                                  <p:stCondLst>
                                    <p:cond delay="0"/>
                                  </p:stCondLst>
                                  <p:childTnLst>
                                    <p:animMotion origin="layout" path="M 0.00313 1.48148E-6 L 0.16979 0.16898 " pathEditMode="relative" rAng="0" ptsTypes="AA">
                                      <p:cBhvr>
                                        <p:cTn id="14" dur="1000" fill="hold"/>
                                        <p:tgtEl>
                                          <p:spTgt spid="25"/>
                                        </p:tgtEl>
                                        <p:attrNameLst>
                                          <p:attrName>ppt_x</p:attrName>
                                          <p:attrName>ppt_y</p:attrName>
                                        </p:attrNameLst>
                                      </p:cBhvr>
                                      <p:rCtr x="8333" y="8449"/>
                                    </p:animMotion>
                                  </p:childTnLst>
                                </p:cTn>
                              </p:par>
                            </p:childTnLst>
                          </p:cTn>
                        </p:par>
                      </p:childTnLst>
                    </p:cTn>
                  </p:par>
                  <p:par>
                    <p:cTn id="15" fill="hold">
                      <p:stCondLst>
                        <p:cond delay="indefinite"/>
                      </p:stCondLst>
                      <p:childTnLst>
                        <p:par>
                          <p:cTn id="16" fill="hold">
                            <p:stCondLst>
                              <p:cond delay="0"/>
                            </p:stCondLst>
                            <p:childTnLst>
                              <p:par>
                                <p:cTn id="17" presetID="42" presetClass="path" presetSubtype="0" accel="50000" decel="50000" fill="hold" nodeType="clickEffect">
                                  <p:stCondLst>
                                    <p:cond delay="0"/>
                                  </p:stCondLst>
                                  <p:childTnLst>
                                    <p:animMotion origin="layout" path="M -3.95833E-6 1.48148E-6 L -0.1569 0.28889 " pathEditMode="relative" rAng="0" ptsTypes="AA">
                                      <p:cBhvr>
                                        <p:cTn id="18" dur="1000" fill="hold"/>
                                        <p:tgtEl>
                                          <p:spTgt spid="29"/>
                                        </p:tgtEl>
                                        <p:attrNameLst>
                                          <p:attrName>ppt_x</p:attrName>
                                          <p:attrName>ppt_y</p:attrName>
                                        </p:attrNameLst>
                                      </p:cBhvr>
                                      <p:rCtr x="-7852" y="14444"/>
                                    </p:animMotion>
                                  </p:childTnLst>
                                </p:cTn>
                              </p:par>
                              <p:par>
                                <p:cTn id="19" presetID="42" presetClass="path" presetSubtype="0" accel="50000" decel="50000" fill="hold" nodeType="withEffect">
                                  <p:stCondLst>
                                    <p:cond delay="0"/>
                                  </p:stCondLst>
                                  <p:childTnLst>
                                    <p:animMotion origin="layout" path="M 2.08333E-6 1.48148E-6 L -0.15339 0.28889 " pathEditMode="relative" rAng="0" ptsTypes="AA">
                                      <p:cBhvr>
                                        <p:cTn id="20" dur="1000" fill="hold"/>
                                        <p:tgtEl>
                                          <p:spTgt spid="30"/>
                                        </p:tgtEl>
                                        <p:attrNameLst>
                                          <p:attrName>ppt_x</p:attrName>
                                          <p:attrName>ppt_y</p:attrName>
                                        </p:attrNameLst>
                                      </p:cBhvr>
                                      <p:rCtr x="-7669" y="14444"/>
                                    </p:animMotion>
                                  </p:childTnLst>
                                </p:cTn>
                              </p:par>
                              <p:par>
                                <p:cTn id="21" presetID="42" presetClass="path" presetSubtype="0" accel="50000" decel="50000" fill="hold" nodeType="withEffect">
                                  <p:stCondLst>
                                    <p:cond delay="0"/>
                                  </p:stCondLst>
                                  <p:childTnLst>
                                    <p:animMotion origin="layout" path="M 1.875E-6 1.48148E-6 L -0.15078 0.28889 " pathEditMode="relative" rAng="0" ptsTypes="AA">
                                      <p:cBhvr>
                                        <p:cTn id="22" dur="1000" fill="hold"/>
                                        <p:tgtEl>
                                          <p:spTgt spid="31"/>
                                        </p:tgtEl>
                                        <p:attrNameLst>
                                          <p:attrName>ppt_x</p:attrName>
                                          <p:attrName>ppt_y</p:attrName>
                                        </p:attrNameLst>
                                      </p:cBhvr>
                                      <p:rCtr x="-7539" y="14444"/>
                                    </p:animMotion>
                                  </p:childTnLst>
                                </p:cTn>
                              </p:par>
                              <p:par>
                                <p:cTn id="23" presetID="42" presetClass="path" presetSubtype="0" accel="50000" decel="50000" fill="hold" nodeType="withEffect">
                                  <p:stCondLst>
                                    <p:cond delay="0"/>
                                  </p:stCondLst>
                                  <p:childTnLst>
                                    <p:animMotion origin="layout" path="M -2.08333E-6 2.59259E-6 L -0.15052 0.28333 " pathEditMode="relative" rAng="0" ptsTypes="AA">
                                      <p:cBhvr>
                                        <p:cTn id="24" dur="1000" fill="hold"/>
                                        <p:tgtEl>
                                          <p:spTgt spid="32"/>
                                        </p:tgtEl>
                                        <p:attrNameLst>
                                          <p:attrName>ppt_x</p:attrName>
                                          <p:attrName>ppt_y</p:attrName>
                                        </p:attrNameLst>
                                      </p:cBhvr>
                                      <p:rCtr x="-7214" y="13773"/>
                                    </p:animMotion>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grpId="0" nodeType="clickEffect">
                                  <p:stCondLst>
                                    <p:cond delay="0"/>
                                  </p:stCondLst>
                                  <p:childTnLst>
                                    <p:set>
                                      <p:cBhvr>
                                        <p:cTn id="28" dur="1" fill="hold">
                                          <p:stCondLst>
                                            <p:cond delay="0"/>
                                          </p:stCondLst>
                                        </p:cTn>
                                        <p:tgtEl>
                                          <p:spTgt spid="76"/>
                                        </p:tgtEl>
                                        <p:attrNameLst>
                                          <p:attrName>style.visibility</p:attrName>
                                        </p:attrNameLst>
                                      </p:cBhvr>
                                      <p:to>
                                        <p:strVal val="visible"/>
                                      </p:to>
                                    </p:set>
                                    <p:animEffect transition="in" filter="fade">
                                      <p:cBhvr>
                                        <p:cTn id="29" dur="500"/>
                                        <p:tgtEl>
                                          <p:spTgt spid="7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6"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id="{4535EED2-6700-47F9-AF8C-BD779EDCB6E8}"/>
              </a:ext>
            </a:extLst>
          </p:cNvPr>
          <p:cNvSpPr>
            <a:spLocks noGrp="1"/>
          </p:cNvSpPr>
          <p:nvPr>
            <p:ph type="ftr" sz="quarter" idx="11"/>
          </p:nvPr>
        </p:nvSpPr>
        <p:spPr/>
        <p:txBody>
          <a:bodyPr/>
          <a:lstStyle/>
          <a:p>
            <a:pPr>
              <a:defRPr/>
            </a:pPr>
            <a:r>
              <a:rPr lang="en-GB" dirty="0"/>
              <a:t>Curriculum Prioritisation for Primary Maths</a:t>
            </a:r>
          </a:p>
        </p:txBody>
      </p:sp>
      <p:sp>
        <p:nvSpPr>
          <p:cNvPr id="4" name="TextBox 3">
            <a:extLst>
              <a:ext uri="{FF2B5EF4-FFF2-40B4-BE49-F238E27FC236}">
                <a16:creationId xmlns:a16="http://schemas.microsoft.com/office/drawing/2014/main" id="{88117ADD-FE8D-49F8-A8F6-14017A4C1B29}"/>
              </a:ext>
            </a:extLst>
          </p:cNvPr>
          <p:cNvSpPr txBox="1"/>
          <p:nvPr/>
        </p:nvSpPr>
        <p:spPr>
          <a:xfrm>
            <a:off x="594008" y="1202211"/>
            <a:ext cx="11262632" cy="3839513"/>
          </a:xfrm>
          <a:prstGeom prst="rect">
            <a:avLst/>
          </a:prstGeom>
          <a:noFill/>
        </p:spPr>
        <p:txBody>
          <a:bodyPr wrap="square">
            <a:spAutoFit/>
          </a:bodyPr>
          <a:lstStyle/>
          <a:p>
            <a:pPr>
              <a:spcBef>
                <a:spcPts val="1200"/>
              </a:spcBef>
              <a:spcAft>
                <a:spcPts val="300"/>
              </a:spcAft>
            </a:pPr>
            <a:r>
              <a:rPr lang="en-GB" sz="2000" dirty="0">
                <a:solidFill>
                  <a:schemeClr val="tx1">
                    <a:lumMod val="65000"/>
                    <a:lumOff val="35000"/>
                  </a:schemeClr>
                </a:solidFill>
                <a:effectLst/>
                <a:latin typeface="Arial" panose="020B0604020202020204" pitchFamily="34" charset="0"/>
                <a:cs typeface="Arial" panose="020B0604020202020204" pitchFamily="34" charset="0"/>
              </a:rPr>
              <a:t>These materials heavily reflect the prioritisation approach of the ready-to-progress criteria in the </a:t>
            </a:r>
            <a:r>
              <a:rPr lang="en-GB" sz="2000" dirty="0">
                <a:solidFill>
                  <a:schemeClr val="tx1">
                    <a:lumMod val="65000"/>
                    <a:lumOff val="35000"/>
                  </a:schemeClr>
                </a:solidFill>
                <a:effectLst/>
                <a:latin typeface="Arial" panose="020B0604020202020204" pitchFamily="34" charset="0"/>
                <a:cs typeface="Arial" panose="020B0604020202020204" pitchFamily="34" charset="0"/>
                <a:hlinkClick r:id="rId3">
                  <a:extLst>
                    <a:ext uri="{A12FA001-AC4F-418D-AE19-62706E023703}">
                      <ahyp:hlinkClr xmlns:ahyp="http://schemas.microsoft.com/office/drawing/2018/hyperlinkcolor" val="tx"/>
                    </a:ext>
                  </a:extLst>
                </a:hlinkClick>
              </a:rPr>
              <a:t>DfE Primary Mathematics Guidance 2020</a:t>
            </a:r>
            <a:r>
              <a:rPr lang="en-GB" sz="2000" dirty="0">
                <a:solidFill>
                  <a:schemeClr val="tx1">
                    <a:lumMod val="65000"/>
                    <a:lumOff val="35000"/>
                  </a:schemeClr>
                </a:solidFill>
                <a:effectLst/>
                <a:latin typeface="Arial" panose="020B0604020202020204" pitchFamily="34" charset="0"/>
                <a:cs typeface="Arial" panose="020B0604020202020204" pitchFamily="34" charset="0"/>
              </a:rPr>
              <a:t> and on the </a:t>
            </a:r>
            <a:r>
              <a:rPr lang="en-GB" sz="2000" dirty="0">
                <a:solidFill>
                  <a:schemeClr val="tx1">
                    <a:lumMod val="65000"/>
                    <a:lumOff val="35000"/>
                  </a:schemeClr>
                </a:solidFill>
                <a:effectLst/>
                <a:latin typeface="Arial" panose="020B0604020202020204" pitchFamily="34" charset="0"/>
                <a:cs typeface="Arial" panose="020B0604020202020204" pitchFamily="34" charset="0"/>
                <a:hlinkClick r:id="rId4">
                  <a:extLst>
                    <a:ext uri="{A12FA001-AC4F-418D-AE19-62706E023703}">
                      <ahyp:hlinkClr xmlns:ahyp="http://schemas.microsoft.com/office/drawing/2018/hyperlinkcolor" val="tx"/>
                    </a:ext>
                  </a:extLst>
                </a:hlinkClick>
              </a:rPr>
              <a:t>PPTs that exemplify them</a:t>
            </a:r>
            <a:r>
              <a:rPr lang="en-GB" sz="2000" dirty="0">
                <a:solidFill>
                  <a:schemeClr val="tx1">
                    <a:lumMod val="65000"/>
                    <a:lumOff val="35000"/>
                  </a:schemeClr>
                </a:solidFill>
                <a:effectLst/>
                <a:latin typeface="Arial" panose="020B0604020202020204" pitchFamily="34" charset="0"/>
                <a:cs typeface="Arial" panose="020B0604020202020204" pitchFamily="34" charset="0"/>
              </a:rPr>
              <a:t> on the NCETM website. They also include other relevant National Curriculum content. Related sections of the</a:t>
            </a:r>
            <a:r>
              <a:rPr lang="en-GB" sz="2000" dirty="0">
                <a:solidFill>
                  <a:schemeClr val="tx1">
                    <a:lumMod val="65000"/>
                    <a:lumOff val="35000"/>
                  </a:schemeClr>
                </a:solidFill>
                <a:latin typeface="Arial" panose="020B0604020202020204" pitchFamily="34" charset="0"/>
                <a:cs typeface="Arial" panose="020B0604020202020204" pitchFamily="34" charset="0"/>
                <a:hlinkClick r:id="rId5">
                  <a:extLst>
                    <a:ext uri="{A12FA001-AC4F-418D-AE19-62706E023703}">
                      <ahyp:hlinkClr xmlns:ahyp="http://schemas.microsoft.com/office/drawing/2018/hyperlinkcolor" val="tx"/>
                    </a:ext>
                  </a:extLst>
                </a:hlinkClick>
              </a:rPr>
              <a:t> NCETM Primary Mastery Professional Development Materials</a:t>
            </a:r>
            <a:r>
              <a:rPr lang="en-GB" sz="2000" dirty="0">
                <a:solidFill>
                  <a:schemeClr val="tx1">
                    <a:lumMod val="65000"/>
                    <a:lumOff val="35000"/>
                  </a:schemeClr>
                </a:solidFill>
                <a:effectLst/>
                <a:latin typeface="Arial" panose="020B0604020202020204" pitchFamily="34" charset="0"/>
                <a:cs typeface="Arial" panose="020B0604020202020204" pitchFamily="34" charset="0"/>
              </a:rPr>
              <a:t> provide small-step teaching guidance.</a:t>
            </a:r>
          </a:p>
          <a:p>
            <a:pPr>
              <a:spcBef>
                <a:spcPts val="1200"/>
              </a:spcBef>
              <a:spcAft>
                <a:spcPts val="300"/>
              </a:spcAft>
            </a:pPr>
            <a:r>
              <a:rPr lang="en-GB" b="1" dirty="0">
                <a:solidFill>
                  <a:schemeClr val="tx1">
                    <a:lumMod val="65000"/>
                    <a:lumOff val="35000"/>
                  </a:schemeClr>
                </a:solidFill>
                <a:latin typeface="Arial" panose="020B0604020202020204" pitchFamily="34" charset="0"/>
                <a:cs typeface="Arial" panose="020B0604020202020204" pitchFamily="34" charset="0"/>
              </a:rPr>
              <a:t>Ready-to-progress criteria addressed by this unit</a:t>
            </a:r>
          </a:p>
          <a:p>
            <a:r>
              <a:rPr lang="en-GB" sz="1600" dirty="0">
                <a:solidFill>
                  <a:schemeClr val="tx1">
                    <a:lumMod val="65000"/>
                    <a:lumOff val="35000"/>
                  </a:schemeClr>
                </a:solidFill>
                <a:effectLst/>
                <a:latin typeface="Arial" panose="020B0604020202020204" pitchFamily="34" charset="0"/>
                <a:ea typeface="Calibri" panose="020F0502020204030204" pitchFamily="34" charset="0"/>
                <a:cs typeface="Arial" panose="020B0604020202020204" pitchFamily="34" charset="0"/>
              </a:rPr>
              <a:t>Teaching of this unit supports the following criteria from the ‘DfE Mathematics Guidance: key stages 1 &amp; 2’ (the 335-page document available as a download)</a:t>
            </a:r>
          </a:p>
          <a:p>
            <a:pPr marL="285750" lvl="0" indent="-285750">
              <a:buFont typeface="Arial" panose="020B0604020202020204" pitchFamily="34" charset="0"/>
              <a:buChar char="•"/>
              <a:tabLst>
                <a:tab pos="228600" algn="l"/>
                <a:tab pos="457200" algn="l"/>
              </a:tabLst>
            </a:pPr>
            <a:r>
              <a:rPr lang="en-GB" sz="1600" dirty="0">
                <a:solidFill>
                  <a:schemeClr val="tx1">
                    <a:lumMod val="65000"/>
                    <a:lumOff val="35000"/>
                  </a:schemeClr>
                </a:solidFill>
                <a:latin typeface="Arial" panose="020B0604020202020204" pitchFamily="34" charset="0"/>
                <a:ea typeface="Calibri" panose="020F0502020204030204" pitchFamily="34" charset="0"/>
                <a:cs typeface="Arial" panose="020B0604020202020204" pitchFamily="34" charset="0"/>
                <a:hlinkClick r:id="rId6"/>
              </a:rPr>
              <a:t>1NPV</a:t>
            </a:r>
            <a:r>
              <a:rPr lang="en-GB" sz="1600" dirty="0">
                <a:solidFill>
                  <a:schemeClr val="tx1">
                    <a:lumMod val="65000"/>
                    <a:lumOff val="35000"/>
                  </a:schemeClr>
                </a:solidFill>
                <a:effectLst/>
                <a:latin typeface="Arial" panose="020B0604020202020204" pitchFamily="34" charset="0"/>
                <a:ea typeface="Calibri" panose="020F0502020204030204" pitchFamily="34" charset="0"/>
                <a:cs typeface="Arial" panose="020B0604020202020204" pitchFamily="34" charset="0"/>
                <a:hlinkClick r:id="rId6"/>
              </a:rPr>
              <a:t>-2 Page </a:t>
            </a:r>
            <a:r>
              <a:rPr lang="en-GB" sz="1600" dirty="0">
                <a:solidFill>
                  <a:schemeClr val="tx1">
                    <a:lumMod val="65000"/>
                    <a:lumOff val="35000"/>
                  </a:schemeClr>
                </a:solidFill>
                <a:latin typeface="Arial" panose="020B0604020202020204" pitchFamily="34" charset="0"/>
                <a:ea typeface="Calibri" panose="020F0502020204030204" pitchFamily="34" charset="0"/>
                <a:cs typeface="Arial" panose="020B0604020202020204" pitchFamily="34" charset="0"/>
                <a:hlinkClick r:id="rId6"/>
              </a:rPr>
              <a:t>20</a:t>
            </a:r>
            <a:endParaRPr lang="en-GB" sz="1600" dirty="0">
              <a:solidFill>
                <a:schemeClr val="tx1">
                  <a:lumMod val="65000"/>
                  <a:lumOff val="35000"/>
                </a:schemeClr>
              </a:solidFill>
              <a:latin typeface="Arial" panose="020B0604020202020204" pitchFamily="34" charset="0"/>
              <a:ea typeface="Calibri" panose="020F0502020204030204" pitchFamily="34" charset="0"/>
              <a:cs typeface="Arial" panose="020B0604020202020204" pitchFamily="34" charset="0"/>
            </a:endParaRPr>
          </a:p>
          <a:p>
            <a:pPr marL="285750" lvl="0" indent="-285750">
              <a:buFont typeface="Arial" panose="020B0604020202020204" pitchFamily="34" charset="0"/>
              <a:buChar char="•"/>
              <a:tabLst>
                <a:tab pos="228600" algn="l"/>
                <a:tab pos="457200" algn="l"/>
              </a:tabLst>
            </a:pPr>
            <a:r>
              <a:rPr lang="en-GB" sz="1600" dirty="0">
                <a:solidFill>
                  <a:schemeClr val="tx1">
                    <a:lumMod val="65000"/>
                    <a:lumOff val="35000"/>
                  </a:schemeClr>
                </a:solidFill>
                <a:effectLst/>
                <a:latin typeface="Arial" panose="020B0604020202020204" pitchFamily="34" charset="0"/>
                <a:ea typeface="Calibri" panose="020F0502020204030204" pitchFamily="34" charset="0"/>
                <a:cs typeface="Arial" panose="020B0604020202020204" pitchFamily="34" charset="0"/>
                <a:hlinkClick r:id="rId7"/>
              </a:rPr>
              <a:t>1AS-1 Page 30</a:t>
            </a:r>
            <a:endParaRPr lang="en-GB" sz="1600" dirty="0">
              <a:solidFill>
                <a:schemeClr val="tx1">
                  <a:lumMod val="65000"/>
                  <a:lumOff val="35000"/>
                </a:schemeClr>
              </a:solidFill>
              <a:effectLst/>
              <a:latin typeface="Arial" panose="020B0604020202020204" pitchFamily="34" charset="0"/>
              <a:ea typeface="Calibri" panose="020F0502020204030204" pitchFamily="34" charset="0"/>
              <a:cs typeface="Arial" panose="020B0604020202020204" pitchFamily="34" charset="0"/>
            </a:endParaRPr>
          </a:p>
          <a:p>
            <a:pPr>
              <a:spcBef>
                <a:spcPts val="1200"/>
              </a:spcBef>
              <a:spcAft>
                <a:spcPts val="300"/>
              </a:spcAft>
            </a:pPr>
            <a:r>
              <a:rPr lang="en-GB" b="1" dirty="0">
                <a:solidFill>
                  <a:schemeClr val="tx1">
                    <a:lumMod val="65000"/>
                    <a:lumOff val="35000"/>
                  </a:schemeClr>
                </a:solidFill>
                <a:effectLst/>
                <a:latin typeface="Arial" panose="020B0604020202020204" pitchFamily="34" charset="0"/>
                <a:cs typeface="Arial" panose="020B0604020202020204" pitchFamily="34" charset="0"/>
              </a:rPr>
              <a:t>Prior learning</a:t>
            </a:r>
            <a:r>
              <a:rPr lang="en-GB" b="0" dirty="0">
                <a:solidFill>
                  <a:schemeClr val="tx1">
                    <a:lumMod val="65000"/>
                    <a:lumOff val="35000"/>
                  </a:schemeClr>
                </a:solidFill>
                <a:effectLst/>
                <a:latin typeface="Arial" panose="020B0604020202020204" pitchFamily="34" charset="0"/>
                <a:cs typeface="Arial" panose="020B0604020202020204" pitchFamily="34" charset="0"/>
              </a:rPr>
              <a:t> </a:t>
            </a:r>
            <a:endParaRPr lang="en-GB" b="1" dirty="0">
              <a:solidFill>
                <a:schemeClr val="tx1">
                  <a:lumMod val="65000"/>
                  <a:lumOff val="35000"/>
                </a:schemeClr>
              </a:solidFill>
              <a:effectLst/>
              <a:latin typeface="Arial" panose="020B0604020202020204" pitchFamily="34" charset="0"/>
              <a:cs typeface="Arial" panose="020B0604020202020204" pitchFamily="34" charset="0"/>
            </a:endParaRPr>
          </a:p>
          <a:p>
            <a:pPr>
              <a:spcAft>
                <a:spcPts val="800"/>
              </a:spcAft>
            </a:pPr>
            <a:r>
              <a:rPr lang="en-GB" sz="1600" dirty="0">
                <a:solidFill>
                  <a:schemeClr val="tx1">
                    <a:lumMod val="65000"/>
                    <a:lumOff val="35000"/>
                  </a:schemeClr>
                </a:solidFill>
                <a:effectLst/>
                <a:latin typeface="Arial" panose="020B0604020202020204" pitchFamily="34" charset="0"/>
                <a:ea typeface="Calibri" panose="020F0502020204030204" pitchFamily="34" charset="0"/>
                <a:cs typeface="Arial" panose="020B0604020202020204" pitchFamily="34" charset="0"/>
              </a:rPr>
              <a:t>This unit builds directly </a:t>
            </a:r>
            <a:r>
              <a:rPr lang="en-GB" sz="1600">
                <a:solidFill>
                  <a:schemeClr val="tx1">
                    <a:lumMod val="65000"/>
                    <a:lumOff val="35000"/>
                  </a:schemeClr>
                </a:solidFill>
                <a:effectLst/>
                <a:latin typeface="Arial" panose="020B0604020202020204" pitchFamily="34" charset="0"/>
                <a:ea typeface="Calibri" panose="020F0502020204030204" pitchFamily="34" charset="0"/>
                <a:cs typeface="Arial" panose="020B0604020202020204" pitchFamily="34" charset="0"/>
              </a:rPr>
              <a:t>on </a:t>
            </a:r>
            <a:r>
              <a:rPr lang="en-GB" sz="1600">
                <a:solidFill>
                  <a:schemeClr val="tx1">
                    <a:lumMod val="65000"/>
                    <a:lumOff val="35000"/>
                  </a:schemeClr>
                </a:solidFill>
                <a:effectLst/>
                <a:latin typeface="Arial" panose="020B0604020202020204" pitchFamily="34" charset="0"/>
                <a:ea typeface="Calibri" panose="020F0502020204030204" pitchFamily="34" charset="0"/>
                <a:cs typeface="Arial" panose="020B0604020202020204" pitchFamily="34" charset="0"/>
                <a:hlinkClick r:id="rId8"/>
              </a:rPr>
              <a:t>Year 1, Unit 3: Numbers 0 to 5</a:t>
            </a:r>
            <a:r>
              <a:rPr lang="en-GB" sz="1600">
                <a:solidFill>
                  <a:schemeClr val="tx1">
                    <a:lumMod val="65000"/>
                    <a:lumOff val="35000"/>
                  </a:schemeClr>
                </a:solidFill>
                <a:effectLst/>
                <a:latin typeface="Arial" panose="020B0604020202020204" pitchFamily="34" charset="0"/>
                <a:ea typeface="Calibri" panose="020F0502020204030204" pitchFamily="34" charset="0"/>
                <a:cs typeface="Arial" panose="020B0604020202020204" pitchFamily="34" charset="0"/>
              </a:rPr>
              <a:t>.</a:t>
            </a:r>
            <a:endParaRPr lang="en-GB" sz="1200" dirty="0">
              <a:solidFill>
                <a:schemeClr val="tx1">
                  <a:lumMod val="65000"/>
                  <a:lumOff val="35000"/>
                </a:schemeClr>
              </a:solidFill>
              <a:effectLst/>
              <a:latin typeface="Arial" panose="020B0604020202020204" pitchFamily="34" charset="0"/>
              <a:ea typeface="Calibri" panose="020F0502020204030204" pitchFamily="34" charset="0"/>
              <a:cs typeface="Arial" panose="020B0604020202020204" pitchFamily="34" charset="0"/>
            </a:endParaRPr>
          </a:p>
        </p:txBody>
      </p:sp>
      <p:sp>
        <p:nvSpPr>
          <p:cNvPr id="6" name="Title 1">
            <a:extLst>
              <a:ext uri="{FF2B5EF4-FFF2-40B4-BE49-F238E27FC236}">
                <a16:creationId xmlns:a16="http://schemas.microsoft.com/office/drawing/2014/main" id="{08D72010-6BB7-4450-87EA-D90CA78A311D}"/>
              </a:ext>
            </a:extLst>
          </p:cNvPr>
          <p:cNvSpPr txBox="1">
            <a:spLocks/>
          </p:cNvSpPr>
          <p:nvPr/>
        </p:nvSpPr>
        <p:spPr>
          <a:xfrm>
            <a:off x="594008" y="246063"/>
            <a:ext cx="11262632" cy="426170"/>
          </a:xfrm>
          <a:prstGeom prst="rect">
            <a:avLst/>
          </a:prstGeom>
        </p:spPr>
        <p:txBody>
          <a:bodyPr vert="horz" lIns="91440" tIns="45720" rIns="91440" bIns="45720" rtlCol="0" anchor="t">
            <a:normAutofit/>
          </a:bodyPr>
          <a:lstStyle>
            <a:lvl1pPr algn="l" defTabSz="914400" rtl="0" eaLnBrk="1" latinLnBrk="0" hangingPunct="1">
              <a:lnSpc>
                <a:spcPct val="90000"/>
              </a:lnSpc>
              <a:spcBef>
                <a:spcPct val="0"/>
              </a:spcBef>
              <a:buNone/>
              <a:defRPr sz="2000" b="0" kern="1200">
                <a:solidFill>
                  <a:schemeClr val="bg1"/>
                </a:solidFill>
                <a:latin typeface="Arial" panose="020B0604020202020204" pitchFamily="34" charset="0"/>
                <a:ea typeface="+mj-ea"/>
                <a:cs typeface="Arial" panose="020B0604020202020204" pitchFamily="34" charset="0"/>
              </a:defRPr>
            </a:lvl1pPr>
          </a:lstStyle>
          <a:p>
            <a:r>
              <a:rPr lang="en-GB" sz="2400" b="1" i="0" u="none" strike="noStrike" dirty="0">
                <a:effectLst/>
              </a:rPr>
              <a:t>Year </a:t>
            </a:r>
            <a:r>
              <a:rPr lang="en-GB" sz="2400" b="1" dirty="0"/>
              <a:t>1</a:t>
            </a:r>
            <a:r>
              <a:rPr lang="en-GB" sz="2400" b="1" i="0" u="none" strike="noStrike" dirty="0">
                <a:effectLst/>
              </a:rPr>
              <a:t>, Unit </a:t>
            </a:r>
            <a:r>
              <a:rPr lang="en-GB" sz="2400" b="1" dirty="0"/>
              <a:t>5</a:t>
            </a:r>
          </a:p>
        </p:txBody>
      </p:sp>
    </p:spTree>
    <p:extLst>
      <p:ext uri="{BB962C8B-B14F-4D97-AF65-F5344CB8AC3E}">
        <p14:creationId xmlns:p14="http://schemas.microsoft.com/office/powerpoint/2010/main" val="359154187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p:txBody>
          <a:bodyPr/>
          <a:lstStyle/>
          <a:p>
            <a:r>
              <a:rPr lang="en-GB" dirty="0"/>
              <a:t>1.4 Composition: 6–10 – step 1:3</a:t>
            </a:r>
          </a:p>
        </p:txBody>
      </p:sp>
      <p:pic>
        <p:nvPicPr>
          <p:cNvPr id="26" name="Picture 25">
            <a:extLst>
              <a:ext uri="{FF2B5EF4-FFF2-40B4-BE49-F238E27FC236}">
                <a16:creationId xmlns:a16="http://schemas.microsoft.com/office/drawing/2014/main" id="{3D015F64-D639-4A2A-95EF-0988EA66C09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166182" y="2988000"/>
            <a:ext cx="4090058" cy="1636024"/>
          </a:xfrm>
          <a:prstGeom prst="rect">
            <a:avLst/>
          </a:prstGeom>
        </p:spPr>
      </p:pic>
      <p:sp>
        <p:nvSpPr>
          <p:cNvPr id="27" name="Rectangle 26">
            <a:extLst>
              <a:ext uri="{FF2B5EF4-FFF2-40B4-BE49-F238E27FC236}">
                <a16:creationId xmlns:a16="http://schemas.microsoft.com/office/drawing/2014/main" id="{A66044F9-D837-476D-A3E4-BF7ADFE9A8B0}"/>
              </a:ext>
            </a:extLst>
          </p:cNvPr>
          <p:cNvSpPr/>
          <p:nvPr/>
        </p:nvSpPr>
        <p:spPr bwMode="auto">
          <a:xfrm>
            <a:off x="4223792" y="3068960"/>
            <a:ext cx="719939" cy="720080"/>
          </a:xfrm>
          <a:prstGeom prst="rect">
            <a:avLst/>
          </a:prstGeom>
          <a:solidFill>
            <a:schemeClr val="bg1"/>
          </a:solidFill>
          <a:ln>
            <a:noFill/>
          </a:ln>
          <a:effectLst/>
        </p:spPr>
        <p:txBody>
          <a:bodyPr vert="horz" wrap="square" lIns="91440" tIns="45720" rIns="91440" bIns="45720" numCol="1" rtlCol="0" anchor="t" anchorCtr="0" compatLnSpc="1">
            <a:prstTxWarp prst="textNoShape">
              <a:avLst/>
            </a:prstTxWarp>
          </a:bodyPr>
          <a:lstStyle/>
          <a:p>
            <a:pPr marL="742950" indent="-285750" fontAlgn="base">
              <a:spcBef>
                <a:spcPct val="20000"/>
              </a:spcBef>
              <a:spcAft>
                <a:spcPct val="0"/>
              </a:spcAft>
              <a:buClr>
                <a:srgbClr val="00628C"/>
              </a:buClr>
              <a:buFont typeface="Arial" charset="0"/>
              <a:buChar char="●"/>
            </a:pPr>
            <a:endParaRPr lang="en-GB" sz="2800">
              <a:solidFill>
                <a:srgbClr val="000000"/>
              </a:solidFill>
              <a:latin typeface="Arial" charset="0"/>
            </a:endParaRPr>
          </a:p>
        </p:txBody>
      </p:sp>
      <p:sp>
        <p:nvSpPr>
          <p:cNvPr id="28" name="Rectangle 27">
            <a:extLst>
              <a:ext uri="{FF2B5EF4-FFF2-40B4-BE49-F238E27FC236}">
                <a16:creationId xmlns:a16="http://schemas.microsoft.com/office/drawing/2014/main" id="{4ADAE51E-F061-4292-B7FF-CDC2285B1194}"/>
              </a:ext>
            </a:extLst>
          </p:cNvPr>
          <p:cNvSpPr/>
          <p:nvPr/>
        </p:nvSpPr>
        <p:spPr bwMode="auto">
          <a:xfrm>
            <a:off x="5044539" y="3067154"/>
            <a:ext cx="719939" cy="721886"/>
          </a:xfrm>
          <a:prstGeom prst="rect">
            <a:avLst/>
          </a:prstGeom>
          <a:solidFill>
            <a:schemeClr val="bg1"/>
          </a:solidFill>
          <a:ln>
            <a:noFill/>
          </a:ln>
          <a:effectLst/>
        </p:spPr>
        <p:txBody>
          <a:bodyPr vert="horz" wrap="square" lIns="91440" tIns="45720" rIns="91440" bIns="45720" numCol="1" rtlCol="0" anchor="t" anchorCtr="0" compatLnSpc="1">
            <a:prstTxWarp prst="textNoShape">
              <a:avLst/>
            </a:prstTxWarp>
          </a:bodyPr>
          <a:lstStyle/>
          <a:p>
            <a:pPr marL="742950" indent="-285750" fontAlgn="base">
              <a:spcBef>
                <a:spcPct val="20000"/>
              </a:spcBef>
              <a:spcAft>
                <a:spcPct val="0"/>
              </a:spcAft>
              <a:buClr>
                <a:srgbClr val="00628C"/>
              </a:buClr>
              <a:buFont typeface="Arial" charset="0"/>
              <a:buChar char="●"/>
            </a:pPr>
            <a:endParaRPr lang="en-GB" sz="2800">
              <a:solidFill>
                <a:srgbClr val="000000"/>
              </a:solidFill>
              <a:latin typeface="Arial" charset="0"/>
            </a:endParaRPr>
          </a:p>
        </p:txBody>
      </p:sp>
      <p:sp>
        <p:nvSpPr>
          <p:cNvPr id="29" name="Rectangle 28">
            <a:extLst>
              <a:ext uri="{FF2B5EF4-FFF2-40B4-BE49-F238E27FC236}">
                <a16:creationId xmlns:a16="http://schemas.microsoft.com/office/drawing/2014/main" id="{013DEA08-9C1B-45B5-AD43-FC7B19636AC8}"/>
              </a:ext>
            </a:extLst>
          </p:cNvPr>
          <p:cNvSpPr/>
          <p:nvPr/>
        </p:nvSpPr>
        <p:spPr bwMode="auto">
          <a:xfrm>
            <a:off x="5836627" y="3067154"/>
            <a:ext cx="720080" cy="721886"/>
          </a:xfrm>
          <a:prstGeom prst="rect">
            <a:avLst/>
          </a:prstGeom>
          <a:solidFill>
            <a:schemeClr val="bg1"/>
          </a:solidFill>
          <a:ln>
            <a:noFill/>
          </a:ln>
          <a:effectLst/>
        </p:spPr>
        <p:txBody>
          <a:bodyPr vert="horz" wrap="square" lIns="91440" tIns="45720" rIns="91440" bIns="45720" numCol="1" rtlCol="0" anchor="t" anchorCtr="0" compatLnSpc="1">
            <a:prstTxWarp prst="textNoShape">
              <a:avLst/>
            </a:prstTxWarp>
          </a:bodyPr>
          <a:lstStyle/>
          <a:p>
            <a:pPr marL="742950" indent="-285750" fontAlgn="base">
              <a:spcBef>
                <a:spcPct val="20000"/>
              </a:spcBef>
              <a:spcAft>
                <a:spcPct val="0"/>
              </a:spcAft>
              <a:buClr>
                <a:srgbClr val="00628C"/>
              </a:buClr>
              <a:buFont typeface="Arial" charset="0"/>
              <a:buChar char="●"/>
            </a:pPr>
            <a:endParaRPr lang="en-GB" sz="2800">
              <a:solidFill>
                <a:srgbClr val="000000"/>
              </a:solidFill>
              <a:latin typeface="Arial" charset="0"/>
            </a:endParaRPr>
          </a:p>
        </p:txBody>
      </p:sp>
      <p:sp>
        <p:nvSpPr>
          <p:cNvPr id="47" name="Rectangle 46">
            <a:extLst>
              <a:ext uri="{FF2B5EF4-FFF2-40B4-BE49-F238E27FC236}">
                <a16:creationId xmlns:a16="http://schemas.microsoft.com/office/drawing/2014/main" id="{0E6BEBC4-7862-4FD4-B987-A35E7FCFC8D1}"/>
              </a:ext>
            </a:extLst>
          </p:cNvPr>
          <p:cNvSpPr/>
          <p:nvPr/>
        </p:nvSpPr>
        <p:spPr bwMode="auto">
          <a:xfrm>
            <a:off x="6657516" y="3067154"/>
            <a:ext cx="734629" cy="721886"/>
          </a:xfrm>
          <a:prstGeom prst="rect">
            <a:avLst/>
          </a:prstGeom>
          <a:solidFill>
            <a:schemeClr val="bg1"/>
          </a:solidFill>
          <a:ln>
            <a:noFill/>
          </a:ln>
          <a:effectLst/>
        </p:spPr>
        <p:txBody>
          <a:bodyPr vert="horz" wrap="square" lIns="91440" tIns="45720" rIns="91440" bIns="45720" numCol="1" rtlCol="0" anchor="t" anchorCtr="0" compatLnSpc="1">
            <a:prstTxWarp prst="textNoShape">
              <a:avLst/>
            </a:prstTxWarp>
          </a:bodyPr>
          <a:lstStyle/>
          <a:p>
            <a:pPr marL="742950" indent="-285750" fontAlgn="base">
              <a:spcBef>
                <a:spcPct val="20000"/>
              </a:spcBef>
              <a:spcAft>
                <a:spcPct val="0"/>
              </a:spcAft>
              <a:buClr>
                <a:srgbClr val="00628C"/>
              </a:buClr>
              <a:buFont typeface="Arial" charset="0"/>
              <a:buChar char="●"/>
            </a:pPr>
            <a:endParaRPr lang="en-GB" sz="2800">
              <a:solidFill>
                <a:srgbClr val="000000"/>
              </a:solidFill>
              <a:latin typeface="Arial" charset="0"/>
            </a:endParaRPr>
          </a:p>
        </p:txBody>
      </p:sp>
      <p:sp>
        <p:nvSpPr>
          <p:cNvPr id="49" name="Rectangle 48">
            <a:extLst>
              <a:ext uri="{FF2B5EF4-FFF2-40B4-BE49-F238E27FC236}">
                <a16:creationId xmlns:a16="http://schemas.microsoft.com/office/drawing/2014/main" id="{E2A32A03-C4E3-4486-9D95-0744A2E5DE73}"/>
              </a:ext>
            </a:extLst>
          </p:cNvPr>
          <p:cNvSpPr/>
          <p:nvPr/>
        </p:nvSpPr>
        <p:spPr bwMode="auto">
          <a:xfrm>
            <a:off x="7449603" y="3068960"/>
            <a:ext cx="734488" cy="720080"/>
          </a:xfrm>
          <a:prstGeom prst="rect">
            <a:avLst/>
          </a:prstGeom>
          <a:solidFill>
            <a:schemeClr val="bg1"/>
          </a:solidFill>
          <a:ln>
            <a:noFill/>
          </a:ln>
          <a:effectLst/>
        </p:spPr>
        <p:txBody>
          <a:bodyPr vert="horz" wrap="square" lIns="91440" tIns="45720" rIns="91440" bIns="45720" numCol="1" rtlCol="0" anchor="t" anchorCtr="0" compatLnSpc="1">
            <a:prstTxWarp prst="textNoShape">
              <a:avLst/>
            </a:prstTxWarp>
          </a:bodyPr>
          <a:lstStyle/>
          <a:p>
            <a:pPr marL="742950" indent="-285750" fontAlgn="base">
              <a:spcBef>
                <a:spcPct val="20000"/>
              </a:spcBef>
              <a:spcAft>
                <a:spcPct val="0"/>
              </a:spcAft>
              <a:buClr>
                <a:srgbClr val="00628C"/>
              </a:buClr>
              <a:buFont typeface="Arial" charset="0"/>
              <a:buChar char="●"/>
            </a:pPr>
            <a:endParaRPr lang="en-GB" sz="2800">
              <a:solidFill>
                <a:srgbClr val="000000"/>
              </a:solidFill>
              <a:latin typeface="Arial" charset="0"/>
            </a:endParaRPr>
          </a:p>
        </p:txBody>
      </p:sp>
      <p:sp>
        <p:nvSpPr>
          <p:cNvPr id="50" name="Rectangle 49">
            <a:extLst>
              <a:ext uri="{FF2B5EF4-FFF2-40B4-BE49-F238E27FC236}">
                <a16:creationId xmlns:a16="http://schemas.microsoft.com/office/drawing/2014/main" id="{672D0A77-D9EE-465D-AC87-2C5696A3CDE9}"/>
              </a:ext>
            </a:extLst>
          </p:cNvPr>
          <p:cNvSpPr/>
          <p:nvPr/>
        </p:nvSpPr>
        <p:spPr bwMode="auto">
          <a:xfrm>
            <a:off x="7492952" y="3861048"/>
            <a:ext cx="734488" cy="720081"/>
          </a:xfrm>
          <a:prstGeom prst="rect">
            <a:avLst/>
          </a:prstGeom>
          <a:solidFill>
            <a:schemeClr val="bg1"/>
          </a:solidFill>
          <a:ln>
            <a:noFill/>
          </a:ln>
          <a:effectLst/>
        </p:spPr>
        <p:txBody>
          <a:bodyPr vert="horz" wrap="square" lIns="91440" tIns="45720" rIns="91440" bIns="45720" numCol="1" rtlCol="0" anchor="t" anchorCtr="0" compatLnSpc="1">
            <a:prstTxWarp prst="textNoShape">
              <a:avLst/>
            </a:prstTxWarp>
          </a:bodyPr>
          <a:lstStyle/>
          <a:p>
            <a:pPr marL="742950" indent="-285750" fontAlgn="base">
              <a:spcBef>
                <a:spcPct val="20000"/>
              </a:spcBef>
              <a:spcAft>
                <a:spcPct val="0"/>
              </a:spcAft>
              <a:buClr>
                <a:srgbClr val="00628C"/>
              </a:buClr>
              <a:buFont typeface="Arial" charset="0"/>
              <a:buChar char="●"/>
            </a:pPr>
            <a:endParaRPr lang="en-GB" sz="2800">
              <a:solidFill>
                <a:srgbClr val="000000"/>
              </a:solidFill>
              <a:latin typeface="Arial" charset="0"/>
            </a:endParaRPr>
          </a:p>
        </p:txBody>
      </p:sp>
      <p:sp>
        <p:nvSpPr>
          <p:cNvPr id="51" name="Rectangle 50">
            <a:extLst>
              <a:ext uri="{FF2B5EF4-FFF2-40B4-BE49-F238E27FC236}">
                <a16:creationId xmlns:a16="http://schemas.microsoft.com/office/drawing/2014/main" id="{8FAD7B91-0826-47B8-A5BC-CD95D458DB44}"/>
              </a:ext>
            </a:extLst>
          </p:cNvPr>
          <p:cNvSpPr/>
          <p:nvPr/>
        </p:nvSpPr>
        <p:spPr bwMode="auto">
          <a:xfrm>
            <a:off x="6657516" y="3861048"/>
            <a:ext cx="734629" cy="720080"/>
          </a:xfrm>
          <a:prstGeom prst="rect">
            <a:avLst/>
          </a:prstGeom>
          <a:solidFill>
            <a:schemeClr val="bg1"/>
          </a:solidFill>
          <a:ln>
            <a:noFill/>
          </a:ln>
          <a:effectLst/>
        </p:spPr>
        <p:txBody>
          <a:bodyPr vert="horz" wrap="square" lIns="91440" tIns="45720" rIns="91440" bIns="45720" numCol="1" rtlCol="0" anchor="t" anchorCtr="0" compatLnSpc="1">
            <a:prstTxWarp prst="textNoShape">
              <a:avLst/>
            </a:prstTxWarp>
          </a:bodyPr>
          <a:lstStyle/>
          <a:p>
            <a:pPr marL="742950" indent="-285750" fontAlgn="base">
              <a:spcBef>
                <a:spcPct val="20000"/>
              </a:spcBef>
              <a:spcAft>
                <a:spcPct val="0"/>
              </a:spcAft>
              <a:buClr>
                <a:srgbClr val="00628C"/>
              </a:buClr>
              <a:buFont typeface="Arial" charset="0"/>
              <a:buChar char="●"/>
            </a:pPr>
            <a:endParaRPr lang="en-GB" sz="2800">
              <a:solidFill>
                <a:srgbClr val="000000"/>
              </a:solidFill>
              <a:latin typeface="Arial" charset="0"/>
            </a:endParaRPr>
          </a:p>
        </p:txBody>
      </p:sp>
      <p:sp>
        <p:nvSpPr>
          <p:cNvPr id="52" name="Rectangle 51">
            <a:extLst>
              <a:ext uri="{FF2B5EF4-FFF2-40B4-BE49-F238E27FC236}">
                <a16:creationId xmlns:a16="http://schemas.microsoft.com/office/drawing/2014/main" id="{8EBBE0DA-C7F2-45AB-9FB9-45A2066E4326}"/>
              </a:ext>
            </a:extLst>
          </p:cNvPr>
          <p:cNvSpPr/>
          <p:nvPr/>
        </p:nvSpPr>
        <p:spPr bwMode="auto">
          <a:xfrm>
            <a:off x="5836628" y="3861048"/>
            <a:ext cx="763429" cy="720080"/>
          </a:xfrm>
          <a:prstGeom prst="rect">
            <a:avLst/>
          </a:prstGeom>
          <a:solidFill>
            <a:schemeClr val="bg1"/>
          </a:solidFill>
          <a:ln>
            <a:noFill/>
          </a:ln>
          <a:effectLst/>
        </p:spPr>
        <p:txBody>
          <a:bodyPr vert="horz" wrap="square" lIns="91440" tIns="45720" rIns="91440" bIns="45720" numCol="1" rtlCol="0" anchor="t" anchorCtr="0" compatLnSpc="1">
            <a:prstTxWarp prst="textNoShape">
              <a:avLst/>
            </a:prstTxWarp>
          </a:bodyPr>
          <a:lstStyle/>
          <a:p>
            <a:pPr marL="742950" indent="-285750" fontAlgn="base">
              <a:spcBef>
                <a:spcPct val="20000"/>
              </a:spcBef>
              <a:spcAft>
                <a:spcPct val="0"/>
              </a:spcAft>
              <a:buClr>
                <a:srgbClr val="00628C"/>
              </a:buClr>
              <a:buFont typeface="Arial" charset="0"/>
              <a:buChar char="●"/>
            </a:pPr>
            <a:endParaRPr lang="en-GB" sz="2800">
              <a:solidFill>
                <a:srgbClr val="000000"/>
              </a:solidFill>
              <a:latin typeface="Arial" charset="0"/>
            </a:endParaRPr>
          </a:p>
        </p:txBody>
      </p:sp>
      <p:sp>
        <p:nvSpPr>
          <p:cNvPr id="53" name="Rectangle 52">
            <a:extLst>
              <a:ext uri="{FF2B5EF4-FFF2-40B4-BE49-F238E27FC236}">
                <a16:creationId xmlns:a16="http://schemas.microsoft.com/office/drawing/2014/main" id="{E67A06CC-48AC-4A2F-AECC-BBB35B8E1520}"/>
              </a:ext>
            </a:extLst>
          </p:cNvPr>
          <p:cNvSpPr/>
          <p:nvPr/>
        </p:nvSpPr>
        <p:spPr bwMode="auto">
          <a:xfrm>
            <a:off x="4223792" y="3861048"/>
            <a:ext cx="720080" cy="720081"/>
          </a:xfrm>
          <a:prstGeom prst="rect">
            <a:avLst/>
          </a:prstGeom>
          <a:solidFill>
            <a:schemeClr val="bg1"/>
          </a:solidFill>
          <a:ln>
            <a:noFill/>
          </a:ln>
          <a:effectLst/>
        </p:spPr>
        <p:txBody>
          <a:bodyPr vert="horz" wrap="square" lIns="91440" tIns="45720" rIns="91440" bIns="45720" numCol="1" rtlCol="0" anchor="t" anchorCtr="0" compatLnSpc="1">
            <a:prstTxWarp prst="textNoShape">
              <a:avLst/>
            </a:prstTxWarp>
          </a:bodyPr>
          <a:lstStyle/>
          <a:p>
            <a:pPr marL="742950" indent="-285750" fontAlgn="base">
              <a:spcBef>
                <a:spcPct val="20000"/>
              </a:spcBef>
              <a:spcAft>
                <a:spcPct val="0"/>
              </a:spcAft>
              <a:buClr>
                <a:srgbClr val="00628C"/>
              </a:buClr>
              <a:buFont typeface="Arial" charset="0"/>
              <a:buChar char="●"/>
            </a:pPr>
            <a:endParaRPr lang="en-GB" sz="2800">
              <a:solidFill>
                <a:srgbClr val="000000"/>
              </a:solidFill>
              <a:latin typeface="Arial" charset="0"/>
            </a:endParaRPr>
          </a:p>
        </p:txBody>
      </p:sp>
      <p:sp>
        <p:nvSpPr>
          <p:cNvPr id="54" name="TextBox 53">
            <a:extLst>
              <a:ext uri="{FF2B5EF4-FFF2-40B4-BE49-F238E27FC236}">
                <a16:creationId xmlns:a16="http://schemas.microsoft.com/office/drawing/2014/main" id="{E0F6C3B8-83FC-4472-8C1E-5C0461338776}"/>
              </a:ext>
            </a:extLst>
          </p:cNvPr>
          <p:cNvSpPr txBox="1"/>
          <p:nvPr/>
        </p:nvSpPr>
        <p:spPr bwMode="auto">
          <a:xfrm>
            <a:off x="5447928" y="5085185"/>
            <a:ext cx="144016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rtlCol="0" anchor="t" anchorCtr="0" compatLnSpc="1">
            <a:prstTxWarp prst="textNoShape">
              <a:avLst/>
            </a:prstTxWarp>
            <a:spAutoFit/>
          </a:bodyPr>
          <a:lstStyle/>
          <a:p>
            <a:pPr algn="ctr" fontAlgn="base">
              <a:spcBef>
                <a:spcPct val="20000"/>
              </a:spcBef>
              <a:spcAft>
                <a:spcPct val="0"/>
              </a:spcAft>
              <a:buClr>
                <a:srgbClr val="82CBDD"/>
              </a:buClr>
            </a:pPr>
            <a:r>
              <a:rPr lang="en-GB" sz="2400" dirty="0">
                <a:solidFill>
                  <a:srgbClr val="000000"/>
                </a:solidFill>
                <a:latin typeface="Myriad Pro Semibold" charset="0"/>
                <a:ea typeface="Myriad Pro Semibold" charset="0"/>
                <a:cs typeface="Myriad Pro Semibold" charset="0"/>
              </a:rPr>
              <a:t>10</a:t>
            </a:r>
          </a:p>
        </p:txBody>
      </p:sp>
      <p:sp>
        <p:nvSpPr>
          <p:cNvPr id="55" name="Rectangle 54">
            <a:extLst>
              <a:ext uri="{FF2B5EF4-FFF2-40B4-BE49-F238E27FC236}">
                <a16:creationId xmlns:a16="http://schemas.microsoft.com/office/drawing/2014/main" id="{6E72A99C-7B11-4995-BEC5-8B5C3485F42D}"/>
              </a:ext>
            </a:extLst>
          </p:cNvPr>
          <p:cNvSpPr/>
          <p:nvPr/>
        </p:nvSpPr>
        <p:spPr bwMode="auto">
          <a:xfrm>
            <a:off x="5044680" y="3861048"/>
            <a:ext cx="720080" cy="720081"/>
          </a:xfrm>
          <a:prstGeom prst="rect">
            <a:avLst/>
          </a:prstGeom>
          <a:solidFill>
            <a:schemeClr val="bg1"/>
          </a:solidFill>
          <a:ln>
            <a:noFill/>
          </a:ln>
          <a:effectLst/>
        </p:spPr>
        <p:txBody>
          <a:bodyPr vert="horz" wrap="square" lIns="91440" tIns="45720" rIns="91440" bIns="45720" numCol="1" rtlCol="0" anchor="t" anchorCtr="0" compatLnSpc="1">
            <a:prstTxWarp prst="textNoShape">
              <a:avLst/>
            </a:prstTxWarp>
          </a:bodyPr>
          <a:lstStyle/>
          <a:p>
            <a:pPr marL="742950" indent="-285750" fontAlgn="base">
              <a:spcBef>
                <a:spcPct val="20000"/>
              </a:spcBef>
              <a:spcAft>
                <a:spcPct val="0"/>
              </a:spcAft>
              <a:buClr>
                <a:srgbClr val="00628C"/>
              </a:buClr>
              <a:buFont typeface="Arial" charset="0"/>
              <a:buChar char="●"/>
            </a:pPr>
            <a:endParaRPr lang="en-GB" sz="2800">
              <a:solidFill>
                <a:srgbClr val="000000"/>
              </a:solidFill>
              <a:latin typeface="Arial" charset="0"/>
            </a:endParaRPr>
          </a:p>
        </p:txBody>
      </p:sp>
      <p:pic>
        <p:nvPicPr>
          <p:cNvPr id="25" name="Picture 24">
            <a:extLst>
              <a:ext uri="{FF2B5EF4-FFF2-40B4-BE49-F238E27FC236}">
                <a16:creationId xmlns:a16="http://schemas.microsoft.com/office/drawing/2014/main" id="{7C382EFA-C8CD-4EBD-B85D-961C32D8C6F4}"/>
              </a:ext>
            </a:extLst>
          </p:cNvPr>
          <p:cNvPicPr>
            <a:picLocks noChangeAspect="1"/>
          </p:cNvPicPr>
          <p:nvPr/>
        </p:nvPicPr>
        <p:blipFill>
          <a:blip r:embed="rId4" cstate="print">
            <a:extLst>
              <a:ext uri="{BEBA8EAE-BF5A-486C-A8C5-ECC9F3942E4B}">
                <a14:imgProps xmlns:a14="http://schemas.microsoft.com/office/drawing/2010/main">
                  <a14:imgLayer r:embed="rId5">
                    <a14:imgEffect>
                      <a14:colorTemperature colorTemp="8235"/>
                    </a14:imgEffect>
                    <a14:imgEffect>
                      <a14:saturation sat="277000"/>
                    </a14:imgEffect>
                    <a14:imgEffect>
                      <a14:brightnessContrast bright="-7000" contrast="24000"/>
                    </a14:imgEffect>
                  </a14:imgLayer>
                </a14:imgProps>
              </a:ext>
              <a:ext uri="{28A0092B-C50C-407E-A947-70E740481C1C}">
                <a14:useLocalDpi xmlns:a14="http://schemas.microsoft.com/office/drawing/2010/main" val="0"/>
              </a:ext>
            </a:extLst>
          </a:blip>
          <a:stretch>
            <a:fillRect/>
          </a:stretch>
        </p:blipFill>
        <p:spPr>
          <a:xfrm>
            <a:off x="3001736" y="1932994"/>
            <a:ext cx="673000" cy="673000"/>
          </a:xfrm>
          <a:prstGeom prst="rect">
            <a:avLst/>
          </a:prstGeom>
        </p:spPr>
      </p:pic>
      <p:pic>
        <p:nvPicPr>
          <p:cNvPr id="30" name="Picture 29">
            <a:extLst>
              <a:ext uri="{FF2B5EF4-FFF2-40B4-BE49-F238E27FC236}">
                <a16:creationId xmlns:a16="http://schemas.microsoft.com/office/drawing/2014/main" id="{2928CB3F-EEDE-4AF3-B620-7352CF9F9537}"/>
              </a:ext>
            </a:extLst>
          </p:cNvPr>
          <p:cNvPicPr>
            <a:picLocks noChangeAspect="1"/>
          </p:cNvPicPr>
          <p:nvPr/>
        </p:nvPicPr>
        <p:blipFill>
          <a:blip r:embed="rId4" cstate="print">
            <a:extLst>
              <a:ext uri="{BEBA8EAE-BF5A-486C-A8C5-ECC9F3942E4B}">
                <a14:imgProps xmlns:a14="http://schemas.microsoft.com/office/drawing/2010/main">
                  <a14:imgLayer r:embed="rId5">
                    <a14:imgEffect>
                      <a14:colorTemperature colorTemp="8235"/>
                    </a14:imgEffect>
                    <a14:imgEffect>
                      <a14:saturation sat="277000"/>
                    </a14:imgEffect>
                    <a14:imgEffect>
                      <a14:brightnessContrast bright="-7000" contrast="24000"/>
                    </a14:imgEffect>
                  </a14:imgLayer>
                </a14:imgProps>
              </a:ext>
              <a:ext uri="{28A0092B-C50C-407E-A947-70E740481C1C}">
                <a14:useLocalDpi xmlns:a14="http://schemas.microsoft.com/office/drawing/2010/main" val="0"/>
              </a:ext>
            </a:extLst>
          </a:blip>
          <a:stretch>
            <a:fillRect/>
          </a:stretch>
        </p:blipFill>
        <p:spPr>
          <a:xfrm>
            <a:off x="3801373" y="1932994"/>
            <a:ext cx="673000" cy="673000"/>
          </a:xfrm>
          <a:prstGeom prst="rect">
            <a:avLst/>
          </a:prstGeom>
        </p:spPr>
      </p:pic>
      <p:pic>
        <p:nvPicPr>
          <p:cNvPr id="31" name="Picture 30">
            <a:extLst>
              <a:ext uri="{FF2B5EF4-FFF2-40B4-BE49-F238E27FC236}">
                <a16:creationId xmlns:a16="http://schemas.microsoft.com/office/drawing/2014/main" id="{0EE51308-FB51-4F4A-92C2-E791392BFF11}"/>
              </a:ext>
            </a:extLst>
          </p:cNvPr>
          <p:cNvPicPr>
            <a:picLocks noChangeAspect="1"/>
          </p:cNvPicPr>
          <p:nvPr/>
        </p:nvPicPr>
        <p:blipFill>
          <a:blip r:embed="rId4" cstate="print">
            <a:extLst>
              <a:ext uri="{BEBA8EAE-BF5A-486C-A8C5-ECC9F3942E4B}">
                <a14:imgProps xmlns:a14="http://schemas.microsoft.com/office/drawing/2010/main">
                  <a14:imgLayer r:embed="rId5">
                    <a14:imgEffect>
                      <a14:colorTemperature colorTemp="8235"/>
                    </a14:imgEffect>
                    <a14:imgEffect>
                      <a14:saturation sat="277000"/>
                    </a14:imgEffect>
                    <a14:imgEffect>
                      <a14:brightnessContrast bright="-7000" contrast="24000"/>
                    </a14:imgEffect>
                  </a14:imgLayer>
                </a14:imgProps>
              </a:ext>
              <a:ext uri="{28A0092B-C50C-407E-A947-70E740481C1C}">
                <a14:useLocalDpi xmlns:a14="http://schemas.microsoft.com/office/drawing/2010/main" val="0"/>
              </a:ext>
            </a:extLst>
          </a:blip>
          <a:stretch>
            <a:fillRect/>
          </a:stretch>
        </p:blipFill>
        <p:spPr>
          <a:xfrm>
            <a:off x="4585912" y="1932994"/>
            <a:ext cx="673000" cy="673000"/>
          </a:xfrm>
          <a:prstGeom prst="rect">
            <a:avLst/>
          </a:prstGeom>
        </p:spPr>
      </p:pic>
      <p:pic>
        <p:nvPicPr>
          <p:cNvPr id="32" name="Picture 31">
            <a:extLst>
              <a:ext uri="{FF2B5EF4-FFF2-40B4-BE49-F238E27FC236}">
                <a16:creationId xmlns:a16="http://schemas.microsoft.com/office/drawing/2014/main" id="{C5956574-C573-49DA-8DC6-67E2972F4F37}"/>
              </a:ext>
            </a:extLst>
          </p:cNvPr>
          <p:cNvPicPr>
            <a:picLocks noChangeAspect="1"/>
          </p:cNvPicPr>
          <p:nvPr/>
        </p:nvPicPr>
        <p:blipFill>
          <a:blip r:embed="rId4" cstate="print">
            <a:extLst>
              <a:ext uri="{BEBA8EAE-BF5A-486C-A8C5-ECC9F3942E4B}">
                <a14:imgProps xmlns:a14="http://schemas.microsoft.com/office/drawing/2010/main">
                  <a14:imgLayer r:embed="rId5">
                    <a14:imgEffect>
                      <a14:colorTemperature colorTemp="8235"/>
                    </a14:imgEffect>
                    <a14:imgEffect>
                      <a14:saturation sat="277000"/>
                    </a14:imgEffect>
                    <a14:imgEffect>
                      <a14:brightnessContrast bright="-7000" contrast="24000"/>
                    </a14:imgEffect>
                  </a14:imgLayer>
                </a14:imgProps>
              </a:ext>
              <a:ext uri="{28A0092B-C50C-407E-A947-70E740481C1C}">
                <a14:useLocalDpi xmlns:a14="http://schemas.microsoft.com/office/drawing/2010/main" val="0"/>
              </a:ext>
            </a:extLst>
          </a:blip>
          <a:stretch>
            <a:fillRect/>
          </a:stretch>
        </p:blipFill>
        <p:spPr>
          <a:xfrm>
            <a:off x="5378000" y="1932994"/>
            <a:ext cx="673000" cy="673000"/>
          </a:xfrm>
          <a:prstGeom prst="rect">
            <a:avLst/>
          </a:prstGeom>
        </p:spPr>
      </p:pic>
      <p:pic>
        <p:nvPicPr>
          <p:cNvPr id="33" name="Picture 32">
            <a:extLst>
              <a:ext uri="{FF2B5EF4-FFF2-40B4-BE49-F238E27FC236}">
                <a16:creationId xmlns:a16="http://schemas.microsoft.com/office/drawing/2014/main" id="{F0F215CE-DEA7-40B7-B914-CEDBD02D7730}"/>
              </a:ext>
            </a:extLst>
          </p:cNvPr>
          <p:cNvPicPr>
            <a:picLocks noChangeAspect="1"/>
          </p:cNvPicPr>
          <p:nvPr/>
        </p:nvPicPr>
        <p:blipFill>
          <a:blip r:embed="rId4" cstate="print">
            <a:extLst>
              <a:ext uri="{BEBA8EAE-BF5A-486C-A8C5-ECC9F3942E4B}">
                <a14:imgProps xmlns:a14="http://schemas.microsoft.com/office/drawing/2010/main">
                  <a14:imgLayer r:embed="rId5">
                    <a14:imgEffect>
                      <a14:colorTemperature colorTemp="8235"/>
                    </a14:imgEffect>
                    <a14:imgEffect>
                      <a14:saturation sat="277000"/>
                    </a14:imgEffect>
                    <a14:imgEffect>
                      <a14:brightnessContrast bright="-7000" contrast="24000"/>
                    </a14:imgEffect>
                  </a14:imgLayer>
                </a14:imgProps>
              </a:ext>
              <a:ext uri="{28A0092B-C50C-407E-A947-70E740481C1C}">
                <a14:useLocalDpi xmlns:a14="http://schemas.microsoft.com/office/drawing/2010/main" val="0"/>
              </a:ext>
            </a:extLst>
          </a:blip>
          <a:stretch>
            <a:fillRect/>
          </a:stretch>
        </p:blipFill>
        <p:spPr>
          <a:xfrm>
            <a:off x="2207568" y="1932994"/>
            <a:ext cx="673000" cy="673000"/>
          </a:xfrm>
          <a:prstGeom prst="rect">
            <a:avLst/>
          </a:prstGeom>
        </p:spPr>
      </p:pic>
      <p:pic>
        <p:nvPicPr>
          <p:cNvPr id="34" name="Picture 33">
            <a:extLst>
              <a:ext uri="{FF2B5EF4-FFF2-40B4-BE49-F238E27FC236}">
                <a16:creationId xmlns:a16="http://schemas.microsoft.com/office/drawing/2014/main" id="{C2587962-A7A1-4605-B8CB-2E3815942A6E}"/>
              </a:ext>
            </a:extLst>
          </p:cNvPr>
          <p:cNvPicPr>
            <a:picLocks noChangeAspect="1"/>
          </p:cNvPicPr>
          <p:nvPr/>
        </p:nvPicPr>
        <p:blipFill>
          <a:blip r:embed="rId4" cstate="print">
            <a:extLst>
              <a:ext uri="{BEBA8EAE-BF5A-486C-A8C5-ECC9F3942E4B}">
                <a14:imgProps xmlns:a14="http://schemas.microsoft.com/office/drawing/2010/main">
                  <a14:imgLayer r:embed="rId5">
                    <a14:imgEffect>
                      <a14:colorTemperature colorTemp="8235"/>
                    </a14:imgEffect>
                    <a14:imgEffect>
                      <a14:saturation sat="277000"/>
                    </a14:imgEffect>
                    <a14:imgEffect>
                      <a14:brightnessContrast bright="-7000" contrast="24000"/>
                    </a14:imgEffect>
                  </a14:imgLayer>
                </a14:imgProps>
              </a:ext>
              <a:ext uri="{28A0092B-C50C-407E-A947-70E740481C1C}">
                <a14:useLocalDpi xmlns:a14="http://schemas.microsoft.com/office/drawing/2010/main" val="0"/>
              </a:ext>
            </a:extLst>
          </a:blip>
          <a:stretch>
            <a:fillRect/>
          </a:stretch>
        </p:blipFill>
        <p:spPr>
          <a:xfrm>
            <a:off x="6170088" y="1932994"/>
            <a:ext cx="673000" cy="673000"/>
          </a:xfrm>
          <a:prstGeom prst="rect">
            <a:avLst/>
          </a:prstGeom>
        </p:spPr>
      </p:pic>
      <p:pic>
        <p:nvPicPr>
          <p:cNvPr id="35" name="Picture 34">
            <a:extLst>
              <a:ext uri="{FF2B5EF4-FFF2-40B4-BE49-F238E27FC236}">
                <a16:creationId xmlns:a16="http://schemas.microsoft.com/office/drawing/2014/main" id="{9AD70AC5-A785-4545-A6CB-EF78ADBCF467}"/>
              </a:ext>
            </a:extLst>
          </p:cNvPr>
          <p:cNvPicPr>
            <a:picLocks noChangeAspect="1"/>
          </p:cNvPicPr>
          <p:nvPr/>
        </p:nvPicPr>
        <p:blipFill>
          <a:blip r:embed="rId4" cstate="print">
            <a:extLst>
              <a:ext uri="{BEBA8EAE-BF5A-486C-A8C5-ECC9F3942E4B}">
                <a14:imgProps xmlns:a14="http://schemas.microsoft.com/office/drawing/2010/main">
                  <a14:imgLayer r:embed="rId5">
                    <a14:imgEffect>
                      <a14:colorTemperature colorTemp="8235"/>
                    </a14:imgEffect>
                    <a14:imgEffect>
                      <a14:saturation sat="277000"/>
                    </a14:imgEffect>
                    <a14:imgEffect>
                      <a14:brightnessContrast bright="-7000" contrast="24000"/>
                    </a14:imgEffect>
                  </a14:imgLayer>
                </a14:imgProps>
              </a:ext>
              <a:ext uri="{28A0092B-C50C-407E-A947-70E740481C1C}">
                <a14:useLocalDpi xmlns:a14="http://schemas.microsoft.com/office/drawing/2010/main" val="0"/>
              </a:ext>
            </a:extLst>
          </a:blip>
          <a:stretch>
            <a:fillRect/>
          </a:stretch>
        </p:blipFill>
        <p:spPr>
          <a:xfrm>
            <a:off x="6962176" y="1932994"/>
            <a:ext cx="673000" cy="673000"/>
          </a:xfrm>
          <a:prstGeom prst="rect">
            <a:avLst/>
          </a:prstGeom>
        </p:spPr>
      </p:pic>
      <p:pic>
        <p:nvPicPr>
          <p:cNvPr id="36" name="Picture 35">
            <a:extLst>
              <a:ext uri="{FF2B5EF4-FFF2-40B4-BE49-F238E27FC236}">
                <a16:creationId xmlns:a16="http://schemas.microsoft.com/office/drawing/2014/main" id="{983A36C0-C1EC-4138-83E0-B7CB00C9AFCB}"/>
              </a:ext>
            </a:extLst>
          </p:cNvPr>
          <p:cNvPicPr>
            <a:picLocks noChangeAspect="1"/>
          </p:cNvPicPr>
          <p:nvPr/>
        </p:nvPicPr>
        <p:blipFill>
          <a:blip r:embed="rId4" cstate="print">
            <a:extLst>
              <a:ext uri="{BEBA8EAE-BF5A-486C-A8C5-ECC9F3942E4B}">
                <a14:imgProps xmlns:a14="http://schemas.microsoft.com/office/drawing/2010/main">
                  <a14:imgLayer r:embed="rId5">
                    <a14:imgEffect>
                      <a14:colorTemperature colorTemp="8235"/>
                    </a14:imgEffect>
                    <a14:imgEffect>
                      <a14:saturation sat="277000"/>
                    </a14:imgEffect>
                    <a14:imgEffect>
                      <a14:brightnessContrast bright="-7000" contrast="24000"/>
                    </a14:imgEffect>
                  </a14:imgLayer>
                </a14:imgProps>
              </a:ext>
              <a:ext uri="{28A0092B-C50C-407E-A947-70E740481C1C}">
                <a14:useLocalDpi xmlns:a14="http://schemas.microsoft.com/office/drawing/2010/main" val="0"/>
              </a:ext>
            </a:extLst>
          </a:blip>
          <a:stretch>
            <a:fillRect/>
          </a:stretch>
        </p:blipFill>
        <p:spPr>
          <a:xfrm>
            <a:off x="7727256" y="1933200"/>
            <a:ext cx="673000" cy="673000"/>
          </a:xfrm>
          <a:prstGeom prst="rect">
            <a:avLst/>
          </a:prstGeom>
        </p:spPr>
      </p:pic>
      <p:pic>
        <p:nvPicPr>
          <p:cNvPr id="37" name="Picture 36">
            <a:extLst>
              <a:ext uri="{FF2B5EF4-FFF2-40B4-BE49-F238E27FC236}">
                <a16:creationId xmlns:a16="http://schemas.microsoft.com/office/drawing/2014/main" id="{56EB336F-C0FB-449B-8A94-22857FD61352}"/>
              </a:ext>
            </a:extLst>
          </p:cNvPr>
          <p:cNvPicPr>
            <a:picLocks noChangeAspect="1"/>
          </p:cNvPicPr>
          <p:nvPr/>
        </p:nvPicPr>
        <p:blipFill>
          <a:blip r:embed="rId4" cstate="print">
            <a:extLst>
              <a:ext uri="{BEBA8EAE-BF5A-486C-A8C5-ECC9F3942E4B}">
                <a14:imgProps xmlns:a14="http://schemas.microsoft.com/office/drawing/2010/main">
                  <a14:imgLayer r:embed="rId5">
                    <a14:imgEffect>
                      <a14:colorTemperature colorTemp="8235"/>
                    </a14:imgEffect>
                    <a14:imgEffect>
                      <a14:saturation sat="277000"/>
                    </a14:imgEffect>
                    <a14:imgEffect>
                      <a14:brightnessContrast bright="-7000" contrast="24000"/>
                    </a14:imgEffect>
                  </a14:imgLayer>
                </a14:imgProps>
              </a:ext>
              <a:ext uri="{28A0092B-C50C-407E-A947-70E740481C1C}">
                <a14:useLocalDpi xmlns:a14="http://schemas.microsoft.com/office/drawing/2010/main" val="0"/>
              </a:ext>
            </a:extLst>
          </a:blip>
          <a:stretch>
            <a:fillRect/>
          </a:stretch>
        </p:blipFill>
        <p:spPr>
          <a:xfrm>
            <a:off x="8519344" y="1933200"/>
            <a:ext cx="673000" cy="673000"/>
          </a:xfrm>
          <a:prstGeom prst="rect">
            <a:avLst/>
          </a:prstGeom>
        </p:spPr>
      </p:pic>
      <p:pic>
        <p:nvPicPr>
          <p:cNvPr id="38" name="Picture 37">
            <a:extLst>
              <a:ext uri="{FF2B5EF4-FFF2-40B4-BE49-F238E27FC236}">
                <a16:creationId xmlns:a16="http://schemas.microsoft.com/office/drawing/2014/main" id="{42B36B39-2710-455F-8ED1-A1ABAF3D1372}"/>
              </a:ext>
            </a:extLst>
          </p:cNvPr>
          <p:cNvPicPr>
            <a:picLocks noChangeAspect="1"/>
          </p:cNvPicPr>
          <p:nvPr/>
        </p:nvPicPr>
        <p:blipFill>
          <a:blip r:embed="rId4" cstate="print">
            <a:extLst>
              <a:ext uri="{BEBA8EAE-BF5A-486C-A8C5-ECC9F3942E4B}">
                <a14:imgProps xmlns:a14="http://schemas.microsoft.com/office/drawing/2010/main">
                  <a14:imgLayer r:embed="rId5">
                    <a14:imgEffect>
                      <a14:colorTemperature colorTemp="8235"/>
                    </a14:imgEffect>
                    <a14:imgEffect>
                      <a14:saturation sat="277000"/>
                    </a14:imgEffect>
                    <a14:imgEffect>
                      <a14:brightnessContrast bright="-7000" contrast="24000"/>
                    </a14:imgEffect>
                  </a14:imgLayer>
                </a14:imgProps>
              </a:ext>
              <a:ext uri="{28A0092B-C50C-407E-A947-70E740481C1C}">
                <a14:useLocalDpi xmlns:a14="http://schemas.microsoft.com/office/drawing/2010/main" val="0"/>
              </a:ext>
            </a:extLst>
          </a:blip>
          <a:stretch>
            <a:fillRect/>
          </a:stretch>
        </p:blipFill>
        <p:spPr>
          <a:xfrm>
            <a:off x="9264352" y="1933200"/>
            <a:ext cx="673000" cy="673000"/>
          </a:xfrm>
          <a:prstGeom prst="rect">
            <a:avLst/>
          </a:prstGeom>
        </p:spPr>
      </p:pic>
    </p:spTree>
    <p:extLst>
      <p:ext uri="{BB962C8B-B14F-4D97-AF65-F5344CB8AC3E}">
        <p14:creationId xmlns:p14="http://schemas.microsoft.com/office/powerpoint/2010/main" val="4186103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path" presetSubtype="0" accel="50000" decel="50000" fill="hold" nodeType="clickEffect">
                                  <p:stCondLst>
                                    <p:cond delay="0"/>
                                  </p:stCondLst>
                                  <p:childTnLst>
                                    <p:animMotion origin="layout" path="M -3.95833E-6 1.48148E-6 L 0.16745 0.16481 " pathEditMode="relative" rAng="0" ptsTypes="AA">
                                      <p:cBhvr>
                                        <p:cTn id="6" dur="1000" fill="hold"/>
                                        <p:tgtEl>
                                          <p:spTgt spid="33"/>
                                        </p:tgtEl>
                                        <p:attrNameLst>
                                          <p:attrName>ppt_x</p:attrName>
                                          <p:attrName>ppt_y</p:attrName>
                                        </p:attrNameLst>
                                      </p:cBhvr>
                                      <p:rCtr x="8372" y="8241"/>
                                    </p:animMotion>
                                  </p:childTnLst>
                                </p:cTn>
                              </p:par>
                              <p:par>
                                <p:cTn id="7" presetID="42" presetClass="path" presetSubtype="0" accel="50000" decel="50000" fill="hold" nodeType="withEffect">
                                  <p:stCondLst>
                                    <p:cond delay="0"/>
                                  </p:stCondLst>
                                  <p:childTnLst>
                                    <p:animMotion origin="layout" path="M 1.875E-6 1.48148E-6 L 0.17305 0.16481 " pathEditMode="relative" rAng="0" ptsTypes="AA">
                                      <p:cBhvr>
                                        <p:cTn id="8" dur="1000" fill="hold"/>
                                        <p:tgtEl>
                                          <p:spTgt spid="25"/>
                                        </p:tgtEl>
                                        <p:attrNameLst>
                                          <p:attrName>ppt_x</p:attrName>
                                          <p:attrName>ppt_y</p:attrName>
                                        </p:attrNameLst>
                                      </p:cBhvr>
                                      <p:rCtr x="8646" y="8241"/>
                                    </p:animMotion>
                                  </p:childTnLst>
                                </p:cTn>
                              </p:par>
                              <p:par>
                                <p:cTn id="9" presetID="42" presetClass="path" presetSubtype="0" accel="50000" decel="50000" fill="hold" nodeType="withEffect">
                                  <p:stCondLst>
                                    <p:cond delay="0"/>
                                  </p:stCondLst>
                                  <p:childTnLst>
                                    <p:animMotion origin="layout" path="M 0 1.48148E-6 L 0.1763 0.16481 " pathEditMode="relative" rAng="0" ptsTypes="AA">
                                      <p:cBhvr>
                                        <p:cTn id="10" dur="1000" fill="hold"/>
                                        <p:tgtEl>
                                          <p:spTgt spid="32"/>
                                        </p:tgtEl>
                                        <p:attrNameLst>
                                          <p:attrName>ppt_x</p:attrName>
                                          <p:attrName>ppt_y</p:attrName>
                                        </p:attrNameLst>
                                      </p:cBhvr>
                                      <p:rCtr x="8815" y="8241"/>
                                    </p:animMotion>
                                  </p:childTnLst>
                                </p:cTn>
                              </p:par>
                              <p:par>
                                <p:cTn id="11" presetID="42" presetClass="path" presetSubtype="0" accel="50000" decel="50000" fill="hold" nodeType="withEffect">
                                  <p:stCondLst>
                                    <p:cond delay="0"/>
                                  </p:stCondLst>
                                  <p:childTnLst>
                                    <p:animMotion origin="layout" path="M 0.00312 1.48148E-6 L 0.17044 0.16481 " pathEditMode="relative" rAng="0" ptsTypes="AA">
                                      <p:cBhvr>
                                        <p:cTn id="12" dur="1000" fill="hold"/>
                                        <p:tgtEl>
                                          <p:spTgt spid="31"/>
                                        </p:tgtEl>
                                        <p:attrNameLst>
                                          <p:attrName>ppt_x</p:attrName>
                                          <p:attrName>ppt_y</p:attrName>
                                        </p:attrNameLst>
                                      </p:cBhvr>
                                      <p:rCtr x="8359" y="8241"/>
                                    </p:animMotion>
                                  </p:childTnLst>
                                </p:cTn>
                              </p:par>
                              <p:par>
                                <p:cTn id="13" presetID="42" presetClass="path" presetSubtype="0" accel="50000" decel="50000" fill="hold" nodeType="withEffect">
                                  <p:stCondLst>
                                    <p:cond delay="0"/>
                                  </p:stCondLst>
                                  <p:childTnLst>
                                    <p:animMotion origin="layout" path="M 0.00313 1.48148E-6 L 0.16979 0.16481 " pathEditMode="relative" rAng="0" ptsTypes="AA">
                                      <p:cBhvr>
                                        <p:cTn id="14" dur="1000" fill="hold"/>
                                        <p:tgtEl>
                                          <p:spTgt spid="30"/>
                                        </p:tgtEl>
                                        <p:attrNameLst>
                                          <p:attrName>ppt_x</p:attrName>
                                          <p:attrName>ppt_y</p:attrName>
                                        </p:attrNameLst>
                                      </p:cBhvr>
                                      <p:rCtr x="8333" y="8241"/>
                                    </p:animMotion>
                                  </p:childTnLst>
                                </p:cTn>
                              </p:par>
                            </p:childTnLst>
                          </p:cTn>
                        </p:par>
                      </p:childTnLst>
                    </p:cTn>
                  </p:par>
                  <p:par>
                    <p:cTn id="15" fill="hold">
                      <p:stCondLst>
                        <p:cond delay="indefinite"/>
                      </p:stCondLst>
                      <p:childTnLst>
                        <p:par>
                          <p:cTn id="16" fill="hold">
                            <p:stCondLst>
                              <p:cond delay="0"/>
                            </p:stCondLst>
                            <p:childTnLst>
                              <p:par>
                                <p:cTn id="17" presetID="42" presetClass="path" presetSubtype="0" accel="50000" decel="50000" fill="hold" nodeType="clickEffect">
                                  <p:stCondLst>
                                    <p:cond delay="0"/>
                                  </p:stCondLst>
                                  <p:childTnLst>
                                    <p:animMotion origin="layout" path="M 0.00157 1.48148E-6 L -0.15729 0.28009 " pathEditMode="relative" rAng="0" ptsTypes="AA">
                                      <p:cBhvr>
                                        <p:cTn id="18" dur="1000" fill="hold"/>
                                        <p:tgtEl>
                                          <p:spTgt spid="34"/>
                                        </p:tgtEl>
                                        <p:attrNameLst>
                                          <p:attrName>ppt_x</p:attrName>
                                          <p:attrName>ppt_y</p:attrName>
                                        </p:attrNameLst>
                                      </p:cBhvr>
                                      <p:rCtr x="-7943" y="14005"/>
                                    </p:animMotion>
                                  </p:childTnLst>
                                </p:cTn>
                              </p:par>
                              <p:par>
                                <p:cTn id="19" presetID="42" presetClass="path" presetSubtype="0" accel="50000" decel="50000" fill="hold" nodeType="withEffect">
                                  <p:stCondLst>
                                    <p:cond delay="0"/>
                                  </p:stCondLst>
                                  <p:childTnLst>
                                    <p:animMotion origin="layout" path="M 2.08333E-6 -0.00278 L -0.15755 0.28611 " pathEditMode="relative" rAng="0" ptsTypes="AA">
                                      <p:cBhvr>
                                        <p:cTn id="20" dur="1000" fill="hold"/>
                                        <p:tgtEl>
                                          <p:spTgt spid="35"/>
                                        </p:tgtEl>
                                        <p:attrNameLst>
                                          <p:attrName>ppt_x</p:attrName>
                                          <p:attrName>ppt_y</p:attrName>
                                        </p:attrNameLst>
                                      </p:cBhvr>
                                      <p:rCtr x="-7878" y="14444"/>
                                    </p:animMotion>
                                  </p:childTnLst>
                                </p:cTn>
                              </p:par>
                              <p:par>
                                <p:cTn id="21" presetID="42" presetClass="path" presetSubtype="0" accel="50000" decel="50000" fill="hold" nodeType="withEffect">
                                  <p:stCondLst>
                                    <p:cond delay="0"/>
                                  </p:stCondLst>
                                  <p:childTnLst>
                                    <p:animMotion origin="layout" path="M 1.875E-6 -0.00278 L -0.15261 0.28611 " pathEditMode="relative" rAng="0" ptsTypes="AA">
                                      <p:cBhvr>
                                        <p:cTn id="22" dur="1000" fill="hold"/>
                                        <p:tgtEl>
                                          <p:spTgt spid="36"/>
                                        </p:tgtEl>
                                        <p:attrNameLst>
                                          <p:attrName>ppt_x</p:attrName>
                                          <p:attrName>ppt_y</p:attrName>
                                        </p:attrNameLst>
                                      </p:cBhvr>
                                      <p:rCtr x="-7630" y="14444"/>
                                    </p:animMotion>
                                  </p:childTnLst>
                                </p:cTn>
                              </p:par>
                              <p:par>
                                <p:cTn id="23" presetID="42" presetClass="path" presetSubtype="0" accel="50000" decel="50000" fill="hold" nodeType="withEffect">
                                  <p:stCondLst>
                                    <p:cond delay="0"/>
                                  </p:stCondLst>
                                  <p:childTnLst>
                                    <p:animMotion origin="layout" path="M 3.54167E-6 -1.11111E-6 L -0.14909 0.28055 " pathEditMode="relative" rAng="0" ptsTypes="AA">
                                      <p:cBhvr>
                                        <p:cTn id="24" dur="1000" fill="hold"/>
                                        <p:tgtEl>
                                          <p:spTgt spid="37"/>
                                        </p:tgtEl>
                                        <p:attrNameLst>
                                          <p:attrName>ppt_x</p:attrName>
                                          <p:attrName>ppt_y</p:attrName>
                                        </p:attrNameLst>
                                      </p:cBhvr>
                                      <p:rCtr x="-7591" y="13773"/>
                                    </p:animMotion>
                                  </p:childTnLst>
                                </p:cTn>
                              </p:par>
                              <p:par>
                                <p:cTn id="25" presetID="42" presetClass="path" presetSubtype="0" accel="50000" decel="50000" fill="hold" nodeType="withEffect">
                                  <p:stCondLst>
                                    <p:cond delay="0"/>
                                  </p:stCondLst>
                                  <p:childTnLst>
                                    <p:animMotion origin="layout" path="M -2.5E-6 7.40741E-7 L -0.14635 0.28009 " pathEditMode="relative" rAng="0" ptsTypes="AA">
                                      <p:cBhvr>
                                        <p:cTn id="26" dur="1000" fill="hold"/>
                                        <p:tgtEl>
                                          <p:spTgt spid="38"/>
                                        </p:tgtEl>
                                        <p:attrNameLst>
                                          <p:attrName>ppt_x</p:attrName>
                                          <p:attrName>ppt_y</p:attrName>
                                        </p:attrNameLst>
                                      </p:cBhvr>
                                      <p:rCtr x="-7396" y="14144"/>
                                    </p:animMotion>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grpId="0" nodeType="clickEffect">
                                  <p:stCondLst>
                                    <p:cond delay="0"/>
                                  </p:stCondLst>
                                  <p:childTnLst>
                                    <p:set>
                                      <p:cBhvr>
                                        <p:cTn id="30" dur="1" fill="hold">
                                          <p:stCondLst>
                                            <p:cond delay="0"/>
                                          </p:stCondLst>
                                        </p:cTn>
                                        <p:tgtEl>
                                          <p:spTgt spid="54"/>
                                        </p:tgtEl>
                                        <p:attrNameLst>
                                          <p:attrName>style.visibility</p:attrName>
                                        </p:attrNameLst>
                                      </p:cBhvr>
                                      <p:to>
                                        <p:strVal val="visible"/>
                                      </p:to>
                                    </p:set>
                                    <p:animEffect transition="in" filter="fade">
                                      <p:cBhvr>
                                        <p:cTn id="31" dur="500"/>
                                        <p:tgtEl>
                                          <p:spTgt spid="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p:txBody>
          <a:bodyPr/>
          <a:lstStyle/>
          <a:p>
            <a:r>
              <a:rPr lang="en-GB" dirty="0"/>
              <a:t>1.4 Composition: 6–10 – step 1:4</a:t>
            </a:r>
          </a:p>
        </p:txBody>
      </p:sp>
      <p:pic>
        <p:nvPicPr>
          <p:cNvPr id="4" name="Picture 3">
            <a:extLst>
              <a:ext uri="{FF2B5EF4-FFF2-40B4-BE49-F238E27FC236}">
                <a16:creationId xmlns:a16="http://schemas.microsoft.com/office/drawing/2014/main" id="{81F59AB0-3F8D-4655-A86B-FCBD00A3F88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050971" y="974966"/>
            <a:ext cx="4090058" cy="4908071"/>
          </a:xfrm>
          <a:prstGeom prst="rect">
            <a:avLst/>
          </a:prstGeom>
        </p:spPr>
      </p:pic>
    </p:spTree>
    <p:extLst>
      <p:ext uri="{BB962C8B-B14F-4D97-AF65-F5344CB8AC3E}">
        <p14:creationId xmlns:p14="http://schemas.microsoft.com/office/powerpoint/2010/main" val="45068180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p:txBody>
          <a:bodyPr/>
          <a:lstStyle/>
          <a:p>
            <a:r>
              <a:rPr lang="en-GB" dirty="0"/>
              <a:t>1.4 Composition: 6–10 – step 1:4</a:t>
            </a:r>
          </a:p>
        </p:txBody>
      </p:sp>
      <p:pic>
        <p:nvPicPr>
          <p:cNvPr id="5" name="Picture 4">
            <a:extLst>
              <a:ext uri="{FF2B5EF4-FFF2-40B4-BE49-F238E27FC236}">
                <a16:creationId xmlns:a16="http://schemas.microsoft.com/office/drawing/2014/main" id="{EC435A67-785F-4C5F-A3AA-11BAD7DFDC7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050971" y="974966"/>
            <a:ext cx="4090058" cy="4908071"/>
          </a:xfrm>
          <a:prstGeom prst="rect">
            <a:avLst/>
          </a:prstGeom>
        </p:spPr>
      </p:pic>
    </p:spTree>
    <p:extLst>
      <p:ext uri="{BB962C8B-B14F-4D97-AF65-F5344CB8AC3E}">
        <p14:creationId xmlns:p14="http://schemas.microsoft.com/office/powerpoint/2010/main" val="271668892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 name="Picture 20">
            <a:extLst>
              <a:ext uri="{FF2B5EF4-FFF2-40B4-BE49-F238E27FC236}">
                <a16:creationId xmlns:a16="http://schemas.microsoft.com/office/drawing/2014/main" id="{96C0FA19-F28A-45C9-A85A-BA04CE413E9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975320" y="1772816"/>
            <a:ext cx="6161240" cy="1755652"/>
          </a:xfrm>
          <a:prstGeom prst="rect">
            <a:avLst/>
          </a:prstGeom>
        </p:spPr>
      </p:pic>
      <p:pic>
        <p:nvPicPr>
          <p:cNvPr id="9" name="Picture 8">
            <a:extLst>
              <a:ext uri="{FF2B5EF4-FFF2-40B4-BE49-F238E27FC236}">
                <a16:creationId xmlns:a16="http://schemas.microsoft.com/office/drawing/2014/main" id="{816223BC-08D2-4BE8-BDBD-CB14740498B1}"/>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t="-23949"/>
          <a:stretch/>
        </p:blipFill>
        <p:spPr>
          <a:xfrm>
            <a:off x="7536160" y="1579834"/>
            <a:ext cx="1008112" cy="998797"/>
          </a:xfrm>
          <a:prstGeom prst="rect">
            <a:avLst/>
          </a:prstGeom>
        </p:spPr>
      </p:pic>
      <p:pic>
        <p:nvPicPr>
          <p:cNvPr id="4" name="Picture 3">
            <a:extLst>
              <a:ext uri="{FF2B5EF4-FFF2-40B4-BE49-F238E27FC236}">
                <a16:creationId xmlns:a16="http://schemas.microsoft.com/office/drawing/2014/main" id="{F0C4AB16-3F61-4CE9-8158-00B963321423}"/>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202827" y="1968966"/>
            <a:ext cx="3408382" cy="1363353"/>
          </a:xfrm>
          <a:prstGeom prst="rect">
            <a:avLst/>
          </a:prstGeom>
        </p:spPr>
      </p:pic>
      <p:sp>
        <p:nvSpPr>
          <p:cNvPr id="15" name="Rectangle 14">
            <a:extLst>
              <a:ext uri="{FF2B5EF4-FFF2-40B4-BE49-F238E27FC236}">
                <a16:creationId xmlns:a16="http://schemas.microsoft.com/office/drawing/2014/main" id="{787C23FE-462F-4FA7-AF58-9482EE64E5D2}"/>
              </a:ext>
            </a:extLst>
          </p:cNvPr>
          <p:cNvSpPr/>
          <p:nvPr/>
        </p:nvSpPr>
        <p:spPr bwMode="auto">
          <a:xfrm>
            <a:off x="3287688" y="2002571"/>
            <a:ext cx="563212" cy="576065"/>
          </a:xfrm>
          <a:prstGeom prst="rect">
            <a:avLst/>
          </a:prstGeom>
          <a:solidFill>
            <a:schemeClr val="bg1"/>
          </a:solidFill>
          <a:ln>
            <a:noFill/>
          </a:ln>
          <a:effectLst/>
        </p:spPr>
        <p:txBody>
          <a:bodyPr vert="horz" wrap="square" lIns="91440" tIns="45720" rIns="91440" bIns="45720" numCol="1" rtlCol="0" anchor="t" anchorCtr="0" compatLnSpc="1">
            <a:prstTxWarp prst="textNoShape">
              <a:avLst/>
            </a:prstTxWarp>
          </a:bodyPr>
          <a:lstStyle/>
          <a:p>
            <a:pPr marL="742950" indent="-285750" fontAlgn="base">
              <a:spcBef>
                <a:spcPct val="20000"/>
              </a:spcBef>
              <a:spcAft>
                <a:spcPct val="0"/>
              </a:spcAft>
              <a:buClr>
                <a:srgbClr val="00628C"/>
              </a:buClr>
              <a:buFont typeface="Arial" charset="0"/>
              <a:buChar char="●"/>
            </a:pPr>
            <a:endParaRPr lang="en-GB" sz="2800">
              <a:solidFill>
                <a:srgbClr val="000000"/>
              </a:solidFill>
              <a:latin typeface="Arial" charset="0"/>
            </a:endParaRPr>
          </a:p>
        </p:txBody>
      </p:sp>
      <p:sp>
        <p:nvSpPr>
          <p:cNvPr id="16" name="Rectangle 15">
            <a:extLst>
              <a:ext uri="{FF2B5EF4-FFF2-40B4-BE49-F238E27FC236}">
                <a16:creationId xmlns:a16="http://schemas.microsoft.com/office/drawing/2014/main" id="{11379026-675C-4349-84D6-840F6E189A36}"/>
              </a:ext>
            </a:extLst>
          </p:cNvPr>
          <p:cNvSpPr/>
          <p:nvPr/>
        </p:nvSpPr>
        <p:spPr bwMode="auto">
          <a:xfrm>
            <a:off x="3948612" y="2002571"/>
            <a:ext cx="563212" cy="576065"/>
          </a:xfrm>
          <a:prstGeom prst="rect">
            <a:avLst/>
          </a:prstGeom>
          <a:solidFill>
            <a:schemeClr val="bg1"/>
          </a:solidFill>
          <a:ln>
            <a:noFill/>
          </a:ln>
          <a:effectLst/>
        </p:spPr>
        <p:txBody>
          <a:bodyPr vert="horz" wrap="square" lIns="91440" tIns="45720" rIns="91440" bIns="45720" numCol="1" rtlCol="0" anchor="t" anchorCtr="0" compatLnSpc="1">
            <a:prstTxWarp prst="textNoShape">
              <a:avLst/>
            </a:prstTxWarp>
          </a:bodyPr>
          <a:lstStyle/>
          <a:p>
            <a:pPr marL="742950" indent="-285750" fontAlgn="base">
              <a:spcBef>
                <a:spcPct val="20000"/>
              </a:spcBef>
              <a:spcAft>
                <a:spcPct val="0"/>
              </a:spcAft>
              <a:buClr>
                <a:srgbClr val="00628C"/>
              </a:buClr>
              <a:buFont typeface="Arial" charset="0"/>
              <a:buChar char="●"/>
            </a:pPr>
            <a:endParaRPr lang="en-GB" sz="2800">
              <a:solidFill>
                <a:srgbClr val="000000"/>
              </a:solidFill>
              <a:latin typeface="Arial" charset="0"/>
            </a:endParaRPr>
          </a:p>
        </p:txBody>
      </p:sp>
      <p:sp>
        <p:nvSpPr>
          <p:cNvPr id="17" name="Rectangle 16">
            <a:extLst>
              <a:ext uri="{FF2B5EF4-FFF2-40B4-BE49-F238E27FC236}">
                <a16:creationId xmlns:a16="http://schemas.microsoft.com/office/drawing/2014/main" id="{5C22B119-F37A-49F5-A6AA-81C6531EB32C}"/>
              </a:ext>
            </a:extLst>
          </p:cNvPr>
          <p:cNvSpPr/>
          <p:nvPr/>
        </p:nvSpPr>
        <p:spPr bwMode="auto">
          <a:xfrm>
            <a:off x="4596684" y="2002571"/>
            <a:ext cx="563212" cy="576065"/>
          </a:xfrm>
          <a:prstGeom prst="rect">
            <a:avLst/>
          </a:prstGeom>
          <a:solidFill>
            <a:schemeClr val="bg1"/>
          </a:solidFill>
          <a:ln>
            <a:noFill/>
          </a:ln>
          <a:effectLst/>
        </p:spPr>
        <p:txBody>
          <a:bodyPr vert="horz" wrap="square" lIns="91440" tIns="45720" rIns="91440" bIns="45720" numCol="1" rtlCol="0" anchor="t" anchorCtr="0" compatLnSpc="1">
            <a:prstTxWarp prst="textNoShape">
              <a:avLst/>
            </a:prstTxWarp>
          </a:bodyPr>
          <a:lstStyle/>
          <a:p>
            <a:pPr marL="742950" indent="-285750" fontAlgn="base">
              <a:spcBef>
                <a:spcPct val="20000"/>
              </a:spcBef>
              <a:spcAft>
                <a:spcPct val="0"/>
              </a:spcAft>
              <a:buClr>
                <a:srgbClr val="00628C"/>
              </a:buClr>
              <a:buFont typeface="Arial" charset="0"/>
              <a:buChar char="●"/>
            </a:pPr>
            <a:endParaRPr lang="en-GB" sz="2800">
              <a:solidFill>
                <a:srgbClr val="000000"/>
              </a:solidFill>
              <a:latin typeface="Arial" charset="0"/>
            </a:endParaRPr>
          </a:p>
        </p:txBody>
      </p:sp>
      <p:sp>
        <p:nvSpPr>
          <p:cNvPr id="18" name="Rectangle 17">
            <a:extLst>
              <a:ext uri="{FF2B5EF4-FFF2-40B4-BE49-F238E27FC236}">
                <a16:creationId xmlns:a16="http://schemas.microsoft.com/office/drawing/2014/main" id="{D28B977B-CA7B-46BA-9E0E-2F337A82F5CD}"/>
              </a:ext>
            </a:extLst>
          </p:cNvPr>
          <p:cNvSpPr/>
          <p:nvPr/>
        </p:nvSpPr>
        <p:spPr bwMode="auto">
          <a:xfrm>
            <a:off x="5303912" y="2002571"/>
            <a:ext cx="563212" cy="576065"/>
          </a:xfrm>
          <a:prstGeom prst="rect">
            <a:avLst/>
          </a:prstGeom>
          <a:solidFill>
            <a:schemeClr val="bg1"/>
          </a:solidFill>
          <a:ln>
            <a:noFill/>
          </a:ln>
          <a:effectLst/>
        </p:spPr>
        <p:txBody>
          <a:bodyPr vert="horz" wrap="square" lIns="91440" tIns="45720" rIns="91440" bIns="45720" numCol="1" rtlCol="0" anchor="t" anchorCtr="0" compatLnSpc="1">
            <a:prstTxWarp prst="textNoShape">
              <a:avLst/>
            </a:prstTxWarp>
          </a:bodyPr>
          <a:lstStyle/>
          <a:p>
            <a:pPr marL="742950" indent="-285750" fontAlgn="base">
              <a:spcBef>
                <a:spcPct val="20000"/>
              </a:spcBef>
              <a:spcAft>
                <a:spcPct val="0"/>
              </a:spcAft>
              <a:buClr>
                <a:srgbClr val="00628C"/>
              </a:buClr>
              <a:buFont typeface="Arial" charset="0"/>
              <a:buChar char="●"/>
            </a:pPr>
            <a:endParaRPr lang="en-GB" sz="2800">
              <a:solidFill>
                <a:srgbClr val="000000"/>
              </a:solidFill>
              <a:latin typeface="Arial" charset="0"/>
            </a:endParaRPr>
          </a:p>
        </p:txBody>
      </p:sp>
      <p:sp>
        <p:nvSpPr>
          <p:cNvPr id="19" name="Rectangle 18">
            <a:extLst>
              <a:ext uri="{FF2B5EF4-FFF2-40B4-BE49-F238E27FC236}">
                <a16:creationId xmlns:a16="http://schemas.microsoft.com/office/drawing/2014/main" id="{503D8E10-E578-4C7C-80F5-0907DBA7F68F}"/>
              </a:ext>
            </a:extLst>
          </p:cNvPr>
          <p:cNvSpPr/>
          <p:nvPr/>
        </p:nvSpPr>
        <p:spPr bwMode="auto">
          <a:xfrm>
            <a:off x="5951984" y="2002571"/>
            <a:ext cx="576064" cy="576065"/>
          </a:xfrm>
          <a:prstGeom prst="rect">
            <a:avLst/>
          </a:prstGeom>
          <a:solidFill>
            <a:schemeClr val="bg1"/>
          </a:solidFill>
          <a:ln>
            <a:noFill/>
          </a:ln>
          <a:effectLst/>
        </p:spPr>
        <p:txBody>
          <a:bodyPr vert="horz" wrap="square" lIns="91440" tIns="45720" rIns="91440" bIns="45720" numCol="1" rtlCol="0" anchor="t" anchorCtr="0" compatLnSpc="1">
            <a:prstTxWarp prst="textNoShape">
              <a:avLst/>
            </a:prstTxWarp>
          </a:bodyPr>
          <a:lstStyle/>
          <a:p>
            <a:pPr marL="742950" indent="-285750" fontAlgn="base">
              <a:spcBef>
                <a:spcPct val="20000"/>
              </a:spcBef>
              <a:spcAft>
                <a:spcPct val="0"/>
              </a:spcAft>
              <a:buClr>
                <a:srgbClr val="00628C"/>
              </a:buClr>
              <a:buFont typeface="Arial" charset="0"/>
              <a:buChar char="●"/>
            </a:pPr>
            <a:endParaRPr lang="en-GB" sz="2800">
              <a:solidFill>
                <a:srgbClr val="000000"/>
              </a:solidFill>
              <a:latin typeface="Arial" charset="0"/>
            </a:endParaRPr>
          </a:p>
        </p:txBody>
      </p:sp>
      <p:sp>
        <p:nvSpPr>
          <p:cNvPr id="2" name="Text Placeholder 1"/>
          <p:cNvSpPr>
            <a:spLocks noGrp="1"/>
          </p:cNvSpPr>
          <p:nvPr>
            <p:ph type="body" sz="quarter" idx="11"/>
          </p:nvPr>
        </p:nvSpPr>
        <p:spPr/>
        <p:txBody>
          <a:bodyPr/>
          <a:lstStyle/>
          <a:p>
            <a:r>
              <a:rPr lang="en-GB" dirty="0"/>
              <a:t>1.4 Composition: 6–10 – step 1:5</a:t>
            </a:r>
          </a:p>
        </p:txBody>
      </p:sp>
      <p:pic>
        <p:nvPicPr>
          <p:cNvPr id="10" name="Picture 9">
            <a:extLst>
              <a:ext uri="{FF2B5EF4-FFF2-40B4-BE49-F238E27FC236}">
                <a16:creationId xmlns:a16="http://schemas.microsoft.com/office/drawing/2014/main" id="{E4CE79D1-BBF7-473E-AAF2-19EF7CF87079}"/>
              </a:ext>
            </a:extLst>
          </p:cNvPr>
          <p:cNvPicPr>
            <a:picLocks noChangeAspect="1"/>
          </p:cNvPicPr>
          <p:nvPr/>
        </p:nvPicPr>
        <p:blipFill rotWithShape="1">
          <a:blip r:embed="rId6" cstate="print">
            <a:extLst>
              <a:ext uri="{28A0092B-C50C-407E-A947-70E740481C1C}">
                <a14:useLocalDpi xmlns:a14="http://schemas.microsoft.com/office/drawing/2010/main" val="0"/>
              </a:ext>
            </a:extLst>
          </a:blip>
          <a:srcRect/>
          <a:stretch/>
        </p:blipFill>
        <p:spPr>
          <a:xfrm>
            <a:off x="3215680" y="2002569"/>
            <a:ext cx="648072" cy="576065"/>
          </a:xfrm>
          <a:prstGeom prst="rect">
            <a:avLst/>
          </a:prstGeom>
        </p:spPr>
      </p:pic>
      <p:pic>
        <p:nvPicPr>
          <p:cNvPr id="11" name="Picture 10">
            <a:extLst>
              <a:ext uri="{FF2B5EF4-FFF2-40B4-BE49-F238E27FC236}">
                <a16:creationId xmlns:a16="http://schemas.microsoft.com/office/drawing/2014/main" id="{CC44D5F8-25A3-4824-B1D7-112EB8D35EC4}"/>
              </a:ext>
            </a:extLst>
          </p:cNvPr>
          <p:cNvPicPr>
            <a:picLocks noChangeAspect="1"/>
          </p:cNvPicPr>
          <p:nvPr/>
        </p:nvPicPr>
        <p:blipFill rotWithShape="1">
          <a:blip r:embed="rId7" cstate="print">
            <a:extLst>
              <a:ext uri="{28A0092B-C50C-407E-A947-70E740481C1C}">
                <a14:useLocalDpi xmlns:a14="http://schemas.microsoft.com/office/drawing/2010/main" val="0"/>
              </a:ext>
            </a:extLst>
          </a:blip>
          <a:srcRect/>
          <a:stretch/>
        </p:blipFill>
        <p:spPr>
          <a:xfrm>
            <a:off x="3935760" y="2002570"/>
            <a:ext cx="576064" cy="576065"/>
          </a:xfrm>
          <a:prstGeom prst="rect">
            <a:avLst/>
          </a:prstGeom>
        </p:spPr>
      </p:pic>
      <p:pic>
        <p:nvPicPr>
          <p:cNvPr id="12" name="Picture 11">
            <a:extLst>
              <a:ext uri="{FF2B5EF4-FFF2-40B4-BE49-F238E27FC236}">
                <a16:creationId xmlns:a16="http://schemas.microsoft.com/office/drawing/2014/main" id="{6CEA86D4-8FF3-4FCA-99EE-3F79B7B2EC99}"/>
              </a:ext>
            </a:extLst>
          </p:cNvPr>
          <p:cNvPicPr>
            <a:picLocks noChangeAspect="1"/>
          </p:cNvPicPr>
          <p:nvPr/>
        </p:nvPicPr>
        <p:blipFill rotWithShape="1">
          <a:blip r:embed="rId8" cstate="print">
            <a:extLst>
              <a:ext uri="{28A0092B-C50C-407E-A947-70E740481C1C}">
                <a14:useLocalDpi xmlns:a14="http://schemas.microsoft.com/office/drawing/2010/main" val="0"/>
              </a:ext>
            </a:extLst>
          </a:blip>
          <a:srcRect/>
          <a:stretch/>
        </p:blipFill>
        <p:spPr>
          <a:xfrm>
            <a:off x="4596685" y="2002570"/>
            <a:ext cx="563211" cy="576065"/>
          </a:xfrm>
          <a:prstGeom prst="rect">
            <a:avLst/>
          </a:prstGeom>
        </p:spPr>
      </p:pic>
      <p:pic>
        <p:nvPicPr>
          <p:cNvPr id="13" name="Picture 12">
            <a:extLst>
              <a:ext uri="{FF2B5EF4-FFF2-40B4-BE49-F238E27FC236}">
                <a16:creationId xmlns:a16="http://schemas.microsoft.com/office/drawing/2014/main" id="{A0F9F7D1-0E14-48C9-BC08-F31192530DCC}"/>
              </a:ext>
            </a:extLst>
          </p:cNvPr>
          <p:cNvPicPr>
            <a:picLocks noChangeAspect="1"/>
          </p:cNvPicPr>
          <p:nvPr/>
        </p:nvPicPr>
        <p:blipFill rotWithShape="1">
          <a:blip r:embed="rId9" cstate="print">
            <a:extLst>
              <a:ext uri="{28A0092B-C50C-407E-A947-70E740481C1C}">
                <a14:useLocalDpi xmlns:a14="http://schemas.microsoft.com/office/drawing/2010/main" val="0"/>
              </a:ext>
            </a:extLst>
          </a:blip>
          <a:srcRect/>
          <a:stretch/>
        </p:blipFill>
        <p:spPr>
          <a:xfrm>
            <a:off x="5303912" y="2002570"/>
            <a:ext cx="576064" cy="576065"/>
          </a:xfrm>
          <a:prstGeom prst="rect">
            <a:avLst/>
          </a:prstGeom>
        </p:spPr>
      </p:pic>
      <p:pic>
        <p:nvPicPr>
          <p:cNvPr id="14" name="Picture 13">
            <a:extLst>
              <a:ext uri="{FF2B5EF4-FFF2-40B4-BE49-F238E27FC236}">
                <a16:creationId xmlns:a16="http://schemas.microsoft.com/office/drawing/2014/main" id="{28A73726-1DCA-4972-AD9F-F611D59482AB}"/>
              </a:ext>
            </a:extLst>
          </p:cNvPr>
          <p:cNvPicPr>
            <a:picLocks noChangeAspect="1"/>
          </p:cNvPicPr>
          <p:nvPr/>
        </p:nvPicPr>
        <p:blipFill rotWithShape="1">
          <a:blip r:embed="rId10" cstate="print">
            <a:extLst>
              <a:ext uri="{28A0092B-C50C-407E-A947-70E740481C1C}">
                <a14:useLocalDpi xmlns:a14="http://schemas.microsoft.com/office/drawing/2010/main" val="0"/>
              </a:ext>
            </a:extLst>
          </a:blip>
          <a:srcRect/>
          <a:stretch/>
        </p:blipFill>
        <p:spPr>
          <a:xfrm>
            <a:off x="5951984" y="2002570"/>
            <a:ext cx="576064" cy="576065"/>
          </a:xfrm>
          <a:prstGeom prst="rect">
            <a:avLst/>
          </a:prstGeom>
        </p:spPr>
      </p:pic>
      <p:pic>
        <p:nvPicPr>
          <p:cNvPr id="23" name="Picture 22">
            <a:extLst>
              <a:ext uri="{FF2B5EF4-FFF2-40B4-BE49-F238E27FC236}">
                <a16:creationId xmlns:a16="http://schemas.microsoft.com/office/drawing/2014/main" id="{CACFAAE4-CAA1-44BD-9ED9-B74CCECA4417}"/>
              </a:ext>
            </a:extLst>
          </p:cNvPr>
          <p:cNvPicPr>
            <a:picLocks noChangeAspect="1"/>
          </p:cNvPicPr>
          <p:nvPr/>
        </p:nvPicPr>
        <p:blipFill rotWithShape="1">
          <a:blip r:embed="rId11" cstate="print">
            <a:extLst>
              <a:ext uri="{28A0092B-C50C-407E-A947-70E740481C1C}">
                <a14:useLocalDpi xmlns:a14="http://schemas.microsoft.com/office/drawing/2010/main" val="0"/>
              </a:ext>
            </a:extLst>
          </a:blip>
          <a:srcRect/>
          <a:stretch/>
        </p:blipFill>
        <p:spPr>
          <a:xfrm>
            <a:off x="7074705" y="2578633"/>
            <a:ext cx="965511" cy="949835"/>
          </a:xfrm>
          <a:prstGeom prst="rect">
            <a:avLst/>
          </a:prstGeom>
        </p:spPr>
      </p:pic>
      <p:sp>
        <p:nvSpPr>
          <p:cNvPr id="24" name="Rectangle 23">
            <a:extLst>
              <a:ext uri="{FF2B5EF4-FFF2-40B4-BE49-F238E27FC236}">
                <a16:creationId xmlns:a16="http://schemas.microsoft.com/office/drawing/2014/main" id="{239F4177-836F-41B9-A018-9B8120DE3C79}"/>
              </a:ext>
            </a:extLst>
          </p:cNvPr>
          <p:cNvSpPr/>
          <p:nvPr/>
        </p:nvSpPr>
        <p:spPr bwMode="auto">
          <a:xfrm>
            <a:off x="3287688" y="2722650"/>
            <a:ext cx="563212" cy="576064"/>
          </a:xfrm>
          <a:prstGeom prst="rect">
            <a:avLst/>
          </a:prstGeom>
          <a:solidFill>
            <a:schemeClr val="bg1"/>
          </a:solidFill>
          <a:ln>
            <a:noFill/>
          </a:ln>
          <a:effectLst/>
        </p:spPr>
        <p:txBody>
          <a:bodyPr vert="horz" wrap="square" lIns="91440" tIns="45720" rIns="91440" bIns="45720" numCol="1" rtlCol="0" anchor="t" anchorCtr="0" compatLnSpc="1">
            <a:prstTxWarp prst="textNoShape">
              <a:avLst/>
            </a:prstTxWarp>
          </a:bodyPr>
          <a:lstStyle/>
          <a:p>
            <a:pPr marL="742950" indent="-285750" fontAlgn="base">
              <a:spcBef>
                <a:spcPct val="20000"/>
              </a:spcBef>
              <a:spcAft>
                <a:spcPct val="0"/>
              </a:spcAft>
              <a:buClr>
                <a:srgbClr val="00628C"/>
              </a:buClr>
              <a:buFont typeface="Arial" charset="0"/>
              <a:buChar char="●"/>
            </a:pPr>
            <a:endParaRPr lang="en-GB" sz="2800">
              <a:solidFill>
                <a:srgbClr val="000000"/>
              </a:solidFill>
              <a:latin typeface="Arial" charset="0"/>
            </a:endParaRPr>
          </a:p>
        </p:txBody>
      </p:sp>
      <p:pic>
        <p:nvPicPr>
          <p:cNvPr id="25" name="Picture 24">
            <a:extLst>
              <a:ext uri="{FF2B5EF4-FFF2-40B4-BE49-F238E27FC236}">
                <a16:creationId xmlns:a16="http://schemas.microsoft.com/office/drawing/2014/main" id="{B99ED0DD-7F35-4CCA-867C-C0F3B9531083}"/>
              </a:ext>
            </a:extLst>
          </p:cNvPr>
          <p:cNvPicPr>
            <a:picLocks noChangeAspect="1"/>
          </p:cNvPicPr>
          <p:nvPr/>
        </p:nvPicPr>
        <p:blipFill rotWithShape="1">
          <a:blip r:embed="rId6" cstate="print">
            <a:extLst>
              <a:ext uri="{28A0092B-C50C-407E-A947-70E740481C1C}">
                <a14:useLocalDpi xmlns:a14="http://schemas.microsoft.com/office/drawing/2010/main" val="0"/>
              </a:ext>
            </a:extLst>
          </a:blip>
          <a:srcRect/>
          <a:stretch/>
        </p:blipFill>
        <p:spPr>
          <a:xfrm>
            <a:off x="3215680" y="2689047"/>
            <a:ext cx="648072" cy="576065"/>
          </a:xfrm>
          <a:prstGeom prst="rect">
            <a:avLst/>
          </a:prstGeom>
        </p:spPr>
      </p:pic>
      <p:pic>
        <p:nvPicPr>
          <p:cNvPr id="26" name="Picture 25">
            <a:extLst>
              <a:ext uri="{FF2B5EF4-FFF2-40B4-BE49-F238E27FC236}">
                <a16:creationId xmlns:a16="http://schemas.microsoft.com/office/drawing/2014/main" id="{DCA06489-E290-48FF-B7A8-AB0E21563638}"/>
              </a:ext>
            </a:extLst>
          </p:cNvPr>
          <p:cNvPicPr>
            <a:picLocks noChangeAspect="1"/>
          </p:cNvPicPr>
          <p:nvPr/>
        </p:nvPicPr>
        <p:blipFill rotWithShape="1">
          <a:blip r:embed="rId12" cstate="print">
            <a:extLst>
              <a:ext uri="{28A0092B-C50C-407E-A947-70E740481C1C}">
                <a14:useLocalDpi xmlns:a14="http://schemas.microsoft.com/office/drawing/2010/main" val="0"/>
              </a:ext>
            </a:extLst>
          </a:blip>
          <a:srcRect/>
          <a:stretch/>
        </p:blipFill>
        <p:spPr>
          <a:xfrm>
            <a:off x="8184232" y="2722651"/>
            <a:ext cx="720080" cy="805819"/>
          </a:xfrm>
          <a:prstGeom prst="rect">
            <a:avLst/>
          </a:prstGeom>
        </p:spPr>
      </p:pic>
      <p:pic>
        <p:nvPicPr>
          <p:cNvPr id="30" name="Picture 29">
            <a:extLst>
              <a:ext uri="{FF2B5EF4-FFF2-40B4-BE49-F238E27FC236}">
                <a16:creationId xmlns:a16="http://schemas.microsoft.com/office/drawing/2014/main" id="{6D6B5364-005B-4064-BD7A-0922BAB6B953}"/>
              </a:ext>
            </a:extLst>
          </p:cNvPr>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3015380" y="3924118"/>
            <a:ext cx="6161240" cy="1377090"/>
          </a:xfrm>
          <a:prstGeom prst="rect">
            <a:avLst/>
          </a:prstGeom>
        </p:spPr>
      </p:pic>
      <p:pic>
        <p:nvPicPr>
          <p:cNvPr id="32" name="Picture 31">
            <a:extLst>
              <a:ext uri="{FF2B5EF4-FFF2-40B4-BE49-F238E27FC236}">
                <a16:creationId xmlns:a16="http://schemas.microsoft.com/office/drawing/2014/main" id="{377F0C9B-3D90-4888-AB93-B508C1A9A571}"/>
              </a:ext>
            </a:extLst>
          </p:cNvPr>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a:off x="3015380" y="3924118"/>
            <a:ext cx="6161240" cy="1377090"/>
          </a:xfrm>
          <a:prstGeom prst="rect">
            <a:avLst/>
          </a:prstGeom>
        </p:spPr>
      </p:pic>
      <p:pic>
        <p:nvPicPr>
          <p:cNvPr id="34" name="Picture 33">
            <a:extLst>
              <a:ext uri="{FF2B5EF4-FFF2-40B4-BE49-F238E27FC236}">
                <a16:creationId xmlns:a16="http://schemas.microsoft.com/office/drawing/2014/main" id="{EE9B0600-902A-4DB7-B4A4-A0D4A3BD672A}"/>
              </a:ext>
            </a:extLst>
          </p:cNvPr>
          <p:cNvPicPr>
            <a:picLocks noChangeAspect="1"/>
          </p:cNvPicPr>
          <p:nvPr/>
        </p:nvPicPr>
        <p:blipFill rotWithShape="1">
          <a:blip r:embed="rId15" cstate="print">
            <a:extLst>
              <a:ext uri="{28A0092B-C50C-407E-A947-70E740481C1C}">
                <a14:useLocalDpi xmlns:a14="http://schemas.microsoft.com/office/drawing/2010/main" val="0"/>
              </a:ext>
            </a:extLst>
          </a:blip>
          <a:srcRect/>
          <a:stretch/>
        </p:blipFill>
        <p:spPr>
          <a:xfrm>
            <a:off x="5303912" y="4671283"/>
            <a:ext cx="288032" cy="413902"/>
          </a:xfrm>
          <a:prstGeom prst="rect">
            <a:avLst/>
          </a:prstGeom>
        </p:spPr>
      </p:pic>
      <p:pic>
        <p:nvPicPr>
          <p:cNvPr id="35" name="Picture 34">
            <a:extLst>
              <a:ext uri="{FF2B5EF4-FFF2-40B4-BE49-F238E27FC236}">
                <a16:creationId xmlns:a16="http://schemas.microsoft.com/office/drawing/2014/main" id="{F7F822DD-A310-4B62-997A-A9DA3F8501E8}"/>
              </a:ext>
            </a:extLst>
          </p:cNvPr>
          <p:cNvPicPr>
            <a:picLocks noChangeAspect="1"/>
          </p:cNvPicPr>
          <p:nvPr/>
        </p:nvPicPr>
        <p:blipFill rotWithShape="1">
          <a:blip r:embed="rId16" cstate="print">
            <a:extLst>
              <a:ext uri="{28A0092B-C50C-407E-A947-70E740481C1C}">
                <a14:useLocalDpi xmlns:a14="http://schemas.microsoft.com/office/drawing/2010/main" val="0"/>
              </a:ext>
            </a:extLst>
          </a:blip>
          <a:srcRect/>
          <a:stretch/>
        </p:blipFill>
        <p:spPr>
          <a:xfrm>
            <a:off x="8328248" y="4797152"/>
            <a:ext cx="360040" cy="288032"/>
          </a:xfrm>
          <a:prstGeom prst="rect">
            <a:avLst/>
          </a:prstGeom>
        </p:spPr>
      </p:pic>
      <p:sp>
        <p:nvSpPr>
          <p:cNvPr id="3" name="Oval 2">
            <a:extLst>
              <a:ext uri="{FF2B5EF4-FFF2-40B4-BE49-F238E27FC236}">
                <a16:creationId xmlns:a16="http://schemas.microsoft.com/office/drawing/2014/main" id="{B2B8D084-245D-4A39-B876-020BCDFFE0F0}"/>
              </a:ext>
            </a:extLst>
          </p:cNvPr>
          <p:cNvSpPr/>
          <p:nvPr/>
        </p:nvSpPr>
        <p:spPr bwMode="auto">
          <a:xfrm>
            <a:off x="7392145" y="2872809"/>
            <a:ext cx="343485" cy="392302"/>
          </a:xfrm>
          <a:prstGeom prst="ellipse">
            <a:avLst/>
          </a:prstGeom>
          <a:solidFill>
            <a:schemeClr val="bg1"/>
          </a:solidFill>
          <a:ln>
            <a:noFill/>
          </a:ln>
          <a:effectLst/>
        </p:spPr>
        <p:txBody>
          <a:bodyPr vert="horz" wrap="square" lIns="91440" tIns="45720" rIns="91440" bIns="45720" numCol="1" rtlCol="0" anchor="t" anchorCtr="0" compatLnSpc="1">
            <a:prstTxWarp prst="textNoShape">
              <a:avLst/>
            </a:prstTxWarp>
          </a:bodyPr>
          <a:lstStyle/>
          <a:p>
            <a:pPr marL="742950" indent="-285750" fontAlgn="base">
              <a:spcBef>
                <a:spcPct val="20000"/>
              </a:spcBef>
              <a:spcAft>
                <a:spcPct val="0"/>
              </a:spcAft>
              <a:buClr>
                <a:srgbClr val="00628C"/>
              </a:buClr>
              <a:buFont typeface="Arial" charset="0"/>
              <a:buChar char="●"/>
            </a:pPr>
            <a:endParaRPr lang="en-GB" sz="2800">
              <a:solidFill>
                <a:srgbClr val="000000"/>
              </a:solidFill>
              <a:latin typeface="Arial" charset="0"/>
            </a:endParaRPr>
          </a:p>
        </p:txBody>
      </p:sp>
      <p:sp>
        <p:nvSpPr>
          <p:cNvPr id="27" name="Oval 26">
            <a:extLst>
              <a:ext uri="{FF2B5EF4-FFF2-40B4-BE49-F238E27FC236}">
                <a16:creationId xmlns:a16="http://schemas.microsoft.com/office/drawing/2014/main" id="{F4578096-61F8-4081-9E0D-1246BED30880}"/>
              </a:ext>
            </a:extLst>
          </p:cNvPr>
          <p:cNvSpPr/>
          <p:nvPr/>
        </p:nvSpPr>
        <p:spPr bwMode="auto">
          <a:xfrm>
            <a:off x="8420821" y="2895956"/>
            <a:ext cx="343485" cy="392302"/>
          </a:xfrm>
          <a:prstGeom prst="ellipse">
            <a:avLst/>
          </a:prstGeom>
          <a:solidFill>
            <a:schemeClr val="bg1"/>
          </a:solidFill>
          <a:ln>
            <a:noFill/>
          </a:ln>
          <a:effectLst/>
        </p:spPr>
        <p:txBody>
          <a:bodyPr vert="horz" wrap="square" lIns="91440" tIns="45720" rIns="91440" bIns="45720" numCol="1" rtlCol="0" anchor="t" anchorCtr="0" compatLnSpc="1">
            <a:prstTxWarp prst="textNoShape">
              <a:avLst/>
            </a:prstTxWarp>
          </a:bodyPr>
          <a:lstStyle/>
          <a:p>
            <a:pPr marL="742950" indent="-285750" fontAlgn="base">
              <a:spcBef>
                <a:spcPct val="20000"/>
              </a:spcBef>
              <a:spcAft>
                <a:spcPct val="0"/>
              </a:spcAft>
              <a:buClr>
                <a:srgbClr val="00628C"/>
              </a:buClr>
              <a:buFont typeface="Arial" charset="0"/>
              <a:buChar char="●"/>
            </a:pPr>
            <a:endParaRPr lang="en-GB" sz="2800">
              <a:solidFill>
                <a:srgbClr val="000000"/>
              </a:solidFill>
              <a:latin typeface="Arial" charset="0"/>
            </a:endParaRPr>
          </a:p>
        </p:txBody>
      </p:sp>
    </p:spTree>
    <p:extLst>
      <p:ext uri="{BB962C8B-B14F-4D97-AF65-F5344CB8AC3E}">
        <p14:creationId xmlns:p14="http://schemas.microsoft.com/office/powerpoint/2010/main" val="13601371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1"/>
                                        </p:tgtEl>
                                        <p:attrNameLst>
                                          <p:attrName>style.visibility</p:attrName>
                                        </p:attrNameLst>
                                      </p:cBhvr>
                                      <p:to>
                                        <p:strVal val="visible"/>
                                      </p:to>
                                    </p:set>
                                    <p:animEffect transition="in" filter="fade">
                                      <p:cBhvr>
                                        <p:cTn id="12" dur="500"/>
                                        <p:tgtEl>
                                          <p:spTgt spid="21"/>
                                        </p:tgtEl>
                                      </p:cBhvr>
                                    </p:animEffect>
                                  </p:childTnLst>
                                </p:cTn>
                              </p:par>
                              <p:par>
                                <p:cTn id="13" presetID="10" presetClass="entr" presetSubtype="0" fill="hold" nodeType="withEffect">
                                  <p:stCondLst>
                                    <p:cond delay="0"/>
                                  </p:stCondLst>
                                  <p:childTnLst>
                                    <p:set>
                                      <p:cBhvr>
                                        <p:cTn id="14" dur="1" fill="hold">
                                          <p:stCondLst>
                                            <p:cond delay="0"/>
                                          </p:stCondLst>
                                        </p:cTn>
                                        <p:tgtEl>
                                          <p:spTgt spid="26"/>
                                        </p:tgtEl>
                                        <p:attrNameLst>
                                          <p:attrName>style.visibility</p:attrName>
                                        </p:attrNameLst>
                                      </p:cBhvr>
                                      <p:to>
                                        <p:strVal val="visible"/>
                                      </p:to>
                                    </p:set>
                                    <p:animEffect transition="in" filter="fade">
                                      <p:cBhvr>
                                        <p:cTn id="15" dur="500"/>
                                        <p:tgtEl>
                                          <p:spTgt spid="26"/>
                                        </p:tgtEl>
                                      </p:cBhvr>
                                    </p:animEffect>
                                  </p:childTnLst>
                                </p:cTn>
                              </p:par>
                              <p:par>
                                <p:cTn id="16" presetID="10" presetClass="entr" presetSubtype="0" fill="hold" nodeType="withEffect">
                                  <p:stCondLst>
                                    <p:cond delay="0"/>
                                  </p:stCondLst>
                                  <p:childTnLst>
                                    <p:set>
                                      <p:cBhvr>
                                        <p:cTn id="17" dur="1" fill="hold">
                                          <p:stCondLst>
                                            <p:cond delay="0"/>
                                          </p:stCondLst>
                                        </p:cTn>
                                        <p:tgtEl>
                                          <p:spTgt spid="23"/>
                                        </p:tgtEl>
                                        <p:attrNameLst>
                                          <p:attrName>style.visibility</p:attrName>
                                        </p:attrNameLst>
                                      </p:cBhvr>
                                      <p:to>
                                        <p:strVal val="visible"/>
                                      </p:to>
                                    </p:set>
                                    <p:animEffect transition="in" filter="fade">
                                      <p:cBhvr>
                                        <p:cTn id="18" dur="500"/>
                                        <p:tgtEl>
                                          <p:spTgt spid="23"/>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xit" presetSubtype="0" fill="hold" nodeType="clickEffect">
                                  <p:stCondLst>
                                    <p:cond delay="0"/>
                                  </p:stCondLst>
                                  <p:childTnLst>
                                    <p:animEffect transition="out" filter="fade">
                                      <p:cBhvr>
                                        <p:cTn id="22" dur="500"/>
                                        <p:tgtEl>
                                          <p:spTgt spid="10"/>
                                        </p:tgtEl>
                                      </p:cBhvr>
                                    </p:animEffect>
                                    <p:set>
                                      <p:cBhvr>
                                        <p:cTn id="23" dur="1" fill="hold">
                                          <p:stCondLst>
                                            <p:cond delay="499"/>
                                          </p:stCondLst>
                                        </p:cTn>
                                        <p:tgtEl>
                                          <p:spTgt spid="10"/>
                                        </p:tgtEl>
                                        <p:attrNameLst>
                                          <p:attrName>style.visibility</p:attrName>
                                        </p:attrNameLst>
                                      </p:cBhvr>
                                      <p:to>
                                        <p:strVal val="hidden"/>
                                      </p:to>
                                    </p:set>
                                  </p:childTnLst>
                                </p:cTn>
                              </p:par>
                              <p:par>
                                <p:cTn id="24" presetID="10" presetClass="exit" presetSubtype="0" fill="hold" nodeType="withEffect">
                                  <p:stCondLst>
                                    <p:cond delay="0"/>
                                  </p:stCondLst>
                                  <p:childTnLst>
                                    <p:animEffect transition="out" filter="fade">
                                      <p:cBhvr>
                                        <p:cTn id="25" dur="500"/>
                                        <p:tgtEl>
                                          <p:spTgt spid="11"/>
                                        </p:tgtEl>
                                      </p:cBhvr>
                                    </p:animEffect>
                                    <p:set>
                                      <p:cBhvr>
                                        <p:cTn id="26" dur="1" fill="hold">
                                          <p:stCondLst>
                                            <p:cond delay="499"/>
                                          </p:stCondLst>
                                        </p:cTn>
                                        <p:tgtEl>
                                          <p:spTgt spid="11"/>
                                        </p:tgtEl>
                                        <p:attrNameLst>
                                          <p:attrName>style.visibility</p:attrName>
                                        </p:attrNameLst>
                                      </p:cBhvr>
                                      <p:to>
                                        <p:strVal val="hidden"/>
                                      </p:to>
                                    </p:set>
                                  </p:childTnLst>
                                </p:cTn>
                              </p:par>
                              <p:par>
                                <p:cTn id="27" presetID="10" presetClass="exit" presetSubtype="0" fill="hold" nodeType="withEffect">
                                  <p:stCondLst>
                                    <p:cond delay="0"/>
                                  </p:stCondLst>
                                  <p:childTnLst>
                                    <p:animEffect transition="out" filter="fade">
                                      <p:cBhvr>
                                        <p:cTn id="28" dur="500"/>
                                        <p:tgtEl>
                                          <p:spTgt spid="12"/>
                                        </p:tgtEl>
                                      </p:cBhvr>
                                    </p:animEffect>
                                    <p:set>
                                      <p:cBhvr>
                                        <p:cTn id="29" dur="1" fill="hold">
                                          <p:stCondLst>
                                            <p:cond delay="499"/>
                                          </p:stCondLst>
                                        </p:cTn>
                                        <p:tgtEl>
                                          <p:spTgt spid="12"/>
                                        </p:tgtEl>
                                        <p:attrNameLst>
                                          <p:attrName>style.visibility</p:attrName>
                                        </p:attrNameLst>
                                      </p:cBhvr>
                                      <p:to>
                                        <p:strVal val="hidden"/>
                                      </p:to>
                                    </p:set>
                                  </p:childTnLst>
                                </p:cTn>
                              </p:par>
                              <p:par>
                                <p:cTn id="30" presetID="10" presetClass="exit" presetSubtype="0" fill="hold" nodeType="withEffect">
                                  <p:stCondLst>
                                    <p:cond delay="0"/>
                                  </p:stCondLst>
                                  <p:childTnLst>
                                    <p:animEffect transition="out" filter="fade">
                                      <p:cBhvr>
                                        <p:cTn id="31" dur="500"/>
                                        <p:tgtEl>
                                          <p:spTgt spid="13"/>
                                        </p:tgtEl>
                                      </p:cBhvr>
                                    </p:animEffect>
                                    <p:set>
                                      <p:cBhvr>
                                        <p:cTn id="32" dur="1" fill="hold">
                                          <p:stCondLst>
                                            <p:cond delay="499"/>
                                          </p:stCondLst>
                                        </p:cTn>
                                        <p:tgtEl>
                                          <p:spTgt spid="13"/>
                                        </p:tgtEl>
                                        <p:attrNameLst>
                                          <p:attrName>style.visibility</p:attrName>
                                        </p:attrNameLst>
                                      </p:cBhvr>
                                      <p:to>
                                        <p:strVal val="hidden"/>
                                      </p:to>
                                    </p:set>
                                  </p:childTnLst>
                                </p:cTn>
                              </p:par>
                              <p:par>
                                <p:cTn id="33" presetID="10" presetClass="exit" presetSubtype="0" fill="hold" nodeType="withEffect">
                                  <p:stCondLst>
                                    <p:cond delay="0"/>
                                  </p:stCondLst>
                                  <p:childTnLst>
                                    <p:animEffect transition="out" filter="fade">
                                      <p:cBhvr>
                                        <p:cTn id="34" dur="500"/>
                                        <p:tgtEl>
                                          <p:spTgt spid="14"/>
                                        </p:tgtEl>
                                      </p:cBhvr>
                                    </p:animEffect>
                                    <p:set>
                                      <p:cBhvr>
                                        <p:cTn id="35" dur="1" fill="hold">
                                          <p:stCondLst>
                                            <p:cond delay="499"/>
                                          </p:stCondLst>
                                        </p:cTn>
                                        <p:tgtEl>
                                          <p:spTgt spid="14"/>
                                        </p:tgtEl>
                                        <p:attrNameLst>
                                          <p:attrName>style.visibility</p:attrName>
                                        </p:attrNameLst>
                                      </p:cBhvr>
                                      <p:to>
                                        <p:strVal val="hidden"/>
                                      </p:to>
                                    </p:set>
                                  </p:childTnLst>
                                </p:cTn>
                              </p:par>
                              <p:par>
                                <p:cTn id="36" presetID="10" presetClass="exit" presetSubtype="0" fill="hold" grpId="0" nodeType="withEffect">
                                  <p:stCondLst>
                                    <p:cond delay="0"/>
                                  </p:stCondLst>
                                  <p:childTnLst>
                                    <p:animEffect transition="out" filter="fade">
                                      <p:cBhvr>
                                        <p:cTn id="37" dur="500"/>
                                        <p:tgtEl>
                                          <p:spTgt spid="3"/>
                                        </p:tgtEl>
                                      </p:cBhvr>
                                    </p:animEffect>
                                    <p:set>
                                      <p:cBhvr>
                                        <p:cTn id="38" dur="1" fill="hold">
                                          <p:stCondLst>
                                            <p:cond delay="499"/>
                                          </p:stCondLst>
                                        </p:cTn>
                                        <p:tgtEl>
                                          <p:spTgt spid="3"/>
                                        </p:tgtEl>
                                        <p:attrNameLst>
                                          <p:attrName>style.visibility</p:attrName>
                                        </p:attrNameLst>
                                      </p:cBhvr>
                                      <p:to>
                                        <p:strVal val="hidden"/>
                                      </p:to>
                                    </p:set>
                                  </p:childTnLst>
                                </p:cTn>
                              </p:par>
                            </p:childTnLst>
                          </p:cTn>
                        </p:par>
                        <p:par>
                          <p:cTn id="39" fill="hold">
                            <p:stCondLst>
                              <p:cond delay="500"/>
                            </p:stCondLst>
                            <p:childTnLst>
                              <p:par>
                                <p:cTn id="40" presetID="10" presetClass="entr" presetSubtype="0" fill="hold" nodeType="afterEffect">
                                  <p:stCondLst>
                                    <p:cond delay="0"/>
                                  </p:stCondLst>
                                  <p:childTnLst>
                                    <p:set>
                                      <p:cBhvr>
                                        <p:cTn id="41" dur="1" fill="hold">
                                          <p:stCondLst>
                                            <p:cond delay="0"/>
                                          </p:stCondLst>
                                        </p:cTn>
                                        <p:tgtEl>
                                          <p:spTgt spid="10"/>
                                        </p:tgtEl>
                                        <p:attrNameLst>
                                          <p:attrName>style.visibility</p:attrName>
                                        </p:attrNameLst>
                                      </p:cBhvr>
                                      <p:to>
                                        <p:strVal val="visible"/>
                                      </p:to>
                                    </p:set>
                                    <p:animEffect transition="in" filter="fade">
                                      <p:cBhvr>
                                        <p:cTn id="42" dur="500"/>
                                        <p:tgtEl>
                                          <p:spTgt spid="10"/>
                                        </p:tgtEl>
                                      </p:cBhvr>
                                    </p:animEffect>
                                  </p:childTnLst>
                                </p:cTn>
                              </p:par>
                              <p:par>
                                <p:cTn id="43" presetID="10" presetClass="entr" presetSubtype="0" fill="hold" nodeType="withEffect">
                                  <p:stCondLst>
                                    <p:cond delay="0"/>
                                  </p:stCondLst>
                                  <p:childTnLst>
                                    <p:set>
                                      <p:cBhvr>
                                        <p:cTn id="44" dur="1" fill="hold">
                                          <p:stCondLst>
                                            <p:cond delay="0"/>
                                          </p:stCondLst>
                                        </p:cTn>
                                        <p:tgtEl>
                                          <p:spTgt spid="11"/>
                                        </p:tgtEl>
                                        <p:attrNameLst>
                                          <p:attrName>style.visibility</p:attrName>
                                        </p:attrNameLst>
                                      </p:cBhvr>
                                      <p:to>
                                        <p:strVal val="visible"/>
                                      </p:to>
                                    </p:set>
                                    <p:animEffect transition="in" filter="fade">
                                      <p:cBhvr>
                                        <p:cTn id="45" dur="500"/>
                                        <p:tgtEl>
                                          <p:spTgt spid="11"/>
                                        </p:tgtEl>
                                      </p:cBhvr>
                                    </p:animEffect>
                                  </p:childTnLst>
                                </p:cTn>
                              </p:par>
                              <p:par>
                                <p:cTn id="46" presetID="10" presetClass="entr" presetSubtype="0" fill="hold" nodeType="withEffect">
                                  <p:stCondLst>
                                    <p:cond delay="0"/>
                                  </p:stCondLst>
                                  <p:childTnLst>
                                    <p:set>
                                      <p:cBhvr>
                                        <p:cTn id="47" dur="1" fill="hold">
                                          <p:stCondLst>
                                            <p:cond delay="0"/>
                                          </p:stCondLst>
                                        </p:cTn>
                                        <p:tgtEl>
                                          <p:spTgt spid="12"/>
                                        </p:tgtEl>
                                        <p:attrNameLst>
                                          <p:attrName>style.visibility</p:attrName>
                                        </p:attrNameLst>
                                      </p:cBhvr>
                                      <p:to>
                                        <p:strVal val="visible"/>
                                      </p:to>
                                    </p:set>
                                    <p:animEffect transition="in" filter="fade">
                                      <p:cBhvr>
                                        <p:cTn id="48" dur="500"/>
                                        <p:tgtEl>
                                          <p:spTgt spid="12"/>
                                        </p:tgtEl>
                                      </p:cBhvr>
                                    </p:animEffect>
                                  </p:childTnLst>
                                </p:cTn>
                              </p:par>
                              <p:par>
                                <p:cTn id="49" presetID="10" presetClass="entr" presetSubtype="0" fill="hold" nodeType="withEffect">
                                  <p:stCondLst>
                                    <p:cond delay="0"/>
                                  </p:stCondLst>
                                  <p:childTnLst>
                                    <p:set>
                                      <p:cBhvr>
                                        <p:cTn id="50" dur="1" fill="hold">
                                          <p:stCondLst>
                                            <p:cond delay="0"/>
                                          </p:stCondLst>
                                        </p:cTn>
                                        <p:tgtEl>
                                          <p:spTgt spid="13"/>
                                        </p:tgtEl>
                                        <p:attrNameLst>
                                          <p:attrName>style.visibility</p:attrName>
                                        </p:attrNameLst>
                                      </p:cBhvr>
                                      <p:to>
                                        <p:strVal val="visible"/>
                                      </p:to>
                                    </p:set>
                                    <p:animEffect transition="in" filter="fade">
                                      <p:cBhvr>
                                        <p:cTn id="51" dur="500"/>
                                        <p:tgtEl>
                                          <p:spTgt spid="13"/>
                                        </p:tgtEl>
                                      </p:cBhvr>
                                    </p:animEffect>
                                  </p:childTnLst>
                                </p:cTn>
                              </p:par>
                              <p:par>
                                <p:cTn id="52" presetID="10" presetClass="entr" presetSubtype="0" fill="hold" nodeType="withEffect">
                                  <p:stCondLst>
                                    <p:cond delay="0"/>
                                  </p:stCondLst>
                                  <p:childTnLst>
                                    <p:set>
                                      <p:cBhvr>
                                        <p:cTn id="53" dur="1" fill="hold">
                                          <p:stCondLst>
                                            <p:cond delay="0"/>
                                          </p:stCondLst>
                                        </p:cTn>
                                        <p:tgtEl>
                                          <p:spTgt spid="14"/>
                                        </p:tgtEl>
                                        <p:attrNameLst>
                                          <p:attrName>style.visibility</p:attrName>
                                        </p:attrNameLst>
                                      </p:cBhvr>
                                      <p:to>
                                        <p:strVal val="visible"/>
                                      </p:to>
                                    </p:set>
                                    <p:animEffect transition="in" filter="fade">
                                      <p:cBhvr>
                                        <p:cTn id="54" dur="500"/>
                                        <p:tgtEl>
                                          <p:spTgt spid="14"/>
                                        </p:tgtEl>
                                      </p:cBhvr>
                                    </p:animEffect>
                                  </p:childTnLst>
                                </p:cTn>
                              </p:par>
                            </p:childTnLst>
                          </p:cTn>
                        </p:par>
                        <p:par>
                          <p:cTn id="55" fill="hold">
                            <p:stCondLst>
                              <p:cond delay="1000"/>
                            </p:stCondLst>
                            <p:childTnLst>
                              <p:par>
                                <p:cTn id="56" presetID="10" presetClass="exit" presetSubtype="0" fill="hold" nodeType="afterEffect">
                                  <p:stCondLst>
                                    <p:cond delay="0"/>
                                  </p:stCondLst>
                                  <p:childTnLst>
                                    <p:animEffect transition="out" filter="fade">
                                      <p:cBhvr>
                                        <p:cTn id="57" dur="500"/>
                                        <p:tgtEl>
                                          <p:spTgt spid="10"/>
                                        </p:tgtEl>
                                      </p:cBhvr>
                                    </p:animEffect>
                                    <p:set>
                                      <p:cBhvr>
                                        <p:cTn id="58" dur="1" fill="hold">
                                          <p:stCondLst>
                                            <p:cond delay="499"/>
                                          </p:stCondLst>
                                        </p:cTn>
                                        <p:tgtEl>
                                          <p:spTgt spid="10"/>
                                        </p:tgtEl>
                                        <p:attrNameLst>
                                          <p:attrName>style.visibility</p:attrName>
                                        </p:attrNameLst>
                                      </p:cBhvr>
                                      <p:to>
                                        <p:strVal val="hidden"/>
                                      </p:to>
                                    </p:set>
                                  </p:childTnLst>
                                </p:cTn>
                              </p:par>
                              <p:par>
                                <p:cTn id="59" presetID="10" presetClass="exit" presetSubtype="0" fill="hold" nodeType="withEffect">
                                  <p:stCondLst>
                                    <p:cond delay="0"/>
                                  </p:stCondLst>
                                  <p:childTnLst>
                                    <p:animEffect transition="out" filter="fade">
                                      <p:cBhvr>
                                        <p:cTn id="60" dur="500"/>
                                        <p:tgtEl>
                                          <p:spTgt spid="11"/>
                                        </p:tgtEl>
                                      </p:cBhvr>
                                    </p:animEffect>
                                    <p:set>
                                      <p:cBhvr>
                                        <p:cTn id="61" dur="1" fill="hold">
                                          <p:stCondLst>
                                            <p:cond delay="499"/>
                                          </p:stCondLst>
                                        </p:cTn>
                                        <p:tgtEl>
                                          <p:spTgt spid="11"/>
                                        </p:tgtEl>
                                        <p:attrNameLst>
                                          <p:attrName>style.visibility</p:attrName>
                                        </p:attrNameLst>
                                      </p:cBhvr>
                                      <p:to>
                                        <p:strVal val="hidden"/>
                                      </p:to>
                                    </p:set>
                                  </p:childTnLst>
                                </p:cTn>
                              </p:par>
                              <p:par>
                                <p:cTn id="62" presetID="10" presetClass="exit" presetSubtype="0" fill="hold" nodeType="withEffect">
                                  <p:stCondLst>
                                    <p:cond delay="0"/>
                                  </p:stCondLst>
                                  <p:childTnLst>
                                    <p:animEffect transition="out" filter="fade">
                                      <p:cBhvr>
                                        <p:cTn id="63" dur="500"/>
                                        <p:tgtEl>
                                          <p:spTgt spid="12"/>
                                        </p:tgtEl>
                                      </p:cBhvr>
                                    </p:animEffect>
                                    <p:set>
                                      <p:cBhvr>
                                        <p:cTn id="64" dur="1" fill="hold">
                                          <p:stCondLst>
                                            <p:cond delay="499"/>
                                          </p:stCondLst>
                                        </p:cTn>
                                        <p:tgtEl>
                                          <p:spTgt spid="12"/>
                                        </p:tgtEl>
                                        <p:attrNameLst>
                                          <p:attrName>style.visibility</p:attrName>
                                        </p:attrNameLst>
                                      </p:cBhvr>
                                      <p:to>
                                        <p:strVal val="hidden"/>
                                      </p:to>
                                    </p:set>
                                  </p:childTnLst>
                                </p:cTn>
                              </p:par>
                              <p:par>
                                <p:cTn id="65" presetID="10" presetClass="exit" presetSubtype="0" fill="hold" nodeType="withEffect">
                                  <p:stCondLst>
                                    <p:cond delay="0"/>
                                  </p:stCondLst>
                                  <p:childTnLst>
                                    <p:animEffect transition="out" filter="fade">
                                      <p:cBhvr>
                                        <p:cTn id="66" dur="500"/>
                                        <p:tgtEl>
                                          <p:spTgt spid="13"/>
                                        </p:tgtEl>
                                      </p:cBhvr>
                                    </p:animEffect>
                                    <p:set>
                                      <p:cBhvr>
                                        <p:cTn id="67" dur="1" fill="hold">
                                          <p:stCondLst>
                                            <p:cond delay="499"/>
                                          </p:stCondLst>
                                        </p:cTn>
                                        <p:tgtEl>
                                          <p:spTgt spid="13"/>
                                        </p:tgtEl>
                                        <p:attrNameLst>
                                          <p:attrName>style.visibility</p:attrName>
                                        </p:attrNameLst>
                                      </p:cBhvr>
                                      <p:to>
                                        <p:strVal val="hidden"/>
                                      </p:to>
                                    </p:set>
                                  </p:childTnLst>
                                </p:cTn>
                              </p:par>
                              <p:par>
                                <p:cTn id="68" presetID="10" presetClass="exit" presetSubtype="0" fill="hold" nodeType="withEffect">
                                  <p:stCondLst>
                                    <p:cond delay="0"/>
                                  </p:stCondLst>
                                  <p:childTnLst>
                                    <p:animEffect transition="out" filter="fade">
                                      <p:cBhvr>
                                        <p:cTn id="69" dur="500"/>
                                        <p:tgtEl>
                                          <p:spTgt spid="14"/>
                                        </p:tgtEl>
                                      </p:cBhvr>
                                    </p:animEffect>
                                    <p:set>
                                      <p:cBhvr>
                                        <p:cTn id="70" dur="1" fill="hold">
                                          <p:stCondLst>
                                            <p:cond delay="499"/>
                                          </p:stCondLst>
                                        </p:cTn>
                                        <p:tgtEl>
                                          <p:spTgt spid="14"/>
                                        </p:tgtEl>
                                        <p:attrNameLst>
                                          <p:attrName>style.visibility</p:attrName>
                                        </p:attrNameLst>
                                      </p:cBhvr>
                                      <p:to>
                                        <p:strVal val="hidden"/>
                                      </p:to>
                                    </p:set>
                                  </p:childTnLst>
                                </p:cTn>
                              </p:par>
                            </p:childTnLst>
                          </p:cTn>
                        </p:par>
                        <p:par>
                          <p:cTn id="71" fill="hold">
                            <p:stCondLst>
                              <p:cond delay="1500"/>
                            </p:stCondLst>
                            <p:childTnLst>
                              <p:par>
                                <p:cTn id="72" presetID="10" presetClass="entr" presetSubtype="0" fill="hold" nodeType="afterEffect">
                                  <p:stCondLst>
                                    <p:cond delay="0"/>
                                  </p:stCondLst>
                                  <p:childTnLst>
                                    <p:set>
                                      <p:cBhvr>
                                        <p:cTn id="73" dur="1" fill="hold">
                                          <p:stCondLst>
                                            <p:cond delay="0"/>
                                          </p:stCondLst>
                                        </p:cTn>
                                        <p:tgtEl>
                                          <p:spTgt spid="10"/>
                                        </p:tgtEl>
                                        <p:attrNameLst>
                                          <p:attrName>style.visibility</p:attrName>
                                        </p:attrNameLst>
                                      </p:cBhvr>
                                      <p:to>
                                        <p:strVal val="visible"/>
                                      </p:to>
                                    </p:set>
                                    <p:animEffect transition="in" filter="fade">
                                      <p:cBhvr>
                                        <p:cTn id="74" dur="500"/>
                                        <p:tgtEl>
                                          <p:spTgt spid="10"/>
                                        </p:tgtEl>
                                      </p:cBhvr>
                                    </p:animEffect>
                                  </p:childTnLst>
                                </p:cTn>
                              </p:par>
                              <p:par>
                                <p:cTn id="75" presetID="10" presetClass="entr" presetSubtype="0" fill="hold" nodeType="withEffect">
                                  <p:stCondLst>
                                    <p:cond delay="0"/>
                                  </p:stCondLst>
                                  <p:childTnLst>
                                    <p:set>
                                      <p:cBhvr>
                                        <p:cTn id="76" dur="1" fill="hold">
                                          <p:stCondLst>
                                            <p:cond delay="0"/>
                                          </p:stCondLst>
                                        </p:cTn>
                                        <p:tgtEl>
                                          <p:spTgt spid="11"/>
                                        </p:tgtEl>
                                        <p:attrNameLst>
                                          <p:attrName>style.visibility</p:attrName>
                                        </p:attrNameLst>
                                      </p:cBhvr>
                                      <p:to>
                                        <p:strVal val="visible"/>
                                      </p:to>
                                    </p:set>
                                    <p:animEffect transition="in" filter="fade">
                                      <p:cBhvr>
                                        <p:cTn id="77" dur="500"/>
                                        <p:tgtEl>
                                          <p:spTgt spid="11"/>
                                        </p:tgtEl>
                                      </p:cBhvr>
                                    </p:animEffect>
                                  </p:childTnLst>
                                </p:cTn>
                              </p:par>
                              <p:par>
                                <p:cTn id="78" presetID="10" presetClass="entr" presetSubtype="0" fill="hold" nodeType="withEffect">
                                  <p:stCondLst>
                                    <p:cond delay="0"/>
                                  </p:stCondLst>
                                  <p:childTnLst>
                                    <p:set>
                                      <p:cBhvr>
                                        <p:cTn id="79" dur="1" fill="hold">
                                          <p:stCondLst>
                                            <p:cond delay="0"/>
                                          </p:stCondLst>
                                        </p:cTn>
                                        <p:tgtEl>
                                          <p:spTgt spid="12"/>
                                        </p:tgtEl>
                                        <p:attrNameLst>
                                          <p:attrName>style.visibility</p:attrName>
                                        </p:attrNameLst>
                                      </p:cBhvr>
                                      <p:to>
                                        <p:strVal val="visible"/>
                                      </p:to>
                                    </p:set>
                                    <p:animEffect transition="in" filter="fade">
                                      <p:cBhvr>
                                        <p:cTn id="80" dur="500"/>
                                        <p:tgtEl>
                                          <p:spTgt spid="12"/>
                                        </p:tgtEl>
                                      </p:cBhvr>
                                    </p:animEffect>
                                  </p:childTnLst>
                                </p:cTn>
                              </p:par>
                              <p:par>
                                <p:cTn id="81" presetID="10" presetClass="entr" presetSubtype="0" fill="hold" nodeType="withEffect">
                                  <p:stCondLst>
                                    <p:cond delay="0"/>
                                  </p:stCondLst>
                                  <p:childTnLst>
                                    <p:set>
                                      <p:cBhvr>
                                        <p:cTn id="82" dur="1" fill="hold">
                                          <p:stCondLst>
                                            <p:cond delay="0"/>
                                          </p:stCondLst>
                                        </p:cTn>
                                        <p:tgtEl>
                                          <p:spTgt spid="13"/>
                                        </p:tgtEl>
                                        <p:attrNameLst>
                                          <p:attrName>style.visibility</p:attrName>
                                        </p:attrNameLst>
                                      </p:cBhvr>
                                      <p:to>
                                        <p:strVal val="visible"/>
                                      </p:to>
                                    </p:set>
                                    <p:animEffect transition="in" filter="fade">
                                      <p:cBhvr>
                                        <p:cTn id="83" dur="500"/>
                                        <p:tgtEl>
                                          <p:spTgt spid="13"/>
                                        </p:tgtEl>
                                      </p:cBhvr>
                                    </p:animEffect>
                                  </p:childTnLst>
                                </p:cTn>
                              </p:par>
                              <p:par>
                                <p:cTn id="84" presetID="10" presetClass="entr" presetSubtype="0" fill="hold" nodeType="withEffect">
                                  <p:stCondLst>
                                    <p:cond delay="0"/>
                                  </p:stCondLst>
                                  <p:childTnLst>
                                    <p:set>
                                      <p:cBhvr>
                                        <p:cTn id="85" dur="1" fill="hold">
                                          <p:stCondLst>
                                            <p:cond delay="0"/>
                                          </p:stCondLst>
                                        </p:cTn>
                                        <p:tgtEl>
                                          <p:spTgt spid="14"/>
                                        </p:tgtEl>
                                        <p:attrNameLst>
                                          <p:attrName>style.visibility</p:attrName>
                                        </p:attrNameLst>
                                      </p:cBhvr>
                                      <p:to>
                                        <p:strVal val="visible"/>
                                      </p:to>
                                    </p:set>
                                    <p:animEffect transition="in" filter="fade">
                                      <p:cBhvr>
                                        <p:cTn id="86" dur="500"/>
                                        <p:tgtEl>
                                          <p:spTgt spid="14"/>
                                        </p:tgtEl>
                                      </p:cBhvr>
                                    </p:animEffect>
                                  </p:childTnLst>
                                </p:cTn>
                              </p:par>
                            </p:childTnLst>
                          </p:cTn>
                        </p:par>
                        <p:par>
                          <p:cTn id="87" fill="hold">
                            <p:stCondLst>
                              <p:cond delay="2000"/>
                            </p:stCondLst>
                            <p:childTnLst>
                              <p:par>
                                <p:cTn id="88" presetID="10" presetClass="exit" presetSubtype="0" fill="hold" nodeType="afterEffect">
                                  <p:stCondLst>
                                    <p:cond delay="0"/>
                                  </p:stCondLst>
                                  <p:childTnLst>
                                    <p:animEffect transition="out" filter="fade">
                                      <p:cBhvr>
                                        <p:cTn id="89" dur="500"/>
                                        <p:tgtEl>
                                          <p:spTgt spid="10"/>
                                        </p:tgtEl>
                                      </p:cBhvr>
                                    </p:animEffect>
                                    <p:set>
                                      <p:cBhvr>
                                        <p:cTn id="90" dur="1" fill="hold">
                                          <p:stCondLst>
                                            <p:cond delay="499"/>
                                          </p:stCondLst>
                                        </p:cTn>
                                        <p:tgtEl>
                                          <p:spTgt spid="10"/>
                                        </p:tgtEl>
                                        <p:attrNameLst>
                                          <p:attrName>style.visibility</p:attrName>
                                        </p:attrNameLst>
                                      </p:cBhvr>
                                      <p:to>
                                        <p:strVal val="hidden"/>
                                      </p:to>
                                    </p:set>
                                  </p:childTnLst>
                                </p:cTn>
                              </p:par>
                              <p:par>
                                <p:cTn id="91" presetID="10" presetClass="exit" presetSubtype="0" fill="hold" nodeType="withEffect">
                                  <p:stCondLst>
                                    <p:cond delay="0"/>
                                  </p:stCondLst>
                                  <p:childTnLst>
                                    <p:animEffect transition="out" filter="fade">
                                      <p:cBhvr>
                                        <p:cTn id="92" dur="500"/>
                                        <p:tgtEl>
                                          <p:spTgt spid="11"/>
                                        </p:tgtEl>
                                      </p:cBhvr>
                                    </p:animEffect>
                                    <p:set>
                                      <p:cBhvr>
                                        <p:cTn id="93" dur="1" fill="hold">
                                          <p:stCondLst>
                                            <p:cond delay="499"/>
                                          </p:stCondLst>
                                        </p:cTn>
                                        <p:tgtEl>
                                          <p:spTgt spid="11"/>
                                        </p:tgtEl>
                                        <p:attrNameLst>
                                          <p:attrName>style.visibility</p:attrName>
                                        </p:attrNameLst>
                                      </p:cBhvr>
                                      <p:to>
                                        <p:strVal val="hidden"/>
                                      </p:to>
                                    </p:set>
                                  </p:childTnLst>
                                </p:cTn>
                              </p:par>
                              <p:par>
                                <p:cTn id="94" presetID="10" presetClass="exit" presetSubtype="0" fill="hold" nodeType="withEffect">
                                  <p:stCondLst>
                                    <p:cond delay="0"/>
                                  </p:stCondLst>
                                  <p:childTnLst>
                                    <p:animEffect transition="out" filter="fade">
                                      <p:cBhvr>
                                        <p:cTn id="95" dur="500"/>
                                        <p:tgtEl>
                                          <p:spTgt spid="12"/>
                                        </p:tgtEl>
                                      </p:cBhvr>
                                    </p:animEffect>
                                    <p:set>
                                      <p:cBhvr>
                                        <p:cTn id="96" dur="1" fill="hold">
                                          <p:stCondLst>
                                            <p:cond delay="499"/>
                                          </p:stCondLst>
                                        </p:cTn>
                                        <p:tgtEl>
                                          <p:spTgt spid="12"/>
                                        </p:tgtEl>
                                        <p:attrNameLst>
                                          <p:attrName>style.visibility</p:attrName>
                                        </p:attrNameLst>
                                      </p:cBhvr>
                                      <p:to>
                                        <p:strVal val="hidden"/>
                                      </p:to>
                                    </p:set>
                                  </p:childTnLst>
                                </p:cTn>
                              </p:par>
                              <p:par>
                                <p:cTn id="97" presetID="10" presetClass="exit" presetSubtype="0" fill="hold" nodeType="withEffect">
                                  <p:stCondLst>
                                    <p:cond delay="0"/>
                                  </p:stCondLst>
                                  <p:childTnLst>
                                    <p:animEffect transition="out" filter="fade">
                                      <p:cBhvr>
                                        <p:cTn id="98" dur="500"/>
                                        <p:tgtEl>
                                          <p:spTgt spid="13"/>
                                        </p:tgtEl>
                                      </p:cBhvr>
                                    </p:animEffect>
                                    <p:set>
                                      <p:cBhvr>
                                        <p:cTn id="99" dur="1" fill="hold">
                                          <p:stCondLst>
                                            <p:cond delay="499"/>
                                          </p:stCondLst>
                                        </p:cTn>
                                        <p:tgtEl>
                                          <p:spTgt spid="13"/>
                                        </p:tgtEl>
                                        <p:attrNameLst>
                                          <p:attrName>style.visibility</p:attrName>
                                        </p:attrNameLst>
                                      </p:cBhvr>
                                      <p:to>
                                        <p:strVal val="hidden"/>
                                      </p:to>
                                    </p:set>
                                  </p:childTnLst>
                                </p:cTn>
                              </p:par>
                              <p:par>
                                <p:cTn id="100" presetID="10" presetClass="exit" presetSubtype="0" fill="hold" nodeType="withEffect">
                                  <p:stCondLst>
                                    <p:cond delay="0"/>
                                  </p:stCondLst>
                                  <p:childTnLst>
                                    <p:animEffect transition="out" filter="fade">
                                      <p:cBhvr>
                                        <p:cTn id="101" dur="500"/>
                                        <p:tgtEl>
                                          <p:spTgt spid="14"/>
                                        </p:tgtEl>
                                      </p:cBhvr>
                                    </p:animEffect>
                                    <p:set>
                                      <p:cBhvr>
                                        <p:cTn id="102" dur="1" fill="hold">
                                          <p:stCondLst>
                                            <p:cond delay="499"/>
                                          </p:stCondLst>
                                        </p:cTn>
                                        <p:tgtEl>
                                          <p:spTgt spid="14"/>
                                        </p:tgtEl>
                                        <p:attrNameLst>
                                          <p:attrName>style.visibility</p:attrName>
                                        </p:attrNameLst>
                                      </p:cBhvr>
                                      <p:to>
                                        <p:strVal val="hidden"/>
                                      </p:to>
                                    </p:set>
                                  </p:childTnLst>
                                </p:cTn>
                              </p:par>
                            </p:childTnLst>
                          </p:cTn>
                        </p:par>
                        <p:par>
                          <p:cTn id="103" fill="hold">
                            <p:stCondLst>
                              <p:cond delay="2500"/>
                            </p:stCondLst>
                            <p:childTnLst>
                              <p:par>
                                <p:cTn id="104" presetID="10" presetClass="entr" presetSubtype="0" fill="hold" nodeType="afterEffect">
                                  <p:stCondLst>
                                    <p:cond delay="0"/>
                                  </p:stCondLst>
                                  <p:childTnLst>
                                    <p:set>
                                      <p:cBhvr>
                                        <p:cTn id="105" dur="1" fill="hold">
                                          <p:stCondLst>
                                            <p:cond delay="0"/>
                                          </p:stCondLst>
                                        </p:cTn>
                                        <p:tgtEl>
                                          <p:spTgt spid="10"/>
                                        </p:tgtEl>
                                        <p:attrNameLst>
                                          <p:attrName>style.visibility</p:attrName>
                                        </p:attrNameLst>
                                      </p:cBhvr>
                                      <p:to>
                                        <p:strVal val="visible"/>
                                      </p:to>
                                    </p:set>
                                    <p:animEffect transition="in" filter="fade">
                                      <p:cBhvr>
                                        <p:cTn id="106" dur="500"/>
                                        <p:tgtEl>
                                          <p:spTgt spid="10"/>
                                        </p:tgtEl>
                                      </p:cBhvr>
                                    </p:animEffect>
                                  </p:childTnLst>
                                </p:cTn>
                              </p:par>
                              <p:par>
                                <p:cTn id="107" presetID="10" presetClass="entr" presetSubtype="0" fill="hold" nodeType="withEffect">
                                  <p:stCondLst>
                                    <p:cond delay="0"/>
                                  </p:stCondLst>
                                  <p:childTnLst>
                                    <p:set>
                                      <p:cBhvr>
                                        <p:cTn id="108" dur="1" fill="hold">
                                          <p:stCondLst>
                                            <p:cond delay="0"/>
                                          </p:stCondLst>
                                        </p:cTn>
                                        <p:tgtEl>
                                          <p:spTgt spid="11"/>
                                        </p:tgtEl>
                                        <p:attrNameLst>
                                          <p:attrName>style.visibility</p:attrName>
                                        </p:attrNameLst>
                                      </p:cBhvr>
                                      <p:to>
                                        <p:strVal val="visible"/>
                                      </p:to>
                                    </p:set>
                                    <p:animEffect transition="in" filter="fade">
                                      <p:cBhvr>
                                        <p:cTn id="109" dur="500"/>
                                        <p:tgtEl>
                                          <p:spTgt spid="11"/>
                                        </p:tgtEl>
                                      </p:cBhvr>
                                    </p:animEffect>
                                  </p:childTnLst>
                                </p:cTn>
                              </p:par>
                              <p:par>
                                <p:cTn id="110" presetID="10" presetClass="entr" presetSubtype="0" fill="hold" nodeType="withEffect">
                                  <p:stCondLst>
                                    <p:cond delay="0"/>
                                  </p:stCondLst>
                                  <p:childTnLst>
                                    <p:set>
                                      <p:cBhvr>
                                        <p:cTn id="111" dur="1" fill="hold">
                                          <p:stCondLst>
                                            <p:cond delay="0"/>
                                          </p:stCondLst>
                                        </p:cTn>
                                        <p:tgtEl>
                                          <p:spTgt spid="12"/>
                                        </p:tgtEl>
                                        <p:attrNameLst>
                                          <p:attrName>style.visibility</p:attrName>
                                        </p:attrNameLst>
                                      </p:cBhvr>
                                      <p:to>
                                        <p:strVal val="visible"/>
                                      </p:to>
                                    </p:set>
                                    <p:animEffect transition="in" filter="fade">
                                      <p:cBhvr>
                                        <p:cTn id="112" dur="500"/>
                                        <p:tgtEl>
                                          <p:spTgt spid="12"/>
                                        </p:tgtEl>
                                      </p:cBhvr>
                                    </p:animEffect>
                                  </p:childTnLst>
                                </p:cTn>
                              </p:par>
                              <p:par>
                                <p:cTn id="113" presetID="10" presetClass="entr" presetSubtype="0" fill="hold" nodeType="withEffect">
                                  <p:stCondLst>
                                    <p:cond delay="0"/>
                                  </p:stCondLst>
                                  <p:childTnLst>
                                    <p:set>
                                      <p:cBhvr>
                                        <p:cTn id="114" dur="1" fill="hold">
                                          <p:stCondLst>
                                            <p:cond delay="0"/>
                                          </p:stCondLst>
                                        </p:cTn>
                                        <p:tgtEl>
                                          <p:spTgt spid="13"/>
                                        </p:tgtEl>
                                        <p:attrNameLst>
                                          <p:attrName>style.visibility</p:attrName>
                                        </p:attrNameLst>
                                      </p:cBhvr>
                                      <p:to>
                                        <p:strVal val="visible"/>
                                      </p:to>
                                    </p:set>
                                    <p:animEffect transition="in" filter="fade">
                                      <p:cBhvr>
                                        <p:cTn id="115" dur="500"/>
                                        <p:tgtEl>
                                          <p:spTgt spid="13"/>
                                        </p:tgtEl>
                                      </p:cBhvr>
                                    </p:animEffect>
                                  </p:childTnLst>
                                </p:cTn>
                              </p:par>
                              <p:par>
                                <p:cTn id="116" presetID="10" presetClass="entr" presetSubtype="0" fill="hold" nodeType="withEffect">
                                  <p:stCondLst>
                                    <p:cond delay="0"/>
                                  </p:stCondLst>
                                  <p:childTnLst>
                                    <p:set>
                                      <p:cBhvr>
                                        <p:cTn id="117" dur="1" fill="hold">
                                          <p:stCondLst>
                                            <p:cond delay="0"/>
                                          </p:stCondLst>
                                        </p:cTn>
                                        <p:tgtEl>
                                          <p:spTgt spid="14"/>
                                        </p:tgtEl>
                                        <p:attrNameLst>
                                          <p:attrName>style.visibility</p:attrName>
                                        </p:attrNameLst>
                                      </p:cBhvr>
                                      <p:to>
                                        <p:strVal val="visible"/>
                                      </p:to>
                                    </p:set>
                                    <p:animEffect transition="in" filter="fade">
                                      <p:cBhvr>
                                        <p:cTn id="118" dur="500"/>
                                        <p:tgtEl>
                                          <p:spTgt spid="14"/>
                                        </p:tgtEl>
                                      </p:cBhvr>
                                    </p:animEffect>
                                  </p:childTnLst>
                                </p:cTn>
                              </p:par>
                            </p:childTnLst>
                          </p:cTn>
                        </p:par>
                      </p:childTnLst>
                    </p:cTn>
                  </p:par>
                  <p:par>
                    <p:cTn id="119" fill="hold">
                      <p:stCondLst>
                        <p:cond delay="indefinite"/>
                      </p:stCondLst>
                      <p:childTnLst>
                        <p:par>
                          <p:cTn id="120" fill="hold">
                            <p:stCondLst>
                              <p:cond delay="0"/>
                            </p:stCondLst>
                            <p:childTnLst>
                              <p:par>
                                <p:cTn id="121" presetID="10" presetClass="exit" presetSubtype="0" fill="hold" nodeType="clickEffect">
                                  <p:stCondLst>
                                    <p:cond delay="0"/>
                                  </p:stCondLst>
                                  <p:childTnLst>
                                    <p:animEffect transition="out" filter="fade">
                                      <p:cBhvr>
                                        <p:cTn id="122" dur="500"/>
                                        <p:tgtEl>
                                          <p:spTgt spid="25"/>
                                        </p:tgtEl>
                                      </p:cBhvr>
                                    </p:animEffect>
                                    <p:set>
                                      <p:cBhvr>
                                        <p:cTn id="123" dur="1" fill="hold">
                                          <p:stCondLst>
                                            <p:cond delay="499"/>
                                          </p:stCondLst>
                                        </p:cTn>
                                        <p:tgtEl>
                                          <p:spTgt spid="25"/>
                                        </p:tgtEl>
                                        <p:attrNameLst>
                                          <p:attrName>style.visibility</p:attrName>
                                        </p:attrNameLst>
                                      </p:cBhvr>
                                      <p:to>
                                        <p:strVal val="hidden"/>
                                      </p:to>
                                    </p:set>
                                  </p:childTnLst>
                                </p:cTn>
                              </p:par>
                              <p:par>
                                <p:cTn id="124" presetID="10" presetClass="exit" presetSubtype="0" fill="hold" grpId="0" nodeType="withEffect">
                                  <p:stCondLst>
                                    <p:cond delay="0"/>
                                  </p:stCondLst>
                                  <p:childTnLst>
                                    <p:animEffect transition="out" filter="fade">
                                      <p:cBhvr>
                                        <p:cTn id="125" dur="500"/>
                                        <p:tgtEl>
                                          <p:spTgt spid="27"/>
                                        </p:tgtEl>
                                      </p:cBhvr>
                                    </p:animEffect>
                                    <p:set>
                                      <p:cBhvr>
                                        <p:cTn id="126" dur="1" fill="hold">
                                          <p:stCondLst>
                                            <p:cond delay="499"/>
                                          </p:stCondLst>
                                        </p:cTn>
                                        <p:tgtEl>
                                          <p:spTgt spid="27"/>
                                        </p:tgtEl>
                                        <p:attrNameLst>
                                          <p:attrName>style.visibility</p:attrName>
                                        </p:attrNameLst>
                                      </p:cBhvr>
                                      <p:to>
                                        <p:strVal val="hidden"/>
                                      </p:to>
                                    </p:set>
                                  </p:childTnLst>
                                </p:cTn>
                              </p:par>
                            </p:childTnLst>
                          </p:cTn>
                        </p:par>
                        <p:par>
                          <p:cTn id="127" fill="hold">
                            <p:stCondLst>
                              <p:cond delay="500"/>
                            </p:stCondLst>
                            <p:childTnLst>
                              <p:par>
                                <p:cTn id="128" presetID="10" presetClass="entr" presetSubtype="0" fill="hold" nodeType="afterEffect">
                                  <p:stCondLst>
                                    <p:cond delay="0"/>
                                  </p:stCondLst>
                                  <p:childTnLst>
                                    <p:set>
                                      <p:cBhvr>
                                        <p:cTn id="129" dur="1" fill="hold">
                                          <p:stCondLst>
                                            <p:cond delay="0"/>
                                          </p:stCondLst>
                                        </p:cTn>
                                        <p:tgtEl>
                                          <p:spTgt spid="25"/>
                                        </p:tgtEl>
                                        <p:attrNameLst>
                                          <p:attrName>style.visibility</p:attrName>
                                        </p:attrNameLst>
                                      </p:cBhvr>
                                      <p:to>
                                        <p:strVal val="visible"/>
                                      </p:to>
                                    </p:set>
                                    <p:animEffect transition="in" filter="fade">
                                      <p:cBhvr>
                                        <p:cTn id="130" dur="500"/>
                                        <p:tgtEl>
                                          <p:spTgt spid="25"/>
                                        </p:tgtEl>
                                      </p:cBhvr>
                                    </p:animEffect>
                                  </p:childTnLst>
                                </p:cTn>
                              </p:par>
                            </p:childTnLst>
                          </p:cTn>
                        </p:par>
                        <p:par>
                          <p:cTn id="131" fill="hold">
                            <p:stCondLst>
                              <p:cond delay="1000"/>
                            </p:stCondLst>
                            <p:childTnLst>
                              <p:par>
                                <p:cTn id="132" presetID="10" presetClass="exit" presetSubtype="0" fill="hold" nodeType="afterEffect">
                                  <p:stCondLst>
                                    <p:cond delay="0"/>
                                  </p:stCondLst>
                                  <p:childTnLst>
                                    <p:animEffect transition="out" filter="fade">
                                      <p:cBhvr>
                                        <p:cTn id="133" dur="500"/>
                                        <p:tgtEl>
                                          <p:spTgt spid="25"/>
                                        </p:tgtEl>
                                      </p:cBhvr>
                                    </p:animEffect>
                                    <p:set>
                                      <p:cBhvr>
                                        <p:cTn id="134" dur="1" fill="hold">
                                          <p:stCondLst>
                                            <p:cond delay="499"/>
                                          </p:stCondLst>
                                        </p:cTn>
                                        <p:tgtEl>
                                          <p:spTgt spid="25"/>
                                        </p:tgtEl>
                                        <p:attrNameLst>
                                          <p:attrName>style.visibility</p:attrName>
                                        </p:attrNameLst>
                                      </p:cBhvr>
                                      <p:to>
                                        <p:strVal val="hidden"/>
                                      </p:to>
                                    </p:set>
                                  </p:childTnLst>
                                </p:cTn>
                              </p:par>
                            </p:childTnLst>
                          </p:cTn>
                        </p:par>
                        <p:par>
                          <p:cTn id="135" fill="hold">
                            <p:stCondLst>
                              <p:cond delay="1500"/>
                            </p:stCondLst>
                            <p:childTnLst>
                              <p:par>
                                <p:cTn id="136" presetID="10" presetClass="entr" presetSubtype="0" fill="hold" nodeType="afterEffect">
                                  <p:stCondLst>
                                    <p:cond delay="0"/>
                                  </p:stCondLst>
                                  <p:childTnLst>
                                    <p:set>
                                      <p:cBhvr>
                                        <p:cTn id="137" dur="1" fill="hold">
                                          <p:stCondLst>
                                            <p:cond delay="0"/>
                                          </p:stCondLst>
                                        </p:cTn>
                                        <p:tgtEl>
                                          <p:spTgt spid="25"/>
                                        </p:tgtEl>
                                        <p:attrNameLst>
                                          <p:attrName>style.visibility</p:attrName>
                                        </p:attrNameLst>
                                      </p:cBhvr>
                                      <p:to>
                                        <p:strVal val="visible"/>
                                      </p:to>
                                    </p:set>
                                    <p:animEffect transition="in" filter="fade">
                                      <p:cBhvr>
                                        <p:cTn id="138" dur="500"/>
                                        <p:tgtEl>
                                          <p:spTgt spid="25"/>
                                        </p:tgtEl>
                                      </p:cBhvr>
                                    </p:animEffect>
                                  </p:childTnLst>
                                </p:cTn>
                              </p:par>
                            </p:childTnLst>
                          </p:cTn>
                        </p:par>
                        <p:par>
                          <p:cTn id="139" fill="hold">
                            <p:stCondLst>
                              <p:cond delay="2000"/>
                            </p:stCondLst>
                            <p:childTnLst>
                              <p:par>
                                <p:cTn id="140" presetID="10" presetClass="exit" presetSubtype="0" fill="hold" nodeType="afterEffect">
                                  <p:stCondLst>
                                    <p:cond delay="0"/>
                                  </p:stCondLst>
                                  <p:childTnLst>
                                    <p:animEffect transition="out" filter="fade">
                                      <p:cBhvr>
                                        <p:cTn id="141" dur="500"/>
                                        <p:tgtEl>
                                          <p:spTgt spid="25"/>
                                        </p:tgtEl>
                                      </p:cBhvr>
                                    </p:animEffect>
                                    <p:set>
                                      <p:cBhvr>
                                        <p:cTn id="142" dur="1" fill="hold">
                                          <p:stCondLst>
                                            <p:cond delay="499"/>
                                          </p:stCondLst>
                                        </p:cTn>
                                        <p:tgtEl>
                                          <p:spTgt spid="25"/>
                                        </p:tgtEl>
                                        <p:attrNameLst>
                                          <p:attrName>style.visibility</p:attrName>
                                        </p:attrNameLst>
                                      </p:cBhvr>
                                      <p:to>
                                        <p:strVal val="hidden"/>
                                      </p:to>
                                    </p:set>
                                  </p:childTnLst>
                                </p:cTn>
                              </p:par>
                            </p:childTnLst>
                          </p:cTn>
                        </p:par>
                        <p:par>
                          <p:cTn id="143" fill="hold">
                            <p:stCondLst>
                              <p:cond delay="2500"/>
                            </p:stCondLst>
                            <p:childTnLst>
                              <p:par>
                                <p:cTn id="144" presetID="10" presetClass="entr" presetSubtype="0" fill="hold" nodeType="afterEffect">
                                  <p:stCondLst>
                                    <p:cond delay="0"/>
                                  </p:stCondLst>
                                  <p:childTnLst>
                                    <p:set>
                                      <p:cBhvr>
                                        <p:cTn id="145" dur="1" fill="hold">
                                          <p:stCondLst>
                                            <p:cond delay="0"/>
                                          </p:stCondLst>
                                        </p:cTn>
                                        <p:tgtEl>
                                          <p:spTgt spid="25"/>
                                        </p:tgtEl>
                                        <p:attrNameLst>
                                          <p:attrName>style.visibility</p:attrName>
                                        </p:attrNameLst>
                                      </p:cBhvr>
                                      <p:to>
                                        <p:strVal val="visible"/>
                                      </p:to>
                                    </p:set>
                                    <p:animEffect transition="in" filter="fade">
                                      <p:cBhvr>
                                        <p:cTn id="146" dur="500"/>
                                        <p:tgtEl>
                                          <p:spTgt spid="25"/>
                                        </p:tgtEl>
                                      </p:cBhvr>
                                    </p:animEffect>
                                  </p:childTnLst>
                                </p:cTn>
                              </p:par>
                            </p:childTnLst>
                          </p:cTn>
                        </p:par>
                      </p:childTnLst>
                    </p:cTn>
                  </p:par>
                  <p:par>
                    <p:cTn id="147" fill="hold">
                      <p:stCondLst>
                        <p:cond delay="indefinite"/>
                      </p:stCondLst>
                      <p:childTnLst>
                        <p:par>
                          <p:cTn id="148" fill="hold">
                            <p:stCondLst>
                              <p:cond delay="0"/>
                            </p:stCondLst>
                            <p:childTnLst>
                              <p:par>
                                <p:cTn id="149" presetID="10" presetClass="entr" presetSubtype="0" fill="hold" nodeType="clickEffect">
                                  <p:stCondLst>
                                    <p:cond delay="0"/>
                                  </p:stCondLst>
                                  <p:childTnLst>
                                    <p:set>
                                      <p:cBhvr>
                                        <p:cTn id="150" dur="1" fill="hold">
                                          <p:stCondLst>
                                            <p:cond delay="0"/>
                                          </p:stCondLst>
                                        </p:cTn>
                                        <p:tgtEl>
                                          <p:spTgt spid="30"/>
                                        </p:tgtEl>
                                        <p:attrNameLst>
                                          <p:attrName>style.visibility</p:attrName>
                                        </p:attrNameLst>
                                      </p:cBhvr>
                                      <p:to>
                                        <p:strVal val="visible"/>
                                      </p:to>
                                    </p:set>
                                    <p:animEffect transition="in" filter="fade">
                                      <p:cBhvr>
                                        <p:cTn id="151" dur="500"/>
                                        <p:tgtEl>
                                          <p:spTgt spid="30"/>
                                        </p:tgtEl>
                                      </p:cBhvr>
                                    </p:animEffect>
                                  </p:childTnLst>
                                </p:cTn>
                              </p:par>
                            </p:childTnLst>
                          </p:cTn>
                        </p:par>
                      </p:childTnLst>
                    </p:cTn>
                  </p:par>
                  <p:par>
                    <p:cTn id="152" fill="hold">
                      <p:stCondLst>
                        <p:cond delay="indefinite"/>
                      </p:stCondLst>
                      <p:childTnLst>
                        <p:par>
                          <p:cTn id="153" fill="hold">
                            <p:stCondLst>
                              <p:cond delay="0"/>
                            </p:stCondLst>
                            <p:childTnLst>
                              <p:par>
                                <p:cTn id="154" presetID="10" presetClass="entr" presetSubtype="0" fill="hold" nodeType="clickEffect">
                                  <p:stCondLst>
                                    <p:cond delay="0"/>
                                  </p:stCondLst>
                                  <p:childTnLst>
                                    <p:set>
                                      <p:cBhvr>
                                        <p:cTn id="155" dur="1" fill="hold">
                                          <p:stCondLst>
                                            <p:cond delay="0"/>
                                          </p:stCondLst>
                                        </p:cTn>
                                        <p:tgtEl>
                                          <p:spTgt spid="32"/>
                                        </p:tgtEl>
                                        <p:attrNameLst>
                                          <p:attrName>style.visibility</p:attrName>
                                        </p:attrNameLst>
                                      </p:cBhvr>
                                      <p:to>
                                        <p:strVal val="visible"/>
                                      </p:to>
                                    </p:set>
                                    <p:animEffect transition="in" filter="fade">
                                      <p:cBhvr>
                                        <p:cTn id="156" dur="500"/>
                                        <p:tgtEl>
                                          <p:spTgt spid="32"/>
                                        </p:tgtEl>
                                      </p:cBhvr>
                                    </p:animEffect>
                                  </p:childTnLst>
                                </p:cTn>
                              </p:par>
                            </p:childTnLst>
                          </p:cTn>
                        </p:par>
                      </p:childTnLst>
                    </p:cTn>
                  </p:par>
                  <p:par>
                    <p:cTn id="157" fill="hold">
                      <p:stCondLst>
                        <p:cond delay="indefinite"/>
                      </p:stCondLst>
                      <p:childTnLst>
                        <p:par>
                          <p:cTn id="158" fill="hold">
                            <p:stCondLst>
                              <p:cond delay="0"/>
                            </p:stCondLst>
                            <p:childTnLst>
                              <p:par>
                                <p:cTn id="159" presetID="10" presetClass="exit" presetSubtype="0" fill="hold" nodeType="clickEffect">
                                  <p:stCondLst>
                                    <p:cond delay="0"/>
                                  </p:stCondLst>
                                  <p:childTnLst>
                                    <p:animEffect transition="out" filter="fade">
                                      <p:cBhvr>
                                        <p:cTn id="160" dur="500"/>
                                        <p:tgtEl>
                                          <p:spTgt spid="10"/>
                                        </p:tgtEl>
                                      </p:cBhvr>
                                    </p:animEffect>
                                    <p:set>
                                      <p:cBhvr>
                                        <p:cTn id="161" dur="1" fill="hold">
                                          <p:stCondLst>
                                            <p:cond delay="499"/>
                                          </p:stCondLst>
                                        </p:cTn>
                                        <p:tgtEl>
                                          <p:spTgt spid="10"/>
                                        </p:tgtEl>
                                        <p:attrNameLst>
                                          <p:attrName>style.visibility</p:attrName>
                                        </p:attrNameLst>
                                      </p:cBhvr>
                                      <p:to>
                                        <p:strVal val="hidden"/>
                                      </p:to>
                                    </p:set>
                                  </p:childTnLst>
                                </p:cTn>
                              </p:par>
                              <p:par>
                                <p:cTn id="162" presetID="10" presetClass="exit" presetSubtype="0" fill="hold" nodeType="withEffect">
                                  <p:stCondLst>
                                    <p:cond delay="0"/>
                                  </p:stCondLst>
                                  <p:childTnLst>
                                    <p:animEffect transition="out" filter="fade">
                                      <p:cBhvr>
                                        <p:cTn id="163" dur="500"/>
                                        <p:tgtEl>
                                          <p:spTgt spid="11"/>
                                        </p:tgtEl>
                                      </p:cBhvr>
                                    </p:animEffect>
                                    <p:set>
                                      <p:cBhvr>
                                        <p:cTn id="164" dur="1" fill="hold">
                                          <p:stCondLst>
                                            <p:cond delay="499"/>
                                          </p:stCondLst>
                                        </p:cTn>
                                        <p:tgtEl>
                                          <p:spTgt spid="11"/>
                                        </p:tgtEl>
                                        <p:attrNameLst>
                                          <p:attrName>style.visibility</p:attrName>
                                        </p:attrNameLst>
                                      </p:cBhvr>
                                      <p:to>
                                        <p:strVal val="hidden"/>
                                      </p:to>
                                    </p:set>
                                  </p:childTnLst>
                                </p:cTn>
                              </p:par>
                              <p:par>
                                <p:cTn id="165" presetID="10" presetClass="exit" presetSubtype="0" fill="hold" nodeType="withEffect">
                                  <p:stCondLst>
                                    <p:cond delay="0"/>
                                  </p:stCondLst>
                                  <p:childTnLst>
                                    <p:animEffect transition="out" filter="fade">
                                      <p:cBhvr>
                                        <p:cTn id="166" dur="500"/>
                                        <p:tgtEl>
                                          <p:spTgt spid="12"/>
                                        </p:tgtEl>
                                      </p:cBhvr>
                                    </p:animEffect>
                                    <p:set>
                                      <p:cBhvr>
                                        <p:cTn id="167" dur="1" fill="hold">
                                          <p:stCondLst>
                                            <p:cond delay="499"/>
                                          </p:stCondLst>
                                        </p:cTn>
                                        <p:tgtEl>
                                          <p:spTgt spid="12"/>
                                        </p:tgtEl>
                                        <p:attrNameLst>
                                          <p:attrName>style.visibility</p:attrName>
                                        </p:attrNameLst>
                                      </p:cBhvr>
                                      <p:to>
                                        <p:strVal val="hidden"/>
                                      </p:to>
                                    </p:set>
                                  </p:childTnLst>
                                </p:cTn>
                              </p:par>
                              <p:par>
                                <p:cTn id="168" presetID="10" presetClass="exit" presetSubtype="0" fill="hold" nodeType="withEffect">
                                  <p:stCondLst>
                                    <p:cond delay="0"/>
                                  </p:stCondLst>
                                  <p:childTnLst>
                                    <p:animEffect transition="out" filter="fade">
                                      <p:cBhvr>
                                        <p:cTn id="169" dur="500"/>
                                        <p:tgtEl>
                                          <p:spTgt spid="13"/>
                                        </p:tgtEl>
                                      </p:cBhvr>
                                    </p:animEffect>
                                    <p:set>
                                      <p:cBhvr>
                                        <p:cTn id="170" dur="1" fill="hold">
                                          <p:stCondLst>
                                            <p:cond delay="499"/>
                                          </p:stCondLst>
                                        </p:cTn>
                                        <p:tgtEl>
                                          <p:spTgt spid="13"/>
                                        </p:tgtEl>
                                        <p:attrNameLst>
                                          <p:attrName>style.visibility</p:attrName>
                                        </p:attrNameLst>
                                      </p:cBhvr>
                                      <p:to>
                                        <p:strVal val="hidden"/>
                                      </p:to>
                                    </p:set>
                                  </p:childTnLst>
                                </p:cTn>
                              </p:par>
                              <p:par>
                                <p:cTn id="171" presetID="10" presetClass="exit" presetSubtype="0" fill="hold" nodeType="withEffect">
                                  <p:stCondLst>
                                    <p:cond delay="0"/>
                                  </p:stCondLst>
                                  <p:childTnLst>
                                    <p:animEffect transition="out" filter="fade">
                                      <p:cBhvr>
                                        <p:cTn id="172" dur="500"/>
                                        <p:tgtEl>
                                          <p:spTgt spid="14"/>
                                        </p:tgtEl>
                                      </p:cBhvr>
                                    </p:animEffect>
                                    <p:set>
                                      <p:cBhvr>
                                        <p:cTn id="173" dur="1" fill="hold">
                                          <p:stCondLst>
                                            <p:cond delay="499"/>
                                          </p:stCondLst>
                                        </p:cTn>
                                        <p:tgtEl>
                                          <p:spTgt spid="14"/>
                                        </p:tgtEl>
                                        <p:attrNameLst>
                                          <p:attrName>style.visibility</p:attrName>
                                        </p:attrNameLst>
                                      </p:cBhvr>
                                      <p:to>
                                        <p:strVal val="hidden"/>
                                      </p:to>
                                    </p:set>
                                  </p:childTnLst>
                                </p:cTn>
                              </p:par>
                              <p:par>
                                <p:cTn id="174" presetID="10" presetClass="entr" presetSubtype="0" fill="hold" nodeType="withEffect">
                                  <p:stCondLst>
                                    <p:cond delay="0"/>
                                  </p:stCondLst>
                                  <p:childTnLst>
                                    <p:set>
                                      <p:cBhvr>
                                        <p:cTn id="175" dur="1" fill="hold">
                                          <p:stCondLst>
                                            <p:cond delay="0"/>
                                          </p:stCondLst>
                                        </p:cTn>
                                        <p:tgtEl>
                                          <p:spTgt spid="34"/>
                                        </p:tgtEl>
                                        <p:attrNameLst>
                                          <p:attrName>style.visibility</p:attrName>
                                        </p:attrNameLst>
                                      </p:cBhvr>
                                      <p:to>
                                        <p:strVal val="visible"/>
                                      </p:to>
                                    </p:set>
                                    <p:animEffect transition="in" filter="fade">
                                      <p:cBhvr>
                                        <p:cTn id="176" dur="500"/>
                                        <p:tgtEl>
                                          <p:spTgt spid="34"/>
                                        </p:tgtEl>
                                      </p:cBhvr>
                                    </p:animEffect>
                                  </p:childTnLst>
                                </p:cTn>
                              </p:par>
                            </p:childTnLst>
                          </p:cTn>
                        </p:par>
                        <p:par>
                          <p:cTn id="177" fill="hold">
                            <p:stCondLst>
                              <p:cond delay="500"/>
                            </p:stCondLst>
                            <p:childTnLst>
                              <p:par>
                                <p:cTn id="178" presetID="10" presetClass="entr" presetSubtype="0" fill="hold" nodeType="afterEffect">
                                  <p:stCondLst>
                                    <p:cond delay="0"/>
                                  </p:stCondLst>
                                  <p:childTnLst>
                                    <p:set>
                                      <p:cBhvr>
                                        <p:cTn id="179" dur="1" fill="hold">
                                          <p:stCondLst>
                                            <p:cond delay="0"/>
                                          </p:stCondLst>
                                        </p:cTn>
                                        <p:tgtEl>
                                          <p:spTgt spid="10"/>
                                        </p:tgtEl>
                                        <p:attrNameLst>
                                          <p:attrName>style.visibility</p:attrName>
                                        </p:attrNameLst>
                                      </p:cBhvr>
                                      <p:to>
                                        <p:strVal val="visible"/>
                                      </p:to>
                                    </p:set>
                                    <p:animEffect transition="in" filter="fade">
                                      <p:cBhvr>
                                        <p:cTn id="180" dur="500"/>
                                        <p:tgtEl>
                                          <p:spTgt spid="10"/>
                                        </p:tgtEl>
                                      </p:cBhvr>
                                    </p:animEffect>
                                  </p:childTnLst>
                                </p:cTn>
                              </p:par>
                              <p:par>
                                <p:cTn id="181" presetID="10" presetClass="entr" presetSubtype="0" fill="hold" nodeType="withEffect">
                                  <p:stCondLst>
                                    <p:cond delay="0"/>
                                  </p:stCondLst>
                                  <p:childTnLst>
                                    <p:set>
                                      <p:cBhvr>
                                        <p:cTn id="182" dur="1" fill="hold">
                                          <p:stCondLst>
                                            <p:cond delay="0"/>
                                          </p:stCondLst>
                                        </p:cTn>
                                        <p:tgtEl>
                                          <p:spTgt spid="11"/>
                                        </p:tgtEl>
                                        <p:attrNameLst>
                                          <p:attrName>style.visibility</p:attrName>
                                        </p:attrNameLst>
                                      </p:cBhvr>
                                      <p:to>
                                        <p:strVal val="visible"/>
                                      </p:to>
                                    </p:set>
                                    <p:animEffect transition="in" filter="fade">
                                      <p:cBhvr>
                                        <p:cTn id="183" dur="500"/>
                                        <p:tgtEl>
                                          <p:spTgt spid="11"/>
                                        </p:tgtEl>
                                      </p:cBhvr>
                                    </p:animEffect>
                                  </p:childTnLst>
                                </p:cTn>
                              </p:par>
                              <p:par>
                                <p:cTn id="184" presetID="10" presetClass="entr" presetSubtype="0" fill="hold" nodeType="withEffect">
                                  <p:stCondLst>
                                    <p:cond delay="0"/>
                                  </p:stCondLst>
                                  <p:childTnLst>
                                    <p:set>
                                      <p:cBhvr>
                                        <p:cTn id="185" dur="1" fill="hold">
                                          <p:stCondLst>
                                            <p:cond delay="0"/>
                                          </p:stCondLst>
                                        </p:cTn>
                                        <p:tgtEl>
                                          <p:spTgt spid="12"/>
                                        </p:tgtEl>
                                        <p:attrNameLst>
                                          <p:attrName>style.visibility</p:attrName>
                                        </p:attrNameLst>
                                      </p:cBhvr>
                                      <p:to>
                                        <p:strVal val="visible"/>
                                      </p:to>
                                    </p:set>
                                    <p:animEffect transition="in" filter="fade">
                                      <p:cBhvr>
                                        <p:cTn id="186" dur="500"/>
                                        <p:tgtEl>
                                          <p:spTgt spid="12"/>
                                        </p:tgtEl>
                                      </p:cBhvr>
                                    </p:animEffect>
                                  </p:childTnLst>
                                </p:cTn>
                              </p:par>
                              <p:par>
                                <p:cTn id="187" presetID="10" presetClass="entr" presetSubtype="0" fill="hold" nodeType="withEffect">
                                  <p:stCondLst>
                                    <p:cond delay="0"/>
                                  </p:stCondLst>
                                  <p:childTnLst>
                                    <p:set>
                                      <p:cBhvr>
                                        <p:cTn id="188" dur="1" fill="hold">
                                          <p:stCondLst>
                                            <p:cond delay="0"/>
                                          </p:stCondLst>
                                        </p:cTn>
                                        <p:tgtEl>
                                          <p:spTgt spid="13"/>
                                        </p:tgtEl>
                                        <p:attrNameLst>
                                          <p:attrName>style.visibility</p:attrName>
                                        </p:attrNameLst>
                                      </p:cBhvr>
                                      <p:to>
                                        <p:strVal val="visible"/>
                                      </p:to>
                                    </p:set>
                                    <p:animEffect transition="in" filter="fade">
                                      <p:cBhvr>
                                        <p:cTn id="189" dur="500"/>
                                        <p:tgtEl>
                                          <p:spTgt spid="13"/>
                                        </p:tgtEl>
                                      </p:cBhvr>
                                    </p:animEffect>
                                  </p:childTnLst>
                                </p:cTn>
                              </p:par>
                              <p:par>
                                <p:cTn id="190" presetID="10" presetClass="entr" presetSubtype="0" fill="hold" nodeType="withEffect">
                                  <p:stCondLst>
                                    <p:cond delay="0"/>
                                  </p:stCondLst>
                                  <p:childTnLst>
                                    <p:set>
                                      <p:cBhvr>
                                        <p:cTn id="191" dur="1" fill="hold">
                                          <p:stCondLst>
                                            <p:cond delay="0"/>
                                          </p:stCondLst>
                                        </p:cTn>
                                        <p:tgtEl>
                                          <p:spTgt spid="14"/>
                                        </p:tgtEl>
                                        <p:attrNameLst>
                                          <p:attrName>style.visibility</p:attrName>
                                        </p:attrNameLst>
                                      </p:cBhvr>
                                      <p:to>
                                        <p:strVal val="visible"/>
                                      </p:to>
                                    </p:set>
                                    <p:animEffect transition="in" filter="fade">
                                      <p:cBhvr>
                                        <p:cTn id="192" dur="500"/>
                                        <p:tgtEl>
                                          <p:spTgt spid="14"/>
                                        </p:tgtEl>
                                      </p:cBhvr>
                                    </p:animEffect>
                                  </p:childTnLst>
                                </p:cTn>
                              </p:par>
                            </p:childTnLst>
                          </p:cTn>
                        </p:par>
                        <p:par>
                          <p:cTn id="193" fill="hold">
                            <p:stCondLst>
                              <p:cond delay="1000"/>
                            </p:stCondLst>
                            <p:childTnLst>
                              <p:par>
                                <p:cTn id="194" presetID="10" presetClass="exit" presetSubtype="0" fill="hold" nodeType="afterEffect">
                                  <p:stCondLst>
                                    <p:cond delay="0"/>
                                  </p:stCondLst>
                                  <p:childTnLst>
                                    <p:animEffect transition="out" filter="fade">
                                      <p:cBhvr>
                                        <p:cTn id="195" dur="500"/>
                                        <p:tgtEl>
                                          <p:spTgt spid="10"/>
                                        </p:tgtEl>
                                      </p:cBhvr>
                                    </p:animEffect>
                                    <p:set>
                                      <p:cBhvr>
                                        <p:cTn id="196" dur="1" fill="hold">
                                          <p:stCondLst>
                                            <p:cond delay="499"/>
                                          </p:stCondLst>
                                        </p:cTn>
                                        <p:tgtEl>
                                          <p:spTgt spid="10"/>
                                        </p:tgtEl>
                                        <p:attrNameLst>
                                          <p:attrName>style.visibility</p:attrName>
                                        </p:attrNameLst>
                                      </p:cBhvr>
                                      <p:to>
                                        <p:strVal val="hidden"/>
                                      </p:to>
                                    </p:set>
                                  </p:childTnLst>
                                </p:cTn>
                              </p:par>
                              <p:par>
                                <p:cTn id="197" presetID="10" presetClass="exit" presetSubtype="0" fill="hold" nodeType="withEffect">
                                  <p:stCondLst>
                                    <p:cond delay="0"/>
                                  </p:stCondLst>
                                  <p:childTnLst>
                                    <p:animEffect transition="out" filter="fade">
                                      <p:cBhvr>
                                        <p:cTn id="198" dur="500"/>
                                        <p:tgtEl>
                                          <p:spTgt spid="11"/>
                                        </p:tgtEl>
                                      </p:cBhvr>
                                    </p:animEffect>
                                    <p:set>
                                      <p:cBhvr>
                                        <p:cTn id="199" dur="1" fill="hold">
                                          <p:stCondLst>
                                            <p:cond delay="499"/>
                                          </p:stCondLst>
                                        </p:cTn>
                                        <p:tgtEl>
                                          <p:spTgt spid="11"/>
                                        </p:tgtEl>
                                        <p:attrNameLst>
                                          <p:attrName>style.visibility</p:attrName>
                                        </p:attrNameLst>
                                      </p:cBhvr>
                                      <p:to>
                                        <p:strVal val="hidden"/>
                                      </p:to>
                                    </p:set>
                                  </p:childTnLst>
                                </p:cTn>
                              </p:par>
                              <p:par>
                                <p:cTn id="200" presetID="10" presetClass="exit" presetSubtype="0" fill="hold" nodeType="withEffect">
                                  <p:stCondLst>
                                    <p:cond delay="0"/>
                                  </p:stCondLst>
                                  <p:childTnLst>
                                    <p:animEffect transition="out" filter="fade">
                                      <p:cBhvr>
                                        <p:cTn id="201" dur="500"/>
                                        <p:tgtEl>
                                          <p:spTgt spid="12"/>
                                        </p:tgtEl>
                                      </p:cBhvr>
                                    </p:animEffect>
                                    <p:set>
                                      <p:cBhvr>
                                        <p:cTn id="202" dur="1" fill="hold">
                                          <p:stCondLst>
                                            <p:cond delay="499"/>
                                          </p:stCondLst>
                                        </p:cTn>
                                        <p:tgtEl>
                                          <p:spTgt spid="12"/>
                                        </p:tgtEl>
                                        <p:attrNameLst>
                                          <p:attrName>style.visibility</p:attrName>
                                        </p:attrNameLst>
                                      </p:cBhvr>
                                      <p:to>
                                        <p:strVal val="hidden"/>
                                      </p:to>
                                    </p:set>
                                  </p:childTnLst>
                                </p:cTn>
                              </p:par>
                              <p:par>
                                <p:cTn id="203" presetID="10" presetClass="exit" presetSubtype="0" fill="hold" nodeType="withEffect">
                                  <p:stCondLst>
                                    <p:cond delay="0"/>
                                  </p:stCondLst>
                                  <p:childTnLst>
                                    <p:animEffect transition="out" filter="fade">
                                      <p:cBhvr>
                                        <p:cTn id="204" dur="500"/>
                                        <p:tgtEl>
                                          <p:spTgt spid="13"/>
                                        </p:tgtEl>
                                      </p:cBhvr>
                                    </p:animEffect>
                                    <p:set>
                                      <p:cBhvr>
                                        <p:cTn id="205" dur="1" fill="hold">
                                          <p:stCondLst>
                                            <p:cond delay="499"/>
                                          </p:stCondLst>
                                        </p:cTn>
                                        <p:tgtEl>
                                          <p:spTgt spid="13"/>
                                        </p:tgtEl>
                                        <p:attrNameLst>
                                          <p:attrName>style.visibility</p:attrName>
                                        </p:attrNameLst>
                                      </p:cBhvr>
                                      <p:to>
                                        <p:strVal val="hidden"/>
                                      </p:to>
                                    </p:set>
                                  </p:childTnLst>
                                </p:cTn>
                              </p:par>
                              <p:par>
                                <p:cTn id="206" presetID="10" presetClass="exit" presetSubtype="0" fill="hold" nodeType="withEffect">
                                  <p:stCondLst>
                                    <p:cond delay="0"/>
                                  </p:stCondLst>
                                  <p:childTnLst>
                                    <p:animEffect transition="out" filter="fade">
                                      <p:cBhvr>
                                        <p:cTn id="207" dur="500"/>
                                        <p:tgtEl>
                                          <p:spTgt spid="14"/>
                                        </p:tgtEl>
                                      </p:cBhvr>
                                    </p:animEffect>
                                    <p:set>
                                      <p:cBhvr>
                                        <p:cTn id="208" dur="1" fill="hold">
                                          <p:stCondLst>
                                            <p:cond delay="499"/>
                                          </p:stCondLst>
                                        </p:cTn>
                                        <p:tgtEl>
                                          <p:spTgt spid="14"/>
                                        </p:tgtEl>
                                        <p:attrNameLst>
                                          <p:attrName>style.visibility</p:attrName>
                                        </p:attrNameLst>
                                      </p:cBhvr>
                                      <p:to>
                                        <p:strVal val="hidden"/>
                                      </p:to>
                                    </p:set>
                                  </p:childTnLst>
                                </p:cTn>
                              </p:par>
                            </p:childTnLst>
                          </p:cTn>
                        </p:par>
                        <p:par>
                          <p:cTn id="209" fill="hold">
                            <p:stCondLst>
                              <p:cond delay="1500"/>
                            </p:stCondLst>
                            <p:childTnLst>
                              <p:par>
                                <p:cTn id="210" presetID="10" presetClass="entr" presetSubtype="0" fill="hold" nodeType="afterEffect">
                                  <p:stCondLst>
                                    <p:cond delay="0"/>
                                  </p:stCondLst>
                                  <p:childTnLst>
                                    <p:set>
                                      <p:cBhvr>
                                        <p:cTn id="211" dur="1" fill="hold">
                                          <p:stCondLst>
                                            <p:cond delay="0"/>
                                          </p:stCondLst>
                                        </p:cTn>
                                        <p:tgtEl>
                                          <p:spTgt spid="10"/>
                                        </p:tgtEl>
                                        <p:attrNameLst>
                                          <p:attrName>style.visibility</p:attrName>
                                        </p:attrNameLst>
                                      </p:cBhvr>
                                      <p:to>
                                        <p:strVal val="visible"/>
                                      </p:to>
                                    </p:set>
                                    <p:animEffect transition="in" filter="fade">
                                      <p:cBhvr>
                                        <p:cTn id="212" dur="500"/>
                                        <p:tgtEl>
                                          <p:spTgt spid="10"/>
                                        </p:tgtEl>
                                      </p:cBhvr>
                                    </p:animEffect>
                                  </p:childTnLst>
                                </p:cTn>
                              </p:par>
                              <p:par>
                                <p:cTn id="213" presetID="10" presetClass="entr" presetSubtype="0" fill="hold" nodeType="withEffect">
                                  <p:stCondLst>
                                    <p:cond delay="0"/>
                                  </p:stCondLst>
                                  <p:childTnLst>
                                    <p:set>
                                      <p:cBhvr>
                                        <p:cTn id="214" dur="1" fill="hold">
                                          <p:stCondLst>
                                            <p:cond delay="0"/>
                                          </p:stCondLst>
                                        </p:cTn>
                                        <p:tgtEl>
                                          <p:spTgt spid="11"/>
                                        </p:tgtEl>
                                        <p:attrNameLst>
                                          <p:attrName>style.visibility</p:attrName>
                                        </p:attrNameLst>
                                      </p:cBhvr>
                                      <p:to>
                                        <p:strVal val="visible"/>
                                      </p:to>
                                    </p:set>
                                    <p:animEffect transition="in" filter="fade">
                                      <p:cBhvr>
                                        <p:cTn id="215" dur="500"/>
                                        <p:tgtEl>
                                          <p:spTgt spid="11"/>
                                        </p:tgtEl>
                                      </p:cBhvr>
                                    </p:animEffect>
                                  </p:childTnLst>
                                </p:cTn>
                              </p:par>
                              <p:par>
                                <p:cTn id="216" presetID="10" presetClass="entr" presetSubtype="0" fill="hold" nodeType="withEffect">
                                  <p:stCondLst>
                                    <p:cond delay="0"/>
                                  </p:stCondLst>
                                  <p:childTnLst>
                                    <p:set>
                                      <p:cBhvr>
                                        <p:cTn id="217" dur="1" fill="hold">
                                          <p:stCondLst>
                                            <p:cond delay="0"/>
                                          </p:stCondLst>
                                        </p:cTn>
                                        <p:tgtEl>
                                          <p:spTgt spid="12"/>
                                        </p:tgtEl>
                                        <p:attrNameLst>
                                          <p:attrName>style.visibility</p:attrName>
                                        </p:attrNameLst>
                                      </p:cBhvr>
                                      <p:to>
                                        <p:strVal val="visible"/>
                                      </p:to>
                                    </p:set>
                                    <p:animEffect transition="in" filter="fade">
                                      <p:cBhvr>
                                        <p:cTn id="218" dur="500"/>
                                        <p:tgtEl>
                                          <p:spTgt spid="12"/>
                                        </p:tgtEl>
                                      </p:cBhvr>
                                    </p:animEffect>
                                  </p:childTnLst>
                                </p:cTn>
                              </p:par>
                              <p:par>
                                <p:cTn id="219" presetID="10" presetClass="entr" presetSubtype="0" fill="hold" nodeType="withEffect">
                                  <p:stCondLst>
                                    <p:cond delay="0"/>
                                  </p:stCondLst>
                                  <p:childTnLst>
                                    <p:set>
                                      <p:cBhvr>
                                        <p:cTn id="220" dur="1" fill="hold">
                                          <p:stCondLst>
                                            <p:cond delay="0"/>
                                          </p:stCondLst>
                                        </p:cTn>
                                        <p:tgtEl>
                                          <p:spTgt spid="13"/>
                                        </p:tgtEl>
                                        <p:attrNameLst>
                                          <p:attrName>style.visibility</p:attrName>
                                        </p:attrNameLst>
                                      </p:cBhvr>
                                      <p:to>
                                        <p:strVal val="visible"/>
                                      </p:to>
                                    </p:set>
                                    <p:animEffect transition="in" filter="fade">
                                      <p:cBhvr>
                                        <p:cTn id="221" dur="500"/>
                                        <p:tgtEl>
                                          <p:spTgt spid="13"/>
                                        </p:tgtEl>
                                      </p:cBhvr>
                                    </p:animEffect>
                                  </p:childTnLst>
                                </p:cTn>
                              </p:par>
                              <p:par>
                                <p:cTn id="222" presetID="10" presetClass="entr" presetSubtype="0" fill="hold" nodeType="withEffect">
                                  <p:stCondLst>
                                    <p:cond delay="0"/>
                                  </p:stCondLst>
                                  <p:childTnLst>
                                    <p:set>
                                      <p:cBhvr>
                                        <p:cTn id="223" dur="1" fill="hold">
                                          <p:stCondLst>
                                            <p:cond delay="0"/>
                                          </p:stCondLst>
                                        </p:cTn>
                                        <p:tgtEl>
                                          <p:spTgt spid="14"/>
                                        </p:tgtEl>
                                        <p:attrNameLst>
                                          <p:attrName>style.visibility</p:attrName>
                                        </p:attrNameLst>
                                      </p:cBhvr>
                                      <p:to>
                                        <p:strVal val="visible"/>
                                      </p:to>
                                    </p:set>
                                    <p:animEffect transition="in" filter="fade">
                                      <p:cBhvr>
                                        <p:cTn id="224" dur="500"/>
                                        <p:tgtEl>
                                          <p:spTgt spid="14"/>
                                        </p:tgtEl>
                                      </p:cBhvr>
                                    </p:animEffect>
                                  </p:childTnLst>
                                </p:cTn>
                              </p:par>
                            </p:childTnLst>
                          </p:cTn>
                        </p:par>
                        <p:par>
                          <p:cTn id="225" fill="hold">
                            <p:stCondLst>
                              <p:cond delay="2000"/>
                            </p:stCondLst>
                            <p:childTnLst>
                              <p:par>
                                <p:cTn id="226" presetID="10" presetClass="exit" presetSubtype="0" fill="hold" nodeType="afterEffect">
                                  <p:stCondLst>
                                    <p:cond delay="0"/>
                                  </p:stCondLst>
                                  <p:childTnLst>
                                    <p:animEffect transition="out" filter="fade">
                                      <p:cBhvr>
                                        <p:cTn id="227" dur="500"/>
                                        <p:tgtEl>
                                          <p:spTgt spid="10"/>
                                        </p:tgtEl>
                                      </p:cBhvr>
                                    </p:animEffect>
                                    <p:set>
                                      <p:cBhvr>
                                        <p:cTn id="228" dur="1" fill="hold">
                                          <p:stCondLst>
                                            <p:cond delay="499"/>
                                          </p:stCondLst>
                                        </p:cTn>
                                        <p:tgtEl>
                                          <p:spTgt spid="10"/>
                                        </p:tgtEl>
                                        <p:attrNameLst>
                                          <p:attrName>style.visibility</p:attrName>
                                        </p:attrNameLst>
                                      </p:cBhvr>
                                      <p:to>
                                        <p:strVal val="hidden"/>
                                      </p:to>
                                    </p:set>
                                  </p:childTnLst>
                                </p:cTn>
                              </p:par>
                              <p:par>
                                <p:cTn id="229" presetID="10" presetClass="exit" presetSubtype="0" fill="hold" nodeType="withEffect">
                                  <p:stCondLst>
                                    <p:cond delay="0"/>
                                  </p:stCondLst>
                                  <p:childTnLst>
                                    <p:animEffect transition="out" filter="fade">
                                      <p:cBhvr>
                                        <p:cTn id="230" dur="500"/>
                                        <p:tgtEl>
                                          <p:spTgt spid="11"/>
                                        </p:tgtEl>
                                      </p:cBhvr>
                                    </p:animEffect>
                                    <p:set>
                                      <p:cBhvr>
                                        <p:cTn id="231" dur="1" fill="hold">
                                          <p:stCondLst>
                                            <p:cond delay="499"/>
                                          </p:stCondLst>
                                        </p:cTn>
                                        <p:tgtEl>
                                          <p:spTgt spid="11"/>
                                        </p:tgtEl>
                                        <p:attrNameLst>
                                          <p:attrName>style.visibility</p:attrName>
                                        </p:attrNameLst>
                                      </p:cBhvr>
                                      <p:to>
                                        <p:strVal val="hidden"/>
                                      </p:to>
                                    </p:set>
                                  </p:childTnLst>
                                </p:cTn>
                              </p:par>
                              <p:par>
                                <p:cTn id="232" presetID="10" presetClass="exit" presetSubtype="0" fill="hold" nodeType="withEffect">
                                  <p:stCondLst>
                                    <p:cond delay="0"/>
                                  </p:stCondLst>
                                  <p:childTnLst>
                                    <p:animEffect transition="out" filter="fade">
                                      <p:cBhvr>
                                        <p:cTn id="233" dur="500"/>
                                        <p:tgtEl>
                                          <p:spTgt spid="12"/>
                                        </p:tgtEl>
                                      </p:cBhvr>
                                    </p:animEffect>
                                    <p:set>
                                      <p:cBhvr>
                                        <p:cTn id="234" dur="1" fill="hold">
                                          <p:stCondLst>
                                            <p:cond delay="499"/>
                                          </p:stCondLst>
                                        </p:cTn>
                                        <p:tgtEl>
                                          <p:spTgt spid="12"/>
                                        </p:tgtEl>
                                        <p:attrNameLst>
                                          <p:attrName>style.visibility</p:attrName>
                                        </p:attrNameLst>
                                      </p:cBhvr>
                                      <p:to>
                                        <p:strVal val="hidden"/>
                                      </p:to>
                                    </p:set>
                                  </p:childTnLst>
                                </p:cTn>
                              </p:par>
                              <p:par>
                                <p:cTn id="235" presetID="10" presetClass="exit" presetSubtype="0" fill="hold" nodeType="withEffect">
                                  <p:stCondLst>
                                    <p:cond delay="0"/>
                                  </p:stCondLst>
                                  <p:childTnLst>
                                    <p:animEffect transition="out" filter="fade">
                                      <p:cBhvr>
                                        <p:cTn id="236" dur="500"/>
                                        <p:tgtEl>
                                          <p:spTgt spid="13"/>
                                        </p:tgtEl>
                                      </p:cBhvr>
                                    </p:animEffect>
                                    <p:set>
                                      <p:cBhvr>
                                        <p:cTn id="237" dur="1" fill="hold">
                                          <p:stCondLst>
                                            <p:cond delay="499"/>
                                          </p:stCondLst>
                                        </p:cTn>
                                        <p:tgtEl>
                                          <p:spTgt spid="13"/>
                                        </p:tgtEl>
                                        <p:attrNameLst>
                                          <p:attrName>style.visibility</p:attrName>
                                        </p:attrNameLst>
                                      </p:cBhvr>
                                      <p:to>
                                        <p:strVal val="hidden"/>
                                      </p:to>
                                    </p:set>
                                  </p:childTnLst>
                                </p:cTn>
                              </p:par>
                              <p:par>
                                <p:cTn id="238" presetID="10" presetClass="exit" presetSubtype="0" fill="hold" nodeType="withEffect">
                                  <p:stCondLst>
                                    <p:cond delay="0"/>
                                  </p:stCondLst>
                                  <p:childTnLst>
                                    <p:animEffect transition="out" filter="fade">
                                      <p:cBhvr>
                                        <p:cTn id="239" dur="500"/>
                                        <p:tgtEl>
                                          <p:spTgt spid="14"/>
                                        </p:tgtEl>
                                      </p:cBhvr>
                                    </p:animEffect>
                                    <p:set>
                                      <p:cBhvr>
                                        <p:cTn id="240" dur="1" fill="hold">
                                          <p:stCondLst>
                                            <p:cond delay="499"/>
                                          </p:stCondLst>
                                        </p:cTn>
                                        <p:tgtEl>
                                          <p:spTgt spid="14"/>
                                        </p:tgtEl>
                                        <p:attrNameLst>
                                          <p:attrName>style.visibility</p:attrName>
                                        </p:attrNameLst>
                                      </p:cBhvr>
                                      <p:to>
                                        <p:strVal val="hidden"/>
                                      </p:to>
                                    </p:set>
                                  </p:childTnLst>
                                </p:cTn>
                              </p:par>
                            </p:childTnLst>
                          </p:cTn>
                        </p:par>
                        <p:par>
                          <p:cTn id="241" fill="hold">
                            <p:stCondLst>
                              <p:cond delay="2500"/>
                            </p:stCondLst>
                            <p:childTnLst>
                              <p:par>
                                <p:cTn id="242" presetID="10" presetClass="entr" presetSubtype="0" fill="hold" nodeType="afterEffect">
                                  <p:stCondLst>
                                    <p:cond delay="0"/>
                                  </p:stCondLst>
                                  <p:childTnLst>
                                    <p:set>
                                      <p:cBhvr>
                                        <p:cTn id="243" dur="1" fill="hold">
                                          <p:stCondLst>
                                            <p:cond delay="0"/>
                                          </p:stCondLst>
                                        </p:cTn>
                                        <p:tgtEl>
                                          <p:spTgt spid="10"/>
                                        </p:tgtEl>
                                        <p:attrNameLst>
                                          <p:attrName>style.visibility</p:attrName>
                                        </p:attrNameLst>
                                      </p:cBhvr>
                                      <p:to>
                                        <p:strVal val="visible"/>
                                      </p:to>
                                    </p:set>
                                    <p:animEffect transition="in" filter="fade">
                                      <p:cBhvr>
                                        <p:cTn id="244" dur="500"/>
                                        <p:tgtEl>
                                          <p:spTgt spid="10"/>
                                        </p:tgtEl>
                                      </p:cBhvr>
                                    </p:animEffect>
                                  </p:childTnLst>
                                </p:cTn>
                              </p:par>
                              <p:par>
                                <p:cTn id="245" presetID="10" presetClass="entr" presetSubtype="0" fill="hold" nodeType="withEffect">
                                  <p:stCondLst>
                                    <p:cond delay="0"/>
                                  </p:stCondLst>
                                  <p:childTnLst>
                                    <p:set>
                                      <p:cBhvr>
                                        <p:cTn id="246" dur="1" fill="hold">
                                          <p:stCondLst>
                                            <p:cond delay="0"/>
                                          </p:stCondLst>
                                        </p:cTn>
                                        <p:tgtEl>
                                          <p:spTgt spid="11"/>
                                        </p:tgtEl>
                                        <p:attrNameLst>
                                          <p:attrName>style.visibility</p:attrName>
                                        </p:attrNameLst>
                                      </p:cBhvr>
                                      <p:to>
                                        <p:strVal val="visible"/>
                                      </p:to>
                                    </p:set>
                                    <p:animEffect transition="in" filter="fade">
                                      <p:cBhvr>
                                        <p:cTn id="247" dur="500"/>
                                        <p:tgtEl>
                                          <p:spTgt spid="11"/>
                                        </p:tgtEl>
                                      </p:cBhvr>
                                    </p:animEffect>
                                  </p:childTnLst>
                                </p:cTn>
                              </p:par>
                              <p:par>
                                <p:cTn id="248" presetID="10" presetClass="entr" presetSubtype="0" fill="hold" nodeType="withEffect">
                                  <p:stCondLst>
                                    <p:cond delay="0"/>
                                  </p:stCondLst>
                                  <p:childTnLst>
                                    <p:set>
                                      <p:cBhvr>
                                        <p:cTn id="249" dur="1" fill="hold">
                                          <p:stCondLst>
                                            <p:cond delay="0"/>
                                          </p:stCondLst>
                                        </p:cTn>
                                        <p:tgtEl>
                                          <p:spTgt spid="12"/>
                                        </p:tgtEl>
                                        <p:attrNameLst>
                                          <p:attrName>style.visibility</p:attrName>
                                        </p:attrNameLst>
                                      </p:cBhvr>
                                      <p:to>
                                        <p:strVal val="visible"/>
                                      </p:to>
                                    </p:set>
                                    <p:animEffect transition="in" filter="fade">
                                      <p:cBhvr>
                                        <p:cTn id="250" dur="500"/>
                                        <p:tgtEl>
                                          <p:spTgt spid="12"/>
                                        </p:tgtEl>
                                      </p:cBhvr>
                                    </p:animEffect>
                                  </p:childTnLst>
                                </p:cTn>
                              </p:par>
                              <p:par>
                                <p:cTn id="251" presetID="10" presetClass="entr" presetSubtype="0" fill="hold" nodeType="withEffect">
                                  <p:stCondLst>
                                    <p:cond delay="0"/>
                                  </p:stCondLst>
                                  <p:childTnLst>
                                    <p:set>
                                      <p:cBhvr>
                                        <p:cTn id="252" dur="1" fill="hold">
                                          <p:stCondLst>
                                            <p:cond delay="0"/>
                                          </p:stCondLst>
                                        </p:cTn>
                                        <p:tgtEl>
                                          <p:spTgt spid="13"/>
                                        </p:tgtEl>
                                        <p:attrNameLst>
                                          <p:attrName>style.visibility</p:attrName>
                                        </p:attrNameLst>
                                      </p:cBhvr>
                                      <p:to>
                                        <p:strVal val="visible"/>
                                      </p:to>
                                    </p:set>
                                    <p:animEffect transition="in" filter="fade">
                                      <p:cBhvr>
                                        <p:cTn id="253" dur="500"/>
                                        <p:tgtEl>
                                          <p:spTgt spid="13"/>
                                        </p:tgtEl>
                                      </p:cBhvr>
                                    </p:animEffect>
                                  </p:childTnLst>
                                </p:cTn>
                              </p:par>
                              <p:par>
                                <p:cTn id="254" presetID="10" presetClass="entr" presetSubtype="0" fill="hold" nodeType="withEffect">
                                  <p:stCondLst>
                                    <p:cond delay="0"/>
                                  </p:stCondLst>
                                  <p:childTnLst>
                                    <p:set>
                                      <p:cBhvr>
                                        <p:cTn id="255" dur="1" fill="hold">
                                          <p:stCondLst>
                                            <p:cond delay="0"/>
                                          </p:stCondLst>
                                        </p:cTn>
                                        <p:tgtEl>
                                          <p:spTgt spid="14"/>
                                        </p:tgtEl>
                                        <p:attrNameLst>
                                          <p:attrName>style.visibility</p:attrName>
                                        </p:attrNameLst>
                                      </p:cBhvr>
                                      <p:to>
                                        <p:strVal val="visible"/>
                                      </p:to>
                                    </p:set>
                                    <p:animEffect transition="in" filter="fade">
                                      <p:cBhvr>
                                        <p:cTn id="256" dur="500"/>
                                        <p:tgtEl>
                                          <p:spTgt spid="14"/>
                                        </p:tgtEl>
                                      </p:cBhvr>
                                    </p:animEffect>
                                  </p:childTnLst>
                                </p:cTn>
                              </p:par>
                            </p:childTnLst>
                          </p:cTn>
                        </p:par>
                      </p:childTnLst>
                    </p:cTn>
                  </p:par>
                  <p:par>
                    <p:cTn id="257" fill="hold">
                      <p:stCondLst>
                        <p:cond delay="indefinite"/>
                      </p:stCondLst>
                      <p:childTnLst>
                        <p:par>
                          <p:cTn id="258" fill="hold">
                            <p:stCondLst>
                              <p:cond delay="0"/>
                            </p:stCondLst>
                            <p:childTnLst>
                              <p:par>
                                <p:cTn id="259" presetID="10" presetClass="exit" presetSubtype="0" fill="hold" nodeType="clickEffect">
                                  <p:stCondLst>
                                    <p:cond delay="0"/>
                                  </p:stCondLst>
                                  <p:childTnLst>
                                    <p:animEffect transition="out" filter="fade">
                                      <p:cBhvr>
                                        <p:cTn id="260" dur="500"/>
                                        <p:tgtEl>
                                          <p:spTgt spid="25"/>
                                        </p:tgtEl>
                                      </p:cBhvr>
                                    </p:animEffect>
                                    <p:set>
                                      <p:cBhvr>
                                        <p:cTn id="261" dur="1" fill="hold">
                                          <p:stCondLst>
                                            <p:cond delay="499"/>
                                          </p:stCondLst>
                                        </p:cTn>
                                        <p:tgtEl>
                                          <p:spTgt spid="25"/>
                                        </p:tgtEl>
                                        <p:attrNameLst>
                                          <p:attrName>style.visibility</p:attrName>
                                        </p:attrNameLst>
                                      </p:cBhvr>
                                      <p:to>
                                        <p:strVal val="hidden"/>
                                      </p:to>
                                    </p:set>
                                  </p:childTnLst>
                                </p:cTn>
                              </p:par>
                              <p:par>
                                <p:cTn id="262" presetID="10" presetClass="entr" presetSubtype="0" fill="hold" nodeType="withEffect">
                                  <p:stCondLst>
                                    <p:cond delay="0"/>
                                  </p:stCondLst>
                                  <p:childTnLst>
                                    <p:set>
                                      <p:cBhvr>
                                        <p:cTn id="263" dur="1" fill="hold">
                                          <p:stCondLst>
                                            <p:cond delay="0"/>
                                          </p:stCondLst>
                                        </p:cTn>
                                        <p:tgtEl>
                                          <p:spTgt spid="35"/>
                                        </p:tgtEl>
                                        <p:attrNameLst>
                                          <p:attrName>style.visibility</p:attrName>
                                        </p:attrNameLst>
                                      </p:cBhvr>
                                      <p:to>
                                        <p:strVal val="visible"/>
                                      </p:to>
                                    </p:set>
                                    <p:animEffect transition="in" filter="fade">
                                      <p:cBhvr>
                                        <p:cTn id="264" dur="500"/>
                                        <p:tgtEl>
                                          <p:spTgt spid="35"/>
                                        </p:tgtEl>
                                      </p:cBhvr>
                                    </p:animEffect>
                                  </p:childTnLst>
                                </p:cTn>
                              </p:par>
                            </p:childTnLst>
                          </p:cTn>
                        </p:par>
                        <p:par>
                          <p:cTn id="265" fill="hold">
                            <p:stCondLst>
                              <p:cond delay="500"/>
                            </p:stCondLst>
                            <p:childTnLst>
                              <p:par>
                                <p:cTn id="266" presetID="10" presetClass="entr" presetSubtype="0" fill="hold" nodeType="afterEffect">
                                  <p:stCondLst>
                                    <p:cond delay="0"/>
                                  </p:stCondLst>
                                  <p:childTnLst>
                                    <p:set>
                                      <p:cBhvr>
                                        <p:cTn id="267" dur="1" fill="hold">
                                          <p:stCondLst>
                                            <p:cond delay="0"/>
                                          </p:stCondLst>
                                        </p:cTn>
                                        <p:tgtEl>
                                          <p:spTgt spid="25"/>
                                        </p:tgtEl>
                                        <p:attrNameLst>
                                          <p:attrName>style.visibility</p:attrName>
                                        </p:attrNameLst>
                                      </p:cBhvr>
                                      <p:to>
                                        <p:strVal val="visible"/>
                                      </p:to>
                                    </p:set>
                                    <p:animEffect transition="in" filter="fade">
                                      <p:cBhvr>
                                        <p:cTn id="268" dur="500"/>
                                        <p:tgtEl>
                                          <p:spTgt spid="25"/>
                                        </p:tgtEl>
                                      </p:cBhvr>
                                    </p:animEffect>
                                  </p:childTnLst>
                                </p:cTn>
                              </p:par>
                            </p:childTnLst>
                          </p:cTn>
                        </p:par>
                        <p:par>
                          <p:cTn id="269" fill="hold">
                            <p:stCondLst>
                              <p:cond delay="1000"/>
                            </p:stCondLst>
                            <p:childTnLst>
                              <p:par>
                                <p:cTn id="270" presetID="10" presetClass="exit" presetSubtype="0" fill="hold" nodeType="afterEffect">
                                  <p:stCondLst>
                                    <p:cond delay="0"/>
                                  </p:stCondLst>
                                  <p:childTnLst>
                                    <p:animEffect transition="out" filter="fade">
                                      <p:cBhvr>
                                        <p:cTn id="271" dur="500"/>
                                        <p:tgtEl>
                                          <p:spTgt spid="25"/>
                                        </p:tgtEl>
                                      </p:cBhvr>
                                    </p:animEffect>
                                    <p:set>
                                      <p:cBhvr>
                                        <p:cTn id="272" dur="1" fill="hold">
                                          <p:stCondLst>
                                            <p:cond delay="499"/>
                                          </p:stCondLst>
                                        </p:cTn>
                                        <p:tgtEl>
                                          <p:spTgt spid="25"/>
                                        </p:tgtEl>
                                        <p:attrNameLst>
                                          <p:attrName>style.visibility</p:attrName>
                                        </p:attrNameLst>
                                      </p:cBhvr>
                                      <p:to>
                                        <p:strVal val="hidden"/>
                                      </p:to>
                                    </p:set>
                                  </p:childTnLst>
                                </p:cTn>
                              </p:par>
                            </p:childTnLst>
                          </p:cTn>
                        </p:par>
                        <p:par>
                          <p:cTn id="273" fill="hold">
                            <p:stCondLst>
                              <p:cond delay="1500"/>
                            </p:stCondLst>
                            <p:childTnLst>
                              <p:par>
                                <p:cTn id="274" presetID="10" presetClass="entr" presetSubtype="0" fill="hold" nodeType="afterEffect">
                                  <p:stCondLst>
                                    <p:cond delay="0"/>
                                  </p:stCondLst>
                                  <p:childTnLst>
                                    <p:set>
                                      <p:cBhvr>
                                        <p:cTn id="275" dur="1" fill="hold">
                                          <p:stCondLst>
                                            <p:cond delay="0"/>
                                          </p:stCondLst>
                                        </p:cTn>
                                        <p:tgtEl>
                                          <p:spTgt spid="25"/>
                                        </p:tgtEl>
                                        <p:attrNameLst>
                                          <p:attrName>style.visibility</p:attrName>
                                        </p:attrNameLst>
                                      </p:cBhvr>
                                      <p:to>
                                        <p:strVal val="visible"/>
                                      </p:to>
                                    </p:set>
                                    <p:animEffect transition="in" filter="fade">
                                      <p:cBhvr>
                                        <p:cTn id="276" dur="500"/>
                                        <p:tgtEl>
                                          <p:spTgt spid="25"/>
                                        </p:tgtEl>
                                      </p:cBhvr>
                                    </p:animEffect>
                                  </p:childTnLst>
                                </p:cTn>
                              </p:par>
                            </p:childTnLst>
                          </p:cTn>
                        </p:par>
                        <p:par>
                          <p:cTn id="277" fill="hold">
                            <p:stCondLst>
                              <p:cond delay="2000"/>
                            </p:stCondLst>
                            <p:childTnLst>
                              <p:par>
                                <p:cTn id="278" presetID="10" presetClass="exit" presetSubtype="0" fill="hold" nodeType="afterEffect">
                                  <p:stCondLst>
                                    <p:cond delay="0"/>
                                  </p:stCondLst>
                                  <p:childTnLst>
                                    <p:animEffect transition="out" filter="fade">
                                      <p:cBhvr>
                                        <p:cTn id="279" dur="500"/>
                                        <p:tgtEl>
                                          <p:spTgt spid="25"/>
                                        </p:tgtEl>
                                      </p:cBhvr>
                                    </p:animEffect>
                                    <p:set>
                                      <p:cBhvr>
                                        <p:cTn id="280" dur="1" fill="hold">
                                          <p:stCondLst>
                                            <p:cond delay="499"/>
                                          </p:stCondLst>
                                        </p:cTn>
                                        <p:tgtEl>
                                          <p:spTgt spid="25"/>
                                        </p:tgtEl>
                                        <p:attrNameLst>
                                          <p:attrName>style.visibility</p:attrName>
                                        </p:attrNameLst>
                                      </p:cBhvr>
                                      <p:to>
                                        <p:strVal val="hidden"/>
                                      </p:to>
                                    </p:set>
                                  </p:childTnLst>
                                </p:cTn>
                              </p:par>
                            </p:childTnLst>
                          </p:cTn>
                        </p:par>
                        <p:par>
                          <p:cTn id="281" fill="hold">
                            <p:stCondLst>
                              <p:cond delay="2500"/>
                            </p:stCondLst>
                            <p:childTnLst>
                              <p:par>
                                <p:cTn id="282" presetID="10" presetClass="entr" presetSubtype="0" fill="hold" nodeType="afterEffect">
                                  <p:stCondLst>
                                    <p:cond delay="0"/>
                                  </p:stCondLst>
                                  <p:childTnLst>
                                    <p:set>
                                      <p:cBhvr>
                                        <p:cTn id="283" dur="1" fill="hold">
                                          <p:stCondLst>
                                            <p:cond delay="0"/>
                                          </p:stCondLst>
                                        </p:cTn>
                                        <p:tgtEl>
                                          <p:spTgt spid="25"/>
                                        </p:tgtEl>
                                        <p:attrNameLst>
                                          <p:attrName>style.visibility</p:attrName>
                                        </p:attrNameLst>
                                      </p:cBhvr>
                                      <p:to>
                                        <p:strVal val="visible"/>
                                      </p:to>
                                    </p:set>
                                    <p:animEffect transition="in" filter="fade">
                                      <p:cBhvr>
                                        <p:cTn id="284"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27"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p:txBody>
          <a:bodyPr/>
          <a:lstStyle/>
          <a:p>
            <a:r>
              <a:rPr lang="en-GB" dirty="0"/>
              <a:t>1.4 Composition: 6–10 – step 1:6</a:t>
            </a:r>
          </a:p>
        </p:txBody>
      </p:sp>
      <p:pic>
        <p:nvPicPr>
          <p:cNvPr id="4" name="Picture 3">
            <a:extLst>
              <a:ext uri="{FF2B5EF4-FFF2-40B4-BE49-F238E27FC236}">
                <a16:creationId xmlns:a16="http://schemas.microsoft.com/office/drawing/2014/main" id="{9A5F6473-DB7D-4D96-A4DC-7062A90843E1}"/>
              </a:ext>
            </a:extLst>
          </p:cNvPr>
          <p:cNvPicPr preferRelativeResize="0">
            <a:picLocks/>
          </p:cNvPicPr>
          <p:nvPr/>
        </p:nvPicPr>
        <p:blipFill rotWithShape="1">
          <a:blip r:embed="rId3" cstate="print">
            <a:extLst>
              <a:ext uri="{28A0092B-C50C-407E-A947-70E740481C1C}">
                <a14:useLocalDpi xmlns:a14="http://schemas.microsoft.com/office/drawing/2010/main" val="0"/>
              </a:ext>
            </a:extLst>
          </a:blip>
          <a:srcRect/>
          <a:stretch/>
        </p:blipFill>
        <p:spPr>
          <a:xfrm>
            <a:off x="4132842" y="2124000"/>
            <a:ext cx="2035167" cy="2723482"/>
          </a:xfrm>
          <a:prstGeom prst="rect">
            <a:avLst/>
          </a:prstGeom>
        </p:spPr>
      </p:pic>
      <p:pic>
        <p:nvPicPr>
          <p:cNvPr id="14" name="Picture 13">
            <a:extLst>
              <a:ext uri="{FF2B5EF4-FFF2-40B4-BE49-F238E27FC236}">
                <a16:creationId xmlns:a16="http://schemas.microsoft.com/office/drawing/2014/main" id="{818B1E52-7C05-4C68-A7BC-FD1B740C5E5A}"/>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a:stretch/>
        </p:blipFill>
        <p:spPr>
          <a:xfrm>
            <a:off x="6456040" y="2060848"/>
            <a:ext cx="1584176" cy="2723482"/>
          </a:xfrm>
          <a:prstGeom prst="rect">
            <a:avLst/>
          </a:prstGeom>
        </p:spPr>
      </p:pic>
      <p:sp>
        <p:nvSpPr>
          <p:cNvPr id="5" name="Rectangle 4">
            <a:extLst>
              <a:ext uri="{FF2B5EF4-FFF2-40B4-BE49-F238E27FC236}">
                <a16:creationId xmlns:a16="http://schemas.microsoft.com/office/drawing/2014/main" id="{306FDB58-788E-4A2A-8432-9385ACA3795B}"/>
              </a:ext>
            </a:extLst>
          </p:cNvPr>
          <p:cNvSpPr/>
          <p:nvPr/>
        </p:nvSpPr>
        <p:spPr bwMode="auto">
          <a:xfrm>
            <a:off x="6456040" y="1268760"/>
            <a:ext cx="1584176" cy="3672408"/>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742950" indent="-285750" fontAlgn="base">
              <a:spcBef>
                <a:spcPct val="20000"/>
              </a:spcBef>
              <a:spcAft>
                <a:spcPct val="0"/>
              </a:spcAft>
              <a:buClr>
                <a:srgbClr val="00628C"/>
              </a:buClr>
              <a:buFont typeface="Arial" charset="0"/>
              <a:buChar char="●"/>
            </a:pPr>
            <a:endParaRPr lang="en-GB" sz="2800">
              <a:solidFill>
                <a:srgbClr val="000000"/>
              </a:solidFill>
              <a:latin typeface="Arial" charset="0"/>
            </a:endParaRPr>
          </a:p>
        </p:txBody>
      </p:sp>
      <p:pic>
        <p:nvPicPr>
          <p:cNvPr id="16" name="Picture 15">
            <a:extLst>
              <a:ext uri="{FF2B5EF4-FFF2-40B4-BE49-F238E27FC236}">
                <a16:creationId xmlns:a16="http://schemas.microsoft.com/office/drawing/2014/main" id="{85AED46B-B509-4512-99D5-EA7474EA5846}"/>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a:stretch/>
        </p:blipFill>
        <p:spPr>
          <a:xfrm>
            <a:off x="6456040" y="2132856"/>
            <a:ext cx="1584176" cy="2736304"/>
          </a:xfrm>
          <a:prstGeom prst="rect">
            <a:avLst/>
          </a:prstGeom>
        </p:spPr>
      </p:pic>
      <p:sp>
        <p:nvSpPr>
          <p:cNvPr id="18" name="Rectangle 17">
            <a:extLst>
              <a:ext uri="{FF2B5EF4-FFF2-40B4-BE49-F238E27FC236}">
                <a16:creationId xmlns:a16="http://schemas.microsoft.com/office/drawing/2014/main" id="{E3973F17-BA72-420E-926D-8EAD26ABB58D}"/>
              </a:ext>
            </a:extLst>
          </p:cNvPr>
          <p:cNvSpPr/>
          <p:nvPr/>
        </p:nvSpPr>
        <p:spPr bwMode="auto">
          <a:xfrm>
            <a:off x="6608440" y="1421160"/>
            <a:ext cx="1584176" cy="3672408"/>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742950" indent="-285750" fontAlgn="base">
              <a:spcBef>
                <a:spcPct val="20000"/>
              </a:spcBef>
              <a:spcAft>
                <a:spcPct val="0"/>
              </a:spcAft>
              <a:buClr>
                <a:srgbClr val="00628C"/>
              </a:buClr>
              <a:buFont typeface="Arial" charset="0"/>
              <a:buChar char="●"/>
            </a:pPr>
            <a:endParaRPr lang="en-GB" sz="2800">
              <a:solidFill>
                <a:srgbClr val="000000"/>
              </a:solidFill>
              <a:latin typeface="Arial" charset="0"/>
            </a:endParaRPr>
          </a:p>
        </p:txBody>
      </p:sp>
      <p:pic>
        <p:nvPicPr>
          <p:cNvPr id="17" name="Picture 16">
            <a:extLst>
              <a:ext uri="{FF2B5EF4-FFF2-40B4-BE49-F238E27FC236}">
                <a16:creationId xmlns:a16="http://schemas.microsoft.com/office/drawing/2014/main" id="{72DF492C-0FEB-4F0C-987D-21B1A95AE88A}"/>
              </a:ext>
            </a:extLst>
          </p:cNvPr>
          <p:cNvPicPr>
            <a:picLocks noChangeAspect="1"/>
          </p:cNvPicPr>
          <p:nvPr/>
        </p:nvPicPr>
        <p:blipFill rotWithShape="1">
          <a:blip r:embed="rId6" cstate="print">
            <a:extLst>
              <a:ext uri="{28A0092B-C50C-407E-A947-70E740481C1C}">
                <a14:useLocalDpi xmlns:a14="http://schemas.microsoft.com/office/drawing/2010/main" val="0"/>
              </a:ext>
            </a:extLst>
          </a:blip>
          <a:srcRect r="-11776"/>
          <a:stretch/>
        </p:blipFill>
        <p:spPr>
          <a:xfrm>
            <a:off x="6456040" y="2132856"/>
            <a:ext cx="1791816" cy="2736304"/>
          </a:xfrm>
          <a:prstGeom prst="rect">
            <a:avLst/>
          </a:prstGeom>
        </p:spPr>
      </p:pic>
      <p:sp>
        <p:nvSpPr>
          <p:cNvPr id="21" name="Rectangle 20">
            <a:extLst>
              <a:ext uri="{FF2B5EF4-FFF2-40B4-BE49-F238E27FC236}">
                <a16:creationId xmlns:a16="http://schemas.microsoft.com/office/drawing/2014/main" id="{7621E1FA-BD8B-4FCB-B46F-08E1D712C129}"/>
              </a:ext>
            </a:extLst>
          </p:cNvPr>
          <p:cNvSpPr/>
          <p:nvPr/>
        </p:nvSpPr>
        <p:spPr bwMode="auto">
          <a:xfrm>
            <a:off x="6456040" y="1573560"/>
            <a:ext cx="1584176" cy="3672408"/>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742950" indent="-285750" fontAlgn="base">
              <a:spcBef>
                <a:spcPct val="20000"/>
              </a:spcBef>
              <a:spcAft>
                <a:spcPct val="0"/>
              </a:spcAft>
              <a:buClr>
                <a:srgbClr val="00628C"/>
              </a:buClr>
              <a:buFont typeface="Arial" charset="0"/>
              <a:buChar char="●"/>
            </a:pPr>
            <a:endParaRPr lang="en-GB" sz="2800">
              <a:solidFill>
                <a:srgbClr val="000000"/>
              </a:solidFill>
              <a:latin typeface="Arial" charset="0"/>
            </a:endParaRPr>
          </a:p>
        </p:txBody>
      </p:sp>
      <p:pic>
        <p:nvPicPr>
          <p:cNvPr id="19" name="Picture 18">
            <a:extLst>
              <a:ext uri="{FF2B5EF4-FFF2-40B4-BE49-F238E27FC236}">
                <a16:creationId xmlns:a16="http://schemas.microsoft.com/office/drawing/2014/main" id="{F1F9D7B7-D6E2-4952-819C-FB9B612C972E}"/>
              </a:ext>
            </a:extLst>
          </p:cNvPr>
          <p:cNvPicPr>
            <a:picLocks noChangeAspect="1"/>
          </p:cNvPicPr>
          <p:nvPr/>
        </p:nvPicPr>
        <p:blipFill rotWithShape="1">
          <a:blip r:embed="rId7" cstate="print">
            <a:extLst>
              <a:ext uri="{28A0092B-C50C-407E-A947-70E740481C1C}">
                <a14:useLocalDpi xmlns:a14="http://schemas.microsoft.com/office/drawing/2010/main" val="0"/>
              </a:ext>
            </a:extLst>
          </a:blip>
          <a:srcRect/>
          <a:stretch/>
        </p:blipFill>
        <p:spPr>
          <a:xfrm>
            <a:off x="6441878" y="2107330"/>
            <a:ext cx="1584176" cy="2727920"/>
          </a:xfrm>
          <a:prstGeom prst="rect">
            <a:avLst/>
          </a:prstGeom>
        </p:spPr>
      </p:pic>
      <p:sp>
        <p:nvSpPr>
          <p:cNvPr id="24" name="Rectangle 23">
            <a:extLst>
              <a:ext uri="{FF2B5EF4-FFF2-40B4-BE49-F238E27FC236}">
                <a16:creationId xmlns:a16="http://schemas.microsoft.com/office/drawing/2014/main" id="{F827B686-F94A-4823-A8B4-72605199FDBD}"/>
              </a:ext>
            </a:extLst>
          </p:cNvPr>
          <p:cNvSpPr/>
          <p:nvPr/>
        </p:nvSpPr>
        <p:spPr bwMode="auto">
          <a:xfrm>
            <a:off x="6116142" y="1725960"/>
            <a:ext cx="2076474" cy="3672408"/>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742950" indent="-285750" fontAlgn="base">
              <a:spcBef>
                <a:spcPct val="20000"/>
              </a:spcBef>
              <a:spcAft>
                <a:spcPct val="0"/>
              </a:spcAft>
              <a:buClr>
                <a:srgbClr val="00628C"/>
              </a:buClr>
              <a:buFont typeface="Arial" charset="0"/>
              <a:buChar char="●"/>
            </a:pPr>
            <a:endParaRPr lang="en-GB" sz="2800">
              <a:solidFill>
                <a:srgbClr val="000000"/>
              </a:solidFill>
              <a:latin typeface="Arial" charset="0"/>
            </a:endParaRPr>
          </a:p>
        </p:txBody>
      </p:sp>
      <p:pic>
        <p:nvPicPr>
          <p:cNvPr id="23" name="Picture 22">
            <a:extLst>
              <a:ext uri="{FF2B5EF4-FFF2-40B4-BE49-F238E27FC236}">
                <a16:creationId xmlns:a16="http://schemas.microsoft.com/office/drawing/2014/main" id="{67CD374C-60F9-4005-B7D0-EB6F4D9C0F55}"/>
              </a:ext>
            </a:extLst>
          </p:cNvPr>
          <p:cNvPicPr>
            <a:picLocks noChangeAspect="1"/>
          </p:cNvPicPr>
          <p:nvPr/>
        </p:nvPicPr>
        <p:blipFill rotWithShape="1">
          <a:blip r:embed="rId8" cstate="print">
            <a:extLst>
              <a:ext uri="{28A0092B-C50C-407E-A947-70E740481C1C}">
                <a14:useLocalDpi xmlns:a14="http://schemas.microsoft.com/office/drawing/2010/main" val="0"/>
              </a:ext>
            </a:extLst>
          </a:blip>
          <a:srcRect r="-9983" b="-2888"/>
          <a:stretch/>
        </p:blipFill>
        <p:spPr>
          <a:xfrm>
            <a:off x="6142075" y="2094758"/>
            <a:ext cx="2079848" cy="2774402"/>
          </a:xfrm>
          <a:prstGeom prst="rect">
            <a:avLst/>
          </a:prstGeom>
        </p:spPr>
      </p:pic>
    </p:spTree>
    <p:extLst>
      <p:ext uri="{BB962C8B-B14F-4D97-AF65-F5344CB8AC3E}">
        <p14:creationId xmlns:p14="http://schemas.microsoft.com/office/powerpoint/2010/main" val="8532720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500"/>
                                        <p:tgtEl>
                                          <p:spTgt spid="16"/>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fade">
                                      <p:cBhvr>
                                        <p:cTn id="10" dur="500"/>
                                        <p:tgtEl>
                                          <p:spTgt spid="5"/>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fade">
                                      <p:cBhvr>
                                        <p:cTn id="15" dur="500"/>
                                        <p:tgtEl>
                                          <p:spTgt spid="17"/>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18"/>
                                        </p:tgtEl>
                                        <p:attrNameLst>
                                          <p:attrName>style.visibility</p:attrName>
                                        </p:attrNameLst>
                                      </p:cBhvr>
                                      <p:to>
                                        <p:strVal val="visible"/>
                                      </p:to>
                                    </p:set>
                                    <p:animEffect transition="in" filter="fade">
                                      <p:cBhvr>
                                        <p:cTn id="18" dur="500"/>
                                        <p:tgtEl>
                                          <p:spTgt spid="18"/>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nodeType="clickEffect">
                                  <p:stCondLst>
                                    <p:cond delay="0"/>
                                  </p:stCondLst>
                                  <p:childTnLst>
                                    <p:set>
                                      <p:cBhvr>
                                        <p:cTn id="22" dur="1" fill="hold">
                                          <p:stCondLst>
                                            <p:cond delay="0"/>
                                          </p:stCondLst>
                                        </p:cTn>
                                        <p:tgtEl>
                                          <p:spTgt spid="19"/>
                                        </p:tgtEl>
                                        <p:attrNameLst>
                                          <p:attrName>style.visibility</p:attrName>
                                        </p:attrNameLst>
                                      </p:cBhvr>
                                      <p:to>
                                        <p:strVal val="visible"/>
                                      </p:to>
                                    </p:set>
                                    <p:animEffect transition="in" filter="fade">
                                      <p:cBhvr>
                                        <p:cTn id="23" dur="500"/>
                                        <p:tgtEl>
                                          <p:spTgt spid="19"/>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21"/>
                                        </p:tgtEl>
                                        <p:attrNameLst>
                                          <p:attrName>style.visibility</p:attrName>
                                        </p:attrNameLst>
                                      </p:cBhvr>
                                      <p:to>
                                        <p:strVal val="visible"/>
                                      </p:to>
                                    </p:set>
                                    <p:animEffect transition="in" filter="fade">
                                      <p:cBhvr>
                                        <p:cTn id="26" dur="500"/>
                                        <p:tgtEl>
                                          <p:spTgt spid="21"/>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nodeType="clickEffect">
                                  <p:stCondLst>
                                    <p:cond delay="0"/>
                                  </p:stCondLst>
                                  <p:childTnLst>
                                    <p:set>
                                      <p:cBhvr>
                                        <p:cTn id="30" dur="1" fill="hold">
                                          <p:stCondLst>
                                            <p:cond delay="0"/>
                                          </p:stCondLst>
                                        </p:cTn>
                                        <p:tgtEl>
                                          <p:spTgt spid="23"/>
                                        </p:tgtEl>
                                        <p:attrNameLst>
                                          <p:attrName>style.visibility</p:attrName>
                                        </p:attrNameLst>
                                      </p:cBhvr>
                                      <p:to>
                                        <p:strVal val="visible"/>
                                      </p:to>
                                    </p:set>
                                    <p:animEffect transition="in" filter="fade">
                                      <p:cBhvr>
                                        <p:cTn id="31" dur="500"/>
                                        <p:tgtEl>
                                          <p:spTgt spid="23"/>
                                        </p:tgtEl>
                                      </p:cBhvr>
                                    </p:animEffect>
                                  </p:childTnLst>
                                </p:cTn>
                              </p:par>
                              <p:par>
                                <p:cTn id="32" presetID="10" presetClass="entr" presetSubtype="0" fill="hold" grpId="0" nodeType="withEffect">
                                  <p:stCondLst>
                                    <p:cond delay="0"/>
                                  </p:stCondLst>
                                  <p:childTnLst>
                                    <p:set>
                                      <p:cBhvr>
                                        <p:cTn id="33" dur="1" fill="hold">
                                          <p:stCondLst>
                                            <p:cond delay="0"/>
                                          </p:stCondLst>
                                        </p:cTn>
                                        <p:tgtEl>
                                          <p:spTgt spid="24"/>
                                        </p:tgtEl>
                                        <p:attrNameLst>
                                          <p:attrName>style.visibility</p:attrName>
                                        </p:attrNameLst>
                                      </p:cBhvr>
                                      <p:to>
                                        <p:strVal val="visible"/>
                                      </p:to>
                                    </p:set>
                                    <p:animEffect transition="in" filter="fade">
                                      <p:cBhvr>
                                        <p:cTn id="34"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18" grpId="0" animBg="1"/>
      <p:bldP spid="21" grpId="0" animBg="1"/>
      <p:bldP spid="24"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p:txBody>
          <a:bodyPr/>
          <a:lstStyle/>
          <a:p>
            <a:r>
              <a:rPr lang="en-GB" dirty="0"/>
              <a:t>1.4 Composition: 6–10 – step 1:6</a:t>
            </a:r>
          </a:p>
        </p:txBody>
      </p:sp>
      <p:pic>
        <p:nvPicPr>
          <p:cNvPr id="6" name="Picture 5">
            <a:extLst>
              <a:ext uri="{FF2B5EF4-FFF2-40B4-BE49-F238E27FC236}">
                <a16:creationId xmlns:a16="http://schemas.microsoft.com/office/drawing/2014/main" id="{31C000E9-B5C5-42A8-A195-F965D0A15A3D}"/>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386426" y="802838"/>
            <a:ext cx="1419151" cy="5252324"/>
          </a:xfrm>
          <a:prstGeom prst="rect">
            <a:avLst/>
          </a:prstGeom>
        </p:spPr>
      </p:pic>
    </p:spTree>
    <p:extLst>
      <p:ext uri="{BB962C8B-B14F-4D97-AF65-F5344CB8AC3E}">
        <p14:creationId xmlns:p14="http://schemas.microsoft.com/office/powerpoint/2010/main" val="232799165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id="{777738B8-D608-497A-A13B-9F89432D119B}"/>
              </a:ext>
            </a:extLst>
          </p:cNvPr>
          <p:cNvSpPr>
            <a:spLocks noGrp="1"/>
          </p:cNvSpPr>
          <p:nvPr>
            <p:ph type="ftr" sz="quarter" idx="11"/>
          </p:nvPr>
        </p:nvSpPr>
        <p:spPr/>
        <p:txBody>
          <a:bodyPr/>
          <a:lstStyle/>
          <a:p>
            <a:pPr>
              <a:defRPr/>
            </a:pPr>
            <a:r>
              <a:rPr lang="en-GB" dirty="0"/>
              <a:t>Curriculum Prioritisation for Primary Maths</a:t>
            </a:r>
          </a:p>
        </p:txBody>
      </p:sp>
      <p:sp>
        <p:nvSpPr>
          <p:cNvPr id="6" name="Content Placeholder 10">
            <a:extLst>
              <a:ext uri="{FF2B5EF4-FFF2-40B4-BE49-F238E27FC236}">
                <a16:creationId xmlns:a16="http://schemas.microsoft.com/office/drawing/2014/main" id="{6B3DC813-0F66-4EE3-8EA3-390547BADAA4}"/>
              </a:ext>
            </a:extLst>
          </p:cNvPr>
          <p:cNvSpPr txBox="1">
            <a:spLocks/>
          </p:cNvSpPr>
          <p:nvPr/>
        </p:nvSpPr>
        <p:spPr>
          <a:xfrm>
            <a:off x="594008" y="3429000"/>
            <a:ext cx="11140162" cy="695052"/>
          </a:xfrm>
          <a:prstGeom prst="rect">
            <a:avLst/>
          </a:prstGeom>
        </p:spPr>
        <p:txBody>
          <a:bodyPr/>
          <a:lstStyle>
            <a:lvl1pPr marL="257168" indent="-257168" algn="l" rtl="0" eaLnBrk="0" fontAlgn="base" hangingPunct="0">
              <a:spcBef>
                <a:spcPct val="20000"/>
              </a:spcBef>
              <a:spcAft>
                <a:spcPct val="0"/>
              </a:spcAft>
              <a:buClr>
                <a:schemeClr val="tx2"/>
              </a:buClr>
              <a:buFont typeface="Arial" panose="020B0604020202020204" pitchFamily="34" charset="0"/>
              <a:defRPr sz="2400">
                <a:solidFill>
                  <a:srgbClr val="585858"/>
                </a:solidFill>
                <a:latin typeface="+mn-lt"/>
                <a:ea typeface="+mn-ea"/>
                <a:cs typeface="+mn-cs"/>
              </a:defRPr>
            </a:lvl1pPr>
            <a:lvl2pPr marL="557199" indent="-214308" algn="l" rtl="0" eaLnBrk="0" fontAlgn="base" hangingPunct="0">
              <a:spcBef>
                <a:spcPct val="20000"/>
              </a:spcBef>
              <a:spcAft>
                <a:spcPct val="0"/>
              </a:spcAft>
              <a:buClr>
                <a:srgbClr val="00628C"/>
              </a:buClr>
              <a:buFont typeface="Arial" panose="020B0604020202020204" pitchFamily="34" charset="0"/>
              <a:buChar char="●"/>
              <a:defRPr sz="2100">
                <a:solidFill>
                  <a:srgbClr val="585858"/>
                </a:solidFill>
                <a:latin typeface="+mn-lt"/>
              </a:defRPr>
            </a:lvl2pPr>
            <a:lvl3pPr marL="857228" indent="-171446" algn="l" rtl="0" eaLnBrk="0" fontAlgn="base" hangingPunct="0">
              <a:spcBef>
                <a:spcPct val="20000"/>
              </a:spcBef>
              <a:spcAft>
                <a:spcPct val="0"/>
              </a:spcAft>
              <a:buClr>
                <a:srgbClr val="00628C"/>
              </a:buClr>
              <a:buFont typeface="Arial" panose="020B0604020202020204" pitchFamily="34" charset="0"/>
              <a:buChar char="–"/>
              <a:defRPr sz="1800">
                <a:solidFill>
                  <a:srgbClr val="585858"/>
                </a:solidFill>
                <a:latin typeface="+mn-lt"/>
              </a:defRPr>
            </a:lvl3pPr>
            <a:lvl4pPr marL="1200120" indent="-171446" algn="l" rtl="0" eaLnBrk="0" fontAlgn="base" hangingPunct="0">
              <a:spcBef>
                <a:spcPct val="20000"/>
              </a:spcBef>
              <a:spcAft>
                <a:spcPct val="0"/>
              </a:spcAft>
              <a:buClr>
                <a:schemeClr val="accent2"/>
              </a:buClr>
              <a:buFont typeface="Arial" panose="020B0604020202020204" pitchFamily="34" charset="0"/>
              <a:buChar char="●"/>
              <a:defRPr sz="1425">
                <a:solidFill>
                  <a:schemeClr val="tx1"/>
                </a:solidFill>
                <a:latin typeface="+mn-lt"/>
              </a:defRPr>
            </a:lvl4pPr>
            <a:lvl5pPr marL="1543012" indent="-171446" algn="l" rtl="0" eaLnBrk="0" fontAlgn="base" hangingPunct="0">
              <a:spcBef>
                <a:spcPct val="20000"/>
              </a:spcBef>
              <a:spcAft>
                <a:spcPct val="0"/>
              </a:spcAft>
              <a:buClr>
                <a:schemeClr val="tx2"/>
              </a:buClr>
              <a:buFont typeface="Arial" panose="020B0604020202020204" pitchFamily="34" charset="0"/>
              <a:buChar char="●"/>
              <a:defRPr sz="1425">
                <a:solidFill>
                  <a:schemeClr val="tx1"/>
                </a:solidFill>
                <a:latin typeface="+mn-lt"/>
              </a:defRPr>
            </a:lvl5pPr>
            <a:lvl6pPr marL="1885903" indent="-171446" algn="l" rtl="0" fontAlgn="base">
              <a:spcBef>
                <a:spcPct val="20000"/>
              </a:spcBef>
              <a:spcAft>
                <a:spcPct val="0"/>
              </a:spcAft>
              <a:buClr>
                <a:schemeClr val="tx2"/>
              </a:buClr>
              <a:buFont typeface="Arial" charset="0"/>
              <a:buChar char="●"/>
              <a:defRPr sz="1425">
                <a:solidFill>
                  <a:schemeClr val="tx1"/>
                </a:solidFill>
                <a:latin typeface="+mn-lt"/>
              </a:defRPr>
            </a:lvl6pPr>
            <a:lvl7pPr marL="2228795" indent="-171446" algn="l" rtl="0" fontAlgn="base">
              <a:spcBef>
                <a:spcPct val="20000"/>
              </a:spcBef>
              <a:spcAft>
                <a:spcPct val="0"/>
              </a:spcAft>
              <a:buClr>
                <a:schemeClr val="tx2"/>
              </a:buClr>
              <a:buFont typeface="Arial" charset="0"/>
              <a:buChar char="●"/>
              <a:defRPr sz="1425">
                <a:solidFill>
                  <a:schemeClr val="tx1"/>
                </a:solidFill>
                <a:latin typeface="+mn-lt"/>
              </a:defRPr>
            </a:lvl7pPr>
            <a:lvl8pPr marL="2571686" indent="-171446" algn="l" rtl="0" fontAlgn="base">
              <a:spcBef>
                <a:spcPct val="20000"/>
              </a:spcBef>
              <a:spcAft>
                <a:spcPct val="0"/>
              </a:spcAft>
              <a:buClr>
                <a:schemeClr val="tx2"/>
              </a:buClr>
              <a:buFont typeface="Arial" charset="0"/>
              <a:buChar char="●"/>
              <a:defRPr sz="1425">
                <a:solidFill>
                  <a:schemeClr val="tx1"/>
                </a:solidFill>
                <a:latin typeface="+mn-lt"/>
              </a:defRPr>
            </a:lvl8pPr>
            <a:lvl9pPr marL="2914577" indent="-171446" algn="l" rtl="0" fontAlgn="base">
              <a:spcBef>
                <a:spcPct val="20000"/>
              </a:spcBef>
              <a:spcAft>
                <a:spcPct val="0"/>
              </a:spcAft>
              <a:buClr>
                <a:schemeClr val="tx2"/>
              </a:buClr>
              <a:buFont typeface="Arial" charset="0"/>
              <a:buChar char="●"/>
              <a:defRPr sz="1425">
                <a:solidFill>
                  <a:schemeClr val="tx1"/>
                </a:solidFill>
                <a:latin typeface="+mn-lt"/>
              </a:defRPr>
            </a:lvl9pPr>
          </a:lstStyle>
          <a:p>
            <a:pPr marL="0" marR="0" lvl="0" indent="0" algn="l" defTabSz="914400" rtl="0" eaLnBrk="0" fontAlgn="base" latinLnBrk="0" hangingPunct="0">
              <a:lnSpc>
                <a:spcPct val="120000"/>
              </a:lnSpc>
              <a:spcBef>
                <a:spcPts val="450"/>
              </a:spcBef>
              <a:spcAft>
                <a:spcPts val="450"/>
              </a:spcAft>
              <a:buClr>
                <a:srgbClr val="585858"/>
              </a:buClr>
              <a:buSzTx/>
              <a:buFont typeface="Arial" panose="020B0604020202020204" pitchFamily="34" charset="0"/>
              <a:buNone/>
              <a:tabLst/>
              <a:defRPr/>
            </a:pPr>
            <a:r>
              <a:rPr kumimoji="0" lang="en-GB" sz="2200" b="0" i="0" u="none" strike="noStrike" kern="0" cap="none" spc="0" normalizeH="0" baseline="0" noProof="0" dirty="0">
                <a:ln>
                  <a:noFill/>
                </a:ln>
                <a:solidFill>
                  <a:srgbClr val="585858"/>
                </a:solidFill>
                <a:effectLst/>
                <a:uLnTx/>
                <a:uFillTx/>
                <a:latin typeface="Arial" panose="020B0604020202020204" pitchFamily="34" charset="0"/>
                <a:ea typeface="+mn-ea"/>
                <a:cs typeface="Arial" panose="020B0604020202020204" pitchFamily="34" charset="0"/>
              </a:rPr>
              <a:t>The following slides have been collated to support the teaching of this learning </a:t>
            </a:r>
            <a:r>
              <a:rPr lang="en-GB" sz="2200" kern="0" dirty="0">
                <a:latin typeface="Arial" panose="020B0604020202020204" pitchFamily="34" charset="0"/>
                <a:cs typeface="Arial" panose="020B0604020202020204" pitchFamily="34" charset="0"/>
              </a:rPr>
              <a:t>o</a:t>
            </a:r>
            <a:r>
              <a:rPr kumimoji="0" lang="en-GB" sz="2200" b="0" i="0" u="none" strike="noStrike" kern="0" cap="none" spc="0" normalizeH="0" baseline="0" noProof="0" dirty="0" err="1">
                <a:ln>
                  <a:noFill/>
                </a:ln>
                <a:solidFill>
                  <a:srgbClr val="585858"/>
                </a:solidFill>
                <a:effectLst/>
                <a:uLnTx/>
                <a:uFillTx/>
                <a:latin typeface="Arial" panose="020B0604020202020204" pitchFamily="34" charset="0"/>
                <a:ea typeface="+mn-ea"/>
                <a:cs typeface="Arial" panose="020B0604020202020204" pitchFamily="34" charset="0"/>
              </a:rPr>
              <a:t>utcome</a:t>
            </a:r>
            <a:r>
              <a:rPr kumimoji="0" lang="en-GB" sz="2200" b="0" i="0" u="none" strike="noStrike" kern="0" cap="none" spc="0" normalizeH="0" baseline="0" noProof="0" dirty="0">
                <a:ln>
                  <a:noFill/>
                </a:ln>
                <a:solidFill>
                  <a:srgbClr val="585858"/>
                </a:solidFill>
                <a:effectLst/>
                <a:uLnTx/>
                <a:uFillTx/>
                <a:latin typeface="Arial" panose="020B0604020202020204" pitchFamily="34" charset="0"/>
                <a:ea typeface="+mn-ea"/>
                <a:cs typeface="Arial" panose="020B0604020202020204" pitchFamily="34" charset="0"/>
              </a:rPr>
              <a:t>. </a:t>
            </a:r>
            <a:endParaRPr lang="en-GB" sz="2200" kern="0" dirty="0">
              <a:latin typeface="Arial" panose="020B0604020202020204" pitchFamily="34" charset="0"/>
              <a:cs typeface="Arial" panose="020B0604020202020204" pitchFamily="34" charset="0"/>
            </a:endParaRPr>
          </a:p>
        </p:txBody>
      </p:sp>
      <p:sp>
        <p:nvSpPr>
          <p:cNvPr id="5" name="Title 1">
            <a:extLst>
              <a:ext uri="{FF2B5EF4-FFF2-40B4-BE49-F238E27FC236}">
                <a16:creationId xmlns:a16="http://schemas.microsoft.com/office/drawing/2014/main" id="{951C01F2-34EA-4C3D-8F4C-CDE89203DB3C}"/>
              </a:ext>
            </a:extLst>
          </p:cNvPr>
          <p:cNvSpPr txBox="1">
            <a:spLocks/>
          </p:cNvSpPr>
          <p:nvPr/>
        </p:nvSpPr>
        <p:spPr>
          <a:xfrm>
            <a:off x="594008" y="246063"/>
            <a:ext cx="11262632" cy="426170"/>
          </a:xfrm>
          <a:prstGeom prst="rect">
            <a:avLst/>
          </a:prstGeom>
        </p:spPr>
        <p:txBody>
          <a:bodyPr vert="horz" lIns="91440" tIns="45720" rIns="91440" bIns="45720" rtlCol="0" anchor="t">
            <a:normAutofit/>
          </a:bodyPr>
          <a:lstStyle>
            <a:lvl1pPr algn="l" defTabSz="914400" rtl="0" eaLnBrk="1" latinLnBrk="0" hangingPunct="1">
              <a:lnSpc>
                <a:spcPct val="90000"/>
              </a:lnSpc>
              <a:spcBef>
                <a:spcPct val="0"/>
              </a:spcBef>
              <a:buNone/>
              <a:defRPr sz="2000" b="0" kern="1200">
                <a:solidFill>
                  <a:schemeClr val="bg1"/>
                </a:solidFill>
                <a:latin typeface="Arial" panose="020B0604020202020204" pitchFamily="34" charset="0"/>
                <a:ea typeface="+mj-ea"/>
                <a:cs typeface="Arial" panose="020B0604020202020204" pitchFamily="34" charset="0"/>
              </a:defRPr>
            </a:lvl1pPr>
          </a:lstStyle>
          <a:p>
            <a:r>
              <a:rPr lang="en-GB" sz="2400" b="1" i="0" u="none" strike="noStrike" dirty="0">
                <a:effectLst/>
              </a:rPr>
              <a:t>Year </a:t>
            </a:r>
            <a:r>
              <a:rPr lang="en-GB" sz="2400" b="1" dirty="0"/>
              <a:t>1</a:t>
            </a:r>
            <a:r>
              <a:rPr lang="en-GB" sz="2400" b="1" i="0" u="none" strike="noStrike" dirty="0">
                <a:effectLst/>
              </a:rPr>
              <a:t>, Unit </a:t>
            </a:r>
            <a:r>
              <a:rPr lang="en-GB" sz="2400" b="1" dirty="0"/>
              <a:t>5</a:t>
            </a:r>
            <a:r>
              <a:rPr lang="en-GB" sz="2400" b="1" i="0" u="none" strike="noStrike" dirty="0">
                <a:effectLst/>
              </a:rPr>
              <a:t>, Learning Outcome 3</a:t>
            </a:r>
            <a:endParaRPr lang="en-GB" sz="2400" b="1" dirty="0"/>
          </a:p>
        </p:txBody>
      </p:sp>
      <p:graphicFrame>
        <p:nvGraphicFramePr>
          <p:cNvPr id="10" name="Table 10">
            <a:extLst>
              <a:ext uri="{FF2B5EF4-FFF2-40B4-BE49-F238E27FC236}">
                <a16:creationId xmlns:a16="http://schemas.microsoft.com/office/drawing/2014/main" id="{C8AEA980-8737-4C62-9C52-A5792F98577C}"/>
              </a:ext>
            </a:extLst>
          </p:cNvPr>
          <p:cNvGraphicFramePr>
            <a:graphicFrameLocks noGrp="1"/>
          </p:cNvGraphicFramePr>
          <p:nvPr>
            <p:extLst>
              <p:ext uri="{D42A27DB-BD31-4B8C-83A1-F6EECF244321}">
                <p14:modId xmlns:p14="http://schemas.microsoft.com/office/powerpoint/2010/main" val="1881995869"/>
              </p:ext>
            </p:extLst>
          </p:nvPr>
        </p:nvGraphicFramePr>
        <p:xfrm>
          <a:off x="594008" y="1097546"/>
          <a:ext cx="11140162" cy="2180225"/>
        </p:xfrm>
        <a:graphic>
          <a:graphicData uri="http://schemas.openxmlformats.org/drawingml/2006/table">
            <a:tbl>
              <a:tblPr firstRow="1" bandRow="1">
                <a:tableStyleId>{5C22544A-7EE6-4342-B048-85BDC9FD1C3A}</a:tableStyleId>
              </a:tblPr>
              <a:tblGrid>
                <a:gridCol w="11140162">
                  <a:extLst>
                    <a:ext uri="{9D8B030D-6E8A-4147-A177-3AD203B41FA5}">
                      <a16:colId xmlns:a16="http://schemas.microsoft.com/office/drawing/2014/main" val="1060325041"/>
                    </a:ext>
                  </a:extLst>
                </a:gridCol>
              </a:tblGrid>
              <a:tr h="573094">
                <a:tc>
                  <a:txBody>
                    <a:bodyPr/>
                    <a:lstStyle/>
                    <a:p>
                      <a:pPr algn="l"/>
                      <a:r>
                        <a:rPr lang="en-GB" sz="2000" dirty="0">
                          <a:latin typeface="Arial" panose="020B0604020202020204" pitchFamily="34" charset="0"/>
                          <a:cs typeface="Arial" panose="020B0604020202020204" pitchFamily="34" charset="0"/>
                        </a:rPr>
                        <a:t>Learning Outcome 3</a:t>
                      </a:r>
                    </a:p>
                  </a:txBody>
                  <a:tcPr anchor="ctr">
                    <a:solidFill>
                      <a:srgbClr val="327473"/>
                    </a:solidFill>
                  </a:tcPr>
                </a:tc>
                <a:extLst>
                  <a:ext uri="{0D108BD9-81ED-4DB2-BD59-A6C34878D82A}">
                    <a16:rowId xmlns:a16="http://schemas.microsoft.com/office/drawing/2014/main" val="2928509842"/>
                  </a:ext>
                </a:extLst>
              </a:tr>
              <a:tr h="1607131">
                <a:tc>
                  <a:txBody>
                    <a:bodyPr/>
                    <a:lstStyle/>
                    <a:p>
                      <a:r>
                        <a:rPr lang="en-GB" sz="2400" b="1" dirty="0">
                          <a:solidFill>
                            <a:schemeClr val="tx1">
                              <a:lumMod val="65000"/>
                              <a:lumOff val="35000"/>
                            </a:schemeClr>
                          </a:solidFill>
                          <a:latin typeface="Arial" panose="020B0604020202020204" pitchFamily="34" charset="0"/>
                          <a:cs typeface="Arial" panose="020B0604020202020204" pitchFamily="34" charset="0"/>
                        </a:rPr>
                        <a:t>Pupils identify the whole and parts of the numbers 6 to 10 using the five and a bit structure</a:t>
                      </a:r>
                    </a:p>
                  </a:txBody>
                  <a:tcPr anchor="ctr">
                    <a:solidFill>
                      <a:srgbClr val="E5F3F2"/>
                    </a:solidFill>
                  </a:tcPr>
                </a:tc>
                <a:extLst>
                  <a:ext uri="{0D108BD9-81ED-4DB2-BD59-A6C34878D82A}">
                    <a16:rowId xmlns:a16="http://schemas.microsoft.com/office/drawing/2014/main" val="3470628804"/>
                  </a:ext>
                </a:extLst>
              </a:tr>
            </a:tbl>
          </a:graphicData>
        </a:graphic>
      </p:graphicFrame>
      <p:sp>
        <p:nvSpPr>
          <p:cNvPr id="22" name="Action Button: Return 21">
            <a:hlinkClick r:id="rId3" action="ppaction://hlinksldjump" highlightClick="1"/>
            <a:extLst>
              <a:ext uri="{FF2B5EF4-FFF2-40B4-BE49-F238E27FC236}">
                <a16:creationId xmlns:a16="http://schemas.microsoft.com/office/drawing/2014/main" id="{37C1F079-333D-4AA5-AA56-8834EDED5F86}"/>
              </a:ext>
            </a:extLst>
          </p:cNvPr>
          <p:cNvSpPr/>
          <p:nvPr/>
        </p:nvSpPr>
        <p:spPr>
          <a:xfrm>
            <a:off x="594008" y="5996350"/>
            <a:ext cx="360000" cy="360000"/>
          </a:xfrm>
          <a:prstGeom prst="actionButtonReturn">
            <a:avLst/>
          </a:prstGeom>
          <a:solidFill>
            <a:srgbClr val="327473"/>
          </a:solid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endParaRPr lang="en-GB" sz="1400" b="1" dirty="0">
              <a:solidFill>
                <a:schemeClr val="tx1">
                  <a:lumMod val="65000"/>
                  <a:lumOff val="35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28865811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DEFEC091-CFB1-4B3E-9A93-3CEE3D8156AB}"/>
              </a:ext>
            </a:extLst>
          </p:cNvPr>
          <p:cNvSpPr>
            <a:spLocks noGrp="1"/>
          </p:cNvSpPr>
          <p:nvPr>
            <p:ph type="title"/>
          </p:nvPr>
        </p:nvSpPr>
        <p:spPr/>
        <p:txBody>
          <a:bodyPr>
            <a:noAutofit/>
          </a:bodyPr>
          <a:lstStyle/>
          <a:p>
            <a:r>
              <a:rPr lang="en-GB" dirty="0"/>
              <a:t>Year 1, Unit 5, Learning Outcome 3</a:t>
            </a:r>
          </a:p>
        </p:txBody>
      </p:sp>
      <p:sp>
        <p:nvSpPr>
          <p:cNvPr id="2" name="Footer Placeholder 1">
            <a:extLst>
              <a:ext uri="{FF2B5EF4-FFF2-40B4-BE49-F238E27FC236}">
                <a16:creationId xmlns:a16="http://schemas.microsoft.com/office/drawing/2014/main" id="{AB37683F-0761-4A3E-8B98-0F1BCFD0665A}"/>
              </a:ext>
            </a:extLst>
          </p:cNvPr>
          <p:cNvSpPr>
            <a:spLocks noGrp="1"/>
          </p:cNvSpPr>
          <p:nvPr>
            <p:ph type="ftr" sz="quarter" idx="11"/>
          </p:nvPr>
        </p:nvSpPr>
        <p:spPr/>
        <p:txBody>
          <a:bodyPr/>
          <a:lstStyle/>
          <a:p>
            <a:pPr>
              <a:defRPr/>
            </a:pPr>
            <a:r>
              <a:rPr lang="en-GB"/>
              <a:t>Curriculum Prioritisation for Primary Maths</a:t>
            </a:r>
            <a:endParaRPr lang="en-GB" dirty="0"/>
          </a:p>
        </p:txBody>
      </p:sp>
      <p:pic>
        <p:nvPicPr>
          <p:cNvPr id="7" name="Picture Placeholder 6" descr="A picture containing graphical user interface&#10;&#10;Description automatically generated">
            <a:extLst>
              <a:ext uri="{FF2B5EF4-FFF2-40B4-BE49-F238E27FC236}">
                <a16:creationId xmlns:a16="http://schemas.microsoft.com/office/drawing/2014/main" id="{72EE9299-3E43-41C2-8C96-09A4D2AE8647}"/>
              </a:ext>
            </a:extLst>
          </p:cNvPr>
          <p:cNvPicPr>
            <a:picLocks noGrp="1" noChangeAspect="1"/>
          </p:cNvPicPr>
          <p:nvPr>
            <p:ph type="pic" sz="quarter" idx="12"/>
          </p:nvPr>
        </p:nvPicPr>
        <p:blipFill rotWithShape="1">
          <a:blip r:embed="rId3">
            <a:extLst>
              <a:ext uri="{28A0092B-C50C-407E-A947-70E740481C1C}">
                <a14:useLocalDpi xmlns:a14="http://schemas.microsoft.com/office/drawing/2010/main" val="0"/>
              </a:ext>
            </a:extLst>
          </a:blip>
          <a:srcRect t="222" b="222"/>
          <a:stretch>
            <a:fillRect/>
          </a:stretch>
        </p:blipFill>
        <p:spPr/>
      </p:pic>
      <p:sp>
        <p:nvSpPr>
          <p:cNvPr id="11" name="Content Placeholder 10">
            <a:extLst>
              <a:ext uri="{FF2B5EF4-FFF2-40B4-BE49-F238E27FC236}">
                <a16:creationId xmlns:a16="http://schemas.microsoft.com/office/drawing/2014/main" id="{318BEF09-7019-48B2-9AD9-C840302375DF}"/>
              </a:ext>
            </a:extLst>
          </p:cNvPr>
          <p:cNvSpPr>
            <a:spLocks noGrp="1"/>
          </p:cNvSpPr>
          <p:nvPr>
            <p:ph sz="half" idx="4294967295"/>
          </p:nvPr>
        </p:nvSpPr>
        <p:spPr>
          <a:xfrm>
            <a:off x="4514851" y="1063625"/>
            <a:ext cx="6886574" cy="4779963"/>
          </a:xfrm>
        </p:spPr>
        <p:txBody>
          <a:bodyPr>
            <a:normAutofit/>
          </a:bodyPr>
          <a:lstStyle/>
          <a:p>
            <a:pPr>
              <a:lnSpc>
                <a:spcPct val="120000"/>
              </a:lnSpc>
              <a:buClr>
                <a:srgbClr val="585858"/>
              </a:buClr>
            </a:pPr>
            <a:r>
              <a:rPr lang="en-GB" sz="2000" dirty="0"/>
              <a:t>Additional teacher guidance for this outcome should be read first and can be found in this segment of the NCETM Primary Mastery Professional Development Materials:</a:t>
            </a:r>
          </a:p>
          <a:p>
            <a:pPr>
              <a:lnSpc>
                <a:spcPct val="120000"/>
              </a:lnSpc>
              <a:buClr>
                <a:srgbClr val="585858"/>
              </a:buClr>
            </a:pPr>
            <a:r>
              <a:rPr lang="en-GB" sz="2000" dirty="0">
                <a:hlinkClick r:id="rId4"/>
              </a:rPr>
              <a:t>1.4 Composition of numbers: 6 to 10</a:t>
            </a:r>
            <a:endParaRPr lang="en-GB" sz="2000" dirty="0"/>
          </a:p>
          <a:p>
            <a:pPr>
              <a:lnSpc>
                <a:spcPct val="120000"/>
              </a:lnSpc>
              <a:buClr>
                <a:srgbClr val="585858"/>
              </a:buClr>
            </a:pPr>
            <a:r>
              <a:rPr lang="en-GB" sz="2000" dirty="0"/>
              <a:t>The spine materials are divided into ‘teaching points’ and ‘steps in learning’.</a:t>
            </a:r>
          </a:p>
          <a:p>
            <a:pPr>
              <a:lnSpc>
                <a:spcPct val="120000"/>
              </a:lnSpc>
              <a:buClr>
                <a:srgbClr val="585858"/>
              </a:buClr>
            </a:pPr>
            <a:endParaRPr lang="en-GB" dirty="0"/>
          </a:p>
        </p:txBody>
      </p:sp>
      <p:graphicFrame>
        <p:nvGraphicFramePr>
          <p:cNvPr id="3" name="Table 5">
            <a:extLst>
              <a:ext uri="{FF2B5EF4-FFF2-40B4-BE49-F238E27FC236}">
                <a16:creationId xmlns:a16="http://schemas.microsoft.com/office/drawing/2014/main" id="{A51A6EEA-CF4A-4608-9CE1-A42F1F524328}"/>
              </a:ext>
            </a:extLst>
          </p:cNvPr>
          <p:cNvGraphicFramePr>
            <a:graphicFrameLocks noGrp="1"/>
          </p:cNvGraphicFramePr>
          <p:nvPr>
            <p:extLst>
              <p:ext uri="{D42A27DB-BD31-4B8C-83A1-F6EECF244321}">
                <p14:modId xmlns:p14="http://schemas.microsoft.com/office/powerpoint/2010/main" val="4226130139"/>
              </p:ext>
            </p:extLst>
          </p:nvPr>
        </p:nvGraphicFramePr>
        <p:xfrm>
          <a:off x="4514850" y="4258491"/>
          <a:ext cx="6886575" cy="792480"/>
        </p:xfrm>
        <a:graphic>
          <a:graphicData uri="http://schemas.openxmlformats.org/drawingml/2006/table">
            <a:tbl>
              <a:tblPr firstRow="1" bandRow="1">
                <a:tableStyleId>{5C22544A-7EE6-4342-B048-85BDC9FD1C3A}</a:tableStyleId>
              </a:tblPr>
              <a:tblGrid>
                <a:gridCol w="2295525">
                  <a:extLst>
                    <a:ext uri="{9D8B030D-6E8A-4147-A177-3AD203B41FA5}">
                      <a16:colId xmlns:a16="http://schemas.microsoft.com/office/drawing/2014/main" val="507789682"/>
                    </a:ext>
                  </a:extLst>
                </a:gridCol>
                <a:gridCol w="2295525">
                  <a:extLst>
                    <a:ext uri="{9D8B030D-6E8A-4147-A177-3AD203B41FA5}">
                      <a16:colId xmlns:a16="http://schemas.microsoft.com/office/drawing/2014/main" val="1182114759"/>
                    </a:ext>
                  </a:extLst>
                </a:gridCol>
                <a:gridCol w="2295525">
                  <a:extLst>
                    <a:ext uri="{9D8B030D-6E8A-4147-A177-3AD203B41FA5}">
                      <a16:colId xmlns:a16="http://schemas.microsoft.com/office/drawing/2014/main" val="3138488680"/>
                    </a:ext>
                  </a:extLst>
                </a:gridCol>
              </a:tblGrid>
              <a:tr h="319314">
                <a:tc>
                  <a:txBody>
                    <a:bodyPr/>
                    <a:lstStyle/>
                    <a:p>
                      <a:pPr algn="ctr"/>
                      <a:r>
                        <a:rPr lang="en-GB" sz="2000" dirty="0">
                          <a:latin typeface="Arial" panose="020B0604020202020204" pitchFamily="34" charset="0"/>
                          <a:cs typeface="Arial" panose="020B0604020202020204" pitchFamily="34" charset="0"/>
                        </a:rPr>
                        <a:t>Teaching point</a:t>
                      </a:r>
                    </a:p>
                  </a:txBody>
                  <a:tcPr>
                    <a:solidFill>
                      <a:srgbClr val="327473"/>
                    </a:solidFill>
                  </a:tcPr>
                </a:tc>
                <a:tc>
                  <a:txBody>
                    <a:bodyPr/>
                    <a:lstStyle/>
                    <a:p>
                      <a:pPr algn="ctr"/>
                      <a:r>
                        <a:rPr lang="en-GB" sz="2000" dirty="0">
                          <a:latin typeface="Arial" panose="020B0604020202020204" pitchFamily="34" charset="0"/>
                          <a:cs typeface="Arial" panose="020B0604020202020204" pitchFamily="34" charset="0"/>
                        </a:rPr>
                        <a:t>Steps in learning</a:t>
                      </a:r>
                    </a:p>
                  </a:txBody>
                  <a:tcPr>
                    <a:solidFill>
                      <a:srgbClr val="327473"/>
                    </a:solidFill>
                  </a:tcPr>
                </a:tc>
                <a:tc>
                  <a:txBody>
                    <a:bodyPr/>
                    <a:lstStyle/>
                    <a:p>
                      <a:pPr algn="ctr"/>
                      <a:r>
                        <a:rPr lang="en-GB" sz="2000" dirty="0">
                          <a:latin typeface="Arial" panose="020B0604020202020204" pitchFamily="34" charset="0"/>
                          <a:cs typeface="Arial" panose="020B0604020202020204" pitchFamily="34" charset="0"/>
                        </a:rPr>
                        <a:t>Pages</a:t>
                      </a:r>
                    </a:p>
                  </a:txBody>
                  <a:tcPr>
                    <a:solidFill>
                      <a:srgbClr val="327473"/>
                    </a:solidFill>
                  </a:tcPr>
                </a:tc>
                <a:extLst>
                  <a:ext uri="{0D108BD9-81ED-4DB2-BD59-A6C34878D82A}">
                    <a16:rowId xmlns:a16="http://schemas.microsoft.com/office/drawing/2014/main" val="801449848"/>
                  </a:ext>
                </a:extLst>
              </a:tr>
              <a:tr h="319314">
                <a:tc>
                  <a:txBody>
                    <a:bodyPr/>
                    <a:lstStyle/>
                    <a:p>
                      <a:pPr algn="ctr"/>
                      <a:r>
                        <a:rPr lang="en-GB" sz="2000" dirty="0">
                          <a:solidFill>
                            <a:schemeClr val="tx1">
                              <a:lumMod val="65000"/>
                              <a:lumOff val="35000"/>
                            </a:schemeClr>
                          </a:solidFill>
                          <a:latin typeface="Arial" panose="020B0604020202020204" pitchFamily="34" charset="0"/>
                          <a:cs typeface="Arial" panose="020B0604020202020204" pitchFamily="34" charset="0"/>
                        </a:rPr>
                        <a:t>1</a:t>
                      </a:r>
                    </a:p>
                  </a:txBody>
                  <a:tcPr>
                    <a:solidFill>
                      <a:srgbClr val="E5F3F2"/>
                    </a:solidFill>
                  </a:tcPr>
                </a:tc>
                <a:tc>
                  <a:txBody>
                    <a:bodyPr/>
                    <a:lstStyle/>
                    <a:p>
                      <a:pPr algn="ctr"/>
                      <a:r>
                        <a:rPr lang="en-GB" sz="2000" dirty="0">
                          <a:solidFill>
                            <a:schemeClr val="tx1">
                              <a:lumMod val="65000"/>
                              <a:lumOff val="35000"/>
                            </a:schemeClr>
                          </a:solidFill>
                          <a:latin typeface="Arial" panose="020B0604020202020204" pitchFamily="34" charset="0"/>
                          <a:cs typeface="Arial" panose="020B0604020202020204" pitchFamily="34" charset="0"/>
                        </a:rPr>
                        <a:t>1:7-1:8</a:t>
                      </a:r>
                    </a:p>
                  </a:txBody>
                  <a:tcPr>
                    <a:solidFill>
                      <a:srgbClr val="E5F3F2"/>
                    </a:solidFill>
                  </a:tcPr>
                </a:tc>
                <a:tc>
                  <a:txBody>
                    <a:bodyPr/>
                    <a:lstStyle/>
                    <a:p>
                      <a:pPr algn="ctr"/>
                      <a:r>
                        <a:rPr lang="en-GB" sz="2000" dirty="0">
                          <a:solidFill>
                            <a:schemeClr val="tx1">
                              <a:lumMod val="65000"/>
                              <a:lumOff val="35000"/>
                            </a:schemeClr>
                          </a:solidFill>
                          <a:latin typeface="Arial" panose="020B0604020202020204" pitchFamily="34" charset="0"/>
                          <a:cs typeface="Arial" panose="020B0604020202020204" pitchFamily="34" charset="0"/>
                        </a:rPr>
                        <a:t>8-9</a:t>
                      </a:r>
                    </a:p>
                  </a:txBody>
                  <a:tcPr>
                    <a:solidFill>
                      <a:srgbClr val="E5F3F2"/>
                    </a:solidFill>
                  </a:tcPr>
                </a:tc>
                <a:extLst>
                  <a:ext uri="{0D108BD9-81ED-4DB2-BD59-A6C34878D82A}">
                    <a16:rowId xmlns:a16="http://schemas.microsoft.com/office/drawing/2014/main" val="1814327038"/>
                  </a:ext>
                </a:extLst>
              </a:tr>
            </a:tbl>
          </a:graphicData>
        </a:graphic>
      </p:graphicFrame>
      <p:sp>
        <p:nvSpPr>
          <p:cNvPr id="8" name="Action Button: Return 7">
            <a:hlinkClick r:id="rId5" action="ppaction://hlinksldjump" highlightClick="1"/>
            <a:extLst>
              <a:ext uri="{FF2B5EF4-FFF2-40B4-BE49-F238E27FC236}">
                <a16:creationId xmlns:a16="http://schemas.microsoft.com/office/drawing/2014/main" id="{9FCE8D4B-D7AC-4743-9B87-FF4C5540826F}"/>
              </a:ext>
            </a:extLst>
          </p:cNvPr>
          <p:cNvSpPr/>
          <p:nvPr/>
        </p:nvSpPr>
        <p:spPr>
          <a:xfrm>
            <a:off x="594008" y="5996350"/>
            <a:ext cx="360000" cy="360000"/>
          </a:xfrm>
          <a:prstGeom prst="actionButtonReturn">
            <a:avLst/>
          </a:prstGeom>
          <a:solidFill>
            <a:srgbClr val="327473"/>
          </a:solid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endParaRPr lang="en-GB" sz="1400" b="1" dirty="0">
              <a:solidFill>
                <a:schemeClr val="tx1">
                  <a:lumMod val="65000"/>
                  <a:lumOff val="35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98623247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p:txBody>
          <a:bodyPr/>
          <a:lstStyle/>
          <a:p>
            <a:r>
              <a:rPr lang="en-GB" dirty="0"/>
              <a:t>1.4 Composition: 6–10 – step 1:8</a:t>
            </a:r>
          </a:p>
        </p:txBody>
      </p:sp>
      <p:pic>
        <p:nvPicPr>
          <p:cNvPr id="4" name="Picture 3">
            <a:extLst>
              <a:ext uri="{FF2B5EF4-FFF2-40B4-BE49-F238E27FC236}">
                <a16:creationId xmlns:a16="http://schemas.microsoft.com/office/drawing/2014/main" id="{86213046-36F5-4CB6-89A3-D3D7B75B23B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142277" y="3019164"/>
            <a:ext cx="7907446" cy="819675"/>
          </a:xfrm>
          <a:prstGeom prst="rect">
            <a:avLst/>
          </a:prstGeom>
        </p:spPr>
      </p:pic>
    </p:spTree>
    <p:extLst>
      <p:ext uri="{BB962C8B-B14F-4D97-AF65-F5344CB8AC3E}">
        <p14:creationId xmlns:p14="http://schemas.microsoft.com/office/powerpoint/2010/main" val="202275058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p:txBody>
          <a:bodyPr/>
          <a:lstStyle/>
          <a:p>
            <a:r>
              <a:rPr lang="en-GB" dirty="0"/>
              <a:t>1.4 Composition: 6–10 – step 1:8</a:t>
            </a:r>
          </a:p>
        </p:txBody>
      </p:sp>
      <p:pic>
        <p:nvPicPr>
          <p:cNvPr id="5" name="Picture 4">
            <a:extLst>
              <a:ext uri="{FF2B5EF4-FFF2-40B4-BE49-F238E27FC236}">
                <a16:creationId xmlns:a16="http://schemas.microsoft.com/office/drawing/2014/main" id="{8242942F-5E81-4A12-B79C-30680DA0A53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151422" y="1546076"/>
            <a:ext cx="1889159" cy="3765848"/>
          </a:xfrm>
          <a:prstGeom prst="rect">
            <a:avLst/>
          </a:prstGeom>
        </p:spPr>
      </p:pic>
    </p:spTree>
    <p:extLst>
      <p:ext uri="{BB962C8B-B14F-4D97-AF65-F5344CB8AC3E}">
        <p14:creationId xmlns:p14="http://schemas.microsoft.com/office/powerpoint/2010/main" val="87775834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id="{68BEBBBA-AD76-4C47-8E44-81D4F8483556}"/>
              </a:ext>
            </a:extLst>
          </p:cNvPr>
          <p:cNvSpPr>
            <a:spLocks noGrp="1"/>
          </p:cNvSpPr>
          <p:nvPr>
            <p:ph type="ftr" sz="quarter" idx="11"/>
          </p:nvPr>
        </p:nvSpPr>
        <p:spPr/>
        <p:txBody>
          <a:bodyPr/>
          <a:lstStyle/>
          <a:p>
            <a:pPr>
              <a:defRPr/>
            </a:pPr>
            <a:r>
              <a:rPr lang="en-GB" dirty="0"/>
              <a:t>Curriculum Prioritisation for Primary Maths</a:t>
            </a:r>
          </a:p>
        </p:txBody>
      </p:sp>
      <p:sp>
        <p:nvSpPr>
          <p:cNvPr id="5" name="Content Placeholder 10">
            <a:extLst>
              <a:ext uri="{FF2B5EF4-FFF2-40B4-BE49-F238E27FC236}">
                <a16:creationId xmlns:a16="http://schemas.microsoft.com/office/drawing/2014/main" id="{A4191577-7FB3-44A1-AC26-B90834750BC8}"/>
              </a:ext>
            </a:extLst>
          </p:cNvPr>
          <p:cNvSpPr txBox="1">
            <a:spLocks/>
          </p:cNvSpPr>
          <p:nvPr/>
        </p:nvSpPr>
        <p:spPr>
          <a:xfrm>
            <a:off x="594007" y="845820"/>
            <a:ext cx="11140163" cy="3208387"/>
          </a:xfrm>
          <a:prstGeom prst="rect">
            <a:avLst/>
          </a:prstGeom>
        </p:spPr>
        <p:txBody>
          <a:bodyPr vert="horz" lIns="91440" tIns="45720" rIns="91440" bIns="45720" rtlCol="0">
            <a:normAutofit/>
          </a:bodyPr>
          <a:lstStyle>
            <a:lvl1pPr marL="0" indent="0" algn="l" defTabSz="914400" rtl="0" eaLnBrk="1" latinLnBrk="0" hangingPunct="1">
              <a:lnSpc>
                <a:spcPct val="90000"/>
              </a:lnSpc>
              <a:spcBef>
                <a:spcPts val="1000"/>
              </a:spcBef>
              <a:buFont typeface="Arial" panose="020B0604020202020204" pitchFamily="34" charset="0"/>
              <a:buNone/>
              <a:defRPr sz="2400" kern="1200">
                <a:solidFill>
                  <a:srgbClr val="585858"/>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rgbClr val="585858"/>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rgbClr val="585858"/>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rgbClr val="585858"/>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rgbClr val="585858"/>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20000"/>
              </a:lnSpc>
              <a:buClr>
                <a:srgbClr val="585858"/>
              </a:buClr>
            </a:pPr>
            <a:r>
              <a:rPr lang="en-GB" b="0" i="0" dirty="0">
                <a:solidFill>
                  <a:schemeClr val="tx1">
                    <a:lumMod val="65000"/>
                    <a:lumOff val="35000"/>
                  </a:schemeClr>
                </a:solidFill>
                <a:effectLst/>
              </a:rPr>
              <a:t>The links below take you to the starting slide of each learning outcome.</a:t>
            </a:r>
          </a:p>
        </p:txBody>
      </p:sp>
      <p:graphicFrame>
        <p:nvGraphicFramePr>
          <p:cNvPr id="6" name="Table 5">
            <a:extLst>
              <a:ext uri="{FF2B5EF4-FFF2-40B4-BE49-F238E27FC236}">
                <a16:creationId xmlns:a16="http://schemas.microsoft.com/office/drawing/2014/main" id="{037BAE3D-75EB-48DC-9322-F1A247F8AE2E}"/>
              </a:ext>
            </a:extLst>
          </p:cNvPr>
          <p:cNvGraphicFramePr>
            <a:graphicFrameLocks noGrp="1"/>
          </p:cNvGraphicFramePr>
          <p:nvPr>
            <p:extLst>
              <p:ext uri="{D42A27DB-BD31-4B8C-83A1-F6EECF244321}">
                <p14:modId xmlns:p14="http://schemas.microsoft.com/office/powerpoint/2010/main" val="3119067883"/>
              </p:ext>
            </p:extLst>
          </p:nvPr>
        </p:nvGraphicFramePr>
        <p:xfrm>
          <a:off x="594008" y="1535029"/>
          <a:ext cx="10712127" cy="2895600"/>
        </p:xfrm>
        <a:graphic>
          <a:graphicData uri="http://schemas.openxmlformats.org/drawingml/2006/table">
            <a:tbl>
              <a:tblPr firstRow="1" bandRow="1">
                <a:tableStyleId>{5C22544A-7EE6-4342-B048-85BDC9FD1C3A}</a:tableStyleId>
              </a:tblPr>
              <a:tblGrid>
                <a:gridCol w="929630">
                  <a:extLst>
                    <a:ext uri="{9D8B030D-6E8A-4147-A177-3AD203B41FA5}">
                      <a16:colId xmlns:a16="http://schemas.microsoft.com/office/drawing/2014/main" val="507789682"/>
                    </a:ext>
                  </a:extLst>
                </a:gridCol>
                <a:gridCol w="9782497">
                  <a:extLst>
                    <a:ext uri="{9D8B030D-6E8A-4147-A177-3AD203B41FA5}">
                      <a16:colId xmlns:a16="http://schemas.microsoft.com/office/drawing/2014/main" val="1182114759"/>
                    </a:ext>
                  </a:extLst>
                </a:gridCol>
              </a:tblGrid>
              <a:tr h="370840">
                <a:tc>
                  <a:txBody>
                    <a:bodyPr/>
                    <a:lstStyle/>
                    <a:p>
                      <a:pPr algn="ctr"/>
                      <a:r>
                        <a:rPr lang="en-GB" sz="2000" dirty="0">
                          <a:solidFill>
                            <a:schemeClr val="tx1">
                              <a:lumMod val="65000"/>
                              <a:lumOff val="35000"/>
                            </a:schemeClr>
                          </a:solidFill>
                          <a:latin typeface="Arial" panose="020B0604020202020204" pitchFamily="34" charset="0"/>
                          <a:cs typeface="Arial" panose="020B0604020202020204" pitchFamily="34" charset="0"/>
                        </a:rPr>
                        <a:t>1</a:t>
                      </a:r>
                    </a:p>
                  </a:txBody>
                  <a:tcPr anchor="ctr">
                    <a:solidFill>
                      <a:srgbClr val="E5F3F2"/>
                    </a:solidFill>
                  </a:tcPr>
                </a:tc>
                <a:tc>
                  <a:txBody>
                    <a:bodyPr/>
                    <a:lstStyle/>
                    <a:p>
                      <a:r>
                        <a:rPr lang="en-GB" sz="2000" b="1" dirty="0">
                          <a:solidFill>
                            <a:schemeClr val="tx1">
                              <a:lumMod val="65000"/>
                              <a:lumOff val="35000"/>
                            </a:schemeClr>
                          </a:solidFill>
                          <a:latin typeface="Arial" panose="020B0604020202020204" pitchFamily="34" charset="0"/>
                          <a:cs typeface="Arial" panose="020B0604020202020204" pitchFamily="34" charset="0"/>
                          <a:hlinkClick r:id="rId3" action="ppaction://hlinksldjump"/>
                        </a:rPr>
                        <a:t>Pupils count a set of objects and match the spoken number to the written numeral and number name</a:t>
                      </a:r>
                      <a:endParaRPr lang="en-GB" sz="2000" b="1" dirty="0">
                        <a:solidFill>
                          <a:schemeClr val="tx1">
                            <a:lumMod val="65000"/>
                            <a:lumOff val="35000"/>
                          </a:schemeClr>
                        </a:solidFill>
                        <a:latin typeface="Arial" panose="020B0604020202020204" pitchFamily="34" charset="0"/>
                        <a:cs typeface="Arial" panose="020B0604020202020204" pitchFamily="34" charset="0"/>
                      </a:endParaRPr>
                    </a:p>
                  </a:txBody>
                  <a:tcPr anchor="ctr">
                    <a:solidFill>
                      <a:srgbClr val="E5F3F2"/>
                    </a:solidFill>
                  </a:tcPr>
                </a:tc>
                <a:extLst>
                  <a:ext uri="{0D108BD9-81ED-4DB2-BD59-A6C34878D82A}">
                    <a16:rowId xmlns:a16="http://schemas.microsoft.com/office/drawing/2014/main" val="1814327038"/>
                  </a:ext>
                </a:extLst>
              </a:tr>
              <a:tr h="370840">
                <a:tc>
                  <a:txBody>
                    <a:bodyPr/>
                    <a:lstStyle/>
                    <a:p>
                      <a:pPr algn="ctr"/>
                      <a:r>
                        <a:rPr lang="en-GB" sz="2000" b="1" dirty="0">
                          <a:solidFill>
                            <a:schemeClr val="tx1">
                              <a:lumMod val="65000"/>
                              <a:lumOff val="35000"/>
                            </a:schemeClr>
                          </a:solidFill>
                          <a:latin typeface="Arial" panose="020B0604020202020204" pitchFamily="34" charset="0"/>
                          <a:cs typeface="Arial" panose="020B0604020202020204" pitchFamily="34" charset="0"/>
                        </a:rPr>
                        <a:t>2</a:t>
                      </a:r>
                    </a:p>
                  </a:txBody>
                  <a:tcPr anchor="ctr">
                    <a:solidFill>
                      <a:srgbClr val="E5F3F2"/>
                    </a:solidFill>
                  </a:tcPr>
                </a:tc>
                <a:tc>
                  <a:txBody>
                    <a:bodyPr/>
                    <a:lstStyle/>
                    <a:p>
                      <a:r>
                        <a:rPr lang="en-GB" sz="2000" b="1" dirty="0">
                          <a:solidFill>
                            <a:schemeClr val="tx1">
                              <a:lumMod val="65000"/>
                              <a:lumOff val="35000"/>
                            </a:schemeClr>
                          </a:solidFill>
                          <a:latin typeface="Arial" panose="020B0604020202020204" pitchFamily="34" charset="0"/>
                          <a:cs typeface="Arial" panose="020B0604020202020204" pitchFamily="34" charset="0"/>
                          <a:hlinkClick r:id="rId4" action="ppaction://hlinksldjump"/>
                        </a:rPr>
                        <a:t>Pupils represent the numbers 6 to 10 using a five and a bit structure</a:t>
                      </a:r>
                      <a:endParaRPr lang="en-GB" sz="2000" b="1" dirty="0">
                        <a:solidFill>
                          <a:schemeClr val="tx1">
                            <a:lumMod val="65000"/>
                            <a:lumOff val="35000"/>
                          </a:schemeClr>
                        </a:solidFill>
                        <a:latin typeface="Arial" panose="020B0604020202020204" pitchFamily="34" charset="0"/>
                        <a:cs typeface="Arial" panose="020B0604020202020204" pitchFamily="34" charset="0"/>
                      </a:endParaRPr>
                    </a:p>
                  </a:txBody>
                  <a:tcPr anchor="ctr">
                    <a:solidFill>
                      <a:srgbClr val="E5F3F2"/>
                    </a:solidFill>
                  </a:tcPr>
                </a:tc>
                <a:extLst>
                  <a:ext uri="{0D108BD9-81ED-4DB2-BD59-A6C34878D82A}">
                    <a16:rowId xmlns:a16="http://schemas.microsoft.com/office/drawing/2014/main" val="586604893"/>
                  </a:ext>
                </a:extLst>
              </a:tr>
              <a:tr h="370840">
                <a:tc>
                  <a:txBody>
                    <a:bodyPr/>
                    <a:lstStyle/>
                    <a:p>
                      <a:pPr algn="ctr"/>
                      <a:r>
                        <a:rPr lang="en-GB" sz="2000" b="1" dirty="0">
                          <a:solidFill>
                            <a:schemeClr val="tx1">
                              <a:lumMod val="65000"/>
                              <a:lumOff val="35000"/>
                            </a:schemeClr>
                          </a:solidFill>
                          <a:latin typeface="Arial" panose="020B0604020202020204" pitchFamily="34" charset="0"/>
                          <a:cs typeface="Arial" panose="020B0604020202020204" pitchFamily="34" charset="0"/>
                        </a:rPr>
                        <a:t>3</a:t>
                      </a:r>
                    </a:p>
                  </a:txBody>
                  <a:tcPr anchor="ctr">
                    <a:solidFill>
                      <a:srgbClr val="E5F3F2"/>
                    </a:solidFill>
                  </a:tcPr>
                </a:tc>
                <a:tc>
                  <a:txBody>
                    <a:bodyPr/>
                    <a:lstStyle/>
                    <a:p>
                      <a:r>
                        <a:rPr lang="en-GB" sz="2000" b="1" dirty="0">
                          <a:solidFill>
                            <a:schemeClr val="tx1">
                              <a:lumMod val="65000"/>
                              <a:lumOff val="35000"/>
                            </a:schemeClr>
                          </a:solidFill>
                          <a:latin typeface="Arial" panose="020B0604020202020204" pitchFamily="34" charset="0"/>
                          <a:cs typeface="Arial" panose="020B0604020202020204" pitchFamily="34" charset="0"/>
                          <a:hlinkClick r:id="rId5" action="ppaction://hlinksldjump"/>
                        </a:rPr>
                        <a:t>Pupils identify the whole and parts of  the numbers 6 to 10 using the five and a bit structure</a:t>
                      </a:r>
                      <a:endParaRPr lang="en-GB" sz="2000" b="1" dirty="0">
                        <a:solidFill>
                          <a:schemeClr val="tx1">
                            <a:lumMod val="65000"/>
                            <a:lumOff val="35000"/>
                          </a:schemeClr>
                        </a:solidFill>
                        <a:latin typeface="Arial" panose="020B0604020202020204" pitchFamily="34" charset="0"/>
                        <a:cs typeface="Arial" panose="020B0604020202020204" pitchFamily="34" charset="0"/>
                      </a:endParaRPr>
                    </a:p>
                  </a:txBody>
                  <a:tcPr anchor="ctr">
                    <a:solidFill>
                      <a:srgbClr val="E5F3F2"/>
                    </a:solidFill>
                  </a:tcPr>
                </a:tc>
                <a:extLst>
                  <a:ext uri="{0D108BD9-81ED-4DB2-BD59-A6C34878D82A}">
                    <a16:rowId xmlns:a16="http://schemas.microsoft.com/office/drawing/2014/main" val="3316485081"/>
                  </a:ext>
                </a:extLst>
              </a:tr>
              <a:tr h="370840">
                <a:tc>
                  <a:txBody>
                    <a:bodyPr/>
                    <a:lstStyle/>
                    <a:p>
                      <a:pPr algn="ctr"/>
                      <a:r>
                        <a:rPr lang="en-GB" sz="2000" b="1" dirty="0">
                          <a:solidFill>
                            <a:schemeClr val="tx1">
                              <a:lumMod val="65000"/>
                              <a:lumOff val="35000"/>
                            </a:schemeClr>
                          </a:solidFill>
                          <a:latin typeface="Arial" panose="020B0604020202020204" pitchFamily="34" charset="0"/>
                          <a:cs typeface="Arial" panose="020B0604020202020204" pitchFamily="34" charset="0"/>
                        </a:rPr>
                        <a:t>4</a:t>
                      </a:r>
                    </a:p>
                  </a:txBody>
                  <a:tcPr anchor="ctr">
                    <a:solidFill>
                      <a:srgbClr val="E5F3F2"/>
                    </a:solidFill>
                  </a:tcPr>
                </a:tc>
                <a:tc>
                  <a:txBody>
                    <a:bodyPr/>
                    <a:lstStyle/>
                    <a:p>
                      <a:r>
                        <a:rPr lang="en-GB" sz="2000" b="1" dirty="0">
                          <a:solidFill>
                            <a:schemeClr val="tx1">
                              <a:lumMod val="65000"/>
                              <a:lumOff val="35000"/>
                            </a:schemeClr>
                          </a:solidFill>
                          <a:latin typeface="Arial" panose="020B0604020202020204" pitchFamily="34" charset="0"/>
                          <a:cs typeface="Arial" panose="020B0604020202020204" pitchFamily="34" charset="0"/>
                          <a:hlinkClick r:id="rId6" action="ppaction://hlinksldjump"/>
                        </a:rPr>
                        <a:t>Pupils explore the numbers 6 to 10 using the part whole model and the five and a bit structure</a:t>
                      </a:r>
                      <a:endParaRPr lang="en-GB" sz="2000" b="1" dirty="0">
                        <a:solidFill>
                          <a:schemeClr val="tx1">
                            <a:lumMod val="65000"/>
                            <a:lumOff val="35000"/>
                          </a:schemeClr>
                        </a:solidFill>
                        <a:latin typeface="Arial" panose="020B0604020202020204" pitchFamily="34" charset="0"/>
                        <a:cs typeface="Arial" panose="020B0604020202020204" pitchFamily="34" charset="0"/>
                      </a:endParaRPr>
                    </a:p>
                  </a:txBody>
                  <a:tcPr anchor="ctr">
                    <a:solidFill>
                      <a:srgbClr val="E5F3F2"/>
                    </a:solidFill>
                  </a:tcPr>
                </a:tc>
                <a:extLst>
                  <a:ext uri="{0D108BD9-81ED-4DB2-BD59-A6C34878D82A}">
                    <a16:rowId xmlns:a16="http://schemas.microsoft.com/office/drawing/2014/main" val="4015461906"/>
                  </a:ext>
                </a:extLst>
              </a:tr>
              <a:tr h="237891">
                <a:tc>
                  <a:txBody>
                    <a:bodyPr/>
                    <a:lstStyle/>
                    <a:p>
                      <a:pPr algn="ctr"/>
                      <a:r>
                        <a:rPr lang="en-GB" sz="2000" b="1" dirty="0">
                          <a:solidFill>
                            <a:schemeClr val="tx1">
                              <a:lumMod val="65000"/>
                              <a:lumOff val="35000"/>
                            </a:schemeClr>
                          </a:solidFill>
                          <a:latin typeface="Arial" panose="020B0604020202020204" pitchFamily="34" charset="0"/>
                          <a:cs typeface="Arial" panose="020B0604020202020204" pitchFamily="34" charset="0"/>
                        </a:rPr>
                        <a:t>5</a:t>
                      </a:r>
                    </a:p>
                  </a:txBody>
                  <a:tcPr anchor="ctr">
                    <a:solidFill>
                      <a:srgbClr val="E5F3F2"/>
                    </a:solidFill>
                  </a:tcPr>
                </a:tc>
                <a:tc>
                  <a:txBody>
                    <a:bodyPr/>
                    <a:lstStyle/>
                    <a:p>
                      <a:r>
                        <a:rPr lang="en-GB" sz="2000" b="1" dirty="0">
                          <a:solidFill>
                            <a:schemeClr val="tx1">
                              <a:lumMod val="65000"/>
                              <a:lumOff val="35000"/>
                            </a:schemeClr>
                          </a:solidFill>
                          <a:latin typeface="Arial" panose="020B0604020202020204" pitchFamily="34" charset="0"/>
                          <a:cs typeface="Arial" panose="020B0604020202020204" pitchFamily="34" charset="0"/>
                          <a:hlinkClick r:id="rId7" action="ppaction://hlinksldjump"/>
                        </a:rPr>
                        <a:t>Pupils explain where 6, 7, 8 and 9 lie on a number line</a:t>
                      </a:r>
                      <a:endParaRPr lang="en-GB" sz="2000" b="1" dirty="0">
                        <a:solidFill>
                          <a:schemeClr val="tx1">
                            <a:lumMod val="65000"/>
                            <a:lumOff val="35000"/>
                          </a:schemeClr>
                        </a:solidFill>
                        <a:latin typeface="Arial" panose="020B0604020202020204" pitchFamily="34" charset="0"/>
                        <a:cs typeface="Arial" panose="020B0604020202020204" pitchFamily="34" charset="0"/>
                      </a:endParaRPr>
                    </a:p>
                  </a:txBody>
                  <a:tcPr anchor="ctr">
                    <a:solidFill>
                      <a:srgbClr val="E5F3F2"/>
                    </a:solidFill>
                  </a:tcPr>
                </a:tc>
                <a:extLst>
                  <a:ext uri="{0D108BD9-81ED-4DB2-BD59-A6C34878D82A}">
                    <a16:rowId xmlns:a16="http://schemas.microsoft.com/office/drawing/2014/main" val="807959847"/>
                  </a:ext>
                </a:extLst>
              </a:tr>
            </a:tbl>
          </a:graphicData>
        </a:graphic>
      </p:graphicFrame>
      <p:sp>
        <p:nvSpPr>
          <p:cNvPr id="7" name="Action Button: Return 6">
            <a:hlinkClick r:id="rId8" action="ppaction://hlinksldjump" highlightClick="1"/>
            <a:extLst>
              <a:ext uri="{FF2B5EF4-FFF2-40B4-BE49-F238E27FC236}">
                <a16:creationId xmlns:a16="http://schemas.microsoft.com/office/drawing/2014/main" id="{2570C625-E476-4A8C-BF3D-99D1E479925B}"/>
              </a:ext>
            </a:extLst>
          </p:cNvPr>
          <p:cNvSpPr/>
          <p:nvPr/>
        </p:nvSpPr>
        <p:spPr>
          <a:xfrm>
            <a:off x="628023" y="5208561"/>
            <a:ext cx="360000" cy="360000"/>
          </a:xfrm>
          <a:prstGeom prst="actionButtonReturn">
            <a:avLst/>
          </a:prstGeom>
          <a:solidFill>
            <a:srgbClr val="327473"/>
          </a:solid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endParaRPr lang="en-GB" sz="1400" b="1" dirty="0">
              <a:solidFill>
                <a:schemeClr val="tx1">
                  <a:lumMod val="65000"/>
                  <a:lumOff val="35000"/>
                </a:schemeClr>
              </a:solidFill>
              <a:latin typeface="Arial" panose="020B0604020202020204" pitchFamily="34" charset="0"/>
              <a:cs typeface="Arial" panose="020B0604020202020204" pitchFamily="34" charset="0"/>
            </a:endParaRPr>
          </a:p>
        </p:txBody>
      </p:sp>
      <p:sp>
        <p:nvSpPr>
          <p:cNvPr id="2" name="TextBox 1">
            <a:extLst>
              <a:ext uri="{FF2B5EF4-FFF2-40B4-BE49-F238E27FC236}">
                <a16:creationId xmlns:a16="http://schemas.microsoft.com/office/drawing/2014/main" id="{8CEE4455-BFAA-47B1-A1C6-8DC3C9CE865C}"/>
              </a:ext>
            </a:extLst>
          </p:cNvPr>
          <p:cNvSpPr txBox="1"/>
          <p:nvPr/>
        </p:nvSpPr>
        <p:spPr>
          <a:xfrm>
            <a:off x="988023" y="5092138"/>
            <a:ext cx="10352129" cy="461665"/>
          </a:xfrm>
          <a:prstGeom prst="rect">
            <a:avLst/>
          </a:prstGeom>
          <a:noFill/>
        </p:spPr>
        <p:txBody>
          <a:bodyPr wrap="square" rtlCol="0">
            <a:spAutoFit/>
          </a:bodyPr>
          <a:lstStyle/>
          <a:p>
            <a:r>
              <a:rPr lang="en-GB" sz="2400" dirty="0">
                <a:solidFill>
                  <a:schemeClr val="tx1">
                    <a:lumMod val="65000"/>
                    <a:lumOff val="35000"/>
                  </a:schemeClr>
                </a:solidFill>
                <a:latin typeface="Arial" panose="020B0604020202020204" pitchFamily="34" charset="0"/>
                <a:cs typeface="Arial" panose="020B0604020202020204" pitchFamily="34" charset="0"/>
              </a:rPr>
              <a:t>Click the arrow button to return to this Contents slide.</a:t>
            </a:r>
          </a:p>
        </p:txBody>
      </p:sp>
      <p:sp>
        <p:nvSpPr>
          <p:cNvPr id="4" name="Title 3">
            <a:extLst>
              <a:ext uri="{FF2B5EF4-FFF2-40B4-BE49-F238E27FC236}">
                <a16:creationId xmlns:a16="http://schemas.microsoft.com/office/drawing/2014/main" id="{EB238C35-3C03-4D16-99F1-BBF34DEA3727}"/>
              </a:ext>
            </a:extLst>
          </p:cNvPr>
          <p:cNvSpPr>
            <a:spLocks noGrp="1"/>
          </p:cNvSpPr>
          <p:nvPr>
            <p:ph type="title" idx="4294967295"/>
          </p:nvPr>
        </p:nvSpPr>
        <p:spPr>
          <a:xfrm>
            <a:off x="594008" y="246063"/>
            <a:ext cx="11140163" cy="426170"/>
          </a:xfrm>
        </p:spPr>
        <p:txBody>
          <a:bodyPr>
            <a:normAutofit fontScale="90000"/>
          </a:bodyPr>
          <a:lstStyle/>
          <a:p>
            <a:r>
              <a:rPr lang="en-GB" dirty="0">
                <a:solidFill>
                  <a:schemeClr val="bg1"/>
                </a:solidFill>
              </a:rPr>
              <a:t>Contents</a:t>
            </a:r>
          </a:p>
        </p:txBody>
      </p:sp>
    </p:spTree>
    <p:extLst>
      <p:ext uri="{BB962C8B-B14F-4D97-AF65-F5344CB8AC3E}">
        <p14:creationId xmlns:p14="http://schemas.microsoft.com/office/powerpoint/2010/main" val="97351729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p:txBody>
          <a:bodyPr/>
          <a:lstStyle/>
          <a:p>
            <a:r>
              <a:rPr lang="en-GB" dirty="0"/>
              <a:t>1.4 Composition: 6–10 – step 1:8</a:t>
            </a:r>
          </a:p>
        </p:txBody>
      </p:sp>
      <p:pic>
        <p:nvPicPr>
          <p:cNvPr id="4" name="Picture 3">
            <a:extLst>
              <a:ext uri="{FF2B5EF4-FFF2-40B4-BE49-F238E27FC236}">
                <a16:creationId xmlns:a16="http://schemas.microsoft.com/office/drawing/2014/main" id="{9BAEC554-2850-4189-B59E-DA13850BC3E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024715" y="2710746"/>
            <a:ext cx="6142570" cy="1436508"/>
          </a:xfrm>
          <a:prstGeom prst="rect">
            <a:avLst/>
          </a:prstGeom>
        </p:spPr>
      </p:pic>
    </p:spTree>
    <p:extLst>
      <p:ext uri="{BB962C8B-B14F-4D97-AF65-F5344CB8AC3E}">
        <p14:creationId xmlns:p14="http://schemas.microsoft.com/office/powerpoint/2010/main" val="217615732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p:txBody>
          <a:bodyPr/>
          <a:lstStyle/>
          <a:p>
            <a:r>
              <a:rPr lang="en-GB" dirty="0"/>
              <a:t>1.4 Composition: 6–10 – step 1:8</a:t>
            </a:r>
          </a:p>
        </p:txBody>
      </p:sp>
      <p:pic>
        <p:nvPicPr>
          <p:cNvPr id="5" name="Picture 4">
            <a:extLst>
              <a:ext uri="{FF2B5EF4-FFF2-40B4-BE49-F238E27FC236}">
                <a16:creationId xmlns:a16="http://schemas.microsoft.com/office/drawing/2014/main" id="{7D02BE96-6A19-4525-B3B0-DCC21630C4F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539715" y="2013690"/>
            <a:ext cx="5112573" cy="2830620"/>
          </a:xfrm>
          <a:prstGeom prst="rect">
            <a:avLst/>
          </a:prstGeom>
        </p:spPr>
      </p:pic>
    </p:spTree>
    <p:extLst>
      <p:ext uri="{BB962C8B-B14F-4D97-AF65-F5344CB8AC3E}">
        <p14:creationId xmlns:p14="http://schemas.microsoft.com/office/powerpoint/2010/main" val="251533574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BC5455F0-EFFB-4544-9133-1DE2F9DC9415}"/>
              </a:ext>
            </a:extLst>
          </p:cNvPr>
          <p:cNvSpPr>
            <a:spLocks noGrp="1"/>
          </p:cNvSpPr>
          <p:nvPr>
            <p:ph type="title"/>
          </p:nvPr>
        </p:nvSpPr>
        <p:spPr/>
        <p:txBody>
          <a:bodyPr/>
          <a:lstStyle/>
          <a:p>
            <a:r>
              <a:rPr lang="en-GB" dirty="0"/>
              <a:t>1AS-1 Compose and partition numbers to 10</a:t>
            </a:r>
          </a:p>
        </p:txBody>
      </p:sp>
      <p:sp>
        <p:nvSpPr>
          <p:cNvPr id="5" name="TextBox 19">
            <a:extLst>
              <a:ext uri="{FF2B5EF4-FFF2-40B4-BE49-F238E27FC236}">
                <a16:creationId xmlns:a16="http://schemas.microsoft.com/office/drawing/2014/main" id="{829C600F-423C-4E20-9CDF-9634FB556D28}"/>
              </a:ext>
            </a:extLst>
          </p:cNvPr>
          <p:cNvSpPr txBox="1"/>
          <p:nvPr/>
        </p:nvSpPr>
        <p:spPr>
          <a:xfrm>
            <a:off x="6107973" y="5438262"/>
            <a:ext cx="5474428" cy="400110"/>
          </a:xfrm>
          <a:prstGeom prst="rect">
            <a:avLst/>
          </a:prstGeom>
          <a:solidFill>
            <a:schemeClr val="accent2"/>
          </a:solidFill>
          <a:ln w="12700">
            <a:noFill/>
          </a:ln>
        </p:spPr>
        <p:txBody>
          <a:bodyPr wrap="square" rtlCol="0">
            <a:spAutoFit/>
          </a:bodyPr>
          <a:lstStyle>
            <a:defPPr>
              <a:defRPr lang="en-GB"/>
            </a:defPPr>
            <a:lvl1pPr algn="l" rtl="0" fontAlgn="base">
              <a:spcBef>
                <a:spcPct val="20000"/>
              </a:spcBef>
              <a:spcAft>
                <a:spcPct val="0"/>
              </a:spcAft>
              <a:buClr>
                <a:srgbClr val="00628C"/>
              </a:buClr>
              <a:buFont typeface="Arial" panose="020B0604020202020204" pitchFamily="34" charset="0"/>
              <a:buChar char="●"/>
              <a:defRPr sz="2800" kern="1200">
                <a:solidFill>
                  <a:schemeClr val="tx1"/>
                </a:solidFill>
                <a:latin typeface="Arial" panose="020B0604020202020204" pitchFamily="34" charset="0"/>
                <a:ea typeface="+mn-ea"/>
                <a:cs typeface="+mn-cs"/>
              </a:defRPr>
            </a:lvl1pPr>
            <a:lvl2pPr marL="457200" algn="l" rtl="0" fontAlgn="base">
              <a:spcBef>
                <a:spcPct val="20000"/>
              </a:spcBef>
              <a:spcAft>
                <a:spcPct val="0"/>
              </a:spcAft>
              <a:buClr>
                <a:srgbClr val="00628C"/>
              </a:buClr>
              <a:buFont typeface="Arial" panose="020B0604020202020204" pitchFamily="34" charset="0"/>
              <a:buChar char="●"/>
              <a:defRPr sz="2800" kern="1200">
                <a:solidFill>
                  <a:schemeClr val="tx1"/>
                </a:solidFill>
                <a:latin typeface="Arial" panose="020B0604020202020204" pitchFamily="34" charset="0"/>
                <a:ea typeface="+mn-ea"/>
                <a:cs typeface="+mn-cs"/>
              </a:defRPr>
            </a:lvl2pPr>
            <a:lvl3pPr marL="914400" algn="l" rtl="0" fontAlgn="base">
              <a:spcBef>
                <a:spcPct val="20000"/>
              </a:spcBef>
              <a:spcAft>
                <a:spcPct val="0"/>
              </a:spcAft>
              <a:buClr>
                <a:srgbClr val="00628C"/>
              </a:buClr>
              <a:buFont typeface="Arial" panose="020B0604020202020204" pitchFamily="34" charset="0"/>
              <a:buChar char="●"/>
              <a:defRPr sz="2800" kern="1200">
                <a:solidFill>
                  <a:schemeClr val="tx1"/>
                </a:solidFill>
                <a:latin typeface="Arial" panose="020B0604020202020204" pitchFamily="34" charset="0"/>
                <a:ea typeface="+mn-ea"/>
                <a:cs typeface="+mn-cs"/>
              </a:defRPr>
            </a:lvl3pPr>
            <a:lvl4pPr marL="1371600" algn="l" rtl="0" fontAlgn="base">
              <a:spcBef>
                <a:spcPct val="20000"/>
              </a:spcBef>
              <a:spcAft>
                <a:spcPct val="0"/>
              </a:spcAft>
              <a:buClr>
                <a:srgbClr val="00628C"/>
              </a:buClr>
              <a:buFont typeface="Arial" panose="020B0604020202020204" pitchFamily="34" charset="0"/>
              <a:buChar char="●"/>
              <a:defRPr sz="2800" kern="1200">
                <a:solidFill>
                  <a:schemeClr val="tx1"/>
                </a:solidFill>
                <a:latin typeface="Arial" panose="020B0604020202020204" pitchFamily="34" charset="0"/>
                <a:ea typeface="+mn-ea"/>
                <a:cs typeface="+mn-cs"/>
              </a:defRPr>
            </a:lvl4pPr>
            <a:lvl5pPr marL="1828800" algn="l" rtl="0" fontAlgn="base">
              <a:spcBef>
                <a:spcPct val="20000"/>
              </a:spcBef>
              <a:spcAft>
                <a:spcPct val="0"/>
              </a:spcAft>
              <a:buClr>
                <a:srgbClr val="00628C"/>
              </a:buClr>
              <a:buFont typeface="Arial" panose="020B0604020202020204" pitchFamily="34" charset="0"/>
              <a:buChar char="●"/>
              <a:defRPr sz="2800" kern="1200">
                <a:solidFill>
                  <a:schemeClr val="tx1"/>
                </a:solidFill>
                <a:latin typeface="Arial" panose="020B0604020202020204" pitchFamily="34" charset="0"/>
                <a:ea typeface="+mn-ea"/>
                <a:cs typeface="+mn-cs"/>
              </a:defRPr>
            </a:lvl5pPr>
            <a:lvl6pPr marL="2286000" algn="l" defTabSz="914400" rtl="0" eaLnBrk="1" latinLnBrk="0" hangingPunct="1">
              <a:defRPr sz="2800" kern="1200">
                <a:solidFill>
                  <a:schemeClr val="tx1"/>
                </a:solidFill>
                <a:latin typeface="Arial" panose="020B0604020202020204" pitchFamily="34" charset="0"/>
                <a:ea typeface="+mn-ea"/>
                <a:cs typeface="+mn-cs"/>
              </a:defRPr>
            </a:lvl6pPr>
            <a:lvl7pPr marL="2743200" algn="l" defTabSz="914400" rtl="0" eaLnBrk="1" latinLnBrk="0" hangingPunct="1">
              <a:defRPr sz="2800" kern="1200">
                <a:solidFill>
                  <a:schemeClr val="tx1"/>
                </a:solidFill>
                <a:latin typeface="Arial" panose="020B0604020202020204" pitchFamily="34" charset="0"/>
                <a:ea typeface="+mn-ea"/>
                <a:cs typeface="+mn-cs"/>
              </a:defRPr>
            </a:lvl7pPr>
            <a:lvl8pPr marL="3200400" algn="l" defTabSz="914400" rtl="0" eaLnBrk="1" latinLnBrk="0" hangingPunct="1">
              <a:defRPr sz="2800" kern="1200">
                <a:solidFill>
                  <a:schemeClr val="tx1"/>
                </a:solidFill>
                <a:latin typeface="Arial" panose="020B0604020202020204" pitchFamily="34" charset="0"/>
                <a:ea typeface="+mn-ea"/>
                <a:cs typeface="+mn-cs"/>
              </a:defRPr>
            </a:lvl8pPr>
            <a:lvl9pPr marL="3657600" algn="l" defTabSz="914400" rtl="0" eaLnBrk="1" latinLnBrk="0" hangingPunct="1">
              <a:defRPr sz="2800" kern="1200">
                <a:solidFill>
                  <a:schemeClr val="tx1"/>
                </a:solidFill>
                <a:latin typeface="Arial" panose="020B0604020202020204" pitchFamily="34" charset="0"/>
                <a:ea typeface="+mn-ea"/>
                <a:cs typeface="+mn-cs"/>
              </a:defRPr>
            </a:lvl9pPr>
          </a:lstStyle>
          <a:p>
            <a:pPr algn="ctr">
              <a:buNone/>
            </a:pPr>
            <a:r>
              <a:rPr lang="en-GB" sz="2000" i="1" dirty="0"/>
              <a:t>Five is a part of 6, 7, 8, 9 and 10.</a:t>
            </a:r>
          </a:p>
        </p:txBody>
      </p:sp>
      <p:sp>
        <p:nvSpPr>
          <p:cNvPr id="6" name="Content Placeholder 2">
            <a:extLst>
              <a:ext uri="{FF2B5EF4-FFF2-40B4-BE49-F238E27FC236}">
                <a16:creationId xmlns:a16="http://schemas.microsoft.com/office/drawing/2014/main" id="{CD098AEC-5325-40AB-B746-8F820F5B1F1C}"/>
              </a:ext>
            </a:extLst>
          </p:cNvPr>
          <p:cNvSpPr txBox="1">
            <a:spLocks/>
          </p:cNvSpPr>
          <p:nvPr/>
        </p:nvSpPr>
        <p:spPr>
          <a:xfrm>
            <a:off x="6203774" y="1415933"/>
            <a:ext cx="5652865" cy="2264527"/>
          </a:xfrm>
          <a:prstGeom prst="rect">
            <a:avLst/>
          </a:prstGeom>
        </p:spPr>
        <p:txBody>
          <a:bodyPr/>
          <a:lstStyle>
            <a:lvl1pPr marL="257168" indent="-257168" algn="l" rtl="0" eaLnBrk="0" fontAlgn="base" hangingPunct="0">
              <a:spcBef>
                <a:spcPct val="20000"/>
              </a:spcBef>
              <a:spcAft>
                <a:spcPct val="0"/>
              </a:spcAft>
              <a:buClr>
                <a:schemeClr val="tx2"/>
              </a:buClr>
              <a:buFont typeface="Arial" panose="020B0604020202020204" pitchFamily="34" charset="0"/>
              <a:defRPr sz="2400">
                <a:solidFill>
                  <a:srgbClr val="585858"/>
                </a:solidFill>
                <a:latin typeface="+mn-lt"/>
                <a:ea typeface="+mn-ea"/>
                <a:cs typeface="+mn-cs"/>
              </a:defRPr>
            </a:lvl1pPr>
            <a:lvl2pPr marL="557199" indent="-214308" algn="l" rtl="0" eaLnBrk="0" fontAlgn="base" hangingPunct="0">
              <a:spcBef>
                <a:spcPct val="20000"/>
              </a:spcBef>
              <a:spcAft>
                <a:spcPct val="0"/>
              </a:spcAft>
              <a:buClr>
                <a:srgbClr val="00628C"/>
              </a:buClr>
              <a:buFont typeface="Arial" panose="020B0604020202020204" pitchFamily="34" charset="0"/>
              <a:buChar char="●"/>
              <a:defRPr sz="2100">
                <a:solidFill>
                  <a:srgbClr val="585858"/>
                </a:solidFill>
                <a:latin typeface="+mn-lt"/>
              </a:defRPr>
            </a:lvl2pPr>
            <a:lvl3pPr marL="857228" indent="-171446" algn="l" rtl="0" eaLnBrk="0" fontAlgn="base" hangingPunct="0">
              <a:spcBef>
                <a:spcPct val="20000"/>
              </a:spcBef>
              <a:spcAft>
                <a:spcPct val="0"/>
              </a:spcAft>
              <a:buClr>
                <a:srgbClr val="00628C"/>
              </a:buClr>
              <a:buFont typeface="Arial" panose="020B0604020202020204" pitchFamily="34" charset="0"/>
              <a:buChar char="–"/>
              <a:defRPr sz="1800">
                <a:solidFill>
                  <a:srgbClr val="585858"/>
                </a:solidFill>
                <a:latin typeface="+mn-lt"/>
              </a:defRPr>
            </a:lvl3pPr>
            <a:lvl4pPr marL="1200120" indent="-171446" algn="l" rtl="0" eaLnBrk="0" fontAlgn="base" hangingPunct="0">
              <a:spcBef>
                <a:spcPct val="20000"/>
              </a:spcBef>
              <a:spcAft>
                <a:spcPct val="0"/>
              </a:spcAft>
              <a:buClr>
                <a:schemeClr val="accent2"/>
              </a:buClr>
              <a:buFont typeface="Arial" panose="020B0604020202020204" pitchFamily="34" charset="0"/>
              <a:buChar char="●"/>
              <a:defRPr sz="1425">
                <a:solidFill>
                  <a:schemeClr val="tx1"/>
                </a:solidFill>
                <a:latin typeface="+mn-lt"/>
              </a:defRPr>
            </a:lvl4pPr>
            <a:lvl5pPr marL="1543012" indent="-171446" algn="l" rtl="0" eaLnBrk="0" fontAlgn="base" hangingPunct="0">
              <a:spcBef>
                <a:spcPct val="20000"/>
              </a:spcBef>
              <a:spcAft>
                <a:spcPct val="0"/>
              </a:spcAft>
              <a:buClr>
                <a:schemeClr val="tx2"/>
              </a:buClr>
              <a:buFont typeface="Arial" panose="020B0604020202020204" pitchFamily="34" charset="0"/>
              <a:buChar char="●"/>
              <a:defRPr sz="1425">
                <a:solidFill>
                  <a:schemeClr val="tx1"/>
                </a:solidFill>
                <a:latin typeface="+mn-lt"/>
              </a:defRPr>
            </a:lvl5pPr>
            <a:lvl6pPr marL="1885903" indent="-171446" algn="l" rtl="0" fontAlgn="base">
              <a:spcBef>
                <a:spcPct val="20000"/>
              </a:spcBef>
              <a:spcAft>
                <a:spcPct val="0"/>
              </a:spcAft>
              <a:buClr>
                <a:schemeClr val="tx2"/>
              </a:buClr>
              <a:buFont typeface="Arial" charset="0"/>
              <a:buChar char="●"/>
              <a:defRPr sz="1425">
                <a:solidFill>
                  <a:schemeClr val="tx1"/>
                </a:solidFill>
                <a:latin typeface="+mn-lt"/>
              </a:defRPr>
            </a:lvl6pPr>
            <a:lvl7pPr marL="2228795" indent="-171446" algn="l" rtl="0" fontAlgn="base">
              <a:spcBef>
                <a:spcPct val="20000"/>
              </a:spcBef>
              <a:spcAft>
                <a:spcPct val="0"/>
              </a:spcAft>
              <a:buClr>
                <a:schemeClr val="tx2"/>
              </a:buClr>
              <a:buFont typeface="Arial" charset="0"/>
              <a:buChar char="●"/>
              <a:defRPr sz="1425">
                <a:solidFill>
                  <a:schemeClr val="tx1"/>
                </a:solidFill>
                <a:latin typeface="+mn-lt"/>
              </a:defRPr>
            </a:lvl7pPr>
            <a:lvl8pPr marL="2571686" indent="-171446" algn="l" rtl="0" fontAlgn="base">
              <a:spcBef>
                <a:spcPct val="20000"/>
              </a:spcBef>
              <a:spcAft>
                <a:spcPct val="0"/>
              </a:spcAft>
              <a:buClr>
                <a:schemeClr val="tx2"/>
              </a:buClr>
              <a:buFont typeface="Arial" charset="0"/>
              <a:buChar char="●"/>
              <a:defRPr sz="1425">
                <a:solidFill>
                  <a:schemeClr val="tx1"/>
                </a:solidFill>
                <a:latin typeface="+mn-lt"/>
              </a:defRPr>
            </a:lvl8pPr>
            <a:lvl9pPr marL="2914577" indent="-171446" algn="l" rtl="0" fontAlgn="base">
              <a:spcBef>
                <a:spcPct val="20000"/>
              </a:spcBef>
              <a:spcAft>
                <a:spcPct val="0"/>
              </a:spcAft>
              <a:buClr>
                <a:schemeClr val="tx2"/>
              </a:buClr>
              <a:buFont typeface="Arial" charset="0"/>
              <a:buChar char="●"/>
              <a:defRPr sz="1425">
                <a:solidFill>
                  <a:schemeClr val="tx1"/>
                </a:solidFill>
                <a:latin typeface="+mn-lt"/>
              </a:defRPr>
            </a:lvl9pPr>
          </a:lstStyle>
          <a:p>
            <a:pPr>
              <a:lnSpc>
                <a:spcPct val="120000"/>
              </a:lnSpc>
              <a:spcBef>
                <a:spcPts val="600"/>
              </a:spcBef>
              <a:spcAft>
                <a:spcPts val="600"/>
              </a:spcAft>
              <a:buClr>
                <a:srgbClr val="585858"/>
              </a:buClr>
              <a:buFont typeface="Arial" panose="020B0604020202020204" pitchFamily="34" charset="0"/>
              <a:buChar char="•"/>
            </a:pPr>
            <a:r>
              <a:rPr lang="en-GB" sz="2000" dirty="0">
                <a:latin typeface="Arial" panose="020B0604020202020204" pitchFamily="34" charset="0"/>
                <a:cs typeface="Arial" panose="020B0604020202020204" pitchFamily="34" charset="0"/>
              </a:rPr>
              <a:t>Which numbers can you see here? Show them on </a:t>
            </a:r>
            <a:r>
              <a:rPr lang="en-GB" sz="2000" i="1" dirty="0">
                <a:latin typeface="Arial" panose="020B0604020202020204" pitchFamily="34" charset="0"/>
                <a:cs typeface="Arial" panose="020B0604020202020204" pitchFamily="34" charset="0"/>
              </a:rPr>
              <a:t>your</a:t>
            </a:r>
            <a:r>
              <a:rPr lang="en-GB" sz="2000" dirty="0">
                <a:latin typeface="Arial" panose="020B0604020202020204" pitchFamily="34" charset="0"/>
                <a:cs typeface="Arial" panose="020B0604020202020204" pitchFamily="34" charset="0"/>
              </a:rPr>
              <a:t> fingers in the same way. </a:t>
            </a:r>
          </a:p>
          <a:p>
            <a:pPr>
              <a:lnSpc>
                <a:spcPct val="120000"/>
              </a:lnSpc>
              <a:spcBef>
                <a:spcPts val="600"/>
              </a:spcBef>
              <a:spcAft>
                <a:spcPts val="600"/>
              </a:spcAft>
              <a:buClr>
                <a:srgbClr val="585858"/>
              </a:buClr>
              <a:buFont typeface="Arial" panose="020B0604020202020204" pitchFamily="34" charset="0"/>
              <a:buChar char="•"/>
            </a:pPr>
            <a:r>
              <a:rPr lang="en-GB" sz="2000" dirty="0">
                <a:latin typeface="Arial" panose="020B0604020202020204" pitchFamily="34" charset="0"/>
                <a:cs typeface="Arial" panose="020B0604020202020204" pitchFamily="34" charset="0"/>
              </a:rPr>
              <a:t>What do you notice about the ten frames? Do they all have the top row filled? Why?</a:t>
            </a:r>
          </a:p>
          <a:p>
            <a:pPr>
              <a:lnSpc>
                <a:spcPct val="120000"/>
              </a:lnSpc>
              <a:spcBef>
                <a:spcPts val="600"/>
              </a:spcBef>
              <a:spcAft>
                <a:spcPts val="600"/>
              </a:spcAft>
              <a:buClr>
                <a:srgbClr val="585858"/>
              </a:buClr>
              <a:buFont typeface="Arial" panose="020B0604020202020204" pitchFamily="34" charset="0"/>
              <a:buChar char="•"/>
            </a:pPr>
            <a:r>
              <a:rPr lang="en-GB" sz="2000" dirty="0">
                <a:latin typeface="Arial" panose="020B0604020202020204" pitchFamily="34" charset="0"/>
                <a:cs typeface="Arial" panose="020B0604020202020204" pitchFamily="34" charset="0"/>
              </a:rPr>
              <a:t>Use </a:t>
            </a:r>
            <a:r>
              <a:rPr lang="en-GB" sz="2000" i="1" dirty="0">
                <a:latin typeface="Arial" panose="020B0604020202020204" pitchFamily="34" charset="0"/>
                <a:cs typeface="Arial" panose="020B0604020202020204" pitchFamily="34" charset="0"/>
              </a:rPr>
              <a:t>your</a:t>
            </a:r>
            <a:r>
              <a:rPr lang="en-GB" sz="2000" dirty="0">
                <a:latin typeface="Arial" panose="020B0604020202020204" pitchFamily="34" charset="0"/>
                <a:cs typeface="Arial" panose="020B0604020202020204" pitchFamily="34" charset="0"/>
              </a:rPr>
              <a:t> ten frames to make these numbers. You could use a different colour for the top row so you can see 5 as a part.</a:t>
            </a:r>
          </a:p>
          <a:p>
            <a:pPr>
              <a:lnSpc>
                <a:spcPct val="120000"/>
              </a:lnSpc>
              <a:spcBef>
                <a:spcPts val="600"/>
              </a:spcBef>
              <a:spcAft>
                <a:spcPts val="600"/>
              </a:spcAft>
              <a:buClr>
                <a:srgbClr val="585858"/>
              </a:buClr>
              <a:buFont typeface="Arial" panose="020B0604020202020204" pitchFamily="34" charset="0"/>
              <a:buChar char="•"/>
            </a:pPr>
            <a:r>
              <a:rPr lang="en-GB" sz="2000" dirty="0">
                <a:latin typeface="Arial" panose="020B0604020202020204" pitchFamily="34" charset="0"/>
                <a:cs typeface="Arial" panose="020B0604020202020204" pitchFamily="34" charset="0"/>
              </a:rPr>
              <a:t>Show me 5! Can you quickly change 5</a:t>
            </a:r>
            <a:br>
              <a:rPr lang="en-GB" sz="2000" dirty="0">
                <a:latin typeface="Arial" panose="020B0604020202020204" pitchFamily="34" charset="0"/>
                <a:cs typeface="Arial" panose="020B0604020202020204" pitchFamily="34" charset="0"/>
              </a:rPr>
            </a:br>
            <a:r>
              <a:rPr lang="en-GB" sz="2000" dirty="0">
                <a:latin typeface="Arial" panose="020B0604020202020204" pitchFamily="34" charset="0"/>
                <a:cs typeface="Arial" panose="020B0604020202020204" pitchFamily="34" charset="0"/>
              </a:rPr>
              <a:t>into… 6, 9, 7, 8, 10? Try not to count!</a:t>
            </a:r>
          </a:p>
          <a:p>
            <a:pPr marL="0" indent="0">
              <a:lnSpc>
                <a:spcPct val="120000"/>
              </a:lnSpc>
              <a:spcBef>
                <a:spcPts val="600"/>
              </a:spcBef>
              <a:spcAft>
                <a:spcPts val="600"/>
              </a:spcAft>
              <a:buClr>
                <a:srgbClr val="585858"/>
              </a:buClr>
              <a:buNone/>
            </a:pPr>
            <a:endParaRPr lang="en-GB" sz="2000" dirty="0"/>
          </a:p>
          <a:p>
            <a:pPr>
              <a:lnSpc>
                <a:spcPct val="120000"/>
              </a:lnSpc>
              <a:spcBef>
                <a:spcPts val="600"/>
              </a:spcBef>
              <a:spcAft>
                <a:spcPts val="600"/>
              </a:spcAft>
              <a:buFont typeface="Arial" panose="020B0604020202020204" pitchFamily="34" charset="0"/>
              <a:buChar char="•"/>
            </a:pPr>
            <a:endParaRPr lang="en-GB" sz="2000" dirty="0"/>
          </a:p>
          <a:p>
            <a:pPr marL="0" indent="0">
              <a:lnSpc>
                <a:spcPct val="120000"/>
              </a:lnSpc>
              <a:spcBef>
                <a:spcPts val="600"/>
              </a:spcBef>
              <a:spcAft>
                <a:spcPts val="600"/>
              </a:spcAft>
              <a:buNone/>
            </a:pPr>
            <a:endParaRPr lang="en-GB" sz="2000" kern="0" dirty="0">
              <a:solidFill>
                <a:schemeClr val="tx1"/>
              </a:solidFill>
            </a:endParaRPr>
          </a:p>
          <a:p>
            <a:pPr>
              <a:lnSpc>
                <a:spcPct val="120000"/>
              </a:lnSpc>
              <a:spcBef>
                <a:spcPts val="600"/>
              </a:spcBef>
              <a:spcAft>
                <a:spcPts val="600"/>
              </a:spcAft>
              <a:buFont typeface="Arial" panose="020B0604020202020204" pitchFamily="34" charset="0"/>
              <a:buChar char="•"/>
            </a:pPr>
            <a:endParaRPr lang="en-GB" sz="2000" kern="0" dirty="0">
              <a:solidFill>
                <a:schemeClr val="tx1"/>
              </a:solidFill>
            </a:endParaRPr>
          </a:p>
          <a:p>
            <a:pPr>
              <a:lnSpc>
                <a:spcPct val="120000"/>
              </a:lnSpc>
              <a:spcBef>
                <a:spcPts val="600"/>
              </a:spcBef>
              <a:spcAft>
                <a:spcPts val="600"/>
              </a:spcAft>
              <a:buFont typeface="Arial" panose="020B0604020202020204" pitchFamily="34" charset="0"/>
              <a:buChar char="•"/>
            </a:pPr>
            <a:endParaRPr lang="en-GB" sz="2000" kern="0" dirty="0">
              <a:solidFill>
                <a:schemeClr val="tx1"/>
              </a:solidFill>
            </a:endParaRPr>
          </a:p>
        </p:txBody>
      </p:sp>
      <p:pic>
        <p:nvPicPr>
          <p:cNvPr id="4" name="Picture 3">
            <a:extLst>
              <a:ext uri="{FF2B5EF4-FFF2-40B4-BE49-F238E27FC236}">
                <a16:creationId xmlns:a16="http://schemas.microsoft.com/office/drawing/2014/main" id="{5ECB9FD8-66DF-40CB-A79A-CF06BF1A70F0}"/>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984021" y="1500423"/>
            <a:ext cx="1208031" cy="4470963"/>
          </a:xfrm>
          <a:prstGeom prst="rect">
            <a:avLst/>
          </a:prstGeom>
        </p:spPr>
      </p:pic>
      <p:sp>
        <p:nvSpPr>
          <p:cNvPr id="12" name="TextBox 11">
            <a:extLst>
              <a:ext uri="{FF2B5EF4-FFF2-40B4-BE49-F238E27FC236}">
                <a16:creationId xmlns:a16="http://schemas.microsoft.com/office/drawing/2014/main" id="{80D468F4-B529-448C-8EF8-DCFC7DD0274A}"/>
              </a:ext>
            </a:extLst>
          </p:cNvPr>
          <p:cNvSpPr txBox="1"/>
          <p:nvPr/>
        </p:nvSpPr>
        <p:spPr>
          <a:xfrm>
            <a:off x="876569" y="1633877"/>
            <a:ext cx="470000" cy="707886"/>
          </a:xfrm>
          <a:prstGeom prst="rect">
            <a:avLst/>
          </a:prstGeom>
          <a:noFill/>
        </p:spPr>
        <p:txBody>
          <a:bodyPr wrap="none" rtlCol="0">
            <a:spAutoFit/>
          </a:bodyPr>
          <a:lstStyle/>
          <a:p>
            <a:pPr>
              <a:buNone/>
            </a:pPr>
            <a:r>
              <a:rPr lang="en-GB" sz="4000" dirty="0">
                <a:solidFill>
                  <a:schemeClr val="bg2"/>
                </a:solidFill>
                <a:latin typeface="Arial" panose="020B0604020202020204" pitchFamily="34" charset="0"/>
                <a:cs typeface="Arial" panose="020B0604020202020204" pitchFamily="34" charset="0"/>
              </a:rPr>
              <a:t>6</a:t>
            </a:r>
          </a:p>
        </p:txBody>
      </p:sp>
      <p:sp>
        <p:nvSpPr>
          <p:cNvPr id="15" name="TextBox 14">
            <a:extLst>
              <a:ext uri="{FF2B5EF4-FFF2-40B4-BE49-F238E27FC236}">
                <a16:creationId xmlns:a16="http://schemas.microsoft.com/office/drawing/2014/main" id="{87A361C8-5190-4DFE-BCBC-7C5727DA95C0}"/>
              </a:ext>
            </a:extLst>
          </p:cNvPr>
          <p:cNvSpPr txBox="1"/>
          <p:nvPr/>
        </p:nvSpPr>
        <p:spPr>
          <a:xfrm>
            <a:off x="876569" y="2546501"/>
            <a:ext cx="470000" cy="707886"/>
          </a:xfrm>
          <a:prstGeom prst="rect">
            <a:avLst/>
          </a:prstGeom>
          <a:noFill/>
        </p:spPr>
        <p:txBody>
          <a:bodyPr wrap="none" rtlCol="0">
            <a:spAutoFit/>
          </a:bodyPr>
          <a:lstStyle/>
          <a:p>
            <a:pPr>
              <a:buNone/>
            </a:pPr>
            <a:r>
              <a:rPr lang="en-GB" sz="4000" dirty="0">
                <a:solidFill>
                  <a:schemeClr val="bg2"/>
                </a:solidFill>
                <a:latin typeface="Arial" panose="020B0604020202020204" pitchFamily="34" charset="0"/>
                <a:cs typeface="Arial" panose="020B0604020202020204" pitchFamily="34" charset="0"/>
              </a:rPr>
              <a:t>7</a:t>
            </a:r>
          </a:p>
        </p:txBody>
      </p:sp>
      <p:sp>
        <p:nvSpPr>
          <p:cNvPr id="16" name="TextBox 15">
            <a:extLst>
              <a:ext uri="{FF2B5EF4-FFF2-40B4-BE49-F238E27FC236}">
                <a16:creationId xmlns:a16="http://schemas.microsoft.com/office/drawing/2014/main" id="{A40F2EC9-FFFC-49CE-A6E9-A4C12EC21C28}"/>
              </a:ext>
            </a:extLst>
          </p:cNvPr>
          <p:cNvSpPr txBox="1"/>
          <p:nvPr/>
        </p:nvSpPr>
        <p:spPr>
          <a:xfrm>
            <a:off x="876569" y="3459125"/>
            <a:ext cx="470000" cy="707886"/>
          </a:xfrm>
          <a:prstGeom prst="rect">
            <a:avLst/>
          </a:prstGeom>
          <a:noFill/>
        </p:spPr>
        <p:txBody>
          <a:bodyPr wrap="none" rtlCol="0">
            <a:spAutoFit/>
          </a:bodyPr>
          <a:lstStyle/>
          <a:p>
            <a:pPr>
              <a:buNone/>
            </a:pPr>
            <a:r>
              <a:rPr lang="en-GB" sz="4000" dirty="0">
                <a:solidFill>
                  <a:schemeClr val="bg2"/>
                </a:solidFill>
                <a:latin typeface="Arial" panose="020B0604020202020204" pitchFamily="34" charset="0"/>
                <a:cs typeface="Arial" panose="020B0604020202020204" pitchFamily="34" charset="0"/>
              </a:rPr>
              <a:t>8</a:t>
            </a:r>
          </a:p>
        </p:txBody>
      </p:sp>
      <p:sp>
        <p:nvSpPr>
          <p:cNvPr id="17" name="TextBox 16">
            <a:extLst>
              <a:ext uri="{FF2B5EF4-FFF2-40B4-BE49-F238E27FC236}">
                <a16:creationId xmlns:a16="http://schemas.microsoft.com/office/drawing/2014/main" id="{89F8A23C-07BA-4B52-968D-E1C049D32880}"/>
              </a:ext>
            </a:extLst>
          </p:cNvPr>
          <p:cNvSpPr txBox="1"/>
          <p:nvPr/>
        </p:nvSpPr>
        <p:spPr>
          <a:xfrm>
            <a:off x="876569" y="4371749"/>
            <a:ext cx="470000" cy="707886"/>
          </a:xfrm>
          <a:prstGeom prst="rect">
            <a:avLst/>
          </a:prstGeom>
          <a:noFill/>
        </p:spPr>
        <p:txBody>
          <a:bodyPr wrap="none" rtlCol="0">
            <a:spAutoFit/>
          </a:bodyPr>
          <a:lstStyle/>
          <a:p>
            <a:pPr>
              <a:buNone/>
            </a:pPr>
            <a:r>
              <a:rPr lang="en-GB" sz="4000" dirty="0">
                <a:solidFill>
                  <a:schemeClr val="bg2"/>
                </a:solidFill>
                <a:latin typeface="Arial" panose="020B0604020202020204" pitchFamily="34" charset="0"/>
                <a:cs typeface="Arial" panose="020B0604020202020204" pitchFamily="34" charset="0"/>
              </a:rPr>
              <a:t>9</a:t>
            </a:r>
          </a:p>
        </p:txBody>
      </p:sp>
      <p:sp>
        <p:nvSpPr>
          <p:cNvPr id="18" name="TextBox 17">
            <a:extLst>
              <a:ext uri="{FF2B5EF4-FFF2-40B4-BE49-F238E27FC236}">
                <a16:creationId xmlns:a16="http://schemas.microsoft.com/office/drawing/2014/main" id="{F9728F1A-3BE7-4C93-9FE9-EECEB03FC4DE}"/>
              </a:ext>
            </a:extLst>
          </p:cNvPr>
          <p:cNvSpPr txBox="1"/>
          <p:nvPr/>
        </p:nvSpPr>
        <p:spPr>
          <a:xfrm>
            <a:off x="591234" y="5284374"/>
            <a:ext cx="755335" cy="707886"/>
          </a:xfrm>
          <a:prstGeom prst="rect">
            <a:avLst/>
          </a:prstGeom>
          <a:noFill/>
        </p:spPr>
        <p:txBody>
          <a:bodyPr wrap="none" rtlCol="0">
            <a:spAutoFit/>
          </a:bodyPr>
          <a:lstStyle/>
          <a:p>
            <a:pPr algn="r">
              <a:buNone/>
            </a:pPr>
            <a:r>
              <a:rPr lang="en-GB" sz="4000" dirty="0">
                <a:solidFill>
                  <a:schemeClr val="bg2"/>
                </a:solidFill>
                <a:latin typeface="Arial" panose="020B0604020202020204" pitchFamily="34" charset="0"/>
                <a:cs typeface="Arial" panose="020B0604020202020204" pitchFamily="34" charset="0"/>
              </a:rPr>
              <a:t>10</a:t>
            </a:r>
          </a:p>
        </p:txBody>
      </p:sp>
      <p:grpSp>
        <p:nvGrpSpPr>
          <p:cNvPr id="77" name="Group 76">
            <a:extLst>
              <a:ext uri="{FF2B5EF4-FFF2-40B4-BE49-F238E27FC236}">
                <a16:creationId xmlns:a16="http://schemas.microsoft.com/office/drawing/2014/main" id="{46F49DA0-DB50-4522-A47B-C2C12A87070B}"/>
              </a:ext>
            </a:extLst>
          </p:cNvPr>
          <p:cNvGrpSpPr/>
          <p:nvPr/>
        </p:nvGrpSpPr>
        <p:grpSpPr>
          <a:xfrm>
            <a:off x="3886345" y="1633877"/>
            <a:ext cx="1584176" cy="633671"/>
            <a:chOff x="3886345" y="1633877"/>
            <a:chExt cx="1584176" cy="633671"/>
          </a:xfrm>
        </p:grpSpPr>
        <p:pic>
          <p:nvPicPr>
            <p:cNvPr id="20" name="Picture 19">
              <a:extLst>
                <a:ext uri="{FF2B5EF4-FFF2-40B4-BE49-F238E27FC236}">
                  <a16:creationId xmlns:a16="http://schemas.microsoft.com/office/drawing/2014/main" id="{5B87D167-B579-4D64-9ADD-DA8FFFDC951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886345" y="1633877"/>
              <a:ext cx="1584176" cy="633671"/>
            </a:xfrm>
            <a:prstGeom prst="rect">
              <a:avLst/>
            </a:prstGeom>
          </p:spPr>
        </p:pic>
        <p:sp>
          <p:nvSpPr>
            <p:cNvPr id="26" name="Rectangle 25">
              <a:extLst>
                <a:ext uri="{FF2B5EF4-FFF2-40B4-BE49-F238E27FC236}">
                  <a16:creationId xmlns:a16="http://schemas.microsoft.com/office/drawing/2014/main" id="{C9E52E26-60F8-43D9-AE88-6072711A8516}"/>
                </a:ext>
              </a:extLst>
            </p:cNvPr>
            <p:cNvSpPr/>
            <p:nvPr/>
          </p:nvSpPr>
          <p:spPr bwMode="auto">
            <a:xfrm>
              <a:off x="5173498" y="1968204"/>
              <a:ext cx="284485" cy="278904"/>
            </a:xfrm>
            <a:prstGeom prst="rect">
              <a:avLst/>
            </a:prstGeom>
            <a:solidFill>
              <a:schemeClr val="bg1"/>
            </a:solidFill>
            <a:ln>
              <a:noFill/>
            </a:ln>
            <a:effec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dirty="0">
                <a:ln>
                  <a:noFill/>
                </a:ln>
                <a:solidFill>
                  <a:schemeClr val="tx1"/>
                </a:solidFill>
                <a:effectLst/>
                <a:latin typeface="Arial" charset="0"/>
              </a:endParaRPr>
            </a:p>
          </p:txBody>
        </p:sp>
        <p:sp>
          <p:nvSpPr>
            <p:cNvPr id="27" name="Rectangle 26">
              <a:extLst>
                <a:ext uri="{FF2B5EF4-FFF2-40B4-BE49-F238E27FC236}">
                  <a16:creationId xmlns:a16="http://schemas.microsoft.com/office/drawing/2014/main" id="{31E9C389-0A63-4801-A59B-F62AF5310F86}"/>
                </a:ext>
              </a:extLst>
            </p:cNvPr>
            <p:cNvSpPr/>
            <p:nvPr/>
          </p:nvSpPr>
          <p:spPr bwMode="auto">
            <a:xfrm>
              <a:off x="4851297" y="1972029"/>
              <a:ext cx="284539" cy="278904"/>
            </a:xfrm>
            <a:prstGeom prst="rect">
              <a:avLst/>
            </a:prstGeom>
            <a:solidFill>
              <a:schemeClr val="bg1"/>
            </a:solidFill>
            <a:ln>
              <a:noFill/>
            </a:ln>
            <a:effec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dirty="0">
                <a:ln>
                  <a:noFill/>
                </a:ln>
                <a:solidFill>
                  <a:schemeClr val="tx1"/>
                </a:solidFill>
                <a:effectLst/>
                <a:latin typeface="Arial" charset="0"/>
              </a:endParaRPr>
            </a:p>
          </p:txBody>
        </p:sp>
        <p:sp>
          <p:nvSpPr>
            <p:cNvPr id="28" name="Rectangle 27">
              <a:extLst>
                <a:ext uri="{FF2B5EF4-FFF2-40B4-BE49-F238E27FC236}">
                  <a16:creationId xmlns:a16="http://schemas.microsoft.com/office/drawing/2014/main" id="{C27DD62C-AD66-4E2C-8AA4-DCDA94F08A85}"/>
                </a:ext>
              </a:extLst>
            </p:cNvPr>
            <p:cNvSpPr/>
            <p:nvPr/>
          </p:nvSpPr>
          <p:spPr bwMode="auto">
            <a:xfrm>
              <a:off x="4533348" y="1972029"/>
              <a:ext cx="295694" cy="278904"/>
            </a:xfrm>
            <a:prstGeom prst="rect">
              <a:avLst/>
            </a:prstGeom>
            <a:solidFill>
              <a:schemeClr val="bg1"/>
            </a:solidFill>
            <a:ln>
              <a:noFill/>
            </a:ln>
            <a:effec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dirty="0">
                <a:ln>
                  <a:noFill/>
                </a:ln>
                <a:solidFill>
                  <a:schemeClr val="tx1"/>
                </a:solidFill>
                <a:effectLst/>
                <a:latin typeface="Arial" charset="0"/>
              </a:endParaRPr>
            </a:p>
          </p:txBody>
        </p:sp>
        <p:sp>
          <p:nvSpPr>
            <p:cNvPr id="30" name="Rectangle 29">
              <a:extLst>
                <a:ext uri="{FF2B5EF4-FFF2-40B4-BE49-F238E27FC236}">
                  <a16:creationId xmlns:a16="http://schemas.microsoft.com/office/drawing/2014/main" id="{47958943-5EEE-4130-826A-3A327E204099}"/>
                </a:ext>
              </a:extLst>
            </p:cNvPr>
            <p:cNvSpPr/>
            <p:nvPr/>
          </p:nvSpPr>
          <p:spPr bwMode="auto">
            <a:xfrm>
              <a:off x="4226608" y="1972029"/>
              <a:ext cx="278904" cy="278904"/>
            </a:xfrm>
            <a:prstGeom prst="rect">
              <a:avLst/>
            </a:prstGeom>
            <a:solidFill>
              <a:schemeClr val="bg1"/>
            </a:solidFill>
            <a:ln>
              <a:noFill/>
            </a:ln>
            <a:effec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dirty="0">
                <a:ln>
                  <a:noFill/>
                </a:ln>
                <a:solidFill>
                  <a:schemeClr val="tx1"/>
                </a:solidFill>
                <a:effectLst/>
                <a:latin typeface="Arial" charset="0"/>
              </a:endParaRPr>
            </a:p>
          </p:txBody>
        </p:sp>
      </p:grpSp>
      <p:grpSp>
        <p:nvGrpSpPr>
          <p:cNvPr id="76" name="Group 75">
            <a:extLst>
              <a:ext uri="{FF2B5EF4-FFF2-40B4-BE49-F238E27FC236}">
                <a16:creationId xmlns:a16="http://schemas.microsoft.com/office/drawing/2014/main" id="{9BC3C3C8-EC44-48F6-80FD-0028DC06A2DA}"/>
              </a:ext>
            </a:extLst>
          </p:cNvPr>
          <p:cNvGrpSpPr/>
          <p:nvPr/>
        </p:nvGrpSpPr>
        <p:grpSpPr>
          <a:xfrm>
            <a:off x="3886345" y="2548516"/>
            <a:ext cx="1584176" cy="633671"/>
            <a:chOff x="3886345" y="2525947"/>
            <a:chExt cx="1584176" cy="633671"/>
          </a:xfrm>
        </p:grpSpPr>
        <p:pic>
          <p:nvPicPr>
            <p:cNvPr id="31" name="Picture 30">
              <a:extLst>
                <a:ext uri="{FF2B5EF4-FFF2-40B4-BE49-F238E27FC236}">
                  <a16:creationId xmlns:a16="http://schemas.microsoft.com/office/drawing/2014/main" id="{B551B0CB-B3C3-49D9-833B-6B26C5F289A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886345" y="2525947"/>
              <a:ext cx="1584176" cy="633671"/>
            </a:xfrm>
            <a:prstGeom prst="rect">
              <a:avLst/>
            </a:prstGeom>
          </p:spPr>
        </p:pic>
        <p:sp>
          <p:nvSpPr>
            <p:cNvPr id="37" name="Rectangle 36">
              <a:extLst>
                <a:ext uri="{FF2B5EF4-FFF2-40B4-BE49-F238E27FC236}">
                  <a16:creationId xmlns:a16="http://schemas.microsoft.com/office/drawing/2014/main" id="{32DCC5BC-7C14-4392-8871-83AC6D865FA5}"/>
                </a:ext>
              </a:extLst>
            </p:cNvPr>
            <p:cNvSpPr/>
            <p:nvPr/>
          </p:nvSpPr>
          <p:spPr bwMode="auto">
            <a:xfrm>
              <a:off x="5173498" y="2860274"/>
              <a:ext cx="284485" cy="278904"/>
            </a:xfrm>
            <a:prstGeom prst="rect">
              <a:avLst/>
            </a:prstGeom>
            <a:solidFill>
              <a:schemeClr val="bg1"/>
            </a:solidFill>
            <a:ln>
              <a:noFill/>
            </a:ln>
            <a:effec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dirty="0">
                <a:ln>
                  <a:noFill/>
                </a:ln>
                <a:solidFill>
                  <a:schemeClr val="tx1"/>
                </a:solidFill>
                <a:effectLst/>
                <a:latin typeface="Arial" charset="0"/>
              </a:endParaRPr>
            </a:p>
          </p:txBody>
        </p:sp>
        <p:sp>
          <p:nvSpPr>
            <p:cNvPr id="38" name="Rectangle 37">
              <a:extLst>
                <a:ext uri="{FF2B5EF4-FFF2-40B4-BE49-F238E27FC236}">
                  <a16:creationId xmlns:a16="http://schemas.microsoft.com/office/drawing/2014/main" id="{7770386C-AC9C-4111-9091-16AA5D6A168D}"/>
                </a:ext>
              </a:extLst>
            </p:cNvPr>
            <p:cNvSpPr/>
            <p:nvPr/>
          </p:nvSpPr>
          <p:spPr bwMode="auto">
            <a:xfrm>
              <a:off x="4851297" y="2864099"/>
              <a:ext cx="284539" cy="278904"/>
            </a:xfrm>
            <a:prstGeom prst="rect">
              <a:avLst/>
            </a:prstGeom>
            <a:solidFill>
              <a:schemeClr val="bg1"/>
            </a:solidFill>
            <a:ln>
              <a:noFill/>
            </a:ln>
            <a:effec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dirty="0">
                <a:ln>
                  <a:noFill/>
                </a:ln>
                <a:solidFill>
                  <a:schemeClr val="tx1"/>
                </a:solidFill>
                <a:effectLst/>
                <a:latin typeface="Arial" charset="0"/>
              </a:endParaRPr>
            </a:p>
          </p:txBody>
        </p:sp>
        <p:sp>
          <p:nvSpPr>
            <p:cNvPr id="39" name="Rectangle 38">
              <a:extLst>
                <a:ext uri="{FF2B5EF4-FFF2-40B4-BE49-F238E27FC236}">
                  <a16:creationId xmlns:a16="http://schemas.microsoft.com/office/drawing/2014/main" id="{E54145FE-8666-47B1-A7CD-90EEE4B1BEFF}"/>
                </a:ext>
              </a:extLst>
            </p:cNvPr>
            <p:cNvSpPr/>
            <p:nvPr/>
          </p:nvSpPr>
          <p:spPr bwMode="auto">
            <a:xfrm>
              <a:off x="4533348" y="2864099"/>
              <a:ext cx="295694" cy="278904"/>
            </a:xfrm>
            <a:prstGeom prst="rect">
              <a:avLst/>
            </a:prstGeom>
            <a:solidFill>
              <a:schemeClr val="bg1"/>
            </a:solidFill>
            <a:ln>
              <a:noFill/>
            </a:ln>
            <a:effec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dirty="0">
                <a:ln>
                  <a:noFill/>
                </a:ln>
                <a:solidFill>
                  <a:schemeClr val="tx1"/>
                </a:solidFill>
                <a:effectLst/>
                <a:latin typeface="Arial" charset="0"/>
              </a:endParaRPr>
            </a:p>
          </p:txBody>
        </p:sp>
      </p:grpSp>
      <p:grpSp>
        <p:nvGrpSpPr>
          <p:cNvPr id="75" name="Group 74">
            <a:extLst>
              <a:ext uri="{FF2B5EF4-FFF2-40B4-BE49-F238E27FC236}">
                <a16:creationId xmlns:a16="http://schemas.microsoft.com/office/drawing/2014/main" id="{16512650-DA36-48CA-B704-6F0D58C0B9ED}"/>
              </a:ext>
            </a:extLst>
          </p:cNvPr>
          <p:cNvGrpSpPr/>
          <p:nvPr/>
        </p:nvGrpSpPr>
        <p:grpSpPr>
          <a:xfrm>
            <a:off x="3886345" y="3463155"/>
            <a:ext cx="1584176" cy="633671"/>
            <a:chOff x="3886345" y="3493945"/>
            <a:chExt cx="1584176" cy="633671"/>
          </a:xfrm>
        </p:grpSpPr>
        <p:pic>
          <p:nvPicPr>
            <p:cNvPr id="42" name="Picture 41">
              <a:extLst>
                <a:ext uri="{FF2B5EF4-FFF2-40B4-BE49-F238E27FC236}">
                  <a16:creationId xmlns:a16="http://schemas.microsoft.com/office/drawing/2014/main" id="{977FA7D5-B1ED-452E-8F67-BFCE816403A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886345" y="3493945"/>
              <a:ext cx="1584176" cy="633671"/>
            </a:xfrm>
            <a:prstGeom prst="rect">
              <a:avLst/>
            </a:prstGeom>
          </p:spPr>
        </p:pic>
        <p:sp>
          <p:nvSpPr>
            <p:cNvPr id="48" name="Rectangle 47">
              <a:extLst>
                <a:ext uri="{FF2B5EF4-FFF2-40B4-BE49-F238E27FC236}">
                  <a16:creationId xmlns:a16="http://schemas.microsoft.com/office/drawing/2014/main" id="{662AD0FB-33E9-472E-A9B0-BB6FBEAC6F18}"/>
                </a:ext>
              </a:extLst>
            </p:cNvPr>
            <p:cNvSpPr/>
            <p:nvPr/>
          </p:nvSpPr>
          <p:spPr bwMode="auto">
            <a:xfrm>
              <a:off x="5173498" y="3828272"/>
              <a:ext cx="284485" cy="278904"/>
            </a:xfrm>
            <a:prstGeom prst="rect">
              <a:avLst/>
            </a:prstGeom>
            <a:solidFill>
              <a:schemeClr val="bg1"/>
            </a:solidFill>
            <a:ln>
              <a:noFill/>
            </a:ln>
            <a:effec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dirty="0">
                <a:ln>
                  <a:noFill/>
                </a:ln>
                <a:solidFill>
                  <a:schemeClr val="tx1"/>
                </a:solidFill>
                <a:effectLst/>
                <a:latin typeface="Arial" charset="0"/>
              </a:endParaRPr>
            </a:p>
          </p:txBody>
        </p:sp>
        <p:sp>
          <p:nvSpPr>
            <p:cNvPr id="49" name="Rectangle 48">
              <a:extLst>
                <a:ext uri="{FF2B5EF4-FFF2-40B4-BE49-F238E27FC236}">
                  <a16:creationId xmlns:a16="http://schemas.microsoft.com/office/drawing/2014/main" id="{9168C932-B66F-402A-B0BC-B81781105808}"/>
                </a:ext>
              </a:extLst>
            </p:cNvPr>
            <p:cNvSpPr/>
            <p:nvPr/>
          </p:nvSpPr>
          <p:spPr bwMode="auto">
            <a:xfrm>
              <a:off x="4851297" y="3832097"/>
              <a:ext cx="284539" cy="278904"/>
            </a:xfrm>
            <a:prstGeom prst="rect">
              <a:avLst/>
            </a:prstGeom>
            <a:solidFill>
              <a:schemeClr val="bg1"/>
            </a:solidFill>
            <a:ln>
              <a:noFill/>
            </a:ln>
            <a:effec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dirty="0">
                <a:ln>
                  <a:noFill/>
                </a:ln>
                <a:solidFill>
                  <a:schemeClr val="tx1"/>
                </a:solidFill>
                <a:effectLst/>
                <a:latin typeface="Arial" charset="0"/>
              </a:endParaRPr>
            </a:p>
          </p:txBody>
        </p:sp>
      </p:grpSp>
      <p:grpSp>
        <p:nvGrpSpPr>
          <p:cNvPr id="13" name="Group 12">
            <a:extLst>
              <a:ext uri="{FF2B5EF4-FFF2-40B4-BE49-F238E27FC236}">
                <a16:creationId xmlns:a16="http://schemas.microsoft.com/office/drawing/2014/main" id="{4AE1BCA2-8B10-49A8-8D7C-AB7DE70AE34B}"/>
              </a:ext>
            </a:extLst>
          </p:cNvPr>
          <p:cNvGrpSpPr/>
          <p:nvPr/>
        </p:nvGrpSpPr>
        <p:grpSpPr>
          <a:xfrm>
            <a:off x="3886345" y="4377794"/>
            <a:ext cx="1584176" cy="633671"/>
            <a:chOff x="3886345" y="4324435"/>
            <a:chExt cx="1584176" cy="633671"/>
          </a:xfrm>
        </p:grpSpPr>
        <p:pic>
          <p:nvPicPr>
            <p:cNvPr id="53" name="Picture 52">
              <a:extLst>
                <a:ext uri="{FF2B5EF4-FFF2-40B4-BE49-F238E27FC236}">
                  <a16:creationId xmlns:a16="http://schemas.microsoft.com/office/drawing/2014/main" id="{0F0D23E1-F919-4224-8B61-CD20FF5DA69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886345" y="4324435"/>
              <a:ext cx="1584176" cy="633671"/>
            </a:xfrm>
            <a:prstGeom prst="rect">
              <a:avLst/>
            </a:prstGeom>
          </p:spPr>
        </p:pic>
        <p:sp>
          <p:nvSpPr>
            <p:cNvPr id="59" name="Rectangle 58">
              <a:extLst>
                <a:ext uri="{FF2B5EF4-FFF2-40B4-BE49-F238E27FC236}">
                  <a16:creationId xmlns:a16="http://schemas.microsoft.com/office/drawing/2014/main" id="{C642CEA5-6153-4CFC-9FE8-26E2A1A8899E}"/>
                </a:ext>
              </a:extLst>
            </p:cNvPr>
            <p:cNvSpPr/>
            <p:nvPr/>
          </p:nvSpPr>
          <p:spPr bwMode="auto">
            <a:xfrm>
              <a:off x="5173498" y="4658762"/>
              <a:ext cx="284485" cy="278904"/>
            </a:xfrm>
            <a:prstGeom prst="rect">
              <a:avLst/>
            </a:prstGeom>
            <a:solidFill>
              <a:schemeClr val="bg1"/>
            </a:solidFill>
            <a:ln>
              <a:noFill/>
            </a:ln>
            <a:effec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dirty="0">
                <a:ln>
                  <a:noFill/>
                </a:ln>
                <a:solidFill>
                  <a:schemeClr val="tx1"/>
                </a:solidFill>
                <a:effectLst/>
                <a:latin typeface="Arial" charset="0"/>
              </a:endParaRPr>
            </a:p>
          </p:txBody>
        </p:sp>
      </p:grpSp>
      <p:pic>
        <p:nvPicPr>
          <p:cNvPr id="64" name="Picture 63">
            <a:extLst>
              <a:ext uri="{FF2B5EF4-FFF2-40B4-BE49-F238E27FC236}">
                <a16:creationId xmlns:a16="http://schemas.microsoft.com/office/drawing/2014/main" id="{0D98FC03-1597-41C7-B55A-DFD9BB7D444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886345" y="5292433"/>
            <a:ext cx="1584176" cy="633671"/>
          </a:xfrm>
          <a:prstGeom prst="rect">
            <a:avLst/>
          </a:prstGeom>
        </p:spPr>
      </p:pic>
    </p:spTree>
    <p:extLst>
      <p:ext uri="{BB962C8B-B14F-4D97-AF65-F5344CB8AC3E}">
        <p14:creationId xmlns:p14="http://schemas.microsoft.com/office/powerpoint/2010/main" val="227460847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BC5455F0-EFFB-4544-9133-1DE2F9DC9415}"/>
              </a:ext>
            </a:extLst>
          </p:cNvPr>
          <p:cNvSpPr>
            <a:spLocks noGrp="1"/>
          </p:cNvSpPr>
          <p:nvPr>
            <p:ph type="title"/>
          </p:nvPr>
        </p:nvSpPr>
        <p:spPr/>
        <p:txBody>
          <a:bodyPr/>
          <a:lstStyle/>
          <a:p>
            <a:r>
              <a:rPr lang="en-GB" dirty="0"/>
              <a:t>1AS-1 Compose and partition numbers to 10</a:t>
            </a:r>
          </a:p>
        </p:txBody>
      </p:sp>
      <p:sp>
        <p:nvSpPr>
          <p:cNvPr id="6" name="Content Placeholder 2">
            <a:extLst>
              <a:ext uri="{FF2B5EF4-FFF2-40B4-BE49-F238E27FC236}">
                <a16:creationId xmlns:a16="http://schemas.microsoft.com/office/drawing/2014/main" id="{CD098AEC-5325-40AB-B746-8F820F5B1F1C}"/>
              </a:ext>
            </a:extLst>
          </p:cNvPr>
          <p:cNvSpPr txBox="1">
            <a:spLocks/>
          </p:cNvSpPr>
          <p:nvPr/>
        </p:nvSpPr>
        <p:spPr>
          <a:xfrm>
            <a:off x="5024034" y="1160328"/>
            <a:ext cx="6555717" cy="4101962"/>
          </a:xfrm>
          <a:prstGeom prst="rect">
            <a:avLst/>
          </a:prstGeom>
        </p:spPr>
        <p:txBody>
          <a:bodyPr/>
          <a:lstStyle>
            <a:lvl1pPr marL="257168" indent="-257168" algn="l" rtl="0" eaLnBrk="0" fontAlgn="base" hangingPunct="0">
              <a:spcBef>
                <a:spcPct val="20000"/>
              </a:spcBef>
              <a:spcAft>
                <a:spcPct val="0"/>
              </a:spcAft>
              <a:buClr>
                <a:schemeClr val="tx2"/>
              </a:buClr>
              <a:buFont typeface="Arial" panose="020B0604020202020204" pitchFamily="34" charset="0"/>
              <a:defRPr sz="2400">
                <a:solidFill>
                  <a:srgbClr val="585858"/>
                </a:solidFill>
                <a:latin typeface="+mn-lt"/>
                <a:ea typeface="+mn-ea"/>
                <a:cs typeface="+mn-cs"/>
              </a:defRPr>
            </a:lvl1pPr>
            <a:lvl2pPr marL="557199" indent="-214308" algn="l" rtl="0" eaLnBrk="0" fontAlgn="base" hangingPunct="0">
              <a:spcBef>
                <a:spcPct val="20000"/>
              </a:spcBef>
              <a:spcAft>
                <a:spcPct val="0"/>
              </a:spcAft>
              <a:buClr>
                <a:srgbClr val="00628C"/>
              </a:buClr>
              <a:buFont typeface="Arial" panose="020B0604020202020204" pitchFamily="34" charset="0"/>
              <a:buChar char="●"/>
              <a:defRPr sz="2100">
                <a:solidFill>
                  <a:srgbClr val="585858"/>
                </a:solidFill>
                <a:latin typeface="+mn-lt"/>
              </a:defRPr>
            </a:lvl2pPr>
            <a:lvl3pPr marL="857228" indent="-171446" algn="l" rtl="0" eaLnBrk="0" fontAlgn="base" hangingPunct="0">
              <a:spcBef>
                <a:spcPct val="20000"/>
              </a:spcBef>
              <a:spcAft>
                <a:spcPct val="0"/>
              </a:spcAft>
              <a:buClr>
                <a:srgbClr val="00628C"/>
              </a:buClr>
              <a:buFont typeface="Arial" panose="020B0604020202020204" pitchFamily="34" charset="0"/>
              <a:buChar char="–"/>
              <a:defRPr sz="1800">
                <a:solidFill>
                  <a:srgbClr val="585858"/>
                </a:solidFill>
                <a:latin typeface="+mn-lt"/>
              </a:defRPr>
            </a:lvl3pPr>
            <a:lvl4pPr marL="1200120" indent="-171446" algn="l" rtl="0" eaLnBrk="0" fontAlgn="base" hangingPunct="0">
              <a:spcBef>
                <a:spcPct val="20000"/>
              </a:spcBef>
              <a:spcAft>
                <a:spcPct val="0"/>
              </a:spcAft>
              <a:buClr>
                <a:schemeClr val="accent2"/>
              </a:buClr>
              <a:buFont typeface="Arial" panose="020B0604020202020204" pitchFamily="34" charset="0"/>
              <a:buChar char="●"/>
              <a:defRPr sz="1425">
                <a:solidFill>
                  <a:schemeClr val="tx1"/>
                </a:solidFill>
                <a:latin typeface="+mn-lt"/>
              </a:defRPr>
            </a:lvl4pPr>
            <a:lvl5pPr marL="1543012" indent="-171446" algn="l" rtl="0" eaLnBrk="0" fontAlgn="base" hangingPunct="0">
              <a:spcBef>
                <a:spcPct val="20000"/>
              </a:spcBef>
              <a:spcAft>
                <a:spcPct val="0"/>
              </a:spcAft>
              <a:buClr>
                <a:schemeClr val="tx2"/>
              </a:buClr>
              <a:buFont typeface="Arial" panose="020B0604020202020204" pitchFamily="34" charset="0"/>
              <a:buChar char="●"/>
              <a:defRPr sz="1425">
                <a:solidFill>
                  <a:schemeClr val="tx1"/>
                </a:solidFill>
                <a:latin typeface="+mn-lt"/>
              </a:defRPr>
            </a:lvl5pPr>
            <a:lvl6pPr marL="1885903" indent="-171446" algn="l" rtl="0" fontAlgn="base">
              <a:spcBef>
                <a:spcPct val="20000"/>
              </a:spcBef>
              <a:spcAft>
                <a:spcPct val="0"/>
              </a:spcAft>
              <a:buClr>
                <a:schemeClr val="tx2"/>
              </a:buClr>
              <a:buFont typeface="Arial" charset="0"/>
              <a:buChar char="●"/>
              <a:defRPr sz="1425">
                <a:solidFill>
                  <a:schemeClr val="tx1"/>
                </a:solidFill>
                <a:latin typeface="+mn-lt"/>
              </a:defRPr>
            </a:lvl6pPr>
            <a:lvl7pPr marL="2228795" indent="-171446" algn="l" rtl="0" fontAlgn="base">
              <a:spcBef>
                <a:spcPct val="20000"/>
              </a:spcBef>
              <a:spcAft>
                <a:spcPct val="0"/>
              </a:spcAft>
              <a:buClr>
                <a:schemeClr val="tx2"/>
              </a:buClr>
              <a:buFont typeface="Arial" charset="0"/>
              <a:buChar char="●"/>
              <a:defRPr sz="1425">
                <a:solidFill>
                  <a:schemeClr val="tx1"/>
                </a:solidFill>
                <a:latin typeface="+mn-lt"/>
              </a:defRPr>
            </a:lvl7pPr>
            <a:lvl8pPr marL="2571686" indent="-171446" algn="l" rtl="0" fontAlgn="base">
              <a:spcBef>
                <a:spcPct val="20000"/>
              </a:spcBef>
              <a:spcAft>
                <a:spcPct val="0"/>
              </a:spcAft>
              <a:buClr>
                <a:schemeClr val="tx2"/>
              </a:buClr>
              <a:buFont typeface="Arial" charset="0"/>
              <a:buChar char="●"/>
              <a:defRPr sz="1425">
                <a:solidFill>
                  <a:schemeClr val="tx1"/>
                </a:solidFill>
                <a:latin typeface="+mn-lt"/>
              </a:defRPr>
            </a:lvl8pPr>
            <a:lvl9pPr marL="2914577" indent="-171446" algn="l" rtl="0" fontAlgn="base">
              <a:spcBef>
                <a:spcPct val="20000"/>
              </a:spcBef>
              <a:spcAft>
                <a:spcPct val="0"/>
              </a:spcAft>
              <a:buClr>
                <a:schemeClr val="tx2"/>
              </a:buClr>
              <a:buFont typeface="Arial" charset="0"/>
              <a:buChar char="●"/>
              <a:defRPr sz="1425">
                <a:solidFill>
                  <a:schemeClr val="tx1"/>
                </a:solidFill>
                <a:latin typeface="+mn-lt"/>
              </a:defRPr>
            </a:lvl9pPr>
          </a:lstStyle>
          <a:p>
            <a:pPr>
              <a:lnSpc>
                <a:spcPct val="120000"/>
              </a:lnSpc>
              <a:spcBef>
                <a:spcPts val="600"/>
              </a:spcBef>
              <a:spcAft>
                <a:spcPts val="600"/>
              </a:spcAft>
              <a:buClr>
                <a:srgbClr val="585858"/>
              </a:buClr>
              <a:buFont typeface="Arial" panose="020B0604020202020204" pitchFamily="34" charset="0"/>
              <a:buChar char="•"/>
            </a:pPr>
            <a:r>
              <a:rPr lang="en-GB" sz="2000" dirty="0">
                <a:latin typeface="Arial" panose="020B0604020202020204" pitchFamily="34" charset="0"/>
                <a:cs typeface="Arial" panose="020B0604020202020204" pitchFamily="34" charset="0"/>
              </a:rPr>
              <a:t>Numberblock Five wants to become </a:t>
            </a:r>
            <a:r>
              <a:rPr lang="en-GB" sz="2000" i="1" dirty="0">
                <a:latin typeface="Arial" panose="020B0604020202020204" pitchFamily="34" charset="0"/>
                <a:cs typeface="Arial" panose="020B0604020202020204" pitchFamily="34" charset="0"/>
              </a:rPr>
              <a:t>Five and a bit</a:t>
            </a:r>
            <a:r>
              <a:rPr lang="en-GB" sz="2000" dirty="0">
                <a:latin typeface="Arial" panose="020B0604020202020204" pitchFamily="34" charset="0"/>
                <a:cs typeface="Arial" panose="020B0604020202020204" pitchFamily="34" charset="0"/>
              </a:rPr>
              <a:t>! Can you help her?</a:t>
            </a:r>
          </a:p>
          <a:p>
            <a:pPr>
              <a:lnSpc>
                <a:spcPct val="120000"/>
              </a:lnSpc>
              <a:spcBef>
                <a:spcPts val="600"/>
              </a:spcBef>
              <a:spcAft>
                <a:spcPts val="600"/>
              </a:spcAft>
              <a:buClr>
                <a:srgbClr val="585858"/>
              </a:buClr>
              <a:buFont typeface="Arial" panose="020B0604020202020204" pitchFamily="34" charset="0"/>
              <a:buChar char="•"/>
            </a:pPr>
            <a:r>
              <a:rPr lang="en-GB" sz="2000" dirty="0">
                <a:latin typeface="Arial" panose="020B0604020202020204" pitchFamily="34" charset="0"/>
                <a:cs typeface="Arial" panose="020B0604020202020204" pitchFamily="34" charset="0"/>
              </a:rPr>
              <a:t>What can she make if she joins with Numberblock One? Get out some of your own cubes and see if you can help her find out. Use five of one colour and one of a different colour.</a:t>
            </a:r>
          </a:p>
          <a:p>
            <a:pPr>
              <a:lnSpc>
                <a:spcPct val="120000"/>
              </a:lnSpc>
              <a:spcBef>
                <a:spcPts val="600"/>
              </a:spcBef>
              <a:spcAft>
                <a:spcPts val="600"/>
              </a:spcAft>
              <a:buClr>
                <a:srgbClr val="585858"/>
              </a:buClr>
              <a:buFont typeface="Arial" panose="020B0604020202020204" pitchFamily="34" charset="0"/>
              <a:buChar char="•"/>
            </a:pPr>
            <a:r>
              <a:rPr lang="en-GB" sz="2000" dirty="0">
                <a:latin typeface="Arial" panose="020B0604020202020204" pitchFamily="34" charset="0"/>
                <a:cs typeface="Arial" panose="020B0604020202020204" pitchFamily="34" charset="0"/>
              </a:rPr>
              <a:t>Let’s use the </a:t>
            </a:r>
            <a:r>
              <a:rPr lang="en-GB" sz="2000" dirty="0" err="1">
                <a:latin typeface="Arial" panose="020B0604020202020204" pitchFamily="34" charset="0"/>
                <a:cs typeface="Arial" panose="020B0604020202020204" pitchFamily="34" charset="0"/>
              </a:rPr>
              <a:t>Numberblocks</a:t>
            </a:r>
            <a:r>
              <a:rPr lang="en-GB" sz="2000" dirty="0">
                <a:latin typeface="Arial" panose="020B0604020202020204" pitchFamily="34" charset="0"/>
                <a:cs typeface="Arial" panose="020B0604020202020204" pitchFamily="34" charset="0"/>
              </a:rPr>
              <a:t> to count the blocks in Six and find the Five inside!</a:t>
            </a:r>
          </a:p>
          <a:p>
            <a:pPr>
              <a:lnSpc>
                <a:spcPct val="120000"/>
              </a:lnSpc>
              <a:spcBef>
                <a:spcPts val="600"/>
              </a:spcBef>
              <a:spcAft>
                <a:spcPts val="600"/>
              </a:spcAft>
              <a:buClr>
                <a:srgbClr val="585858"/>
              </a:buClr>
              <a:buFont typeface="Arial" panose="020B0604020202020204" pitchFamily="34" charset="0"/>
              <a:buChar char="•"/>
            </a:pPr>
            <a:r>
              <a:rPr lang="en-GB" sz="2000" dirty="0">
                <a:latin typeface="Arial" panose="020B0604020202020204" pitchFamily="34" charset="0"/>
                <a:cs typeface="Arial" panose="020B0604020202020204" pitchFamily="34" charset="0"/>
              </a:rPr>
              <a:t>Repeat for 5 and 2, 5 and 3, 5 and 4, and 5 and 5.</a:t>
            </a:r>
          </a:p>
          <a:p>
            <a:pPr>
              <a:lnSpc>
                <a:spcPct val="120000"/>
              </a:lnSpc>
              <a:spcBef>
                <a:spcPts val="600"/>
              </a:spcBef>
              <a:spcAft>
                <a:spcPts val="600"/>
              </a:spcAft>
              <a:buClr>
                <a:srgbClr val="585858"/>
              </a:buClr>
              <a:buFont typeface="Arial" panose="020B0604020202020204" pitchFamily="34" charset="0"/>
              <a:buChar char="•"/>
            </a:pPr>
            <a:r>
              <a:rPr lang="en-GB" sz="2000" dirty="0">
                <a:latin typeface="Arial" panose="020B0604020202020204" pitchFamily="34" charset="0"/>
                <a:cs typeface="Arial" panose="020B0604020202020204" pitchFamily="34" charset="0"/>
              </a:rPr>
              <a:t>Play my game! Count some cubes into a bag. Can we take out five? If so, how many would be left? If not, how many more do we need to put in the bag?</a:t>
            </a:r>
          </a:p>
          <a:p>
            <a:pPr marL="0" indent="0">
              <a:lnSpc>
                <a:spcPct val="120000"/>
              </a:lnSpc>
              <a:spcBef>
                <a:spcPts val="600"/>
              </a:spcBef>
              <a:spcAft>
                <a:spcPts val="600"/>
              </a:spcAft>
              <a:buNone/>
            </a:pPr>
            <a:endParaRPr lang="en-GB" sz="2000" kern="0" dirty="0">
              <a:solidFill>
                <a:schemeClr val="tx1"/>
              </a:solidFill>
            </a:endParaRPr>
          </a:p>
          <a:p>
            <a:pPr>
              <a:lnSpc>
                <a:spcPct val="120000"/>
              </a:lnSpc>
              <a:spcBef>
                <a:spcPts val="600"/>
              </a:spcBef>
              <a:spcAft>
                <a:spcPts val="600"/>
              </a:spcAft>
              <a:buFont typeface="Arial" panose="020B0604020202020204" pitchFamily="34" charset="0"/>
              <a:buChar char="•"/>
            </a:pPr>
            <a:endParaRPr lang="en-GB" sz="2000" kern="0" dirty="0">
              <a:solidFill>
                <a:schemeClr val="tx1"/>
              </a:solidFill>
            </a:endParaRPr>
          </a:p>
          <a:p>
            <a:pPr>
              <a:lnSpc>
                <a:spcPct val="120000"/>
              </a:lnSpc>
              <a:spcBef>
                <a:spcPts val="600"/>
              </a:spcBef>
              <a:spcAft>
                <a:spcPts val="600"/>
              </a:spcAft>
              <a:buFont typeface="Arial" panose="020B0604020202020204" pitchFamily="34" charset="0"/>
              <a:buChar char="•"/>
            </a:pPr>
            <a:endParaRPr lang="en-GB" sz="2000" kern="0" dirty="0">
              <a:solidFill>
                <a:schemeClr val="tx1"/>
              </a:solidFill>
            </a:endParaRPr>
          </a:p>
        </p:txBody>
      </p:sp>
      <p:pic>
        <p:nvPicPr>
          <p:cNvPr id="5" name="Picture 4">
            <a:extLst>
              <a:ext uri="{FF2B5EF4-FFF2-40B4-BE49-F238E27FC236}">
                <a16:creationId xmlns:a16="http://schemas.microsoft.com/office/drawing/2014/main" id="{27C89E43-08CE-43B9-864C-923482CE7E79}"/>
              </a:ext>
            </a:extLst>
          </p:cNvPr>
          <p:cNvPicPr>
            <a:picLocks noChangeAspect="1"/>
          </p:cNvPicPr>
          <p:nvPr/>
        </p:nvPicPr>
        <p:blipFill>
          <a:blip r:embed="rId3"/>
          <a:stretch>
            <a:fillRect/>
          </a:stretch>
        </p:blipFill>
        <p:spPr>
          <a:xfrm>
            <a:off x="1456010" y="1122667"/>
            <a:ext cx="1807099" cy="4039888"/>
          </a:xfrm>
          <a:prstGeom prst="rect">
            <a:avLst/>
          </a:prstGeom>
        </p:spPr>
      </p:pic>
      <p:pic>
        <p:nvPicPr>
          <p:cNvPr id="34" name="Picture 33">
            <a:extLst>
              <a:ext uri="{FF2B5EF4-FFF2-40B4-BE49-F238E27FC236}">
                <a16:creationId xmlns:a16="http://schemas.microsoft.com/office/drawing/2014/main" id="{F6DF0575-94C4-4591-ADAA-E5CED050D06B}"/>
              </a:ext>
            </a:extLst>
          </p:cNvPr>
          <p:cNvPicPr>
            <a:picLocks noChangeAspect="1"/>
          </p:cNvPicPr>
          <p:nvPr/>
        </p:nvPicPr>
        <p:blipFill>
          <a:blip r:embed="rId4"/>
          <a:stretch>
            <a:fillRect/>
          </a:stretch>
        </p:blipFill>
        <p:spPr>
          <a:xfrm>
            <a:off x="3156155" y="1011032"/>
            <a:ext cx="1425157" cy="4315061"/>
          </a:xfrm>
          <a:prstGeom prst="rect">
            <a:avLst/>
          </a:prstGeom>
        </p:spPr>
      </p:pic>
      <p:pic>
        <p:nvPicPr>
          <p:cNvPr id="36" name="Picture 35">
            <a:extLst>
              <a:ext uri="{FF2B5EF4-FFF2-40B4-BE49-F238E27FC236}">
                <a16:creationId xmlns:a16="http://schemas.microsoft.com/office/drawing/2014/main" id="{A4B1636C-CE4B-4382-8A32-F918FC08268C}"/>
              </a:ext>
            </a:extLst>
          </p:cNvPr>
          <p:cNvPicPr>
            <a:picLocks noChangeAspect="1"/>
          </p:cNvPicPr>
          <p:nvPr/>
        </p:nvPicPr>
        <p:blipFill>
          <a:blip r:embed="rId5"/>
          <a:stretch>
            <a:fillRect/>
          </a:stretch>
        </p:blipFill>
        <p:spPr>
          <a:xfrm>
            <a:off x="3649485" y="1512302"/>
            <a:ext cx="443282" cy="499230"/>
          </a:xfrm>
          <a:prstGeom prst="rect">
            <a:avLst/>
          </a:prstGeom>
        </p:spPr>
      </p:pic>
      <p:pic>
        <p:nvPicPr>
          <p:cNvPr id="38" name="Picture 37">
            <a:extLst>
              <a:ext uri="{FF2B5EF4-FFF2-40B4-BE49-F238E27FC236}">
                <a16:creationId xmlns:a16="http://schemas.microsoft.com/office/drawing/2014/main" id="{346FC0FA-FC18-47A2-B8A3-227F8B3496DD}"/>
              </a:ext>
            </a:extLst>
          </p:cNvPr>
          <p:cNvPicPr>
            <a:picLocks noChangeAspect="1"/>
          </p:cNvPicPr>
          <p:nvPr/>
        </p:nvPicPr>
        <p:blipFill>
          <a:blip r:embed="rId6"/>
          <a:stretch>
            <a:fillRect/>
          </a:stretch>
        </p:blipFill>
        <p:spPr>
          <a:xfrm>
            <a:off x="3654012" y="4360083"/>
            <a:ext cx="413195" cy="413195"/>
          </a:xfrm>
          <a:prstGeom prst="rect">
            <a:avLst/>
          </a:prstGeom>
        </p:spPr>
      </p:pic>
      <p:pic>
        <p:nvPicPr>
          <p:cNvPr id="40" name="Picture 39">
            <a:extLst>
              <a:ext uri="{FF2B5EF4-FFF2-40B4-BE49-F238E27FC236}">
                <a16:creationId xmlns:a16="http://schemas.microsoft.com/office/drawing/2014/main" id="{2621E6EC-DDE0-404E-A5A9-ADAFD8093417}"/>
              </a:ext>
            </a:extLst>
          </p:cNvPr>
          <p:cNvPicPr>
            <a:picLocks noChangeAspect="1"/>
          </p:cNvPicPr>
          <p:nvPr/>
        </p:nvPicPr>
        <p:blipFill>
          <a:blip r:embed="rId6"/>
          <a:stretch>
            <a:fillRect/>
          </a:stretch>
        </p:blipFill>
        <p:spPr>
          <a:xfrm>
            <a:off x="3649485" y="3837110"/>
            <a:ext cx="413195" cy="413195"/>
          </a:xfrm>
          <a:prstGeom prst="rect">
            <a:avLst/>
          </a:prstGeom>
        </p:spPr>
      </p:pic>
      <p:pic>
        <p:nvPicPr>
          <p:cNvPr id="42" name="Picture 41">
            <a:extLst>
              <a:ext uri="{FF2B5EF4-FFF2-40B4-BE49-F238E27FC236}">
                <a16:creationId xmlns:a16="http://schemas.microsoft.com/office/drawing/2014/main" id="{F200120A-E9FD-4180-8CD3-5FC126351CE1}"/>
              </a:ext>
            </a:extLst>
          </p:cNvPr>
          <p:cNvPicPr>
            <a:picLocks noChangeAspect="1"/>
          </p:cNvPicPr>
          <p:nvPr/>
        </p:nvPicPr>
        <p:blipFill>
          <a:blip r:embed="rId6"/>
          <a:stretch>
            <a:fillRect/>
          </a:stretch>
        </p:blipFill>
        <p:spPr>
          <a:xfrm>
            <a:off x="3649484" y="3263808"/>
            <a:ext cx="413195" cy="413195"/>
          </a:xfrm>
          <a:prstGeom prst="rect">
            <a:avLst/>
          </a:prstGeom>
        </p:spPr>
      </p:pic>
      <p:pic>
        <p:nvPicPr>
          <p:cNvPr id="44" name="Picture 43">
            <a:extLst>
              <a:ext uri="{FF2B5EF4-FFF2-40B4-BE49-F238E27FC236}">
                <a16:creationId xmlns:a16="http://schemas.microsoft.com/office/drawing/2014/main" id="{0B4733C7-F5C5-469D-AC16-4F78203D1501}"/>
              </a:ext>
            </a:extLst>
          </p:cNvPr>
          <p:cNvPicPr>
            <a:picLocks noChangeAspect="1"/>
          </p:cNvPicPr>
          <p:nvPr/>
        </p:nvPicPr>
        <p:blipFill>
          <a:blip r:embed="rId6"/>
          <a:stretch>
            <a:fillRect/>
          </a:stretch>
        </p:blipFill>
        <p:spPr>
          <a:xfrm>
            <a:off x="3649484" y="2701707"/>
            <a:ext cx="413195" cy="413195"/>
          </a:xfrm>
          <a:prstGeom prst="rect">
            <a:avLst/>
          </a:prstGeom>
        </p:spPr>
      </p:pic>
      <p:pic>
        <p:nvPicPr>
          <p:cNvPr id="46" name="Picture 45">
            <a:extLst>
              <a:ext uri="{FF2B5EF4-FFF2-40B4-BE49-F238E27FC236}">
                <a16:creationId xmlns:a16="http://schemas.microsoft.com/office/drawing/2014/main" id="{B546D1D3-AE21-4C33-AF87-63E768BA18A5}"/>
              </a:ext>
            </a:extLst>
          </p:cNvPr>
          <p:cNvPicPr>
            <a:picLocks noChangeAspect="1"/>
          </p:cNvPicPr>
          <p:nvPr/>
        </p:nvPicPr>
        <p:blipFill>
          <a:blip r:embed="rId6"/>
          <a:stretch>
            <a:fillRect/>
          </a:stretch>
        </p:blipFill>
        <p:spPr>
          <a:xfrm>
            <a:off x="3649484" y="2131293"/>
            <a:ext cx="413195" cy="413195"/>
          </a:xfrm>
          <a:prstGeom prst="rect">
            <a:avLst/>
          </a:prstGeom>
        </p:spPr>
      </p:pic>
      <p:sp>
        <p:nvSpPr>
          <p:cNvPr id="48" name="TextBox 47">
            <a:extLst>
              <a:ext uri="{FF2B5EF4-FFF2-40B4-BE49-F238E27FC236}">
                <a16:creationId xmlns:a16="http://schemas.microsoft.com/office/drawing/2014/main" id="{25E50B2E-9164-4AE1-B9ED-B514F1ECAEC2}"/>
              </a:ext>
            </a:extLst>
          </p:cNvPr>
          <p:cNvSpPr txBox="1"/>
          <p:nvPr/>
        </p:nvSpPr>
        <p:spPr>
          <a:xfrm>
            <a:off x="-34709" y="5389895"/>
            <a:ext cx="5162051" cy="307777"/>
          </a:xfrm>
          <a:prstGeom prst="rect">
            <a:avLst/>
          </a:prstGeom>
          <a:noFill/>
        </p:spPr>
        <p:txBody>
          <a:bodyPr wrap="square">
            <a:spAutoFit/>
          </a:bodyPr>
          <a:lstStyle/>
          <a:p>
            <a:pPr algn="ctr">
              <a:buClr>
                <a:srgbClr val="82CBDD"/>
              </a:buClr>
              <a:buNone/>
            </a:pPr>
            <a:r>
              <a:rPr lang="en-GB" sz="1400" i="1" dirty="0">
                <a:solidFill>
                  <a:schemeClr val="bg1">
                    <a:lumMod val="50000"/>
                  </a:schemeClr>
                </a:solidFill>
                <a:latin typeface="Myriad Pro" panose="020B0503030403020204" pitchFamily="34" charset="0"/>
              </a:rPr>
              <a:t>Images © 2017 Alphablocks Ltd. All Rights Reserved.</a:t>
            </a:r>
          </a:p>
        </p:txBody>
      </p:sp>
    </p:spTree>
    <p:extLst>
      <p:ext uri="{BB962C8B-B14F-4D97-AF65-F5344CB8AC3E}">
        <p14:creationId xmlns:p14="http://schemas.microsoft.com/office/powerpoint/2010/main" val="32508636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0"/>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42"/>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44"/>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46"/>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3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id="{777738B8-D608-497A-A13B-9F89432D119B}"/>
              </a:ext>
            </a:extLst>
          </p:cNvPr>
          <p:cNvSpPr>
            <a:spLocks noGrp="1"/>
          </p:cNvSpPr>
          <p:nvPr>
            <p:ph type="ftr" sz="quarter" idx="11"/>
          </p:nvPr>
        </p:nvSpPr>
        <p:spPr/>
        <p:txBody>
          <a:bodyPr/>
          <a:lstStyle/>
          <a:p>
            <a:pPr>
              <a:defRPr/>
            </a:pPr>
            <a:r>
              <a:rPr lang="en-GB" dirty="0"/>
              <a:t>Curriculum Prioritisation for Primary Maths</a:t>
            </a:r>
          </a:p>
        </p:txBody>
      </p:sp>
      <p:sp>
        <p:nvSpPr>
          <p:cNvPr id="6" name="Content Placeholder 10">
            <a:extLst>
              <a:ext uri="{FF2B5EF4-FFF2-40B4-BE49-F238E27FC236}">
                <a16:creationId xmlns:a16="http://schemas.microsoft.com/office/drawing/2014/main" id="{6B3DC813-0F66-4EE3-8EA3-390547BADAA4}"/>
              </a:ext>
            </a:extLst>
          </p:cNvPr>
          <p:cNvSpPr txBox="1">
            <a:spLocks/>
          </p:cNvSpPr>
          <p:nvPr/>
        </p:nvSpPr>
        <p:spPr>
          <a:xfrm>
            <a:off x="594008" y="3429000"/>
            <a:ext cx="11140162" cy="695052"/>
          </a:xfrm>
          <a:prstGeom prst="rect">
            <a:avLst/>
          </a:prstGeom>
        </p:spPr>
        <p:txBody>
          <a:bodyPr/>
          <a:lstStyle>
            <a:lvl1pPr marL="257168" indent="-257168" algn="l" rtl="0" eaLnBrk="0" fontAlgn="base" hangingPunct="0">
              <a:spcBef>
                <a:spcPct val="20000"/>
              </a:spcBef>
              <a:spcAft>
                <a:spcPct val="0"/>
              </a:spcAft>
              <a:buClr>
                <a:schemeClr val="tx2"/>
              </a:buClr>
              <a:buFont typeface="Arial" panose="020B0604020202020204" pitchFamily="34" charset="0"/>
              <a:defRPr sz="2400">
                <a:solidFill>
                  <a:srgbClr val="585858"/>
                </a:solidFill>
                <a:latin typeface="+mn-lt"/>
                <a:ea typeface="+mn-ea"/>
                <a:cs typeface="+mn-cs"/>
              </a:defRPr>
            </a:lvl1pPr>
            <a:lvl2pPr marL="557199" indent="-214308" algn="l" rtl="0" eaLnBrk="0" fontAlgn="base" hangingPunct="0">
              <a:spcBef>
                <a:spcPct val="20000"/>
              </a:spcBef>
              <a:spcAft>
                <a:spcPct val="0"/>
              </a:spcAft>
              <a:buClr>
                <a:srgbClr val="00628C"/>
              </a:buClr>
              <a:buFont typeface="Arial" panose="020B0604020202020204" pitchFamily="34" charset="0"/>
              <a:buChar char="●"/>
              <a:defRPr sz="2100">
                <a:solidFill>
                  <a:srgbClr val="585858"/>
                </a:solidFill>
                <a:latin typeface="+mn-lt"/>
              </a:defRPr>
            </a:lvl2pPr>
            <a:lvl3pPr marL="857228" indent="-171446" algn="l" rtl="0" eaLnBrk="0" fontAlgn="base" hangingPunct="0">
              <a:spcBef>
                <a:spcPct val="20000"/>
              </a:spcBef>
              <a:spcAft>
                <a:spcPct val="0"/>
              </a:spcAft>
              <a:buClr>
                <a:srgbClr val="00628C"/>
              </a:buClr>
              <a:buFont typeface="Arial" panose="020B0604020202020204" pitchFamily="34" charset="0"/>
              <a:buChar char="–"/>
              <a:defRPr sz="1800">
                <a:solidFill>
                  <a:srgbClr val="585858"/>
                </a:solidFill>
                <a:latin typeface="+mn-lt"/>
              </a:defRPr>
            </a:lvl3pPr>
            <a:lvl4pPr marL="1200120" indent="-171446" algn="l" rtl="0" eaLnBrk="0" fontAlgn="base" hangingPunct="0">
              <a:spcBef>
                <a:spcPct val="20000"/>
              </a:spcBef>
              <a:spcAft>
                <a:spcPct val="0"/>
              </a:spcAft>
              <a:buClr>
                <a:schemeClr val="accent2"/>
              </a:buClr>
              <a:buFont typeface="Arial" panose="020B0604020202020204" pitchFamily="34" charset="0"/>
              <a:buChar char="●"/>
              <a:defRPr sz="1425">
                <a:solidFill>
                  <a:schemeClr val="tx1"/>
                </a:solidFill>
                <a:latin typeface="+mn-lt"/>
              </a:defRPr>
            </a:lvl4pPr>
            <a:lvl5pPr marL="1543012" indent="-171446" algn="l" rtl="0" eaLnBrk="0" fontAlgn="base" hangingPunct="0">
              <a:spcBef>
                <a:spcPct val="20000"/>
              </a:spcBef>
              <a:spcAft>
                <a:spcPct val="0"/>
              </a:spcAft>
              <a:buClr>
                <a:schemeClr val="tx2"/>
              </a:buClr>
              <a:buFont typeface="Arial" panose="020B0604020202020204" pitchFamily="34" charset="0"/>
              <a:buChar char="●"/>
              <a:defRPr sz="1425">
                <a:solidFill>
                  <a:schemeClr val="tx1"/>
                </a:solidFill>
                <a:latin typeface="+mn-lt"/>
              </a:defRPr>
            </a:lvl5pPr>
            <a:lvl6pPr marL="1885903" indent="-171446" algn="l" rtl="0" fontAlgn="base">
              <a:spcBef>
                <a:spcPct val="20000"/>
              </a:spcBef>
              <a:spcAft>
                <a:spcPct val="0"/>
              </a:spcAft>
              <a:buClr>
                <a:schemeClr val="tx2"/>
              </a:buClr>
              <a:buFont typeface="Arial" charset="0"/>
              <a:buChar char="●"/>
              <a:defRPr sz="1425">
                <a:solidFill>
                  <a:schemeClr val="tx1"/>
                </a:solidFill>
                <a:latin typeface="+mn-lt"/>
              </a:defRPr>
            </a:lvl6pPr>
            <a:lvl7pPr marL="2228795" indent="-171446" algn="l" rtl="0" fontAlgn="base">
              <a:spcBef>
                <a:spcPct val="20000"/>
              </a:spcBef>
              <a:spcAft>
                <a:spcPct val="0"/>
              </a:spcAft>
              <a:buClr>
                <a:schemeClr val="tx2"/>
              </a:buClr>
              <a:buFont typeface="Arial" charset="0"/>
              <a:buChar char="●"/>
              <a:defRPr sz="1425">
                <a:solidFill>
                  <a:schemeClr val="tx1"/>
                </a:solidFill>
                <a:latin typeface="+mn-lt"/>
              </a:defRPr>
            </a:lvl7pPr>
            <a:lvl8pPr marL="2571686" indent="-171446" algn="l" rtl="0" fontAlgn="base">
              <a:spcBef>
                <a:spcPct val="20000"/>
              </a:spcBef>
              <a:spcAft>
                <a:spcPct val="0"/>
              </a:spcAft>
              <a:buClr>
                <a:schemeClr val="tx2"/>
              </a:buClr>
              <a:buFont typeface="Arial" charset="0"/>
              <a:buChar char="●"/>
              <a:defRPr sz="1425">
                <a:solidFill>
                  <a:schemeClr val="tx1"/>
                </a:solidFill>
                <a:latin typeface="+mn-lt"/>
              </a:defRPr>
            </a:lvl8pPr>
            <a:lvl9pPr marL="2914577" indent="-171446" algn="l" rtl="0" fontAlgn="base">
              <a:spcBef>
                <a:spcPct val="20000"/>
              </a:spcBef>
              <a:spcAft>
                <a:spcPct val="0"/>
              </a:spcAft>
              <a:buClr>
                <a:schemeClr val="tx2"/>
              </a:buClr>
              <a:buFont typeface="Arial" charset="0"/>
              <a:buChar char="●"/>
              <a:defRPr sz="1425">
                <a:solidFill>
                  <a:schemeClr val="tx1"/>
                </a:solidFill>
                <a:latin typeface="+mn-lt"/>
              </a:defRPr>
            </a:lvl9pPr>
          </a:lstStyle>
          <a:p>
            <a:pPr marL="0" marR="0" lvl="0" indent="0" algn="l" defTabSz="914400" rtl="0" eaLnBrk="0" fontAlgn="base" latinLnBrk="0" hangingPunct="0">
              <a:lnSpc>
                <a:spcPct val="120000"/>
              </a:lnSpc>
              <a:spcBef>
                <a:spcPts val="450"/>
              </a:spcBef>
              <a:spcAft>
                <a:spcPts val="450"/>
              </a:spcAft>
              <a:buClr>
                <a:srgbClr val="585858"/>
              </a:buClr>
              <a:buSzTx/>
              <a:buFont typeface="Arial" panose="020B0604020202020204" pitchFamily="34" charset="0"/>
              <a:buNone/>
              <a:tabLst/>
              <a:defRPr/>
            </a:pPr>
            <a:r>
              <a:rPr kumimoji="0" lang="en-GB" sz="2200" b="0" i="0" u="none" strike="noStrike" kern="0" cap="none" spc="0" normalizeH="0" baseline="0" noProof="0" dirty="0">
                <a:ln>
                  <a:noFill/>
                </a:ln>
                <a:solidFill>
                  <a:srgbClr val="585858"/>
                </a:solidFill>
                <a:effectLst/>
                <a:uLnTx/>
                <a:uFillTx/>
                <a:latin typeface="Arial" panose="020B0604020202020204" pitchFamily="34" charset="0"/>
                <a:ea typeface="+mn-ea"/>
                <a:cs typeface="Arial" panose="020B0604020202020204" pitchFamily="34" charset="0"/>
              </a:rPr>
              <a:t>The following slides have been collated to support the teaching of this learning </a:t>
            </a:r>
            <a:r>
              <a:rPr lang="en-GB" sz="2200" kern="0" dirty="0">
                <a:latin typeface="Arial" panose="020B0604020202020204" pitchFamily="34" charset="0"/>
                <a:cs typeface="Arial" panose="020B0604020202020204" pitchFamily="34" charset="0"/>
              </a:rPr>
              <a:t>o</a:t>
            </a:r>
            <a:r>
              <a:rPr kumimoji="0" lang="en-GB" sz="2200" b="0" i="0" u="none" strike="noStrike" kern="0" cap="none" spc="0" normalizeH="0" baseline="0" noProof="0" dirty="0" err="1">
                <a:ln>
                  <a:noFill/>
                </a:ln>
                <a:solidFill>
                  <a:srgbClr val="585858"/>
                </a:solidFill>
                <a:effectLst/>
                <a:uLnTx/>
                <a:uFillTx/>
                <a:latin typeface="Arial" panose="020B0604020202020204" pitchFamily="34" charset="0"/>
                <a:ea typeface="+mn-ea"/>
                <a:cs typeface="Arial" panose="020B0604020202020204" pitchFamily="34" charset="0"/>
              </a:rPr>
              <a:t>utcome</a:t>
            </a:r>
            <a:r>
              <a:rPr kumimoji="0" lang="en-GB" sz="2200" b="0" i="0" u="none" strike="noStrike" kern="0" cap="none" spc="0" normalizeH="0" baseline="0" noProof="0" dirty="0">
                <a:ln>
                  <a:noFill/>
                </a:ln>
                <a:solidFill>
                  <a:srgbClr val="585858"/>
                </a:solidFill>
                <a:effectLst/>
                <a:uLnTx/>
                <a:uFillTx/>
                <a:latin typeface="Arial" panose="020B0604020202020204" pitchFamily="34" charset="0"/>
                <a:ea typeface="+mn-ea"/>
                <a:cs typeface="Arial" panose="020B0604020202020204" pitchFamily="34" charset="0"/>
              </a:rPr>
              <a:t>. </a:t>
            </a:r>
            <a:endParaRPr lang="en-GB" sz="2200" kern="0" dirty="0">
              <a:latin typeface="Arial" panose="020B0604020202020204" pitchFamily="34" charset="0"/>
              <a:cs typeface="Arial" panose="020B0604020202020204" pitchFamily="34" charset="0"/>
            </a:endParaRPr>
          </a:p>
        </p:txBody>
      </p:sp>
      <p:sp>
        <p:nvSpPr>
          <p:cNvPr id="5" name="Title 1">
            <a:extLst>
              <a:ext uri="{FF2B5EF4-FFF2-40B4-BE49-F238E27FC236}">
                <a16:creationId xmlns:a16="http://schemas.microsoft.com/office/drawing/2014/main" id="{951C01F2-34EA-4C3D-8F4C-CDE89203DB3C}"/>
              </a:ext>
            </a:extLst>
          </p:cNvPr>
          <p:cNvSpPr txBox="1">
            <a:spLocks/>
          </p:cNvSpPr>
          <p:nvPr/>
        </p:nvSpPr>
        <p:spPr>
          <a:xfrm>
            <a:off x="594008" y="246063"/>
            <a:ext cx="11262632" cy="426170"/>
          </a:xfrm>
          <a:prstGeom prst="rect">
            <a:avLst/>
          </a:prstGeom>
        </p:spPr>
        <p:txBody>
          <a:bodyPr vert="horz" lIns="91440" tIns="45720" rIns="91440" bIns="45720" rtlCol="0" anchor="t">
            <a:normAutofit/>
          </a:bodyPr>
          <a:lstStyle>
            <a:lvl1pPr algn="l" defTabSz="914400" rtl="0" eaLnBrk="1" latinLnBrk="0" hangingPunct="1">
              <a:lnSpc>
                <a:spcPct val="90000"/>
              </a:lnSpc>
              <a:spcBef>
                <a:spcPct val="0"/>
              </a:spcBef>
              <a:buNone/>
              <a:defRPr sz="2000" b="0" kern="1200">
                <a:solidFill>
                  <a:schemeClr val="bg1"/>
                </a:solidFill>
                <a:latin typeface="Arial" panose="020B0604020202020204" pitchFamily="34" charset="0"/>
                <a:ea typeface="+mj-ea"/>
                <a:cs typeface="Arial" panose="020B0604020202020204" pitchFamily="34" charset="0"/>
              </a:defRPr>
            </a:lvl1pPr>
          </a:lstStyle>
          <a:p>
            <a:r>
              <a:rPr lang="en-GB" sz="2400" b="1" i="0" u="none" strike="noStrike" dirty="0">
                <a:effectLst/>
              </a:rPr>
              <a:t>Year </a:t>
            </a:r>
            <a:r>
              <a:rPr lang="en-GB" sz="2400" b="1" dirty="0"/>
              <a:t>1</a:t>
            </a:r>
            <a:r>
              <a:rPr lang="en-GB" sz="2400" b="1" i="0" u="none" strike="noStrike" dirty="0">
                <a:effectLst/>
              </a:rPr>
              <a:t>, Unit </a:t>
            </a:r>
            <a:r>
              <a:rPr lang="en-GB" sz="2400" b="1" dirty="0"/>
              <a:t>5</a:t>
            </a:r>
            <a:r>
              <a:rPr lang="en-GB" sz="2400" b="1" i="0" u="none" strike="noStrike" dirty="0">
                <a:effectLst/>
              </a:rPr>
              <a:t>, Learning Outcome 4</a:t>
            </a:r>
            <a:endParaRPr lang="en-GB" sz="2400" b="1" dirty="0"/>
          </a:p>
        </p:txBody>
      </p:sp>
      <p:graphicFrame>
        <p:nvGraphicFramePr>
          <p:cNvPr id="10" name="Table 10">
            <a:extLst>
              <a:ext uri="{FF2B5EF4-FFF2-40B4-BE49-F238E27FC236}">
                <a16:creationId xmlns:a16="http://schemas.microsoft.com/office/drawing/2014/main" id="{C8AEA980-8737-4C62-9C52-A5792F98577C}"/>
              </a:ext>
            </a:extLst>
          </p:cNvPr>
          <p:cNvGraphicFramePr>
            <a:graphicFrameLocks noGrp="1"/>
          </p:cNvGraphicFramePr>
          <p:nvPr>
            <p:extLst>
              <p:ext uri="{D42A27DB-BD31-4B8C-83A1-F6EECF244321}">
                <p14:modId xmlns:p14="http://schemas.microsoft.com/office/powerpoint/2010/main" val="2752364639"/>
              </p:ext>
            </p:extLst>
          </p:nvPr>
        </p:nvGraphicFramePr>
        <p:xfrm>
          <a:off x="594008" y="1097546"/>
          <a:ext cx="11140162" cy="2180225"/>
        </p:xfrm>
        <a:graphic>
          <a:graphicData uri="http://schemas.openxmlformats.org/drawingml/2006/table">
            <a:tbl>
              <a:tblPr firstRow="1" bandRow="1">
                <a:tableStyleId>{5C22544A-7EE6-4342-B048-85BDC9FD1C3A}</a:tableStyleId>
              </a:tblPr>
              <a:tblGrid>
                <a:gridCol w="11140162">
                  <a:extLst>
                    <a:ext uri="{9D8B030D-6E8A-4147-A177-3AD203B41FA5}">
                      <a16:colId xmlns:a16="http://schemas.microsoft.com/office/drawing/2014/main" val="1060325041"/>
                    </a:ext>
                  </a:extLst>
                </a:gridCol>
              </a:tblGrid>
              <a:tr h="573094">
                <a:tc>
                  <a:txBody>
                    <a:bodyPr/>
                    <a:lstStyle/>
                    <a:p>
                      <a:pPr algn="l"/>
                      <a:r>
                        <a:rPr lang="en-GB" sz="2000" dirty="0">
                          <a:latin typeface="Arial" panose="020B0604020202020204" pitchFamily="34" charset="0"/>
                          <a:cs typeface="Arial" panose="020B0604020202020204" pitchFamily="34" charset="0"/>
                        </a:rPr>
                        <a:t>Learning Outcome 4</a:t>
                      </a:r>
                    </a:p>
                  </a:txBody>
                  <a:tcPr anchor="ctr">
                    <a:solidFill>
                      <a:srgbClr val="327473"/>
                    </a:solidFill>
                  </a:tcPr>
                </a:tc>
                <a:extLst>
                  <a:ext uri="{0D108BD9-81ED-4DB2-BD59-A6C34878D82A}">
                    <a16:rowId xmlns:a16="http://schemas.microsoft.com/office/drawing/2014/main" val="2928509842"/>
                  </a:ext>
                </a:extLst>
              </a:tr>
              <a:tr h="1607131">
                <a:tc>
                  <a:txBody>
                    <a:bodyPr/>
                    <a:lstStyle/>
                    <a:p>
                      <a:r>
                        <a:rPr lang="en-GB" sz="2400" b="1" dirty="0">
                          <a:solidFill>
                            <a:schemeClr val="tx1">
                              <a:lumMod val="65000"/>
                              <a:lumOff val="35000"/>
                            </a:schemeClr>
                          </a:solidFill>
                          <a:latin typeface="Arial" panose="020B0604020202020204" pitchFamily="34" charset="0"/>
                          <a:cs typeface="Arial" panose="020B0604020202020204" pitchFamily="34" charset="0"/>
                        </a:rPr>
                        <a:t>Pupils explore the numbers 6 to 10 using the part whole model and the five and a bit structure</a:t>
                      </a:r>
                    </a:p>
                  </a:txBody>
                  <a:tcPr anchor="ctr">
                    <a:solidFill>
                      <a:srgbClr val="E5F3F2"/>
                    </a:solidFill>
                  </a:tcPr>
                </a:tc>
                <a:extLst>
                  <a:ext uri="{0D108BD9-81ED-4DB2-BD59-A6C34878D82A}">
                    <a16:rowId xmlns:a16="http://schemas.microsoft.com/office/drawing/2014/main" val="3470628804"/>
                  </a:ext>
                </a:extLst>
              </a:tr>
            </a:tbl>
          </a:graphicData>
        </a:graphic>
      </p:graphicFrame>
      <p:sp>
        <p:nvSpPr>
          <p:cNvPr id="22" name="Action Button: Return 21">
            <a:hlinkClick r:id="rId3" action="ppaction://hlinksldjump" highlightClick="1"/>
            <a:extLst>
              <a:ext uri="{FF2B5EF4-FFF2-40B4-BE49-F238E27FC236}">
                <a16:creationId xmlns:a16="http://schemas.microsoft.com/office/drawing/2014/main" id="{37C1F079-333D-4AA5-AA56-8834EDED5F86}"/>
              </a:ext>
            </a:extLst>
          </p:cNvPr>
          <p:cNvSpPr/>
          <p:nvPr/>
        </p:nvSpPr>
        <p:spPr>
          <a:xfrm>
            <a:off x="594008" y="5996350"/>
            <a:ext cx="360000" cy="360000"/>
          </a:xfrm>
          <a:prstGeom prst="actionButtonReturn">
            <a:avLst/>
          </a:prstGeom>
          <a:solidFill>
            <a:srgbClr val="327473"/>
          </a:solid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endParaRPr lang="en-GB" sz="1400" b="1" dirty="0">
              <a:solidFill>
                <a:schemeClr val="tx1">
                  <a:lumMod val="65000"/>
                  <a:lumOff val="35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09013553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DEFEC091-CFB1-4B3E-9A93-3CEE3D8156AB}"/>
              </a:ext>
            </a:extLst>
          </p:cNvPr>
          <p:cNvSpPr>
            <a:spLocks noGrp="1"/>
          </p:cNvSpPr>
          <p:nvPr>
            <p:ph type="title"/>
          </p:nvPr>
        </p:nvSpPr>
        <p:spPr/>
        <p:txBody>
          <a:bodyPr>
            <a:noAutofit/>
          </a:bodyPr>
          <a:lstStyle/>
          <a:p>
            <a:r>
              <a:rPr lang="en-GB" dirty="0"/>
              <a:t>Year 1, Unit 5, Learning Outcome 4</a:t>
            </a:r>
          </a:p>
        </p:txBody>
      </p:sp>
      <p:sp>
        <p:nvSpPr>
          <p:cNvPr id="2" name="Footer Placeholder 1">
            <a:extLst>
              <a:ext uri="{FF2B5EF4-FFF2-40B4-BE49-F238E27FC236}">
                <a16:creationId xmlns:a16="http://schemas.microsoft.com/office/drawing/2014/main" id="{AB37683F-0761-4A3E-8B98-0F1BCFD0665A}"/>
              </a:ext>
            </a:extLst>
          </p:cNvPr>
          <p:cNvSpPr>
            <a:spLocks noGrp="1"/>
          </p:cNvSpPr>
          <p:nvPr>
            <p:ph type="ftr" sz="quarter" idx="11"/>
          </p:nvPr>
        </p:nvSpPr>
        <p:spPr/>
        <p:txBody>
          <a:bodyPr/>
          <a:lstStyle/>
          <a:p>
            <a:pPr>
              <a:defRPr/>
            </a:pPr>
            <a:r>
              <a:rPr lang="en-GB"/>
              <a:t>Curriculum Prioritisation for Primary Maths</a:t>
            </a:r>
            <a:endParaRPr lang="en-GB" dirty="0"/>
          </a:p>
        </p:txBody>
      </p:sp>
      <p:pic>
        <p:nvPicPr>
          <p:cNvPr id="7" name="Picture Placeholder 6" descr="A picture containing graphical user interface&#10;&#10;Description automatically generated">
            <a:extLst>
              <a:ext uri="{FF2B5EF4-FFF2-40B4-BE49-F238E27FC236}">
                <a16:creationId xmlns:a16="http://schemas.microsoft.com/office/drawing/2014/main" id="{72EE9299-3E43-41C2-8C96-09A4D2AE8647}"/>
              </a:ext>
            </a:extLst>
          </p:cNvPr>
          <p:cNvPicPr>
            <a:picLocks noGrp="1" noChangeAspect="1"/>
          </p:cNvPicPr>
          <p:nvPr>
            <p:ph type="pic" sz="quarter" idx="12"/>
          </p:nvPr>
        </p:nvPicPr>
        <p:blipFill rotWithShape="1">
          <a:blip r:embed="rId3">
            <a:extLst>
              <a:ext uri="{28A0092B-C50C-407E-A947-70E740481C1C}">
                <a14:useLocalDpi xmlns:a14="http://schemas.microsoft.com/office/drawing/2010/main" val="0"/>
              </a:ext>
            </a:extLst>
          </a:blip>
          <a:srcRect t="222" b="222"/>
          <a:stretch>
            <a:fillRect/>
          </a:stretch>
        </p:blipFill>
        <p:spPr/>
      </p:pic>
      <p:sp>
        <p:nvSpPr>
          <p:cNvPr id="11" name="Content Placeholder 10">
            <a:extLst>
              <a:ext uri="{FF2B5EF4-FFF2-40B4-BE49-F238E27FC236}">
                <a16:creationId xmlns:a16="http://schemas.microsoft.com/office/drawing/2014/main" id="{318BEF09-7019-48B2-9AD9-C840302375DF}"/>
              </a:ext>
            </a:extLst>
          </p:cNvPr>
          <p:cNvSpPr>
            <a:spLocks noGrp="1"/>
          </p:cNvSpPr>
          <p:nvPr>
            <p:ph sz="half" idx="4294967295"/>
          </p:nvPr>
        </p:nvSpPr>
        <p:spPr>
          <a:xfrm>
            <a:off x="4514851" y="1063625"/>
            <a:ext cx="6886574" cy="4779963"/>
          </a:xfrm>
        </p:spPr>
        <p:txBody>
          <a:bodyPr>
            <a:normAutofit/>
          </a:bodyPr>
          <a:lstStyle/>
          <a:p>
            <a:pPr>
              <a:lnSpc>
                <a:spcPct val="120000"/>
              </a:lnSpc>
              <a:buClr>
                <a:srgbClr val="585858"/>
              </a:buClr>
            </a:pPr>
            <a:r>
              <a:rPr lang="en-GB" sz="2000" dirty="0"/>
              <a:t>Additional teacher guidance for this outcome should be read first and can be found in this segment of the NCETM Primary Mastery Professional Development Materials:</a:t>
            </a:r>
          </a:p>
          <a:p>
            <a:pPr>
              <a:lnSpc>
                <a:spcPct val="120000"/>
              </a:lnSpc>
              <a:buClr>
                <a:srgbClr val="585858"/>
              </a:buClr>
            </a:pPr>
            <a:r>
              <a:rPr lang="en-GB" sz="2000" dirty="0">
                <a:hlinkClick r:id="rId4"/>
              </a:rPr>
              <a:t>1.4 Composition of numbers: 6 to 10</a:t>
            </a:r>
            <a:endParaRPr lang="en-GB" sz="2000" dirty="0"/>
          </a:p>
          <a:p>
            <a:pPr>
              <a:lnSpc>
                <a:spcPct val="120000"/>
              </a:lnSpc>
              <a:buClr>
                <a:srgbClr val="585858"/>
              </a:buClr>
            </a:pPr>
            <a:r>
              <a:rPr lang="en-GB" sz="2000" dirty="0"/>
              <a:t>The spine materials are divided into ‘teaching points’ and ‘steps in learning’.</a:t>
            </a:r>
          </a:p>
          <a:p>
            <a:pPr>
              <a:lnSpc>
                <a:spcPct val="120000"/>
              </a:lnSpc>
              <a:buClr>
                <a:srgbClr val="585858"/>
              </a:buClr>
            </a:pPr>
            <a:endParaRPr lang="en-GB" dirty="0"/>
          </a:p>
        </p:txBody>
      </p:sp>
      <p:graphicFrame>
        <p:nvGraphicFramePr>
          <p:cNvPr id="3" name="Table 5">
            <a:extLst>
              <a:ext uri="{FF2B5EF4-FFF2-40B4-BE49-F238E27FC236}">
                <a16:creationId xmlns:a16="http://schemas.microsoft.com/office/drawing/2014/main" id="{A51A6EEA-CF4A-4608-9CE1-A42F1F524328}"/>
              </a:ext>
            </a:extLst>
          </p:cNvPr>
          <p:cNvGraphicFramePr>
            <a:graphicFrameLocks noGrp="1"/>
          </p:cNvGraphicFramePr>
          <p:nvPr>
            <p:extLst>
              <p:ext uri="{D42A27DB-BD31-4B8C-83A1-F6EECF244321}">
                <p14:modId xmlns:p14="http://schemas.microsoft.com/office/powerpoint/2010/main" val="234475048"/>
              </p:ext>
            </p:extLst>
          </p:nvPr>
        </p:nvGraphicFramePr>
        <p:xfrm>
          <a:off x="4514850" y="4258491"/>
          <a:ext cx="6886575" cy="792480"/>
        </p:xfrm>
        <a:graphic>
          <a:graphicData uri="http://schemas.openxmlformats.org/drawingml/2006/table">
            <a:tbl>
              <a:tblPr firstRow="1" bandRow="1">
                <a:tableStyleId>{5C22544A-7EE6-4342-B048-85BDC9FD1C3A}</a:tableStyleId>
              </a:tblPr>
              <a:tblGrid>
                <a:gridCol w="2295525">
                  <a:extLst>
                    <a:ext uri="{9D8B030D-6E8A-4147-A177-3AD203B41FA5}">
                      <a16:colId xmlns:a16="http://schemas.microsoft.com/office/drawing/2014/main" val="507789682"/>
                    </a:ext>
                  </a:extLst>
                </a:gridCol>
                <a:gridCol w="2295525">
                  <a:extLst>
                    <a:ext uri="{9D8B030D-6E8A-4147-A177-3AD203B41FA5}">
                      <a16:colId xmlns:a16="http://schemas.microsoft.com/office/drawing/2014/main" val="1182114759"/>
                    </a:ext>
                  </a:extLst>
                </a:gridCol>
                <a:gridCol w="2295525">
                  <a:extLst>
                    <a:ext uri="{9D8B030D-6E8A-4147-A177-3AD203B41FA5}">
                      <a16:colId xmlns:a16="http://schemas.microsoft.com/office/drawing/2014/main" val="3138488680"/>
                    </a:ext>
                  </a:extLst>
                </a:gridCol>
              </a:tblGrid>
              <a:tr h="319314">
                <a:tc>
                  <a:txBody>
                    <a:bodyPr/>
                    <a:lstStyle/>
                    <a:p>
                      <a:pPr algn="ctr"/>
                      <a:r>
                        <a:rPr lang="en-GB" sz="2000" dirty="0">
                          <a:latin typeface="Arial" panose="020B0604020202020204" pitchFamily="34" charset="0"/>
                          <a:cs typeface="Arial" panose="020B0604020202020204" pitchFamily="34" charset="0"/>
                        </a:rPr>
                        <a:t>Teaching point</a:t>
                      </a:r>
                    </a:p>
                  </a:txBody>
                  <a:tcPr>
                    <a:solidFill>
                      <a:srgbClr val="327473"/>
                    </a:solidFill>
                  </a:tcPr>
                </a:tc>
                <a:tc>
                  <a:txBody>
                    <a:bodyPr/>
                    <a:lstStyle/>
                    <a:p>
                      <a:pPr algn="ctr"/>
                      <a:r>
                        <a:rPr lang="en-GB" sz="2000" dirty="0">
                          <a:latin typeface="Arial" panose="020B0604020202020204" pitchFamily="34" charset="0"/>
                          <a:cs typeface="Arial" panose="020B0604020202020204" pitchFamily="34" charset="0"/>
                        </a:rPr>
                        <a:t>Steps in learning</a:t>
                      </a:r>
                    </a:p>
                  </a:txBody>
                  <a:tcPr>
                    <a:solidFill>
                      <a:srgbClr val="327473"/>
                    </a:solidFill>
                  </a:tcPr>
                </a:tc>
                <a:tc>
                  <a:txBody>
                    <a:bodyPr/>
                    <a:lstStyle/>
                    <a:p>
                      <a:pPr algn="ctr"/>
                      <a:r>
                        <a:rPr lang="en-GB" sz="2000" dirty="0">
                          <a:latin typeface="Arial" panose="020B0604020202020204" pitchFamily="34" charset="0"/>
                          <a:cs typeface="Arial" panose="020B0604020202020204" pitchFamily="34" charset="0"/>
                        </a:rPr>
                        <a:t>Pages</a:t>
                      </a:r>
                    </a:p>
                  </a:txBody>
                  <a:tcPr>
                    <a:solidFill>
                      <a:srgbClr val="327473"/>
                    </a:solidFill>
                  </a:tcPr>
                </a:tc>
                <a:extLst>
                  <a:ext uri="{0D108BD9-81ED-4DB2-BD59-A6C34878D82A}">
                    <a16:rowId xmlns:a16="http://schemas.microsoft.com/office/drawing/2014/main" val="801449848"/>
                  </a:ext>
                </a:extLst>
              </a:tr>
              <a:tr h="319314">
                <a:tc>
                  <a:txBody>
                    <a:bodyPr/>
                    <a:lstStyle/>
                    <a:p>
                      <a:pPr algn="ctr"/>
                      <a:r>
                        <a:rPr lang="en-GB" sz="2000" dirty="0">
                          <a:solidFill>
                            <a:schemeClr val="tx1">
                              <a:lumMod val="65000"/>
                              <a:lumOff val="35000"/>
                            </a:schemeClr>
                          </a:solidFill>
                          <a:latin typeface="Arial" panose="020B0604020202020204" pitchFamily="34" charset="0"/>
                          <a:cs typeface="Arial" panose="020B0604020202020204" pitchFamily="34" charset="0"/>
                        </a:rPr>
                        <a:t>1</a:t>
                      </a:r>
                    </a:p>
                  </a:txBody>
                  <a:tcPr>
                    <a:solidFill>
                      <a:srgbClr val="E5F3F2"/>
                    </a:solidFill>
                  </a:tcPr>
                </a:tc>
                <a:tc>
                  <a:txBody>
                    <a:bodyPr/>
                    <a:lstStyle/>
                    <a:p>
                      <a:pPr algn="ctr"/>
                      <a:r>
                        <a:rPr lang="en-GB" sz="2000" dirty="0">
                          <a:solidFill>
                            <a:schemeClr val="tx1">
                              <a:lumMod val="65000"/>
                              <a:lumOff val="35000"/>
                            </a:schemeClr>
                          </a:solidFill>
                          <a:latin typeface="Arial" panose="020B0604020202020204" pitchFamily="34" charset="0"/>
                          <a:cs typeface="Arial" panose="020B0604020202020204" pitchFamily="34" charset="0"/>
                        </a:rPr>
                        <a:t>1:9-1:10</a:t>
                      </a:r>
                    </a:p>
                  </a:txBody>
                  <a:tcPr>
                    <a:solidFill>
                      <a:srgbClr val="E5F3F2"/>
                    </a:solidFill>
                  </a:tcPr>
                </a:tc>
                <a:tc>
                  <a:txBody>
                    <a:bodyPr/>
                    <a:lstStyle/>
                    <a:p>
                      <a:pPr algn="ctr"/>
                      <a:r>
                        <a:rPr lang="en-GB" sz="2000" dirty="0">
                          <a:solidFill>
                            <a:schemeClr val="tx1">
                              <a:lumMod val="65000"/>
                              <a:lumOff val="35000"/>
                            </a:schemeClr>
                          </a:solidFill>
                          <a:latin typeface="Arial" panose="020B0604020202020204" pitchFamily="34" charset="0"/>
                          <a:cs typeface="Arial" panose="020B0604020202020204" pitchFamily="34" charset="0"/>
                        </a:rPr>
                        <a:t>9-10</a:t>
                      </a:r>
                    </a:p>
                  </a:txBody>
                  <a:tcPr>
                    <a:solidFill>
                      <a:srgbClr val="E5F3F2"/>
                    </a:solidFill>
                  </a:tcPr>
                </a:tc>
                <a:extLst>
                  <a:ext uri="{0D108BD9-81ED-4DB2-BD59-A6C34878D82A}">
                    <a16:rowId xmlns:a16="http://schemas.microsoft.com/office/drawing/2014/main" val="1814327038"/>
                  </a:ext>
                </a:extLst>
              </a:tr>
            </a:tbl>
          </a:graphicData>
        </a:graphic>
      </p:graphicFrame>
      <p:sp>
        <p:nvSpPr>
          <p:cNvPr id="8" name="Action Button: Return 7">
            <a:hlinkClick r:id="rId5" action="ppaction://hlinksldjump" highlightClick="1"/>
            <a:extLst>
              <a:ext uri="{FF2B5EF4-FFF2-40B4-BE49-F238E27FC236}">
                <a16:creationId xmlns:a16="http://schemas.microsoft.com/office/drawing/2014/main" id="{9FCE8D4B-D7AC-4743-9B87-FF4C5540826F}"/>
              </a:ext>
            </a:extLst>
          </p:cNvPr>
          <p:cNvSpPr/>
          <p:nvPr/>
        </p:nvSpPr>
        <p:spPr>
          <a:xfrm>
            <a:off x="594008" y="5996350"/>
            <a:ext cx="360000" cy="360000"/>
          </a:xfrm>
          <a:prstGeom prst="actionButtonReturn">
            <a:avLst/>
          </a:prstGeom>
          <a:solidFill>
            <a:srgbClr val="327473"/>
          </a:solid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endParaRPr lang="en-GB" sz="1400" b="1" dirty="0">
              <a:solidFill>
                <a:schemeClr val="tx1">
                  <a:lumMod val="65000"/>
                  <a:lumOff val="35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013536434"/>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Box 10">
            <a:extLst>
              <a:ext uri="{FF2B5EF4-FFF2-40B4-BE49-F238E27FC236}">
                <a16:creationId xmlns:a16="http://schemas.microsoft.com/office/drawing/2014/main" id="{1B5CF567-ACAB-48A7-8642-5999269E0199}"/>
              </a:ext>
            </a:extLst>
          </p:cNvPr>
          <p:cNvSpPr txBox="1"/>
          <p:nvPr/>
        </p:nvSpPr>
        <p:spPr bwMode="auto">
          <a:xfrm>
            <a:off x="5807968" y="2636913"/>
            <a:ext cx="551312" cy="461665"/>
          </a:xfrm>
          <a:prstGeom prst="rect">
            <a:avLst/>
          </a:prstGeom>
          <a:solidFill>
            <a:schemeClr val="bg1"/>
          </a:solidFill>
          <a:ln>
            <a:noFill/>
          </a:ln>
          <a:extLst>
            <a:ext uri="{FAA26D3D-D897-4be2-8F04-BA451C77F1D7}">
              <ma14:placeholderFlag xmlns:ma14="http://schemas.microsoft.com/office/mac/drawingml/2011/main" xmlns="" val="1"/>
            </a:ext>
          </a:extLst>
        </p:spPr>
        <p:txBody>
          <a:bodyPr vert="horz" wrap="square" lIns="91440" tIns="45720" rIns="91440" bIns="45720" numCol="1" rtlCol="0" anchor="t" anchorCtr="0" compatLnSpc="1">
            <a:prstTxWarp prst="textNoShape">
              <a:avLst/>
            </a:prstTxWarp>
            <a:spAutoFit/>
          </a:bodyPr>
          <a:lstStyle/>
          <a:p>
            <a:pPr algn="ctr" fontAlgn="base">
              <a:spcBef>
                <a:spcPct val="20000"/>
              </a:spcBef>
              <a:spcAft>
                <a:spcPct val="0"/>
              </a:spcAft>
              <a:buClr>
                <a:srgbClr val="82CBDD"/>
              </a:buClr>
            </a:pPr>
            <a:r>
              <a:rPr lang="en-GB" sz="2400" dirty="0">
                <a:solidFill>
                  <a:srgbClr val="000000"/>
                </a:solidFill>
                <a:latin typeface="Myriad Pro Semibold" charset="0"/>
                <a:ea typeface="Myriad Pro Semibold" charset="0"/>
                <a:cs typeface="Myriad Pro Semibold" charset="0"/>
              </a:rPr>
              <a:t>?</a:t>
            </a:r>
          </a:p>
        </p:txBody>
      </p:sp>
      <p:pic>
        <p:nvPicPr>
          <p:cNvPr id="4" name="Picture 3">
            <a:extLst>
              <a:ext uri="{FF2B5EF4-FFF2-40B4-BE49-F238E27FC236}">
                <a16:creationId xmlns:a16="http://schemas.microsoft.com/office/drawing/2014/main" id="{1F43CE91-A388-4EB6-908E-895570841EDE}"/>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t="-1824"/>
          <a:stretch/>
        </p:blipFill>
        <p:spPr>
          <a:xfrm>
            <a:off x="4780148" y="2280176"/>
            <a:ext cx="2631704" cy="2297651"/>
          </a:xfrm>
          <a:prstGeom prst="rect">
            <a:avLst/>
          </a:prstGeom>
        </p:spPr>
      </p:pic>
      <p:sp>
        <p:nvSpPr>
          <p:cNvPr id="10" name="TextBox 9">
            <a:extLst>
              <a:ext uri="{FF2B5EF4-FFF2-40B4-BE49-F238E27FC236}">
                <a16:creationId xmlns:a16="http://schemas.microsoft.com/office/drawing/2014/main" id="{D2EF26FB-C16B-4159-B0D0-45F76FBE0933}"/>
              </a:ext>
            </a:extLst>
          </p:cNvPr>
          <p:cNvSpPr txBox="1"/>
          <p:nvPr/>
        </p:nvSpPr>
        <p:spPr bwMode="auto">
          <a:xfrm>
            <a:off x="5807968" y="2636913"/>
            <a:ext cx="551312" cy="461665"/>
          </a:xfrm>
          <a:prstGeom prst="rect">
            <a:avLst/>
          </a:prstGeom>
          <a:solidFill>
            <a:schemeClr val="bg1"/>
          </a:solidFill>
          <a:ln>
            <a:noFill/>
          </a:ln>
          <a:extLst>
            <a:ext uri="{FAA26D3D-D897-4be2-8F04-BA451C77F1D7}">
              <ma14:placeholderFlag xmlns:ma14="http://schemas.microsoft.com/office/mac/drawingml/2011/main" xmlns="" val="1"/>
            </a:ext>
          </a:extLst>
        </p:spPr>
        <p:txBody>
          <a:bodyPr vert="horz" wrap="square" lIns="91440" tIns="45720" rIns="91440" bIns="45720" numCol="1" rtlCol="0" anchor="t" anchorCtr="0" compatLnSpc="1">
            <a:prstTxWarp prst="textNoShape">
              <a:avLst/>
            </a:prstTxWarp>
            <a:spAutoFit/>
          </a:bodyPr>
          <a:lstStyle/>
          <a:p>
            <a:pPr algn="ctr" fontAlgn="base">
              <a:spcBef>
                <a:spcPct val="20000"/>
              </a:spcBef>
              <a:spcAft>
                <a:spcPct val="0"/>
              </a:spcAft>
              <a:buClr>
                <a:srgbClr val="82CBDD"/>
              </a:buClr>
            </a:pPr>
            <a:r>
              <a:rPr lang="en-GB" sz="2400" dirty="0">
                <a:solidFill>
                  <a:srgbClr val="000000"/>
                </a:solidFill>
                <a:latin typeface="Myriad Pro Semibold" charset="0"/>
                <a:ea typeface="Myriad Pro Semibold" charset="0"/>
                <a:cs typeface="Myriad Pro Semibold" charset="0"/>
              </a:rPr>
              <a:t>10</a:t>
            </a:r>
          </a:p>
        </p:txBody>
      </p:sp>
      <p:sp>
        <p:nvSpPr>
          <p:cNvPr id="2" name="Text Placeholder 1"/>
          <p:cNvSpPr>
            <a:spLocks noGrp="1"/>
          </p:cNvSpPr>
          <p:nvPr>
            <p:ph type="body" sz="quarter" idx="11"/>
          </p:nvPr>
        </p:nvSpPr>
        <p:spPr/>
        <p:txBody>
          <a:bodyPr/>
          <a:lstStyle/>
          <a:p>
            <a:r>
              <a:rPr lang="en-GB" dirty="0"/>
              <a:t>1.4 Composition: 6–10 – step 1:9</a:t>
            </a:r>
          </a:p>
        </p:txBody>
      </p:sp>
      <p:sp>
        <p:nvSpPr>
          <p:cNvPr id="6" name="Rectangle 5">
            <a:extLst>
              <a:ext uri="{FF2B5EF4-FFF2-40B4-BE49-F238E27FC236}">
                <a16:creationId xmlns:a16="http://schemas.microsoft.com/office/drawing/2014/main" id="{75A98701-5CD2-4027-82E4-C4C0DA41FA2E}"/>
              </a:ext>
            </a:extLst>
          </p:cNvPr>
          <p:cNvSpPr/>
          <p:nvPr/>
        </p:nvSpPr>
        <p:spPr bwMode="auto">
          <a:xfrm>
            <a:off x="5303912" y="3810235"/>
            <a:ext cx="216024" cy="360040"/>
          </a:xfrm>
          <a:prstGeom prst="rect">
            <a:avLst/>
          </a:prstGeom>
          <a:solidFill>
            <a:schemeClr val="bg1"/>
          </a:solidFill>
          <a:ln>
            <a:noFill/>
          </a:ln>
          <a:effectLst/>
        </p:spPr>
        <p:txBody>
          <a:bodyPr vert="horz" wrap="square" lIns="91440" tIns="45720" rIns="91440" bIns="45720" numCol="1" rtlCol="0" anchor="t" anchorCtr="0" compatLnSpc="1">
            <a:prstTxWarp prst="textNoShape">
              <a:avLst/>
            </a:prstTxWarp>
          </a:bodyPr>
          <a:lstStyle/>
          <a:p>
            <a:pPr marL="742950" indent="-285750" fontAlgn="base">
              <a:spcBef>
                <a:spcPct val="20000"/>
              </a:spcBef>
              <a:spcAft>
                <a:spcPct val="0"/>
              </a:spcAft>
              <a:buClr>
                <a:srgbClr val="00628C"/>
              </a:buClr>
              <a:buFont typeface="Arial" charset="0"/>
              <a:buChar char="●"/>
            </a:pPr>
            <a:endParaRPr lang="en-GB" sz="2800">
              <a:solidFill>
                <a:srgbClr val="000000"/>
              </a:solidFill>
              <a:latin typeface="Arial" charset="0"/>
            </a:endParaRPr>
          </a:p>
        </p:txBody>
      </p:sp>
      <p:sp>
        <p:nvSpPr>
          <p:cNvPr id="7" name="Rectangle 6">
            <a:extLst>
              <a:ext uri="{FF2B5EF4-FFF2-40B4-BE49-F238E27FC236}">
                <a16:creationId xmlns:a16="http://schemas.microsoft.com/office/drawing/2014/main" id="{D477593E-321E-47B5-9C47-A61EFB8200E0}"/>
              </a:ext>
            </a:extLst>
          </p:cNvPr>
          <p:cNvSpPr/>
          <p:nvPr/>
        </p:nvSpPr>
        <p:spPr bwMode="auto">
          <a:xfrm>
            <a:off x="6600056" y="3767846"/>
            <a:ext cx="360040" cy="453243"/>
          </a:xfrm>
          <a:prstGeom prst="rect">
            <a:avLst/>
          </a:prstGeom>
          <a:solidFill>
            <a:schemeClr val="bg1"/>
          </a:solidFill>
          <a:ln>
            <a:noFill/>
          </a:ln>
          <a:effectLst/>
        </p:spPr>
        <p:txBody>
          <a:bodyPr vert="horz" wrap="square" lIns="91440" tIns="45720" rIns="91440" bIns="45720" numCol="1" rtlCol="0" anchor="t" anchorCtr="0" compatLnSpc="1">
            <a:prstTxWarp prst="textNoShape">
              <a:avLst/>
            </a:prstTxWarp>
          </a:bodyPr>
          <a:lstStyle/>
          <a:p>
            <a:pPr marL="742950" indent="-285750" fontAlgn="base">
              <a:spcBef>
                <a:spcPct val="20000"/>
              </a:spcBef>
              <a:spcAft>
                <a:spcPct val="0"/>
              </a:spcAft>
              <a:buClr>
                <a:srgbClr val="00628C"/>
              </a:buClr>
              <a:buFont typeface="Arial" charset="0"/>
              <a:buChar char="●"/>
            </a:pPr>
            <a:endParaRPr lang="en-GB" sz="2800">
              <a:solidFill>
                <a:srgbClr val="000000"/>
              </a:solidFill>
              <a:latin typeface="Arial" charset="0"/>
            </a:endParaRPr>
          </a:p>
        </p:txBody>
      </p:sp>
      <p:sp>
        <p:nvSpPr>
          <p:cNvPr id="8" name="TextBox 7">
            <a:extLst>
              <a:ext uri="{FF2B5EF4-FFF2-40B4-BE49-F238E27FC236}">
                <a16:creationId xmlns:a16="http://schemas.microsoft.com/office/drawing/2014/main" id="{99B7635B-E79C-4ECC-8877-B1199DE9E7E7}"/>
              </a:ext>
            </a:extLst>
          </p:cNvPr>
          <p:cNvSpPr txBox="1"/>
          <p:nvPr/>
        </p:nvSpPr>
        <p:spPr bwMode="auto">
          <a:xfrm>
            <a:off x="5231904" y="3759424"/>
            <a:ext cx="360040" cy="461665"/>
          </a:xfrm>
          <a:prstGeom prst="rect">
            <a:avLst/>
          </a:prstGeom>
          <a:solidFill>
            <a:schemeClr val="bg1"/>
          </a:solidFill>
          <a:ln>
            <a:noFill/>
          </a:ln>
          <a:extLst>
            <a:ext uri="{FAA26D3D-D897-4be2-8F04-BA451C77F1D7}">
              <ma14:placeholderFlag xmlns:ma14="http://schemas.microsoft.com/office/mac/drawingml/2011/main" xmlns="" val="1"/>
            </a:ext>
          </a:extLst>
        </p:spPr>
        <p:txBody>
          <a:bodyPr vert="horz" wrap="square" lIns="91440" tIns="45720" rIns="91440" bIns="45720" numCol="1" rtlCol="0" anchor="t" anchorCtr="0" compatLnSpc="1">
            <a:prstTxWarp prst="textNoShape">
              <a:avLst/>
            </a:prstTxWarp>
            <a:spAutoFit/>
          </a:bodyPr>
          <a:lstStyle/>
          <a:p>
            <a:pPr algn="ctr" fontAlgn="base">
              <a:spcBef>
                <a:spcPct val="20000"/>
              </a:spcBef>
              <a:spcAft>
                <a:spcPct val="0"/>
              </a:spcAft>
              <a:buClr>
                <a:srgbClr val="82CBDD"/>
              </a:buClr>
            </a:pPr>
            <a:r>
              <a:rPr lang="en-GB" sz="2400" dirty="0">
                <a:solidFill>
                  <a:srgbClr val="000000"/>
                </a:solidFill>
                <a:latin typeface="Myriad Pro Semibold" charset="0"/>
                <a:ea typeface="Myriad Pro Semibold" charset="0"/>
                <a:cs typeface="Myriad Pro Semibold" charset="0"/>
              </a:rPr>
              <a:t>5</a:t>
            </a:r>
          </a:p>
        </p:txBody>
      </p:sp>
      <p:sp>
        <p:nvSpPr>
          <p:cNvPr id="9" name="TextBox 8">
            <a:extLst>
              <a:ext uri="{FF2B5EF4-FFF2-40B4-BE49-F238E27FC236}">
                <a16:creationId xmlns:a16="http://schemas.microsoft.com/office/drawing/2014/main" id="{E2941FBE-B1DC-42DA-99D5-C0BF4619572E}"/>
              </a:ext>
            </a:extLst>
          </p:cNvPr>
          <p:cNvSpPr txBox="1"/>
          <p:nvPr/>
        </p:nvSpPr>
        <p:spPr bwMode="auto">
          <a:xfrm>
            <a:off x="6564000" y="3759424"/>
            <a:ext cx="360040" cy="461665"/>
          </a:xfrm>
          <a:prstGeom prst="rect">
            <a:avLst/>
          </a:prstGeom>
          <a:solidFill>
            <a:schemeClr val="bg1"/>
          </a:solidFill>
          <a:ln>
            <a:noFill/>
          </a:ln>
          <a:extLst>
            <a:ext uri="{FAA26D3D-D897-4be2-8F04-BA451C77F1D7}">
              <ma14:placeholderFlag xmlns:ma14="http://schemas.microsoft.com/office/mac/drawingml/2011/main" xmlns="" val="1"/>
            </a:ext>
          </a:extLst>
        </p:spPr>
        <p:txBody>
          <a:bodyPr vert="horz" wrap="square" lIns="91440" tIns="45720" rIns="91440" bIns="45720" numCol="1" rtlCol="0" anchor="t" anchorCtr="0" compatLnSpc="1">
            <a:prstTxWarp prst="textNoShape">
              <a:avLst/>
            </a:prstTxWarp>
            <a:spAutoFit/>
          </a:bodyPr>
          <a:lstStyle/>
          <a:p>
            <a:pPr algn="ctr" fontAlgn="base">
              <a:spcBef>
                <a:spcPct val="20000"/>
              </a:spcBef>
              <a:spcAft>
                <a:spcPct val="0"/>
              </a:spcAft>
              <a:buClr>
                <a:srgbClr val="82CBDD"/>
              </a:buClr>
            </a:pPr>
            <a:r>
              <a:rPr lang="en-GB" sz="2400" dirty="0">
                <a:solidFill>
                  <a:srgbClr val="000000"/>
                </a:solidFill>
                <a:latin typeface="Myriad Pro Semibold" charset="0"/>
                <a:ea typeface="Myriad Pro Semibold" charset="0"/>
                <a:cs typeface="Myriad Pro Semibold" charset="0"/>
              </a:rPr>
              <a:t>5</a:t>
            </a:r>
          </a:p>
        </p:txBody>
      </p:sp>
    </p:spTree>
    <p:extLst>
      <p:ext uri="{BB962C8B-B14F-4D97-AF65-F5344CB8AC3E}">
        <p14:creationId xmlns:p14="http://schemas.microsoft.com/office/powerpoint/2010/main" val="33100240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p:txBody>
          <a:bodyPr/>
          <a:lstStyle/>
          <a:p>
            <a:r>
              <a:rPr lang="en-GB" dirty="0"/>
              <a:t>1.4 Composition: 6–10 – step 1:9</a:t>
            </a:r>
          </a:p>
        </p:txBody>
      </p:sp>
      <p:sp>
        <p:nvSpPr>
          <p:cNvPr id="6" name="Rectangle 5">
            <a:extLst>
              <a:ext uri="{FF2B5EF4-FFF2-40B4-BE49-F238E27FC236}">
                <a16:creationId xmlns:a16="http://schemas.microsoft.com/office/drawing/2014/main" id="{75A98701-5CD2-4027-82E4-C4C0DA41FA2E}"/>
              </a:ext>
            </a:extLst>
          </p:cNvPr>
          <p:cNvSpPr/>
          <p:nvPr/>
        </p:nvSpPr>
        <p:spPr bwMode="auto">
          <a:xfrm>
            <a:off x="5231904" y="3717032"/>
            <a:ext cx="432048" cy="432048"/>
          </a:xfrm>
          <a:prstGeom prst="rect">
            <a:avLst/>
          </a:prstGeom>
          <a:solidFill>
            <a:schemeClr val="bg1"/>
          </a:solidFill>
          <a:ln>
            <a:noFill/>
          </a:ln>
          <a:effectLst/>
        </p:spPr>
        <p:txBody>
          <a:bodyPr vert="horz" wrap="square" lIns="91440" tIns="45720" rIns="91440" bIns="45720" numCol="1" rtlCol="0" anchor="t" anchorCtr="0" compatLnSpc="1">
            <a:prstTxWarp prst="textNoShape">
              <a:avLst/>
            </a:prstTxWarp>
          </a:bodyPr>
          <a:lstStyle/>
          <a:p>
            <a:pPr marL="742950" indent="-285750" fontAlgn="base">
              <a:spcBef>
                <a:spcPct val="20000"/>
              </a:spcBef>
              <a:spcAft>
                <a:spcPct val="0"/>
              </a:spcAft>
              <a:buClr>
                <a:srgbClr val="00628C"/>
              </a:buClr>
              <a:buFont typeface="Arial" charset="0"/>
              <a:buChar char="●"/>
            </a:pPr>
            <a:endParaRPr lang="en-GB" sz="2800">
              <a:solidFill>
                <a:srgbClr val="000000"/>
              </a:solidFill>
              <a:latin typeface="Arial" charset="0"/>
            </a:endParaRPr>
          </a:p>
        </p:txBody>
      </p:sp>
      <p:sp>
        <p:nvSpPr>
          <p:cNvPr id="7" name="Rectangle 6">
            <a:extLst>
              <a:ext uri="{FF2B5EF4-FFF2-40B4-BE49-F238E27FC236}">
                <a16:creationId xmlns:a16="http://schemas.microsoft.com/office/drawing/2014/main" id="{D477593E-321E-47B5-9C47-A61EFB8200E0}"/>
              </a:ext>
            </a:extLst>
          </p:cNvPr>
          <p:cNvSpPr/>
          <p:nvPr/>
        </p:nvSpPr>
        <p:spPr bwMode="auto">
          <a:xfrm>
            <a:off x="6528048" y="3717032"/>
            <a:ext cx="504056" cy="504056"/>
          </a:xfrm>
          <a:prstGeom prst="rect">
            <a:avLst/>
          </a:prstGeom>
          <a:solidFill>
            <a:schemeClr val="bg1"/>
          </a:solidFill>
          <a:ln>
            <a:noFill/>
          </a:ln>
          <a:effectLst/>
        </p:spPr>
        <p:txBody>
          <a:bodyPr vert="horz" wrap="square" lIns="91440" tIns="45720" rIns="91440" bIns="45720" numCol="1" rtlCol="0" anchor="t" anchorCtr="0" compatLnSpc="1">
            <a:prstTxWarp prst="textNoShape">
              <a:avLst/>
            </a:prstTxWarp>
          </a:bodyPr>
          <a:lstStyle/>
          <a:p>
            <a:pPr marL="742950" indent="-285750" fontAlgn="base">
              <a:spcBef>
                <a:spcPct val="20000"/>
              </a:spcBef>
              <a:spcAft>
                <a:spcPct val="0"/>
              </a:spcAft>
              <a:buClr>
                <a:srgbClr val="00628C"/>
              </a:buClr>
              <a:buFont typeface="Arial" charset="0"/>
              <a:buChar char="●"/>
            </a:pPr>
            <a:endParaRPr lang="en-GB" sz="2800">
              <a:solidFill>
                <a:srgbClr val="000000"/>
              </a:solidFill>
              <a:latin typeface="Arial" charset="0"/>
            </a:endParaRPr>
          </a:p>
        </p:txBody>
      </p:sp>
      <p:grpSp>
        <p:nvGrpSpPr>
          <p:cNvPr id="16" name="Group 15">
            <a:extLst>
              <a:ext uri="{FF2B5EF4-FFF2-40B4-BE49-F238E27FC236}">
                <a16:creationId xmlns:a16="http://schemas.microsoft.com/office/drawing/2014/main" id="{A7B385B6-FF0D-4C4E-9F8D-A2A83455F13B}"/>
              </a:ext>
            </a:extLst>
          </p:cNvPr>
          <p:cNvGrpSpPr/>
          <p:nvPr/>
        </p:nvGrpSpPr>
        <p:grpSpPr>
          <a:xfrm>
            <a:off x="4780148" y="2280176"/>
            <a:ext cx="2631704" cy="2297651"/>
            <a:chOff x="3256148" y="2280175"/>
            <a:chExt cx="2631704" cy="2297651"/>
          </a:xfrm>
        </p:grpSpPr>
        <p:pic>
          <p:nvPicPr>
            <p:cNvPr id="4" name="Picture 3">
              <a:extLst>
                <a:ext uri="{FF2B5EF4-FFF2-40B4-BE49-F238E27FC236}">
                  <a16:creationId xmlns:a16="http://schemas.microsoft.com/office/drawing/2014/main" id="{1F43CE91-A388-4EB6-908E-895570841EDE}"/>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t="-1824"/>
            <a:stretch/>
          </p:blipFill>
          <p:spPr>
            <a:xfrm>
              <a:off x="3256148" y="2280175"/>
              <a:ext cx="2631704" cy="2297651"/>
            </a:xfrm>
            <a:prstGeom prst="rect">
              <a:avLst/>
            </a:prstGeom>
          </p:spPr>
        </p:pic>
        <p:sp>
          <p:nvSpPr>
            <p:cNvPr id="10" name="TextBox 9">
              <a:extLst>
                <a:ext uri="{FF2B5EF4-FFF2-40B4-BE49-F238E27FC236}">
                  <a16:creationId xmlns:a16="http://schemas.microsoft.com/office/drawing/2014/main" id="{D2EF26FB-C16B-4159-B0D0-45F76FBE0933}"/>
                </a:ext>
              </a:extLst>
            </p:cNvPr>
            <p:cNvSpPr txBox="1"/>
            <p:nvPr/>
          </p:nvSpPr>
          <p:spPr bwMode="auto">
            <a:xfrm>
              <a:off x="4404356" y="2636912"/>
              <a:ext cx="335288" cy="461665"/>
            </a:xfrm>
            <a:prstGeom prst="rect">
              <a:avLst/>
            </a:prstGeom>
            <a:solidFill>
              <a:schemeClr val="bg1"/>
            </a:solidFill>
            <a:ln>
              <a:noFill/>
            </a:ln>
            <a:extLst>
              <a:ext uri="{FAA26D3D-D897-4be2-8F04-BA451C77F1D7}">
                <ma14:placeholderFlag xmlns:ma14="http://schemas.microsoft.com/office/mac/drawingml/2011/main" xmlns="" val="1"/>
              </a:ext>
            </a:extLst>
          </p:spPr>
          <p:txBody>
            <a:bodyPr vert="horz" wrap="square" lIns="91440" tIns="45720" rIns="91440" bIns="45720" numCol="1" rtlCol="0" anchor="t" anchorCtr="0" compatLnSpc="1">
              <a:prstTxWarp prst="textNoShape">
                <a:avLst/>
              </a:prstTxWarp>
              <a:spAutoFit/>
            </a:bodyPr>
            <a:lstStyle/>
            <a:p>
              <a:pPr algn="ctr" fontAlgn="base">
                <a:spcBef>
                  <a:spcPct val="20000"/>
                </a:spcBef>
                <a:spcAft>
                  <a:spcPct val="0"/>
                </a:spcAft>
                <a:buClr>
                  <a:srgbClr val="82CBDD"/>
                </a:buClr>
              </a:pPr>
              <a:r>
                <a:rPr lang="en-GB" sz="2400" dirty="0">
                  <a:solidFill>
                    <a:srgbClr val="000000"/>
                  </a:solidFill>
                  <a:latin typeface="Myriad Pro Semibold" charset="0"/>
                  <a:ea typeface="Myriad Pro Semibold" charset="0"/>
                  <a:cs typeface="Myriad Pro Semibold" charset="0"/>
                </a:rPr>
                <a:t>6</a:t>
              </a:r>
            </a:p>
          </p:txBody>
        </p:sp>
        <p:sp>
          <p:nvSpPr>
            <p:cNvPr id="8" name="TextBox 7">
              <a:extLst>
                <a:ext uri="{FF2B5EF4-FFF2-40B4-BE49-F238E27FC236}">
                  <a16:creationId xmlns:a16="http://schemas.microsoft.com/office/drawing/2014/main" id="{99B7635B-E79C-4ECC-8877-B1199DE9E7E7}"/>
                </a:ext>
              </a:extLst>
            </p:cNvPr>
            <p:cNvSpPr txBox="1"/>
            <p:nvPr/>
          </p:nvSpPr>
          <p:spPr bwMode="auto">
            <a:xfrm>
              <a:off x="3707904" y="3759423"/>
              <a:ext cx="360040" cy="461665"/>
            </a:xfrm>
            <a:prstGeom prst="rect">
              <a:avLst/>
            </a:prstGeom>
            <a:solidFill>
              <a:schemeClr val="bg1"/>
            </a:solidFill>
            <a:ln>
              <a:noFill/>
            </a:ln>
            <a:extLst>
              <a:ext uri="{FAA26D3D-D897-4be2-8F04-BA451C77F1D7}">
                <ma14:placeholderFlag xmlns:ma14="http://schemas.microsoft.com/office/mac/drawingml/2011/main" xmlns="" val="1"/>
              </a:ext>
            </a:extLst>
          </p:spPr>
          <p:txBody>
            <a:bodyPr vert="horz" wrap="square" lIns="91440" tIns="45720" rIns="91440" bIns="45720" numCol="1" rtlCol="0" anchor="t" anchorCtr="0" compatLnSpc="1">
              <a:prstTxWarp prst="textNoShape">
                <a:avLst/>
              </a:prstTxWarp>
              <a:spAutoFit/>
            </a:bodyPr>
            <a:lstStyle/>
            <a:p>
              <a:pPr algn="ctr" fontAlgn="base">
                <a:spcBef>
                  <a:spcPct val="20000"/>
                </a:spcBef>
                <a:spcAft>
                  <a:spcPct val="0"/>
                </a:spcAft>
                <a:buClr>
                  <a:srgbClr val="82CBDD"/>
                </a:buClr>
              </a:pPr>
              <a:r>
                <a:rPr lang="en-GB" sz="2400" dirty="0">
                  <a:solidFill>
                    <a:srgbClr val="000000"/>
                  </a:solidFill>
                  <a:latin typeface="Myriad Pro Semibold" charset="0"/>
                  <a:ea typeface="Myriad Pro Semibold" charset="0"/>
                  <a:cs typeface="Myriad Pro Semibold" charset="0"/>
                </a:rPr>
                <a:t>5</a:t>
              </a:r>
            </a:p>
          </p:txBody>
        </p:sp>
      </p:grpSp>
      <p:sp>
        <p:nvSpPr>
          <p:cNvPr id="11" name="TextBox 10">
            <a:extLst>
              <a:ext uri="{FF2B5EF4-FFF2-40B4-BE49-F238E27FC236}">
                <a16:creationId xmlns:a16="http://schemas.microsoft.com/office/drawing/2014/main" id="{CC0B06FC-A1CC-420D-B5D0-69271D779BDA}"/>
              </a:ext>
            </a:extLst>
          </p:cNvPr>
          <p:cNvSpPr txBox="1"/>
          <p:nvPr/>
        </p:nvSpPr>
        <p:spPr bwMode="auto">
          <a:xfrm>
            <a:off x="6480792" y="3759424"/>
            <a:ext cx="551312" cy="461665"/>
          </a:xfrm>
          <a:prstGeom prst="rect">
            <a:avLst/>
          </a:prstGeom>
          <a:solidFill>
            <a:schemeClr val="bg1"/>
          </a:solidFill>
          <a:ln>
            <a:noFill/>
          </a:ln>
          <a:extLst>
            <a:ext uri="{FAA26D3D-D897-4be2-8F04-BA451C77F1D7}">
              <ma14:placeholderFlag xmlns:ma14="http://schemas.microsoft.com/office/mac/drawingml/2011/main" xmlns="" val="1"/>
            </a:ext>
          </a:extLst>
        </p:spPr>
        <p:txBody>
          <a:bodyPr vert="horz" wrap="square" lIns="91440" tIns="45720" rIns="91440" bIns="45720" numCol="1" rtlCol="0" anchor="t" anchorCtr="0" compatLnSpc="1">
            <a:prstTxWarp prst="textNoShape">
              <a:avLst/>
            </a:prstTxWarp>
            <a:spAutoFit/>
          </a:bodyPr>
          <a:lstStyle/>
          <a:p>
            <a:pPr algn="ctr" fontAlgn="base">
              <a:spcBef>
                <a:spcPct val="20000"/>
              </a:spcBef>
              <a:spcAft>
                <a:spcPct val="0"/>
              </a:spcAft>
              <a:buClr>
                <a:srgbClr val="82CBDD"/>
              </a:buClr>
            </a:pPr>
            <a:r>
              <a:rPr lang="en-GB" sz="2400" dirty="0">
                <a:solidFill>
                  <a:srgbClr val="000000"/>
                </a:solidFill>
                <a:latin typeface="Myriad Pro Semibold" charset="0"/>
                <a:ea typeface="Myriad Pro Semibold" charset="0"/>
                <a:cs typeface="Myriad Pro Semibold" charset="0"/>
              </a:rPr>
              <a:t>?</a:t>
            </a:r>
          </a:p>
        </p:txBody>
      </p:sp>
      <p:sp>
        <p:nvSpPr>
          <p:cNvPr id="9" name="TextBox 8">
            <a:extLst>
              <a:ext uri="{FF2B5EF4-FFF2-40B4-BE49-F238E27FC236}">
                <a16:creationId xmlns:a16="http://schemas.microsoft.com/office/drawing/2014/main" id="{E2941FBE-B1DC-42DA-99D5-C0BF4619572E}"/>
              </a:ext>
            </a:extLst>
          </p:cNvPr>
          <p:cNvSpPr txBox="1"/>
          <p:nvPr/>
        </p:nvSpPr>
        <p:spPr bwMode="auto">
          <a:xfrm>
            <a:off x="6564000" y="3759424"/>
            <a:ext cx="360040" cy="461665"/>
          </a:xfrm>
          <a:prstGeom prst="rect">
            <a:avLst/>
          </a:prstGeom>
          <a:solidFill>
            <a:schemeClr val="bg1"/>
          </a:solidFill>
          <a:ln>
            <a:noFill/>
          </a:ln>
          <a:extLst>
            <a:ext uri="{FAA26D3D-D897-4be2-8F04-BA451C77F1D7}">
              <ma14:placeholderFlag xmlns:ma14="http://schemas.microsoft.com/office/mac/drawingml/2011/main" xmlns="" val="1"/>
            </a:ext>
          </a:extLst>
        </p:spPr>
        <p:txBody>
          <a:bodyPr vert="horz" wrap="square" lIns="91440" tIns="45720" rIns="91440" bIns="45720" numCol="1" rtlCol="0" anchor="t" anchorCtr="0" compatLnSpc="1">
            <a:prstTxWarp prst="textNoShape">
              <a:avLst/>
            </a:prstTxWarp>
            <a:spAutoFit/>
          </a:bodyPr>
          <a:lstStyle/>
          <a:p>
            <a:pPr algn="ctr" fontAlgn="base">
              <a:spcBef>
                <a:spcPct val="20000"/>
              </a:spcBef>
              <a:spcAft>
                <a:spcPct val="0"/>
              </a:spcAft>
              <a:buClr>
                <a:srgbClr val="82CBDD"/>
              </a:buClr>
            </a:pPr>
            <a:r>
              <a:rPr lang="en-GB" sz="2400" dirty="0">
                <a:solidFill>
                  <a:srgbClr val="000000"/>
                </a:solidFill>
                <a:latin typeface="Myriad Pro Semibold" charset="0"/>
                <a:ea typeface="Myriad Pro Semibold" charset="0"/>
                <a:cs typeface="Myriad Pro Semibold" charset="0"/>
              </a:rPr>
              <a:t>1</a:t>
            </a:r>
          </a:p>
        </p:txBody>
      </p:sp>
    </p:spTree>
    <p:extLst>
      <p:ext uri="{BB962C8B-B14F-4D97-AF65-F5344CB8AC3E}">
        <p14:creationId xmlns:p14="http://schemas.microsoft.com/office/powerpoint/2010/main" val="40137332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500"/>
                                        <p:tgtEl>
                                          <p:spTgt spid="16"/>
                                        </p:tgtEl>
                                      </p:cBhvr>
                                    </p:animEffect>
                                  </p:childTnLst>
                                </p:cTn>
                              </p:par>
                              <p:par>
                                <p:cTn id="8" presetID="1" presetClass="entr" presetSubtype="0" fill="hold" grpId="0" nodeType="withEffect">
                                  <p:stCondLst>
                                    <p:cond delay="100"/>
                                  </p:stCondLst>
                                  <p:childTnLst>
                                    <p:set>
                                      <p:cBhvr>
                                        <p:cTn id="9" dur="1" fill="hold">
                                          <p:stCondLst>
                                            <p:cond delay="0"/>
                                          </p:stCondLst>
                                        </p:cTn>
                                        <p:tgtEl>
                                          <p:spTgt spid="11"/>
                                        </p:tgtEl>
                                        <p:attrNameLst>
                                          <p:attrName>style.visibility</p:attrName>
                                        </p:attrNameLst>
                                      </p:cBhvr>
                                      <p:to>
                                        <p:strVal val="visible"/>
                                      </p:to>
                                    </p:set>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grpId="0" nodeType="clickEffect">
                                  <p:stCondLst>
                                    <p:cond delay="0"/>
                                  </p:stCondLst>
                                  <p:childTnLst>
                                    <p:set>
                                      <p:cBhvr>
                                        <p:cTn id="13" dur="1" fill="hold">
                                          <p:stCondLst>
                                            <p:cond delay="0"/>
                                          </p:stCondLst>
                                        </p:cTn>
                                        <p:tgtEl>
                                          <p:spTgt spid="9"/>
                                        </p:tgtEl>
                                        <p:attrNameLst>
                                          <p:attrName>style.visibility</p:attrName>
                                        </p:attrNameLst>
                                      </p:cBhvr>
                                      <p:to>
                                        <p:strVal val="visible"/>
                                      </p:to>
                                    </p:set>
                                    <p:animEffect transition="in" filter="fade">
                                      <p:cBhvr>
                                        <p:cTn id="14"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9" grpId="0" animBg="1"/>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p:txBody>
          <a:bodyPr/>
          <a:lstStyle/>
          <a:p>
            <a:r>
              <a:rPr lang="en-GB" dirty="0"/>
              <a:t>1.4 Composition: 6–10 – step 1:9</a:t>
            </a:r>
          </a:p>
        </p:txBody>
      </p:sp>
      <p:pic>
        <p:nvPicPr>
          <p:cNvPr id="4" name="Picture 3">
            <a:extLst>
              <a:ext uri="{FF2B5EF4-FFF2-40B4-BE49-F238E27FC236}">
                <a16:creationId xmlns:a16="http://schemas.microsoft.com/office/drawing/2014/main" id="{1F43CE91-A388-4EB6-908E-895570841EDE}"/>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t="-1824"/>
          <a:stretch/>
        </p:blipFill>
        <p:spPr>
          <a:xfrm>
            <a:off x="4780148" y="2280176"/>
            <a:ext cx="2631704" cy="2297651"/>
          </a:xfrm>
          <a:prstGeom prst="rect">
            <a:avLst/>
          </a:prstGeom>
        </p:spPr>
      </p:pic>
      <p:sp>
        <p:nvSpPr>
          <p:cNvPr id="6" name="Rectangle 5">
            <a:extLst>
              <a:ext uri="{FF2B5EF4-FFF2-40B4-BE49-F238E27FC236}">
                <a16:creationId xmlns:a16="http://schemas.microsoft.com/office/drawing/2014/main" id="{75A98701-5CD2-4027-82E4-C4C0DA41FA2E}"/>
              </a:ext>
            </a:extLst>
          </p:cNvPr>
          <p:cNvSpPr/>
          <p:nvPr/>
        </p:nvSpPr>
        <p:spPr bwMode="auto">
          <a:xfrm>
            <a:off x="5231904" y="3749952"/>
            <a:ext cx="432048" cy="471136"/>
          </a:xfrm>
          <a:prstGeom prst="rect">
            <a:avLst/>
          </a:prstGeom>
          <a:solidFill>
            <a:schemeClr val="bg1"/>
          </a:solidFill>
          <a:ln>
            <a:noFill/>
          </a:ln>
          <a:effectLst/>
        </p:spPr>
        <p:txBody>
          <a:bodyPr vert="horz" wrap="square" lIns="91440" tIns="45720" rIns="91440" bIns="45720" numCol="1" rtlCol="0" anchor="t" anchorCtr="0" compatLnSpc="1">
            <a:prstTxWarp prst="textNoShape">
              <a:avLst/>
            </a:prstTxWarp>
          </a:bodyPr>
          <a:lstStyle/>
          <a:p>
            <a:pPr marL="742950" indent="-285750" fontAlgn="base">
              <a:spcBef>
                <a:spcPct val="20000"/>
              </a:spcBef>
              <a:spcAft>
                <a:spcPct val="0"/>
              </a:spcAft>
              <a:buClr>
                <a:srgbClr val="00628C"/>
              </a:buClr>
              <a:buFont typeface="Arial" charset="0"/>
              <a:buChar char="●"/>
            </a:pPr>
            <a:endParaRPr lang="en-GB" sz="2800">
              <a:solidFill>
                <a:srgbClr val="000000"/>
              </a:solidFill>
              <a:latin typeface="Arial" charset="0"/>
            </a:endParaRPr>
          </a:p>
        </p:txBody>
      </p:sp>
      <p:sp>
        <p:nvSpPr>
          <p:cNvPr id="7" name="Rectangle 6">
            <a:extLst>
              <a:ext uri="{FF2B5EF4-FFF2-40B4-BE49-F238E27FC236}">
                <a16:creationId xmlns:a16="http://schemas.microsoft.com/office/drawing/2014/main" id="{D477593E-321E-47B5-9C47-A61EFB8200E0}"/>
              </a:ext>
            </a:extLst>
          </p:cNvPr>
          <p:cNvSpPr/>
          <p:nvPr/>
        </p:nvSpPr>
        <p:spPr bwMode="auto">
          <a:xfrm>
            <a:off x="6528048" y="3717032"/>
            <a:ext cx="395992" cy="471137"/>
          </a:xfrm>
          <a:prstGeom prst="rect">
            <a:avLst/>
          </a:prstGeom>
          <a:solidFill>
            <a:schemeClr val="bg1"/>
          </a:solidFill>
          <a:ln>
            <a:noFill/>
          </a:ln>
          <a:effectLst/>
        </p:spPr>
        <p:txBody>
          <a:bodyPr vert="horz" wrap="square" lIns="91440" tIns="45720" rIns="91440" bIns="45720" numCol="1" rtlCol="0" anchor="t" anchorCtr="0" compatLnSpc="1">
            <a:prstTxWarp prst="textNoShape">
              <a:avLst/>
            </a:prstTxWarp>
          </a:bodyPr>
          <a:lstStyle/>
          <a:p>
            <a:pPr marL="742950" indent="-285750" fontAlgn="base">
              <a:spcBef>
                <a:spcPct val="20000"/>
              </a:spcBef>
              <a:spcAft>
                <a:spcPct val="0"/>
              </a:spcAft>
              <a:buClr>
                <a:srgbClr val="00628C"/>
              </a:buClr>
              <a:buFont typeface="Arial" charset="0"/>
              <a:buChar char="●"/>
            </a:pPr>
            <a:endParaRPr lang="en-GB" sz="2800">
              <a:solidFill>
                <a:srgbClr val="000000"/>
              </a:solidFill>
              <a:latin typeface="Arial" charset="0"/>
            </a:endParaRPr>
          </a:p>
        </p:txBody>
      </p:sp>
      <p:sp>
        <p:nvSpPr>
          <p:cNvPr id="8" name="TextBox 7">
            <a:extLst>
              <a:ext uri="{FF2B5EF4-FFF2-40B4-BE49-F238E27FC236}">
                <a16:creationId xmlns:a16="http://schemas.microsoft.com/office/drawing/2014/main" id="{99B7635B-E79C-4ECC-8877-B1199DE9E7E7}"/>
              </a:ext>
            </a:extLst>
          </p:cNvPr>
          <p:cNvSpPr txBox="1"/>
          <p:nvPr/>
        </p:nvSpPr>
        <p:spPr bwMode="auto">
          <a:xfrm>
            <a:off x="5231904" y="3759424"/>
            <a:ext cx="360040" cy="461665"/>
          </a:xfrm>
          <a:prstGeom prst="rect">
            <a:avLst/>
          </a:prstGeom>
          <a:solidFill>
            <a:schemeClr val="bg1"/>
          </a:solidFill>
          <a:ln>
            <a:noFill/>
          </a:ln>
          <a:extLst>
            <a:ext uri="{FAA26D3D-D897-4be2-8F04-BA451C77F1D7}">
              <ma14:placeholderFlag xmlns:ma14="http://schemas.microsoft.com/office/mac/drawingml/2011/main" xmlns="" val="1"/>
            </a:ext>
          </a:extLst>
        </p:spPr>
        <p:txBody>
          <a:bodyPr vert="horz" wrap="square" lIns="91440" tIns="45720" rIns="91440" bIns="45720" numCol="1" rtlCol="0" anchor="t" anchorCtr="0" compatLnSpc="1">
            <a:prstTxWarp prst="textNoShape">
              <a:avLst/>
            </a:prstTxWarp>
            <a:spAutoFit/>
          </a:bodyPr>
          <a:lstStyle/>
          <a:p>
            <a:pPr algn="ctr" fontAlgn="base">
              <a:spcBef>
                <a:spcPct val="20000"/>
              </a:spcBef>
              <a:spcAft>
                <a:spcPct val="0"/>
              </a:spcAft>
              <a:buClr>
                <a:srgbClr val="82CBDD"/>
              </a:buClr>
            </a:pPr>
            <a:r>
              <a:rPr lang="en-GB" sz="2400" dirty="0">
                <a:solidFill>
                  <a:srgbClr val="000000"/>
                </a:solidFill>
                <a:latin typeface="Myriad Pro Semibold" charset="0"/>
                <a:ea typeface="Myriad Pro Semibold" charset="0"/>
                <a:cs typeface="Myriad Pro Semibold" charset="0"/>
              </a:rPr>
              <a:t>4</a:t>
            </a:r>
          </a:p>
        </p:txBody>
      </p:sp>
      <p:sp>
        <p:nvSpPr>
          <p:cNvPr id="9" name="TextBox 8">
            <a:extLst>
              <a:ext uri="{FF2B5EF4-FFF2-40B4-BE49-F238E27FC236}">
                <a16:creationId xmlns:a16="http://schemas.microsoft.com/office/drawing/2014/main" id="{E2941FBE-B1DC-42DA-99D5-C0BF4619572E}"/>
              </a:ext>
            </a:extLst>
          </p:cNvPr>
          <p:cNvSpPr txBox="1"/>
          <p:nvPr/>
        </p:nvSpPr>
        <p:spPr bwMode="auto">
          <a:xfrm>
            <a:off x="6564000" y="3759424"/>
            <a:ext cx="360040" cy="461665"/>
          </a:xfrm>
          <a:prstGeom prst="rect">
            <a:avLst/>
          </a:prstGeom>
          <a:solidFill>
            <a:schemeClr val="bg1"/>
          </a:solidFill>
          <a:ln>
            <a:noFill/>
          </a:ln>
          <a:extLst>
            <a:ext uri="{FAA26D3D-D897-4be2-8F04-BA451C77F1D7}">
              <ma14:placeholderFlag xmlns:ma14="http://schemas.microsoft.com/office/mac/drawingml/2011/main" xmlns="" val="1"/>
            </a:ext>
          </a:extLst>
        </p:spPr>
        <p:txBody>
          <a:bodyPr vert="horz" wrap="square" lIns="91440" tIns="45720" rIns="91440" bIns="45720" numCol="1" rtlCol="0" anchor="t" anchorCtr="0" compatLnSpc="1">
            <a:prstTxWarp prst="textNoShape">
              <a:avLst/>
            </a:prstTxWarp>
            <a:spAutoFit/>
          </a:bodyPr>
          <a:lstStyle/>
          <a:p>
            <a:pPr algn="ctr" fontAlgn="base">
              <a:spcBef>
                <a:spcPct val="20000"/>
              </a:spcBef>
              <a:spcAft>
                <a:spcPct val="0"/>
              </a:spcAft>
              <a:buClr>
                <a:srgbClr val="82CBDD"/>
              </a:buClr>
            </a:pPr>
            <a:r>
              <a:rPr lang="en-GB" sz="2400" dirty="0">
                <a:solidFill>
                  <a:srgbClr val="000000"/>
                </a:solidFill>
                <a:latin typeface="Myriad Pro Semibold" charset="0"/>
                <a:ea typeface="Myriad Pro Semibold" charset="0"/>
                <a:cs typeface="Myriad Pro Semibold" charset="0"/>
              </a:rPr>
              <a:t>5</a:t>
            </a:r>
          </a:p>
        </p:txBody>
      </p:sp>
      <p:sp>
        <p:nvSpPr>
          <p:cNvPr id="10" name="TextBox 9">
            <a:extLst>
              <a:ext uri="{FF2B5EF4-FFF2-40B4-BE49-F238E27FC236}">
                <a16:creationId xmlns:a16="http://schemas.microsoft.com/office/drawing/2014/main" id="{D2EF26FB-C16B-4159-B0D0-45F76FBE0933}"/>
              </a:ext>
            </a:extLst>
          </p:cNvPr>
          <p:cNvSpPr txBox="1"/>
          <p:nvPr/>
        </p:nvSpPr>
        <p:spPr bwMode="auto">
          <a:xfrm>
            <a:off x="5928356" y="2636913"/>
            <a:ext cx="335288" cy="461665"/>
          </a:xfrm>
          <a:prstGeom prst="rect">
            <a:avLst/>
          </a:prstGeom>
          <a:solidFill>
            <a:schemeClr val="bg1"/>
          </a:solidFill>
          <a:ln>
            <a:noFill/>
          </a:ln>
          <a:extLst>
            <a:ext uri="{FAA26D3D-D897-4be2-8F04-BA451C77F1D7}">
              <ma14:placeholderFlag xmlns:ma14="http://schemas.microsoft.com/office/mac/drawingml/2011/main" xmlns="" val="1"/>
            </a:ext>
          </a:extLst>
        </p:spPr>
        <p:txBody>
          <a:bodyPr vert="horz" wrap="square" lIns="91440" tIns="45720" rIns="91440" bIns="45720" numCol="1" rtlCol="0" anchor="t" anchorCtr="0" compatLnSpc="1">
            <a:prstTxWarp prst="textNoShape">
              <a:avLst/>
            </a:prstTxWarp>
            <a:spAutoFit/>
          </a:bodyPr>
          <a:lstStyle/>
          <a:p>
            <a:pPr algn="ctr" fontAlgn="base">
              <a:spcBef>
                <a:spcPct val="20000"/>
              </a:spcBef>
              <a:spcAft>
                <a:spcPct val="0"/>
              </a:spcAft>
              <a:buClr>
                <a:srgbClr val="82CBDD"/>
              </a:buClr>
            </a:pPr>
            <a:r>
              <a:rPr lang="en-GB" sz="2400" dirty="0">
                <a:solidFill>
                  <a:srgbClr val="000000"/>
                </a:solidFill>
                <a:latin typeface="Myriad Pro Semibold" charset="0"/>
                <a:ea typeface="Myriad Pro Semibold" charset="0"/>
                <a:cs typeface="Myriad Pro Semibold" charset="0"/>
              </a:rPr>
              <a:t>9</a:t>
            </a:r>
          </a:p>
        </p:txBody>
      </p:sp>
      <p:sp>
        <p:nvSpPr>
          <p:cNvPr id="11" name="TextBox 10">
            <a:extLst>
              <a:ext uri="{FF2B5EF4-FFF2-40B4-BE49-F238E27FC236}">
                <a16:creationId xmlns:a16="http://schemas.microsoft.com/office/drawing/2014/main" id="{1C6B9592-E4C8-4F7B-A658-551B215A108B}"/>
              </a:ext>
            </a:extLst>
          </p:cNvPr>
          <p:cNvSpPr txBox="1"/>
          <p:nvPr/>
        </p:nvSpPr>
        <p:spPr bwMode="auto">
          <a:xfrm>
            <a:off x="6564000" y="3759424"/>
            <a:ext cx="360040" cy="461665"/>
          </a:xfrm>
          <a:prstGeom prst="rect">
            <a:avLst/>
          </a:prstGeom>
          <a:solidFill>
            <a:schemeClr val="bg1"/>
          </a:solidFill>
          <a:ln>
            <a:noFill/>
          </a:ln>
          <a:extLst>
            <a:ext uri="{FAA26D3D-D897-4be2-8F04-BA451C77F1D7}">
              <ma14:placeholderFlag xmlns:ma14="http://schemas.microsoft.com/office/mac/drawingml/2011/main" xmlns="" val="1"/>
            </a:ext>
          </a:extLst>
        </p:spPr>
        <p:txBody>
          <a:bodyPr vert="horz" wrap="square" lIns="91440" tIns="45720" rIns="91440" bIns="45720" numCol="1" rtlCol="0" anchor="t" anchorCtr="0" compatLnSpc="1">
            <a:prstTxWarp prst="textNoShape">
              <a:avLst/>
            </a:prstTxWarp>
            <a:spAutoFit/>
          </a:bodyPr>
          <a:lstStyle/>
          <a:p>
            <a:pPr algn="ctr" fontAlgn="base">
              <a:spcBef>
                <a:spcPct val="20000"/>
              </a:spcBef>
              <a:spcAft>
                <a:spcPct val="0"/>
              </a:spcAft>
              <a:buClr>
                <a:srgbClr val="82CBDD"/>
              </a:buClr>
            </a:pPr>
            <a:r>
              <a:rPr lang="en-GB" sz="2400" dirty="0">
                <a:solidFill>
                  <a:srgbClr val="000000"/>
                </a:solidFill>
                <a:latin typeface="Myriad Pro Semibold" charset="0"/>
                <a:ea typeface="Myriad Pro Semibold" charset="0"/>
                <a:cs typeface="Myriad Pro Semibold" charset="0"/>
              </a:rPr>
              <a:t>?</a:t>
            </a:r>
          </a:p>
        </p:txBody>
      </p:sp>
    </p:spTree>
    <p:extLst>
      <p:ext uri="{BB962C8B-B14F-4D97-AF65-F5344CB8AC3E}">
        <p14:creationId xmlns:p14="http://schemas.microsoft.com/office/powerpoint/2010/main" val="18130203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par>
                                <p:cTn id="8" presetID="10" presetClass="entr" presetSubtype="0" fill="hold"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fade">
                                      <p:cBhvr>
                                        <p:cTn id="10" dur="500"/>
                                        <p:tgtEl>
                                          <p:spTgt spid="4"/>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0"/>
                                        </p:tgtEl>
                                        <p:attrNameLst>
                                          <p:attrName>style.visibility</p:attrName>
                                        </p:attrNameLst>
                                      </p:cBhvr>
                                      <p:to>
                                        <p:strVal val="visible"/>
                                      </p:to>
                                    </p:set>
                                    <p:animEffect transition="in" filter="fade">
                                      <p:cBhvr>
                                        <p:cTn id="13" dur="500"/>
                                        <p:tgtEl>
                                          <p:spTgt spid="10"/>
                                        </p:tgtEl>
                                      </p:cBhvr>
                                    </p:animEffect>
                                  </p:childTnLst>
                                </p:cTn>
                              </p:par>
                              <p:par>
                                <p:cTn id="14" presetID="10" presetClass="entr" presetSubtype="0" fill="hold" grpId="1" nodeType="withEffect">
                                  <p:stCondLst>
                                    <p:cond delay="0"/>
                                  </p:stCondLst>
                                  <p:childTnLst>
                                    <p:set>
                                      <p:cBhvr>
                                        <p:cTn id="15" dur="1" fill="hold">
                                          <p:stCondLst>
                                            <p:cond delay="0"/>
                                          </p:stCondLst>
                                        </p:cTn>
                                        <p:tgtEl>
                                          <p:spTgt spid="11"/>
                                        </p:tgtEl>
                                        <p:attrNameLst>
                                          <p:attrName>style.visibility</p:attrName>
                                        </p:attrNameLst>
                                      </p:cBhvr>
                                      <p:to>
                                        <p:strVal val="visible"/>
                                      </p:to>
                                    </p:set>
                                    <p:animEffect transition="in" filter="fade">
                                      <p:cBhvr>
                                        <p:cTn id="16" dur="500"/>
                                        <p:tgtEl>
                                          <p:spTgt spid="11"/>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xit" presetSubtype="0" fill="hold" grpId="0" nodeType="clickEffect">
                                  <p:stCondLst>
                                    <p:cond delay="0"/>
                                  </p:stCondLst>
                                  <p:childTnLst>
                                    <p:animEffect transition="out" filter="fade">
                                      <p:cBhvr>
                                        <p:cTn id="20" dur="500"/>
                                        <p:tgtEl>
                                          <p:spTgt spid="11"/>
                                        </p:tgtEl>
                                      </p:cBhvr>
                                    </p:animEffect>
                                    <p:set>
                                      <p:cBhvr>
                                        <p:cTn id="21" dur="1" fill="hold">
                                          <p:stCondLst>
                                            <p:cond delay="499"/>
                                          </p:stCondLst>
                                        </p:cTn>
                                        <p:tgtEl>
                                          <p:spTgt spid="11"/>
                                        </p:tgtEl>
                                        <p:attrNameLst>
                                          <p:attrName>style.visibility</p:attrName>
                                        </p:attrNameLst>
                                      </p:cBhvr>
                                      <p:to>
                                        <p:strVal val="hidden"/>
                                      </p:to>
                                    </p:set>
                                  </p:childTnLst>
                                </p:cTn>
                              </p:par>
                              <p:par>
                                <p:cTn id="22" presetID="10" presetClass="entr" presetSubtype="0" fill="hold" grpId="0" nodeType="withEffect">
                                  <p:stCondLst>
                                    <p:cond delay="0"/>
                                  </p:stCondLst>
                                  <p:childTnLst>
                                    <p:set>
                                      <p:cBhvr>
                                        <p:cTn id="23" dur="1" fill="hold">
                                          <p:stCondLst>
                                            <p:cond delay="0"/>
                                          </p:stCondLst>
                                        </p:cTn>
                                        <p:tgtEl>
                                          <p:spTgt spid="9"/>
                                        </p:tgtEl>
                                        <p:attrNameLst>
                                          <p:attrName>style.visibility</p:attrName>
                                        </p:attrNameLst>
                                      </p:cBhvr>
                                      <p:to>
                                        <p:strVal val="visible"/>
                                      </p:to>
                                    </p:set>
                                    <p:animEffect transition="in" filter="fade">
                                      <p:cBhvr>
                                        <p:cTn id="24"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0" grpId="0" animBg="1"/>
      <p:bldP spid="11" grpId="0" animBg="1"/>
      <p:bldP spid="11" grpId="1" animBg="1"/>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p:txBody>
          <a:bodyPr/>
          <a:lstStyle/>
          <a:p>
            <a:r>
              <a:rPr lang="en-GB" dirty="0"/>
              <a:t>1.4 Composition: 6–10 – step 1:10</a:t>
            </a:r>
          </a:p>
        </p:txBody>
      </p:sp>
      <p:pic>
        <p:nvPicPr>
          <p:cNvPr id="12" name="Picture 11">
            <a:extLst>
              <a:ext uri="{FF2B5EF4-FFF2-40B4-BE49-F238E27FC236}">
                <a16:creationId xmlns:a16="http://schemas.microsoft.com/office/drawing/2014/main" id="{FBA85E2E-DD16-4573-85AE-5CA3B5F072C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314730" y="1794224"/>
            <a:ext cx="6157534" cy="3269552"/>
          </a:xfrm>
          <a:prstGeom prst="rect">
            <a:avLst/>
          </a:prstGeom>
        </p:spPr>
      </p:pic>
      <p:sp>
        <p:nvSpPr>
          <p:cNvPr id="13" name="Rectangle 12">
            <a:extLst>
              <a:ext uri="{FF2B5EF4-FFF2-40B4-BE49-F238E27FC236}">
                <a16:creationId xmlns:a16="http://schemas.microsoft.com/office/drawing/2014/main" id="{900ADF6F-2C5C-4081-B2EA-CE2EECF9339B}"/>
              </a:ext>
            </a:extLst>
          </p:cNvPr>
          <p:cNvSpPr/>
          <p:nvPr/>
        </p:nvSpPr>
        <p:spPr>
          <a:xfrm>
            <a:off x="7553738" y="4077073"/>
            <a:ext cx="771365" cy="1218219"/>
          </a:xfrm>
          <a:prstGeom prst="rect">
            <a:avLst/>
          </a:prstGeom>
        </p:spPr>
        <p:txBody>
          <a:bodyPr wrap="none">
            <a:spAutoFit/>
          </a:bodyPr>
          <a:lstStyle/>
          <a:p>
            <a:pPr fontAlgn="base">
              <a:lnSpc>
                <a:spcPct val="107000"/>
              </a:lnSpc>
              <a:spcBef>
                <a:spcPct val="20000"/>
              </a:spcBef>
              <a:spcAft>
                <a:spcPts val="800"/>
              </a:spcAft>
              <a:buClr>
                <a:srgbClr val="00628C"/>
              </a:buClr>
            </a:pPr>
            <a:r>
              <a:rPr lang="en-GB" sz="7200" dirty="0">
                <a:solidFill>
                  <a:srgbClr val="FF0000"/>
                </a:solidFill>
                <a:latin typeface="Calibri" panose="020F0502020204030204" pitchFamily="34" charset="0"/>
                <a:ea typeface="Times New Roman" panose="02020603050405020304" pitchFamily="18" charset="0"/>
                <a:cs typeface="Calibri" panose="020F0502020204030204" pitchFamily="34" charset="0"/>
                <a:sym typeface="Wingdings" panose="05000000000000000000" pitchFamily="2" charset="2"/>
              </a:rPr>
              <a:t></a:t>
            </a:r>
            <a:endParaRPr lang="en-GB" sz="4800" dirty="0">
              <a:solidFill>
                <a:srgbClr val="000000"/>
              </a:solidFill>
              <a:latin typeface="Calibri" panose="020F0502020204030204" pitchFamily="34" charset="0"/>
              <a:ea typeface="Times New Roman" panose="02020603050405020304" pitchFamily="18" charset="0"/>
              <a:cs typeface="Times New Roman" panose="02020603050405020304" pitchFamily="18" charset="0"/>
            </a:endParaRPr>
          </a:p>
        </p:txBody>
      </p:sp>
      <p:sp>
        <p:nvSpPr>
          <p:cNvPr id="15" name="Rectangle 14">
            <a:extLst>
              <a:ext uri="{FF2B5EF4-FFF2-40B4-BE49-F238E27FC236}">
                <a16:creationId xmlns:a16="http://schemas.microsoft.com/office/drawing/2014/main" id="{A0E9ABE2-4B2E-494F-A6C6-0F444F8CB59F}"/>
              </a:ext>
            </a:extLst>
          </p:cNvPr>
          <p:cNvSpPr/>
          <p:nvPr/>
        </p:nvSpPr>
        <p:spPr bwMode="auto">
          <a:xfrm>
            <a:off x="6456040" y="4365104"/>
            <a:ext cx="432048" cy="432048"/>
          </a:xfrm>
          <a:prstGeom prst="rect">
            <a:avLst/>
          </a:prstGeom>
          <a:solidFill>
            <a:schemeClr val="bg1"/>
          </a:solidFill>
          <a:ln>
            <a:noFill/>
          </a:ln>
          <a:effectLst/>
        </p:spPr>
        <p:txBody>
          <a:bodyPr vert="horz" wrap="square" lIns="91440" tIns="45720" rIns="91440" bIns="45720" numCol="1" rtlCol="0" anchor="t" anchorCtr="0" compatLnSpc="1">
            <a:prstTxWarp prst="textNoShape">
              <a:avLst/>
            </a:prstTxWarp>
          </a:bodyPr>
          <a:lstStyle/>
          <a:p>
            <a:pPr marL="742950" indent="-285750" fontAlgn="base">
              <a:spcBef>
                <a:spcPct val="20000"/>
              </a:spcBef>
              <a:spcAft>
                <a:spcPct val="0"/>
              </a:spcAft>
              <a:buClr>
                <a:srgbClr val="00628C"/>
              </a:buClr>
              <a:buFont typeface="Arial" charset="0"/>
              <a:buChar char="●"/>
            </a:pPr>
            <a:endParaRPr lang="en-GB" sz="2800">
              <a:solidFill>
                <a:srgbClr val="000000"/>
              </a:solidFill>
              <a:latin typeface="Arial" charset="0"/>
            </a:endParaRPr>
          </a:p>
        </p:txBody>
      </p:sp>
      <p:pic>
        <p:nvPicPr>
          <p:cNvPr id="14" name="Picture 13">
            <a:extLst>
              <a:ext uri="{FF2B5EF4-FFF2-40B4-BE49-F238E27FC236}">
                <a16:creationId xmlns:a16="http://schemas.microsoft.com/office/drawing/2014/main" id="{78B9EAFE-D774-4A79-B7F0-35524C73623B}"/>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a:stretch/>
        </p:blipFill>
        <p:spPr>
          <a:xfrm>
            <a:off x="6456040" y="4388400"/>
            <a:ext cx="432048" cy="408752"/>
          </a:xfrm>
          <a:prstGeom prst="rect">
            <a:avLst/>
          </a:prstGeom>
        </p:spPr>
      </p:pic>
      <p:sp>
        <p:nvSpPr>
          <p:cNvPr id="16" name="Rectangle 15">
            <a:extLst>
              <a:ext uri="{FF2B5EF4-FFF2-40B4-BE49-F238E27FC236}">
                <a16:creationId xmlns:a16="http://schemas.microsoft.com/office/drawing/2014/main" id="{A2B9F3A0-6500-498E-B9A4-DD77F8F5522D}"/>
              </a:ext>
            </a:extLst>
          </p:cNvPr>
          <p:cNvSpPr/>
          <p:nvPr/>
        </p:nvSpPr>
        <p:spPr>
          <a:xfrm>
            <a:off x="7536161" y="4028872"/>
            <a:ext cx="910827" cy="1200329"/>
          </a:xfrm>
          <a:prstGeom prst="rect">
            <a:avLst/>
          </a:prstGeom>
          <a:solidFill>
            <a:schemeClr val="bg1"/>
          </a:solidFill>
        </p:spPr>
        <p:txBody>
          <a:bodyPr wrap="none">
            <a:spAutoFit/>
          </a:bodyPr>
          <a:lstStyle/>
          <a:p>
            <a:pPr fontAlgn="base">
              <a:spcBef>
                <a:spcPct val="20000"/>
              </a:spcBef>
              <a:spcAft>
                <a:spcPct val="0"/>
              </a:spcAft>
              <a:buClr>
                <a:srgbClr val="00628C"/>
              </a:buClr>
            </a:pPr>
            <a:r>
              <a:rPr lang="en-GB" sz="7200" dirty="0">
                <a:solidFill>
                  <a:srgbClr val="008000"/>
                </a:solidFill>
                <a:latin typeface="Calibri" panose="020F0502020204030204" pitchFamily="34" charset="0"/>
                <a:ea typeface="Times New Roman" panose="02020603050405020304" pitchFamily="18" charset="0"/>
                <a:cs typeface="Calibri" panose="020F0502020204030204" pitchFamily="34" charset="0"/>
                <a:sym typeface="Wingdings" panose="05000000000000000000" pitchFamily="2" charset="2"/>
              </a:rPr>
              <a:t></a:t>
            </a:r>
            <a:endParaRPr lang="en-GB" sz="7200" dirty="0">
              <a:solidFill>
                <a:srgbClr val="000000"/>
              </a:solidFill>
              <a:latin typeface="Arial" charset="0"/>
            </a:endParaRPr>
          </a:p>
        </p:txBody>
      </p:sp>
      <p:sp>
        <p:nvSpPr>
          <p:cNvPr id="17" name="Rectangle 16">
            <a:extLst>
              <a:ext uri="{FF2B5EF4-FFF2-40B4-BE49-F238E27FC236}">
                <a16:creationId xmlns:a16="http://schemas.microsoft.com/office/drawing/2014/main" id="{BFC0CCD6-9656-46DD-9C9A-53E9036BD740}"/>
              </a:ext>
            </a:extLst>
          </p:cNvPr>
          <p:cNvSpPr/>
          <p:nvPr/>
        </p:nvSpPr>
        <p:spPr bwMode="auto">
          <a:xfrm>
            <a:off x="5231904" y="2204864"/>
            <a:ext cx="360040" cy="504056"/>
          </a:xfrm>
          <a:prstGeom prst="rect">
            <a:avLst/>
          </a:prstGeom>
          <a:solidFill>
            <a:schemeClr val="bg1"/>
          </a:solidFill>
          <a:ln>
            <a:noFill/>
          </a:ln>
          <a:effectLst/>
        </p:spPr>
        <p:txBody>
          <a:bodyPr vert="horz" wrap="square" lIns="91440" tIns="45720" rIns="91440" bIns="45720" numCol="1" rtlCol="0" anchor="t" anchorCtr="0" compatLnSpc="1">
            <a:prstTxWarp prst="textNoShape">
              <a:avLst/>
            </a:prstTxWarp>
          </a:bodyPr>
          <a:lstStyle/>
          <a:p>
            <a:pPr marL="742950" indent="-285750" fontAlgn="base">
              <a:spcBef>
                <a:spcPct val="20000"/>
              </a:spcBef>
              <a:spcAft>
                <a:spcPct val="0"/>
              </a:spcAft>
              <a:buClr>
                <a:srgbClr val="00628C"/>
              </a:buClr>
              <a:buFont typeface="Arial" charset="0"/>
              <a:buChar char="●"/>
            </a:pPr>
            <a:endParaRPr lang="en-GB" sz="2800">
              <a:solidFill>
                <a:srgbClr val="000000"/>
              </a:solidFill>
              <a:latin typeface="Arial" charset="0"/>
            </a:endParaRPr>
          </a:p>
        </p:txBody>
      </p:sp>
      <p:sp>
        <p:nvSpPr>
          <p:cNvPr id="18" name="TextBox 17">
            <a:extLst>
              <a:ext uri="{FF2B5EF4-FFF2-40B4-BE49-F238E27FC236}">
                <a16:creationId xmlns:a16="http://schemas.microsoft.com/office/drawing/2014/main" id="{4464D472-24D7-4FF9-97CA-227C2BB27605}"/>
              </a:ext>
            </a:extLst>
          </p:cNvPr>
          <p:cNvSpPr txBox="1"/>
          <p:nvPr/>
        </p:nvSpPr>
        <p:spPr bwMode="auto">
          <a:xfrm>
            <a:off x="5256656" y="2319264"/>
            <a:ext cx="335288" cy="461665"/>
          </a:xfrm>
          <a:prstGeom prst="rect">
            <a:avLst/>
          </a:prstGeom>
          <a:solidFill>
            <a:schemeClr val="bg1"/>
          </a:solidFill>
          <a:ln>
            <a:noFill/>
          </a:ln>
          <a:extLst>
            <a:ext uri="{FAA26D3D-D897-4be2-8F04-BA451C77F1D7}">
              <ma14:placeholderFlag xmlns:ma14="http://schemas.microsoft.com/office/mac/drawingml/2011/main" xmlns="" val="1"/>
            </a:ext>
          </a:extLst>
        </p:spPr>
        <p:txBody>
          <a:bodyPr vert="horz" wrap="square" lIns="91440" tIns="45720" rIns="91440" bIns="45720" numCol="1" rtlCol="0" anchor="t" anchorCtr="0" compatLnSpc="1">
            <a:prstTxWarp prst="textNoShape">
              <a:avLst/>
            </a:prstTxWarp>
            <a:spAutoFit/>
          </a:bodyPr>
          <a:lstStyle/>
          <a:p>
            <a:pPr algn="ctr" fontAlgn="base">
              <a:spcBef>
                <a:spcPct val="20000"/>
              </a:spcBef>
              <a:spcAft>
                <a:spcPct val="0"/>
              </a:spcAft>
              <a:buClr>
                <a:srgbClr val="82CBDD"/>
              </a:buClr>
            </a:pPr>
            <a:r>
              <a:rPr lang="en-GB" sz="2400" dirty="0">
                <a:solidFill>
                  <a:srgbClr val="000000"/>
                </a:solidFill>
                <a:latin typeface="Myriad Pro Semibold" charset="0"/>
                <a:ea typeface="Myriad Pro Semibold" charset="0"/>
                <a:cs typeface="Myriad Pro Semibold" charset="0"/>
              </a:rPr>
              <a:t>8</a:t>
            </a:r>
          </a:p>
        </p:txBody>
      </p:sp>
    </p:spTree>
    <p:extLst>
      <p:ext uri="{BB962C8B-B14F-4D97-AF65-F5344CB8AC3E}">
        <p14:creationId xmlns:p14="http://schemas.microsoft.com/office/powerpoint/2010/main" val="15698439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500"/>
                                        <p:tgtEl>
                                          <p:spTgt spid="1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xit" presetSubtype="0" fill="hold" grpId="1" nodeType="clickEffect">
                                  <p:stCondLst>
                                    <p:cond delay="0"/>
                                  </p:stCondLst>
                                  <p:childTnLst>
                                    <p:animEffect transition="out" filter="fade">
                                      <p:cBhvr>
                                        <p:cTn id="11" dur="500"/>
                                        <p:tgtEl>
                                          <p:spTgt spid="13"/>
                                        </p:tgtEl>
                                      </p:cBhvr>
                                    </p:animEffect>
                                    <p:set>
                                      <p:cBhvr>
                                        <p:cTn id="12" dur="1" fill="hold">
                                          <p:stCondLst>
                                            <p:cond delay="499"/>
                                          </p:stCondLst>
                                        </p:cTn>
                                        <p:tgtEl>
                                          <p:spTgt spid="13"/>
                                        </p:tgtEl>
                                        <p:attrNameLst>
                                          <p:attrName>style.visibility</p:attrName>
                                        </p:attrNameLst>
                                      </p:cBhvr>
                                      <p:to>
                                        <p:strVal val="hidden"/>
                                      </p:to>
                                    </p:set>
                                  </p:childTnLst>
                                </p:cTn>
                              </p:par>
                            </p:childTnLst>
                          </p:cTn>
                        </p:par>
                        <p:par>
                          <p:cTn id="13" fill="hold">
                            <p:stCondLst>
                              <p:cond delay="500"/>
                            </p:stCondLst>
                            <p:childTnLst>
                              <p:par>
                                <p:cTn id="14" presetID="10" presetClass="exit" presetSubtype="0" fill="hold" nodeType="afterEffect">
                                  <p:stCondLst>
                                    <p:cond delay="250"/>
                                  </p:stCondLst>
                                  <p:childTnLst>
                                    <p:animEffect transition="out" filter="fade">
                                      <p:cBhvr>
                                        <p:cTn id="15" dur="500"/>
                                        <p:tgtEl>
                                          <p:spTgt spid="14"/>
                                        </p:tgtEl>
                                      </p:cBhvr>
                                    </p:animEffect>
                                    <p:set>
                                      <p:cBhvr>
                                        <p:cTn id="16" dur="1" fill="hold">
                                          <p:stCondLst>
                                            <p:cond delay="499"/>
                                          </p:stCondLst>
                                        </p:cTn>
                                        <p:tgtEl>
                                          <p:spTgt spid="14"/>
                                        </p:tgtEl>
                                        <p:attrNameLst>
                                          <p:attrName>style.visibility</p:attrName>
                                        </p:attrNameLst>
                                      </p:cBhvr>
                                      <p:to>
                                        <p:strVal val="hidden"/>
                                      </p:to>
                                    </p:set>
                                  </p:childTnLst>
                                </p:cTn>
                              </p:par>
                            </p:childTnLst>
                          </p:cTn>
                        </p:par>
                        <p:par>
                          <p:cTn id="17" fill="hold">
                            <p:stCondLst>
                              <p:cond delay="1250"/>
                            </p:stCondLst>
                            <p:childTnLst>
                              <p:par>
                                <p:cTn id="18" presetID="10" presetClass="entr" presetSubtype="0" fill="hold" grpId="0" nodeType="afterEffect">
                                  <p:stCondLst>
                                    <p:cond delay="250"/>
                                  </p:stCondLst>
                                  <p:childTnLst>
                                    <p:set>
                                      <p:cBhvr>
                                        <p:cTn id="19" dur="1" fill="hold">
                                          <p:stCondLst>
                                            <p:cond delay="0"/>
                                          </p:stCondLst>
                                        </p:cTn>
                                        <p:tgtEl>
                                          <p:spTgt spid="16"/>
                                        </p:tgtEl>
                                        <p:attrNameLst>
                                          <p:attrName>style.visibility</p:attrName>
                                        </p:attrNameLst>
                                      </p:cBhvr>
                                      <p:to>
                                        <p:strVal val="visible"/>
                                      </p:to>
                                    </p:set>
                                    <p:animEffect transition="in" filter="fade">
                                      <p:cBhvr>
                                        <p:cTn id="20"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3" grpId="1"/>
      <p:bldP spid="16"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id="{68BEBBBA-AD76-4C47-8E44-81D4F8483556}"/>
              </a:ext>
            </a:extLst>
          </p:cNvPr>
          <p:cNvSpPr>
            <a:spLocks noGrp="1"/>
          </p:cNvSpPr>
          <p:nvPr>
            <p:ph type="ftr" sz="quarter" idx="11"/>
          </p:nvPr>
        </p:nvSpPr>
        <p:spPr/>
        <p:txBody>
          <a:bodyPr/>
          <a:lstStyle/>
          <a:p>
            <a:pPr>
              <a:defRPr/>
            </a:pPr>
            <a:r>
              <a:rPr lang="en-GB" dirty="0"/>
              <a:t>Curriculum Prioritisation for Primary Maths</a:t>
            </a:r>
          </a:p>
        </p:txBody>
      </p:sp>
      <p:sp>
        <p:nvSpPr>
          <p:cNvPr id="5" name="Content Placeholder 10">
            <a:extLst>
              <a:ext uri="{FF2B5EF4-FFF2-40B4-BE49-F238E27FC236}">
                <a16:creationId xmlns:a16="http://schemas.microsoft.com/office/drawing/2014/main" id="{A4191577-7FB3-44A1-AC26-B90834750BC8}"/>
              </a:ext>
            </a:extLst>
          </p:cNvPr>
          <p:cNvSpPr txBox="1">
            <a:spLocks/>
          </p:cNvSpPr>
          <p:nvPr/>
        </p:nvSpPr>
        <p:spPr>
          <a:xfrm>
            <a:off x="594007" y="845820"/>
            <a:ext cx="11140163" cy="3208387"/>
          </a:xfrm>
          <a:prstGeom prst="rect">
            <a:avLst/>
          </a:prstGeom>
        </p:spPr>
        <p:txBody>
          <a:bodyPr vert="horz" lIns="91440" tIns="45720" rIns="91440" bIns="45720" rtlCol="0">
            <a:normAutofit/>
          </a:bodyPr>
          <a:lstStyle>
            <a:lvl1pPr marL="0" indent="0" algn="l" defTabSz="914400" rtl="0" eaLnBrk="1" latinLnBrk="0" hangingPunct="1">
              <a:lnSpc>
                <a:spcPct val="90000"/>
              </a:lnSpc>
              <a:spcBef>
                <a:spcPts val="1000"/>
              </a:spcBef>
              <a:buFont typeface="Arial" panose="020B0604020202020204" pitchFamily="34" charset="0"/>
              <a:buNone/>
              <a:defRPr sz="2400" kern="1200">
                <a:solidFill>
                  <a:srgbClr val="585858"/>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rgbClr val="585858"/>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rgbClr val="585858"/>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rgbClr val="585858"/>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rgbClr val="585858"/>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20000"/>
              </a:lnSpc>
              <a:buClr>
                <a:srgbClr val="585858"/>
              </a:buClr>
            </a:pPr>
            <a:r>
              <a:rPr lang="en-GB" b="0" i="0" dirty="0">
                <a:solidFill>
                  <a:schemeClr val="tx1">
                    <a:lumMod val="65000"/>
                    <a:lumOff val="35000"/>
                  </a:schemeClr>
                </a:solidFill>
                <a:effectLst/>
              </a:rPr>
              <a:t>The links below take you to the starting slide of each learning outcome.</a:t>
            </a:r>
          </a:p>
        </p:txBody>
      </p:sp>
      <p:graphicFrame>
        <p:nvGraphicFramePr>
          <p:cNvPr id="6" name="Table 5">
            <a:extLst>
              <a:ext uri="{FF2B5EF4-FFF2-40B4-BE49-F238E27FC236}">
                <a16:creationId xmlns:a16="http://schemas.microsoft.com/office/drawing/2014/main" id="{037BAE3D-75EB-48DC-9322-F1A247F8AE2E}"/>
              </a:ext>
            </a:extLst>
          </p:cNvPr>
          <p:cNvGraphicFramePr>
            <a:graphicFrameLocks noGrp="1"/>
          </p:cNvGraphicFramePr>
          <p:nvPr>
            <p:extLst>
              <p:ext uri="{D42A27DB-BD31-4B8C-83A1-F6EECF244321}">
                <p14:modId xmlns:p14="http://schemas.microsoft.com/office/powerpoint/2010/main" val="503160967"/>
              </p:ext>
            </p:extLst>
          </p:nvPr>
        </p:nvGraphicFramePr>
        <p:xfrm>
          <a:off x="594008" y="1535029"/>
          <a:ext cx="10712127" cy="2286000"/>
        </p:xfrm>
        <a:graphic>
          <a:graphicData uri="http://schemas.openxmlformats.org/drawingml/2006/table">
            <a:tbl>
              <a:tblPr firstRow="1" bandRow="1">
                <a:tableStyleId>{5C22544A-7EE6-4342-B048-85BDC9FD1C3A}</a:tableStyleId>
              </a:tblPr>
              <a:tblGrid>
                <a:gridCol w="929630">
                  <a:extLst>
                    <a:ext uri="{9D8B030D-6E8A-4147-A177-3AD203B41FA5}">
                      <a16:colId xmlns:a16="http://schemas.microsoft.com/office/drawing/2014/main" val="507789682"/>
                    </a:ext>
                  </a:extLst>
                </a:gridCol>
                <a:gridCol w="9782497">
                  <a:extLst>
                    <a:ext uri="{9D8B030D-6E8A-4147-A177-3AD203B41FA5}">
                      <a16:colId xmlns:a16="http://schemas.microsoft.com/office/drawing/2014/main" val="1182114759"/>
                    </a:ext>
                  </a:extLst>
                </a:gridCol>
              </a:tblGrid>
              <a:tr h="370840">
                <a:tc>
                  <a:txBody>
                    <a:bodyPr/>
                    <a:lstStyle/>
                    <a:p>
                      <a:pPr algn="ctr"/>
                      <a:r>
                        <a:rPr lang="en-GB" sz="2000" dirty="0">
                          <a:solidFill>
                            <a:schemeClr val="tx1">
                              <a:lumMod val="65000"/>
                              <a:lumOff val="35000"/>
                            </a:schemeClr>
                          </a:solidFill>
                          <a:latin typeface="Arial" panose="020B0604020202020204" pitchFamily="34" charset="0"/>
                          <a:cs typeface="Arial" panose="020B0604020202020204" pitchFamily="34" charset="0"/>
                        </a:rPr>
                        <a:t>6</a:t>
                      </a:r>
                    </a:p>
                  </a:txBody>
                  <a:tcPr anchor="ctr">
                    <a:solidFill>
                      <a:srgbClr val="E5F3F2"/>
                    </a:solidFill>
                  </a:tcPr>
                </a:tc>
                <a:tc>
                  <a:txBody>
                    <a:bodyPr/>
                    <a:lstStyle/>
                    <a:p>
                      <a:r>
                        <a:rPr lang="en-GB" sz="2000" b="1" dirty="0">
                          <a:solidFill>
                            <a:schemeClr val="tx1">
                              <a:lumMod val="65000"/>
                              <a:lumOff val="35000"/>
                            </a:schemeClr>
                          </a:solidFill>
                          <a:latin typeface="Arial" panose="020B0604020202020204" pitchFamily="34" charset="0"/>
                          <a:cs typeface="Arial" panose="020B0604020202020204" pitchFamily="34" charset="0"/>
                          <a:hlinkClick r:id="rId3" action="ppaction://hlinksldjump"/>
                        </a:rPr>
                        <a:t>Pupils explain what odd and even numbers are and the difference between them</a:t>
                      </a:r>
                      <a:endParaRPr lang="en-GB" sz="2000" b="1" dirty="0">
                        <a:solidFill>
                          <a:schemeClr val="tx1">
                            <a:lumMod val="65000"/>
                            <a:lumOff val="35000"/>
                          </a:schemeClr>
                        </a:solidFill>
                        <a:latin typeface="Arial" panose="020B0604020202020204" pitchFamily="34" charset="0"/>
                        <a:cs typeface="Arial" panose="020B0604020202020204" pitchFamily="34" charset="0"/>
                      </a:endParaRPr>
                    </a:p>
                  </a:txBody>
                  <a:tcPr anchor="ctr">
                    <a:solidFill>
                      <a:srgbClr val="E5F3F2"/>
                    </a:solidFill>
                  </a:tcPr>
                </a:tc>
                <a:extLst>
                  <a:ext uri="{0D108BD9-81ED-4DB2-BD59-A6C34878D82A}">
                    <a16:rowId xmlns:a16="http://schemas.microsoft.com/office/drawing/2014/main" val="1814327038"/>
                  </a:ext>
                </a:extLst>
              </a:tr>
              <a:tr h="370840">
                <a:tc>
                  <a:txBody>
                    <a:bodyPr/>
                    <a:lstStyle/>
                    <a:p>
                      <a:pPr algn="ctr"/>
                      <a:r>
                        <a:rPr lang="en-GB" sz="2000" b="1" dirty="0">
                          <a:solidFill>
                            <a:schemeClr val="tx1">
                              <a:lumMod val="65000"/>
                              <a:lumOff val="35000"/>
                            </a:schemeClr>
                          </a:solidFill>
                          <a:latin typeface="Arial" panose="020B0604020202020204" pitchFamily="34" charset="0"/>
                          <a:cs typeface="Arial" panose="020B0604020202020204" pitchFamily="34" charset="0"/>
                        </a:rPr>
                        <a:t>7</a:t>
                      </a:r>
                    </a:p>
                  </a:txBody>
                  <a:tcPr anchor="ctr">
                    <a:solidFill>
                      <a:srgbClr val="E5F3F2"/>
                    </a:solidFill>
                  </a:tcPr>
                </a:tc>
                <a:tc>
                  <a:txBody>
                    <a:bodyPr/>
                    <a:lstStyle/>
                    <a:p>
                      <a:r>
                        <a:rPr lang="en-GB" sz="2000" b="1" dirty="0">
                          <a:solidFill>
                            <a:schemeClr val="tx1">
                              <a:lumMod val="65000"/>
                              <a:lumOff val="35000"/>
                            </a:schemeClr>
                          </a:solidFill>
                          <a:latin typeface="Arial" panose="020B0604020202020204" pitchFamily="34" charset="0"/>
                          <a:cs typeface="Arial" panose="020B0604020202020204" pitchFamily="34" charset="0"/>
                          <a:hlinkClick r:id="rId4" action="ppaction://hlinksldjump"/>
                        </a:rPr>
                        <a:t>Pupils explain how even and odd numbers can be partitioned</a:t>
                      </a:r>
                      <a:endParaRPr lang="en-GB" sz="2000" b="1" dirty="0">
                        <a:solidFill>
                          <a:schemeClr val="tx1">
                            <a:lumMod val="65000"/>
                            <a:lumOff val="35000"/>
                          </a:schemeClr>
                        </a:solidFill>
                        <a:latin typeface="Arial" panose="020B0604020202020204" pitchFamily="34" charset="0"/>
                        <a:cs typeface="Arial" panose="020B0604020202020204" pitchFamily="34" charset="0"/>
                      </a:endParaRPr>
                    </a:p>
                  </a:txBody>
                  <a:tcPr anchor="ctr">
                    <a:solidFill>
                      <a:srgbClr val="E5F3F2"/>
                    </a:solidFill>
                  </a:tcPr>
                </a:tc>
                <a:extLst>
                  <a:ext uri="{0D108BD9-81ED-4DB2-BD59-A6C34878D82A}">
                    <a16:rowId xmlns:a16="http://schemas.microsoft.com/office/drawing/2014/main" val="586604893"/>
                  </a:ext>
                </a:extLst>
              </a:tr>
              <a:tr h="370840">
                <a:tc>
                  <a:txBody>
                    <a:bodyPr/>
                    <a:lstStyle/>
                    <a:p>
                      <a:pPr algn="ctr"/>
                      <a:r>
                        <a:rPr lang="en-GB" sz="2000" b="1" dirty="0">
                          <a:solidFill>
                            <a:schemeClr val="tx1">
                              <a:lumMod val="65000"/>
                              <a:lumOff val="35000"/>
                            </a:schemeClr>
                          </a:solidFill>
                          <a:latin typeface="Arial" panose="020B0604020202020204" pitchFamily="34" charset="0"/>
                          <a:cs typeface="Arial" panose="020B0604020202020204" pitchFamily="34" charset="0"/>
                        </a:rPr>
                        <a:t>8</a:t>
                      </a:r>
                    </a:p>
                  </a:txBody>
                  <a:tcPr anchor="ctr">
                    <a:solidFill>
                      <a:srgbClr val="E5F3F2"/>
                    </a:solidFill>
                  </a:tcPr>
                </a:tc>
                <a:tc>
                  <a:txBody>
                    <a:bodyPr/>
                    <a:lstStyle/>
                    <a:p>
                      <a:r>
                        <a:rPr lang="en-GB" sz="2000" b="1" dirty="0">
                          <a:solidFill>
                            <a:schemeClr val="tx1">
                              <a:lumMod val="65000"/>
                              <a:lumOff val="35000"/>
                            </a:schemeClr>
                          </a:solidFill>
                          <a:latin typeface="Arial" panose="020B0604020202020204" pitchFamily="34" charset="0"/>
                          <a:cs typeface="Arial" panose="020B0604020202020204" pitchFamily="34" charset="0"/>
                          <a:hlinkClick r:id="rId5" action="ppaction://hlinksldjump"/>
                        </a:rPr>
                        <a:t>Pupils partition numbers 6 to 10 in different ways</a:t>
                      </a:r>
                      <a:endParaRPr lang="en-GB" sz="2000" b="1" dirty="0">
                        <a:solidFill>
                          <a:schemeClr val="tx1">
                            <a:lumMod val="65000"/>
                            <a:lumOff val="35000"/>
                          </a:schemeClr>
                        </a:solidFill>
                        <a:latin typeface="Arial" panose="020B0604020202020204" pitchFamily="34" charset="0"/>
                        <a:cs typeface="Arial" panose="020B0604020202020204" pitchFamily="34" charset="0"/>
                      </a:endParaRPr>
                    </a:p>
                  </a:txBody>
                  <a:tcPr anchor="ctr">
                    <a:solidFill>
                      <a:srgbClr val="E5F3F2"/>
                    </a:solidFill>
                  </a:tcPr>
                </a:tc>
                <a:extLst>
                  <a:ext uri="{0D108BD9-81ED-4DB2-BD59-A6C34878D82A}">
                    <a16:rowId xmlns:a16="http://schemas.microsoft.com/office/drawing/2014/main" val="3316485081"/>
                  </a:ext>
                </a:extLst>
              </a:tr>
              <a:tr h="370840">
                <a:tc>
                  <a:txBody>
                    <a:bodyPr/>
                    <a:lstStyle/>
                    <a:p>
                      <a:pPr algn="ctr"/>
                      <a:r>
                        <a:rPr lang="en-GB" sz="2000" b="1" dirty="0">
                          <a:solidFill>
                            <a:schemeClr val="tx1">
                              <a:lumMod val="65000"/>
                              <a:lumOff val="35000"/>
                            </a:schemeClr>
                          </a:solidFill>
                          <a:latin typeface="Arial" panose="020B0604020202020204" pitchFamily="34" charset="0"/>
                          <a:cs typeface="Arial" panose="020B0604020202020204" pitchFamily="34" charset="0"/>
                        </a:rPr>
                        <a:t>9</a:t>
                      </a:r>
                    </a:p>
                  </a:txBody>
                  <a:tcPr anchor="ctr">
                    <a:solidFill>
                      <a:srgbClr val="E5F3F2"/>
                    </a:solidFill>
                  </a:tcPr>
                </a:tc>
                <a:tc>
                  <a:txBody>
                    <a:bodyPr/>
                    <a:lstStyle/>
                    <a:p>
                      <a:r>
                        <a:rPr lang="en-GB" sz="2000" b="1" dirty="0">
                          <a:solidFill>
                            <a:schemeClr val="tx1">
                              <a:lumMod val="65000"/>
                              <a:lumOff val="35000"/>
                            </a:schemeClr>
                          </a:solidFill>
                          <a:latin typeface="Arial" panose="020B0604020202020204" pitchFamily="34" charset="0"/>
                          <a:cs typeface="Arial" panose="020B0604020202020204" pitchFamily="34" charset="0"/>
                          <a:hlinkClick r:id="rId6" action="ppaction://hlinksldjump"/>
                        </a:rPr>
                        <a:t>Pupils partition the numbers 6 to 10 in a systematic way</a:t>
                      </a:r>
                      <a:endParaRPr lang="en-GB" sz="2000" b="1" dirty="0">
                        <a:solidFill>
                          <a:schemeClr val="tx1">
                            <a:lumMod val="65000"/>
                            <a:lumOff val="35000"/>
                          </a:schemeClr>
                        </a:solidFill>
                        <a:latin typeface="Arial" panose="020B0604020202020204" pitchFamily="34" charset="0"/>
                        <a:cs typeface="Arial" panose="020B0604020202020204" pitchFamily="34" charset="0"/>
                      </a:endParaRPr>
                    </a:p>
                  </a:txBody>
                  <a:tcPr anchor="ctr">
                    <a:solidFill>
                      <a:srgbClr val="E5F3F2"/>
                    </a:solidFill>
                  </a:tcPr>
                </a:tc>
                <a:extLst>
                  <a:ext uri="{0D108BD9-81ED-4DB2-BD59-A6C34878D82A}">
                    <a16:rowId xmlns:a16="http://schemas.microsoft.com/office/drawing/2014/main" val="4015461906"/>
                  </a:ext>
                </a:extLst>
              </a:tr>
              <a:tr h="370840">
                <a:tc>
                  <a:txBody>
                    <a:bodyPr/>
                    <a:lstStyle/>
                    <a:p>
                      <a:pPr algn="ctr"/>
                      <a:r>
                        <a:rPr lang="en-GB" sz="2000" b="1" dirty="0">
                          <a:solidFill>
                            <a:schemeClr val="tx1">
                              <a:lumMod val="65000"/>
                              <a:lumOff val="35000"/>
                            </a:schemeClr>
                          </a:solidFill>
                          <a:latin typeface="Arial" panose="020B0604020202020204" pitchFamily="34" charset="0"/>
                          <a:cs typeface="Arial" panose="020B0604020202020204" pitchFamily="34" charset="0"/>
                        </a:rPr>
                        <a:t>10</a:t>
                      </a:r>
                    </a:p>
                  </a:txBody>
                  <a:tcPr anchor="ctr">
                    <a:solidFill>
                      <a:srgbClr val="E5F3F2"/>
                    </a:solidFill>
                  </a:tcPr>
                </a:tc>
                <a:tc>
                  <a:txBody>
                    <a:bodyPr/>
                    <a:lstStyle/>
                    <a:p>
                      <a:r>
                        <a:rPr lang="en-GB" sz="2000" b="1" dirty="0">
                          <a:solidFill>
                            <a:schemeClr val="tx1">
                              <a:lumMod val="65000"/>
                              <a:lumOff val="35000"/>
                            </a:schemeClr>
                          </a:solidFill>
                          <a:latin typeface="Arial" panose="020B0604020202020204" pitchFamily="34" charset="0"/>
                          <a:cs typeface="Arial" panose="020B0604020202020204" pitchFamily="34" charset="0"/>
                          <a:hlinkClick r:id="rId7" action="ppaction://hlinksldjump"/>
                        </a:rPr>
                        <a:t>Pupils identify a missing part when a whole is partitioned into two parts</a:t>
                      </a:r>
                      <a:endParaRPr lang="en-GB" sz="2000" b="1" dirty="0">
                        <a:solidFill>
                          <a:schemeClr val="tx1">
                            <a:lumMod val="65000"/>
                            <a:lumOff val="35000"/>
                          </a:schemeClr>
                        </a:solidFill>
                        <a:latin typeface="Arial" panose="020B0604020202020204" pitchFamily="34" charset="0"/>
                        <a:cs typeface="Arial" panose="020B0604020202020204" pitchFamily="34" charset="0"/>
                      </a:endParaRPr>
                    </a:p>
                  </a:txBody>
                  <a:tcPr anchor="ctr">
                    <a:solidFill>
                      <a:srgbClr val="E5F3F2"/>
                    </a:solidFill>
                  </a:tcPr>
                </a:tc>
                <a:extLst>
                  <a:ext uri="{0D108BD9-81ED-4DB2-BD59-A6C34878D82A}">
                    <a16:rowId xmlns:a16="http://schemas.microsoft.com/office/drawing/2014/main" val="807959847"/>
                  </a:ext>
                </a:extLst>
              </a:tr>
            </a:tbl>
          </a:graphicData>
        </a:graphic>
      </p:graphicFrame>
      <p:sp>
        <p:nvSpPr>
          <p:cNvPr id="7" name="Action Button: Return 6">
            <a:hlinkClick r:id="rId8" action="ppaction://hlinksldjump" highlightClick="1"/>
            <a:extLst>
              <a:ext uri="{FF2B5EF4-FFF2-40B4-BE49-F238E27FC236}">
                <a16:creationId xmlns:a16="http://schemas.microsoft.com/office/drawing/2014/main" id="{2570C625-E476-4A8C-BF3D-99D1E479925B}"/>
              </a:ext>
            </a:extLst>
          </p:cNvPr>
          <p:cNvSpPr/>
          <p:nvPr/>
        </p:nvSpPr>
        <p:spPr>
          <a:xfrm>
            <a:off x="545374" y="5025278"/>
            <a:ext cx="360000" cy="360000"/>
          </a:xfrm>
          <a:prstGeom prst="actionButtonReturn">
            <a:avLst/>
          </a:prstGeom>
          <a:solidFill>
            <a:srgbClr val="327473"/>
          </a:solid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endParaRPr lang="en-GB" sz="1400" b="1" dirty="0">
              <a:solidFill>
                <a:schemeClr val="tx1">
                  <a:lumMod val="65000"/>
                  <a:lumOff val="35000"/>
                </a:schemeClr>
              </a:solidFill>
              <a:latin typeface="Arial" panose="020B0604020202020204" pitchFamily="34" charset="0"/>
              <a:cs typeface="Arial" panose="020B0604020202020204" pitchFamily="34" charset="0"/>
            </a:endParaRPr>
          </a:p>
        </p:txBody>
      </p:sp>
      <p:sp>
        <p:nvSpPr>
          <p:cNvPr id="2" name="TextBox 1">
            <a:extLst>
              <a:ext uri="{FF2B5EF4-FFF2-40B4-BE49-F238E27FC236}">
                <a16:creationId xmlns:a16="http://schemas.microsoft.com/office/drawing/2014/main" id="{8CEE4455-BFAA-47B1-A1C6-8DC3C9CE865C}"/>
              </a:ext>
            </a:extLst>
          </p:cNvPr>
          <p:cNvSpPr txBox="1"/>
          <p:nvPr/>
        </p:nvSpPr>
        <p:spPr>
          <a:xfrm>
            <a:off x="988023" y="4974446"/>
            <a:ext cx="10352129" cy="461665"/>
          </a:xfrm>
          <a:prstGeom prst="rect">
            <a:avLst/>
          </a:prstGeom>
          <a:noFill/>
        </p:spPr>
        <p:txBody>
          <a:bodyPr wrap="square" rtlCol="0">
            <a:spAutoFit/>
          </a:bodyPr>
          <a:lstStyle/>
          <a:p>
            <a:r>
              <a:rPr lang="en-GB" sz="2400" dirty="0">
                <a:solidFill>
                  <a:schemeClr val="tx1">
                    <a:lumMod val="65000"/>
                    <a:lumOff val="35000"/>
                  </a:schemeClr>
                </a:solidFill>
                <a:latin typeface="Arial" panose="020B0604020202020204" pitchFamily="34" charset="0"/>
                <a:cs typeface="Arial" panose="020B0604020202020204" pitchFamily="34" charset="0"/>
              </a:rPr>
              <a:t>Click the arrow button to return to this Contents slide.</a:t>
            </a:r>
          </a:p>
        </p:txBody>
      </p:sp>
      <p:sp>
        <p:nvSpPr>
          <p:cNvPr id="4" name="Title 3">
            <a:extLst>
              <a:ext uri="{FF2B5EF4-FFF2-40B4-BE49-F238E27FC236}">
                <a16:creationId xmlns:a16="http://schemas.microsoft.com/office/drawing/2014/main" id="{EB238C35-3C03-4D16-99F1-BBF34DEA3727}"/>
              </a:ext>
            </a:extLst>
          </p:cNvPr>
          <p:cNvSpPr>
            <a:spLocks noGrp="1"/>
          </p:cNvSpPr>
          <p:nvPr>
            <p:ph type="title" idx="4294967295"/>
          </p:nvPr>
        </p:nvSpPr>
        <p:spPr>
          <a:xfrm>
            <a:off x="594008" y="246063"/>
            <a:ext cx="11140163" cy="426170"/>
          </a:xfrm>
        </p:spPr>
        <p:txBody>
          <a:bodyPr>
            <a:normAutofit fontScale="90000"/>
          </a:bodyPr>
          <a:lstStyle/>
          <a:p>
            <a:r>
              <a:rPr lang="en-GB" dirty="0">
                <a:solidFill>
                  <a:schemeClr val="bg1"/>
                </a:solidFill>
              </a:rPr>
              <a:t>Contents</a:t>
            </a:r>
          </a:p>
        </p:txBody>
      </p:sp>
    </p:spTree>
    <p:extLst>
      <p:ext uri="{BB962C8B-B14F-4D97-AF65-F5344CB8AC3E}">
        <p14:creationId xmlns:p14="http://schemas.microsoft.com/office/powerpoint/2010/main" val="1262518430"/>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37327F87-F3B4-48C4-8605-04635C586EE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835010" y="2553629"/>
            <a:ext cx="6157534" cy="1750745"/>
          </a:xfrm>
          <a:prstGeom prst="rect">
            <a:avLst/>
          </a:prstGeom>
        </p:spPr>
      </p:pic>
      <p:sp>
        <p:nvSpPr>
          <p:cNvPr id="2" name="Text Placeholder 1"/>
          <p:cNvSpPr>
            <a:spLocks noGrp="1"/>
          </p:cNvSpPr>
          <p:nvPr>
            <p:ph type="body" sz="quarter" idx="11"/>
          </p:nvPr>
        </p:nvSpPr>
        <p:spPr/>
        <p:txBody>
          <a:bodyPr/>
          <a:lstStyle/>
          <a:p>
            <a:r>
              <a:rPr lang="en-GB" dirty="0"/>
              <a:t>1.4 Composition: 6–10 – step 1:10</a:t>
            </a:r>
          </a:p>
        </p:txBody>
      </p:sp>
      <p:sp>
        <p:nvSpPr>
          <p:cNvPr id="13" name="Rectangle 12">
            <a:extLst>
              <a:ext uri="{FF2B5EF4-FFF2-40B4-BE49-F238E27FC236}">
                <a16:creationId xmlns:a16="http://schemas.microsoft.com/office/drawing/2014/main" id="{900ADF6F-2C5C-4081-B2EA-CE2EECF9339B}"/>
              </a:ext>
            </a:extLst>
          </p:cNvPr>
          <p:cNvSpPr/>
          <p:nvPr/>
        </p:nvSpPr>
        <p:spPr>
          <a:xfrm>
            <a:off x="9048329" y="3429001"/>
            <a:ext cx="771365" cy="1218219"/>
          </a:xfrm>
          <a:prstGeom prst="rect">
            <a:avLst/>
          </a:prstGeom>
        </p:spPr>
        <p:txBody>
          <a:bodyPr wrap="none">
            <a:spAutoFit/>
          </a:bodyPr>
          <a:lstStyle/>
          <a:p>
            <a:pPr fontAlgn="base">
              <a:lnSpc>
                <a:spcPct val="107000"/>
              </a:lnSpc>
              <a:spcBef>
                <a:spcPct val="20000"/>
              </a:spcBef>
              <a:spcAft>
                <a:spcPts val="800"/>
              </a:spcAft>
              <a:buClr>
                <a:srgbClr val="00628C"/>
              </a:buClr>
            </a:pPr>
            <a:r>
              <a:rPr lang="en-GB" sz="7200" dirty="0">
                <a:solidFill>
                  <a:srgbClr val="FF0000"/>
                </a:solidFill>
                <a:latin typeface="Calibri" panose="020F0502020204030204" pitchFamily="34" charset="0"/>
                <a:ea typeface="Times New Roman" panose="02020603050405020304" pitchFamily="18" charset="0"/>
                <a:cs typeface="Calibri" panose="020F0502020204030204" pitchFamily="34" charset="0"/>
                <a:sym typeface="Wingdings" panose="05000000000000000000" pitchFamily="2" charset="2"/>
              </a:rPr>
              <a:t></a:t>
            </a:r>
            <a:endParaRPr lang="en-GB" sz="4800" dirty="0">
              <a:solidFill>
                <a:srgbClr val="000000"/>
              </a:solidFill>
              <a:latin typeface="Calibri" panose="020F0502020204030204" pitchFamily="34" charset="0"/>
              <a:ea typeface="Times New Roman" panose="02020603050405020304" pitchFamily="18" charset="0"/>
              <a:cs typeface="Times New Roman" panose="02020603050405020304" pitchFamily="18" charset="0"/>
            </a:endParaRPr>
          </a:p>
        </p:txBody>
      </p:sp>
      <p:sp>
        <p:nvSpPr>
          <p:cNvPr id="16" name="Rectangle 15">
            <a:extLst>
              <a:ext uri="{FF2B5EF4-FFF2-40B4-BE49-F238E27FC236}">
                <a16:creationId xmlns:a16="http://schemas.microsoft.com/office/drawing/2014/main" id="{A2B9F3A0-6500-498E-B9A4-DD77F8F5522D}"/>
              </a:ext>
            </a:extLst>
          </p:cNvPr>
          <p:cNvSpPr/>
          <p:nvPr/>
        </p:nvSpPr>
        <p:spPr>
          <a:xfrm>
            <a:off x="9048329" y="3429001"/>
            <a:ext cx="910827" cy="1200329"/>
          </a:xfrm>
          <a:prstGeom prst="rect">
            <a:avLst/>
          </a:prstGeom>
          <a:solidFill>
            <a:schemeClr val="bg1"/>
          </a:solidFill>
        </p:spPr>
        <p:txBody>
          <a:bodyPr wrap="none">
            <a:spAutoFit/>
          </a:bodyPr>
          <a:lstStyle/>
          <a:p>
            <a:pPr fontAlgn="base">
              <a:spcBef>
                <a:spcPct val="20000"/>
              </a:spcBef>
              <a:spcAft>
                <a:spcPct val="0"/>
              </a:spcAft>
              <a:buClr>
                <a:srgbClr val="00628C"/>
              </a:buClr>
            </a:pPr>
            <a:r>
              <a:rPr lang="en-GB" sz="7200" dirty="0">
                <a:solidFill>
                  <a:srgbClr val="008000"/>
                </a:solidFill>
                <a:latin typeface="Calibri" panose="020F0502020204030204" pitchFamily="34" charset="0"/>
                <a:ea typeface="Times New Roman" panose="02020603050405020304" pitchFamily="18" charset="0"/>
                <a:cs typeface="Calibri" panose="020F0502020204030204" pitchFamily="34" charset="0"/>
                <a:sym typeface="Wingdings" panose="05000000000000000000" pitchFamily="2" charset="2"/>
              </a:rPr>
              <a:t></a:t>
            </a:r>
            <a:endParaRPr lang="en-GB" sz="7200" dirty="0">
              <a:solidFill>
                <a:srgbClr val="000000"/>
              </a:solidFill>
              <a:latin typeface="Arial" charset="0"/>
            </a:endParaRPr>
          </a:p>
        </p:txBody>
      </p:sp>
      <p:pic>
        <p:nvPicPr>
          <p:cNvPr id="4" name="Picture 3">
            <a:extLst>
              <a:ext uri="{FF2B5EF4-FFF2-40B4-BE49-F238E27FC236}">
                <a16:creationId xmlns:a16="http://schemas.microsoft.com/office/drawing/2014/main" id="{CF5BE3F5-CE21-4A66-A331-033669AE410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495600" y="2610988"/>
            <a:ext cx="4090058" cy="1636024"/>
          </a:xfrm>
          <a:prstGeom prst="rect">
            <a:avLst/>
          </a:prstGeom>
        </p:spPr>
      </p:pic>
      <p:sp>
        <p:nvSpPr>
          <p:cNvPr id="17" name="TextBox 16">
            <a:extLst>
              <a:ext uri="{FF2B5EF4-FFF2-40B4-BE49-F238E27FC236}">
                <a16:creationId xmlns:a16="http://schemas.microsoft.com/office/drawing/2014/main" id="{AC84CA34-4B01-404E-81EC-AF78A4208426}"/>
              </a:ext>
            </a:extLst>
          </p:cNvPr>
          <p:cNvSpPr txBox="1"/>
          <p:nvPr/>
        </p:nvSpPr>
        <p:spPr bwMode="auto">
          <a:xfrm>
            <a:off x="7746133" y="2751312"/>
            <a:ext cx="335288" cy="461665"/>
          </a:xfrm>
          <a:prstGeom prst="rect">
            <a:avLst/>
          </a:prstGeom>
          <a:solidFill>
            <a:schemeClr val="bg1"/>
          </a:solidFill>
          <a:ln>
            <a:noFill/>
          </a:ln>
          <a:extLst>
            <a:ext uri="{FAA26D3D-D897-4be2-8F04-BA451C77F1D7}">
              <ma14:placeholderFlag xmlns:ma14="http://schemas.microsoft.com/office/mac/drawingml/2011/main" xmlns="" val="1"/>
            </a:ext>
          </a:extLst>
        </p:spPr>
        <p:txBody>
          <a:bodyPr vert="horz" wrap="square" lIns="91440" tIns="45720" rIns="91440" bIns="45720" numCol="1" rtlCol="0" anchor="t" anchorCtr="0" compatLnSpc="1">
            <a:prstTxWarp prst="textNoShape">
              <a:avLst/>
            </a:prstTxWarp>
            <a:spAutoFit/>
          </a:bodyPr>
          <a:lstStyle/>
          <a:p>
            <a:pPr algn="ctr" fontAlgn="base">
              <a:spcBef>
                <a:spcPct val="20000"/>
              </a:spcBef>
              <a:spcAft>
                <a:spcPct val="0"/>
              </a:spcAft>
              <a:buClr>
                <a:srgbClr val="82CBDD"/>
              </a:buClr>
            </a:pPr>
            <a:r>
              <a:rPr lang="en-GB" sz="2400" dirty="0">
                <a:solidFill>
                  <a:srgbClr val="000000"/>
                </a:solidFill>
                <a:latin typeface="Myriad Pro Semibold" charset="0"/>
                <a:ea typeface="Myriad Pro Semibold" charset="0"/>
                <a:cs typeface="Myriad Pro Semibold" charset="0"/>
              </a:rPr>
              <a:t>7</a:t>
            </a:r>
          </a:p>
        </p:txBody>
      </p:sp>
      <p:sp>
        <p:nvSpPr>
          <p:cNvPr id="18" name="TextBox 17">
            <a:extLst>
              <a:ext uri="{FF2B5EF4-FFF2-40B4-BE49-F238E27FC236}">
                <a16:creationId xmlns:a16="http://schemas.microsoft.com/office/drawing/2014/main" id="{1C679347-226F-4BBA-96CA-073B3D87660E}"/>
              </a:ext>
            </a:extLst>
          </p:cNvPr>
          <p:cNvSpPr txBox="1"/>
          <p:nvPr/>
        </p:nvSpPr>
        <p:spPr bwMode="auto">
          <a:xfrm>
            <a:off x="7212000" y="3615408"/>
            <a:ext cx="335288" cy="461665"/>
          </a:xfrm>
          <a:prstGeom prst="rect">
            <a:avLst/>
          </a:prstGeom>
          <a:solidFill>
            <a:schemeClr val="bg1"/>
          </a:solidFill>
          <a:ln>
            <a:noFill/>
          </a:ln>
          <a:extLst>
            <a:ext uri="{FAA26D3D-D897-4be2-8F04-BA451C77F1D7}">
              <ma14:placeholderFlag xmlns:ma14="http://schemas.microsoft.com/office/mac/drawingml/2011/main" xmlns="" val="1"/>
            </a:ext>
          </a:extLst>
        </p:spPr>
        <p:txBody>
          <a:bodyPr vert="horz" wrap="square" lIns="91440" tIns="45720" rIns="91440" bIns="45720" numCol="1" rtlCol="0" anchor="t" anchorCtr="0" compatLnSpc="1">
            <a:prstTxWarp prst="textNoShape">
              <a:avLst/>
            </a:prstTxWarp>
            <a:spAutoFit/>
          </a:bodyPr>
          <a:lstStyle/>
          <a:p>
            <a:pPr algn="ctr" fontAlgn="base">
              <a:spcBef>
                <a:spcPct val="20000"/>
              </a:spcBef>
              <a:spcAft>
                <a:spcPct val="0"/>
              </a:spcAft>
              <a:buClr>
                <a:srgbClr val="82CBDD"/>
              </a:buClr>
            </a:pPr>
            <a:r>
              <a:rPr lang="en-GB" sz="2400" dirty="0">
                <a:solidFill>
                  <a:srgbClr val="000000"/>
                </a:solidFill>
                <a:latin typeface="Myriad Pro Semibold" charset="0"/>
                <a:ea typeface="Myriad Pro Semibold" charset="0"/>
                <a:cs typeface="Myriad Pro Semibold" charset="0"/>
              </a:rPr>
              <a:t>5</a:t>
            </a:r>
          </a:p>
        </p:txBody>
      </p:sp>
      <p:sp>
        <p:nvSpPr>
          <p:cNvPr id="19" name="TextBox 18">
            <a:extLst>
              <a:ext uri="{FF2B5EF4-FFF2-40B4-BE49-F238E27FC236}">
                <a16:creationId xmlns:a16="http://schemas.microsoft.com/office/drawing/2014/main" id="{14932711-DABF-4FAA-BDB1-8CF2212B9989}"/>
              </a:ext>
            </a:extLst>
          </p:cNvPr>
          <p:cNvSpPr txBox="1"/>
          <p:nvPr/>
        </p:nvSpPr>
        <p:spPr bwMode="auto">
          <a:xfrm>
            <a:off x="8256240" y="3615408"/>
            <a:ext cx="335288" cy="461665"/>
          </a:xfrm>
          <a:prstGeom prst="rect">
            <a:avLst/>
          </a:prstGeom>
          <a:solidFill>
            <a:schemeClr val="bg1"/>
          </a:solidFill>
          <a:ln>
            <a:noFill/>
          </a:ln>
          <a:extLst>
            <a:ext uri="{FAA26D3D-D897-4be2-8F04-BA451C77F1D7}">
              <ma14:placeholderFlag xmlns:ma14="http://schemas.microsoft.com/office/mac/drawingml/2011/main" xmlns="" val="1"/>
            </a:ext>
          </a:extLst>
        </p:spPr>
        <p:txBody>
          <a:bodyPr vert="horz" wrap="square" lIns="91440" tIns="45720" rIns="91440" bIns="45720" numCol="1" rtlCol="0" anchor="t" anchorCtr="0" compatLnSpc="1">
            <a:prstTxWarp prst="textNoShape">
              <a:avLst/>
            </a:prstTxWarp>
            <a:spAutoFit/>
          </a:bodyPr>
          <a:lstStyle/>
          <a:p>
            <a:pPr algn="ctr" fontAlgn="base">
              <a:spcBef>
                <a:spcPct val="20000"/>
              </a:spcBef>
              <a:spcAft>
                <a:spcPct val="0"/>
              </a:spcAft>
              <a:buClr>
                <a:srgbClr val="82CBDD"/>
              </a:buClr>
            </a:pPr>
            <a:r>
              <a:rPr lang="en-GB" sz="2400" dirty="0">
                <a:solidFill>
                  <a:srgbClr val="000000"/>
                </a:solidFill>
                <a:latin typeface="Myriad Pro Semibold" charset="0"/>
                <a:ea typeface="Myriad Pro Semibold" charset="0"/>
                <a:cs typeface="Myriad Pro Semibold" charset="0"/>
              </a:rPr>
              <a:t>3</a:t>
            </a:r>
          </a:p>
        </p:txBody>
      </p:sp>
      <p:sp>
        <p:nvSpPr>
          <p:cNvPr id="20" name="TextBox 19">
            <a:extLst>
              <a:ext uri="{FF2B5EF4-FFF2-40B4-BE49-F238E27FC236}">
                <a16:creationId xmlns:a16="http://schemas.microsoft.com/office/drawing/2014/main" id="{5C362463-C7C2-4B4E-9DB1-8D0CD54C9E07}"/>
              </a:ext>
            </a:extLst>
          </p:cNvPr>
          <p:cNvSpPr txBox="1"/>
          <p:nvPr/>
        </p:nvSpPr>
        <p:spPr bwMode="auto">
          <a:xfrm>
            <a:off x="7752184" y="2751312"/>
            <a:ext cx="335288" cy="461665"/>
          </a:xfrm>
          <a:prstGeom prst="rect">
            <a:avLst/>
          </a:prstGeom>
          <a:solidFill>
            <a:schemeClr val="bg1"/>
          </a:solidFill>
          <a:ln>
            <a:noFill/>
          </a:ln>
          <a:extLst>
            <a:ext uri="{FAA26D3D-D897-4be2-8F04-BA451C77F1D7}">
              <ma14:placeholderFlag xmlns:ma14="http://schemas.microsoft.com/office/mac/drawingml/2011/main" xmlns="" val="1"/>
            </a:ext>
          </a:extLst>
        </p:spPr>
        <p:txBody>
          <a:bodyPr vert="horz" wrap="square" lIns="91440" tIns="45720" rIns="91440" bIns="45720" numCol="1" rtlCol="0" anchor="t" anchorCtr="0" compatLnSpc="1">
            <a:prstTxWarp prst="textNoShape">
              <a:avLst/>
            </a:prstTxWarp>
            <a:spAutoFit/>
          </a:bodyPr>
          <a:lstStyle/>
          <a:p>
            <a:pPr algn="ctr" fontAlgn="base">
              <a:spcBef>
                <a:spcPct val="20000"/>
              </a:spcBef>
              <a:spcAft>
                <a:spcPct val="0"/>
              </a:spcAft>
              <a:buClr>
                <a:srgbClr val="82CBDD"/>
              </a:buClr>
            </a:pPr>
            <a:r>
              <a:rPr lang="en-GB" sz="2400" dirty="0">
                <a:solidFill>
                  <a:srgbClr val="000000"/>
                </a:solidFill>
                <a:latin typeface="Myriad Pro Semibold" charset="0"/>
                <a:ea typeface="Myriad Pro Semibold" charset="0"/>
                <a:cs typeface="Myriad Pro Semibold" charset="0"/>
              </a:rPr>
              <a:t>8</a:t>
            </a:r>
          </a:p>
        </p:txBody>
      </p:sp>
    </p:spTree>
    <p:extLst>
      <p:ext uri="{BB962C8B-B14F-4D97-AF65-F5344CB8AC3E}">
        <p14:creationId xmlns:p14="http://schemas.microsoft.com/office/powerpoint/2010/main" val="40274070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500"/>
                                        <p:tgtEl>
                                          <p:spTgt spid="1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xit" presetSubtype="0" fill="hold" grpId="1" nodeType="clickEffect">
                                  <p:stCondLst>
                                    <p:cond delay="0"/>
                                  </p:stCondLst>
                                  <p:childTnLst>
                                    <p:animEffect transition="out" filter="fade">
                                      <p:cBhvr>
                                        <p:cTn id="11" dur="500"/>
                                        <p:tgtEl>
                                          <p:spTgt spid="13"/>
                                        </p:tgtEl>
                                      </p:cBhvr>
                                    </p:animEffect>
                                    <p:set>
                                      <p:cBhvr>
                                        <p:cTn id="12" dur="1" fill="hold">
                                          <p:stCondLst>
                                            <p:cond delay="499"/>
                                          </p:stCondLst>
                                        </p:cTn>
                                        <p:tgtEl>
                                          <p:spTgt spid="13"/>
                                        </p:tgtEl>
                                        <p:attrNameLst>
                                          <p:attrName>style.visibility</p:attrName>
                                        </p:attrNameLst>
                                      </p:cBhvr>
                                      <p:to>
                                        <p:strVal val="hidden"/>
                                      </p:to>
                                    </p:set>
                                  </p:childTnLst>
                                </p:cTn>
                              </p:par>
                            </p:childTnLst>
                          </p:cTn>
                        </p:par>
                        <p:par>
                          <p:cTn id="13" fill="hold">
                            <p:stCondLst>
                              <p:cond delay="500"/>
                            </p:stCondLst>
                            <p:childTnLst>
                              <p:par>
                                <p:cTn id="14" presetID="10" presetClass="entr" presetSubtype="0" fill="hold" grpId="0" nodeType="afterEffect">
                                  <p:stCondLst>
                                    <p:cond delay="250"/>
                                  </p:stCondLst>
                                  <p:childTnLst>
                                    <p:set>
                                      <p:cBhvr>
                                        <p:cTn id="15" dur="1" fill="hold">
                                          <p:stCondLst>
                                            <p:cond delay="0"/>
                                          </p:stCondLst>
                                        </p:cTn>
                                        <p:tgtEl>
                                          <p:spTgt spid="20"/>
                                        </p:tgtEl>
                                        <p:attrNameLst>
                                          <p:attrName>style.visibility</p:attrName>
                                        </p:attrNameLst>
                                      </p:cBhvr>
                                      <p:to>
                                        <p:strVal val="visible"/>
                                      </p:to>
                                    </p:set>
                                    <p:animEffect transition="in" filter="fade">
                                      <p:cBhvr>
                                        <p:cTn id="16" dur="500"/>
                                        <p:tgtEl>
                                          <p:spTgt spid="20"/>
                                        </p:tgtEl>
                                      </p:cBhvr>
                                    </p:animEffect>
                                  </p:childTnLst>
                                </p:cTn>
                              </p:par>
                            </p:childTnLst>
                          </p:cTn>
                        </p:par>
                        <p:par>
                          <p:cTn id="17" fill="hold">
                            <p:stCondLst>
                              <p:cond delay="1250"/>
                            </p:stCondLst>
                            <p:childTnLst>
                              <p:par>
                                <p:cTn id="18" presetID="10" presetClass="entr" presetSubtype="0" fill="hold" grpId="0" nodeType="afterEffect">
                                  <p:stCondLst>
                                    <p:cond delay="250"/>
                                  </p:stCondLst>
                                  <p:childTnLst>
                                    <p:set>
                                      <p:cBhvr>
                                        <p:cTn id="19" dur="1" fill="hold">
                                          <p:stCondLst>
                                            <p:cond delay="0"/>
                                          </p:stCondLst>
                                        </p:cTn>
                                        <p:tgtEl>
                                          <p:spTgt spid="16"/>
                                        </p:tgtEl>
                                        <p:attrNameLst>
                                          <p:attrName>style.visibility</p:attrName>
                                        </p:attrNameLst>
                                      </p:cBhvr>
                                      <p:to>
                                        <p:strVal val="visible"/>
                                      </p:to>
                                    </p:set>
                                    <p:animEffect transition="in" filter="fade">
                                      <p:cBhvr>
                                        <p:cTn id="20"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3" grpId="1"/>
      <p:bldP spid="16" grpId="0" animBg="1"/>
      <p:bldP spid="20" grpId="0" animBg="1"/>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id="{777738B8-D608-497A-A13B-9F89432D119B}"/>
              </a:ext>
            </a:extLst>
          </p:cNvPr>
          <p:cNvSpPr>
            <a:spLocks noGrp="1"/>
          </p:cNvSpPr>
          <p:nvPr>
            <p:ph type="ftr" sz="quarter" idx="11"/>
          </p:nvPr>
        </p:nvSpPr>
        <p:spPr/>
        <p:txBody>
          <a:bodyPr/>
          <a:lstStyle/>
          <a:p>
            <a:pPr>
              <a:defRPr/>
            </a:pPr>
            <a:r>
              <a:rPr lang="en-GB" dirty="0"/>
              <a:t>Curriculum Prioritisation for Primary Maths</a:t>
            </a:r>
          </a:p>
        </p:txBody>
      </p:sp>
      <p:sp>
        <p:nvSpPr>
          <p:cNvPr id="6" name="Content Placeholder 10">
            <a:extLst>
              <a:ext uri="{FF2B5EF4-FFF2-40B4-BE49-F238E27FC236}">
                <a16:creationId xmlns:a16="http://schemas.microsoft.com/office/drawing/2014/main" id="{6B3DC813-0F66-4EE3-8EA3-390547BADAA4}"/>
              </a:ext>
            </a:extLst>
          </p:cNvPr>
          <p:cNvSpPr txBox="1">
            <a:spLocks/>
          </p:cNvSpPr>
          <p:nvPr/>
        </p:nvSpPr>
        <p:spPr>
          <a:xfrm>
            <a:off x="594008" y="3429000"/>
            <a:ext cx="11140162" cy="695052"/>
          </a:xfrm>
          <a:prstGeom prst="rect">
            <a:avLst/>
          </a:prstGeom>
        </p:spPr>
        <p:txBody>
          <a:bodyPr/>
          <a:lstStyle>
            <a:lvl1pPr marL="257168" indent="-257168" algn="l" rtl="0" eaLnBrk="0" fontAlgn="base" hangingPunct="0">
              <a:spcBef>
                <a:spcPct val="20000"/>
              </a:spcBef>
              <a:spcAft>
                <a:spcPct val="0"/>
              </a:spcAft>
              <a:buClr>
                <a:schemeClr val="tx2"/>
              </a:buClr>
              <a:buFont typeface="Arial" panose="020B0604020202020204" pitchFamily="34" charset="0"/>
              <a:defRPr sz="2400">
                <a:solidFill>
                  <a:srgbClr val="585858"/>
                </a:solidFill>
                <a:latin typeface="+mn-lt"/>
                <a:ea typeface="+mn-ea"/>
                <a:cs typeface="+mn-cs"/>
              </a:defRPr>
            </a:lvl1pPr>
            <a:lvl2pPr marL="557199" indent="-214308" algn="l" rtl="0" eaLnBrk="0" fontAlgn="base" hangingPunct="0">
              <a:spcBef>
                <a:spcPct val="20000"/>
              </a:spcBef>
              <a:spcAft>
                <a:spcPct val="0"/>
              </a:spcAft>
              <a:buClr>
                <a:srgbClr val="00628C"/>
              </a:buClr>
              <a:buFont typeface="Arial" panose="020B0604020202020204" pitchFamily="34" charset="0"/>
              <a:buChar char="●"/>
              <a:defRPr sz="2100">
                <a:solidFill>
                  <a:srgbClr val="585858"/>
                </a:solidFill>
                <a:latin typeface="+mn-lt"/>
              </a:defRPr>
            </a:lvl2pPr>
            <a:lvl3pPr marL="857228" indent="-171446" algn="l" rtl="0" eaLnBrk="0" fontAlgn="base" hangingPunct="0">
              <a:spcBef>
                <a:spcPct val="20000"/>
              </a:spcBef>
              <a:spcAft>
                <a:spcPct val="0"/>
              </a:spcAft>
              <a:buClr>
                <a:srgbClr val="00628C"/>
              </a:buClr>
              <a:buFont typeface="Arial" panose="020B0604020202020204" pitchFamily="34" charset="0"/>
              <a:buChar char="–"/>
              <a:defRPr sz="1800">
                <a:solidFill>
                  <a:srgbClr val="585858"/>
                </a:solidFill>
                <a:latin typeface="+mn-lt"/>
              </a:defRPr>
            </a:lvl3pPr>
            <a:lvl4pPr marL="1200120" indent="-171446" algn="l" rtl="0" eaLnBrk="0" fontAlgn="base" hangingPunct="0">
              <a:spcBef>
                <a:spcPct val="20000"/>
              </a:spcBef>
              <a:spcAft>
                <a:spcPct val="0"/>
              </a:spcAft>
              <a:buClr>
                <a:schemeClr val="accent2"/>
              </a:buClr>
              <a:buFont typeface="Arial" panose="020B0604020202020204" pitchFamily="34" charset="0"/>
              <a:buChar char="●"/>
              <a:defRPr sz="1425">
                <a:solidFill>
                  <a:schemeClr val="tx1"/>
                </a:solidFill>
                <a:latin typeface="+mn-lt"/>
              </a:defRPr>
            </a:lvl4pPr>
            <a:lvl5pPr marL="1543012" indent="-171446" algn="l" rtl="0" eaLnBrk="0" fontAlgn="base" hangingPunct="0">
              <a:spcBef>
                <a:spcPct val="20000"/>
              </a:spcBef>
              <a:spcAft>
                <a:spcPct val="0"/>
              </a:spcAft>
              <a:buClr>
                <a:schemeClr val="tx2"/>
              </a:buClr>
              <a:buFont typeface="Arial" panose="020B0604020202020204" pitchFamily="34" charset="0"/>
              <a:buChar char="●"/>
              <a:defRPr sz="1425">
                <a:solidFill>
                  <a:schemeClr val="tx1"/>
                </a:solidFill>
                <a:latin typeface="+mn-lt"/>
              </a:defRPr>
            </a:lvl5pPr>
            <a:lvl6pPr marL="1885903" indent="-171446" algn="l" rtl="0" fontAlgn="base">
              <a:spcBef>
                <a:spcPct val="20000"/>
              </a:spcBef>
              <a:spcAft>
                <a:spcPct val="0"/>
              </a:spcAft>
              <a:buClr>
                <a:schemeClr val="tx2"/>
              </a:buClr>
              <a:buFont typeface="Arial" charset="0"/>
              <a:buChar char="●"/>
              <a:defRPr sz="1425">
                <a:solidFill>
                  <a:schemeClr val="tx1"/>
                </a:solidFill>
                <a:latin typeface="+mn-lt"/>
              </a:defRPr>
            </a:lvl6pPr>
            <a:lvl7pPr marL="2228795" indent="-171446" algn="l" rtl="0" fontAlgn="base">
              <a:spcBef>
                <a:spcPct val="20000"/>
              </a:spcBef>
              <a:spcAft>
                <a:spcPct val="0"/>
              </a:spcAft>
              <a:buClr>
                <a:schemeClr val="tx2"/>
              </a:buClr>
              <a:buFont typeface="Arial" charset="0"/>
              <a:buChar char="●"/>
              <a:defRPr sz="1425">
                <a:solidFill>
                  <a:schemeClr val="tx1"/>
                </a:solidFill>
                <a:latin typeface="+mn-lt"/>
              </a:defRPr>
            </a:lvl7pPr>
            <a:lvl8pPr marL="2571686" indent="-171446" algn="l" rtl="0" fontAlgn="base">
              <a:spcBef>
                <a:spcPct val="20000"/>
              </a:spcBef>
              <a:spcAft>
                <a:spcPct val="0"/>
              </a:spcAft>
              <a:buClr>
                <a:schemeClr val="tx2"/>
              </a:buClr>
              <a:buFont typeface="Arial" charset="0"/>
              <a:buChar char="●"/>
              <a:defRPr sz="1425">
                <a:solidFill>
                  <a:schemeClr val="tx1"/>
                </a:solidFill>
                <a:latin typeface="+mn-lt"/>
              </a:defRPr>
            </a:lvl8pPr>
            <a:lvl9pPr marL="2914577" indent="-171446" algn="l" rtl="0" fontAlgn="base">
              <a:spcBef>
                <a:spcPct val="20000"/>
              </a:spcBef>
              <a:spcAft>
                <a:spcPct val="0"/>
              </a:spcAft>
              <a:buClr>
                <a:schemeClr val="tx2"/>
              </a:buClr>
              <a:buFont typeface="Arial" charset="0"/>
              <a:buChar char="●"/>
              <a:defRPr sz="1425">
                <a:solidFill>
                  <a:schemeClr val="tx1"/>
                </a:solidFill>
                <a:latin typeface="+mn-lt"/>
              </a:defRPr>
            </a:lvl9pPr>
          </a:lstStyle>
          <a:p>
            <a:pPr marL="0" marR="0" lvl="0" indent="0" algn="l" defTabSz="914400" rtl="0" eaLnBrk="0" fontAlgn="base" latinLnBrk="0" hangingPunct="0">
              <a:lnSpc>
                <a:spcPct val="120000"/>
              </a:lnSpc>
              <a:spcBef>
                <a:spcPts val="450"/>
              </a:spcBef>
              <a:spcAft>
                <a:spcPts val="450"/>
              </a:spcAft>
              <a:buClr>
                <a:srgbClr val="585858"/>
              </a:buClr>
              <a:buSzTx/>
              <a:buFont typeface="Arial" panose="020B0604020202020204" pitchFamily="34" charset="0"/>
              <a:buNone/>
              <a:tabLst/>
              <a:defRPr/>
            </a:pPr>
            <a:r>
              <a:rPr kumimoji="0" lang="en-GB" sz="2200" b="0" i="0" u="none" strike="noStrike" kern="0" cap="none" spc="0" normalizeH="0" baseline="0" noProof="0" dirty="0">
                <a:ln>
                  <a:noFill/>
                </a:ln>
                <a:solidFill>
                  <a:srgbClr val="585858"/>
                </a:solidFill>
                <a:effectLst/>
                <a:uLnTx/>
                <a:uFillTx/>
                <a:latin typeface="Arial" panose="020B0604020202020204" pitchFamily="34" charset="0"/>
                <a:ea typeface="+mn-ea"/>
                <a:cs typeface="Arial" panose="020B0604020202020204" pitchFamily="34" charset="0"/>
              </a:rPr>
              <a:t>The following slides have been collated to support the teaching of this learning </a:t>
            </a:r>
            <a:r>
              <a:rPr lang="en-GB" sz="2200" kern="0" dirty="0">
                <a:latin typeface="Arial" panose="020B0604020202020204" pitchFamily="34" charset="0"/>
                <a:cs typeface="Arial" panose="020B0604020202020204" pitchFamily="34" charset="0"/>
              </a:rPr>
              <a:t>o</a:t>
            </a:r>
            <a:r>
              <a:rPr kumimoji="0" lang="en-GB" sz="2200" b="0" i="0" u="none" strike="noStrike" kern="0" cap="none" spc="0" normalizeH="0" baseline="0" noProof="0" dirty="0" err="1">
                <a:ln>
                  <a:noFill/>
                </a:ln>
                <a:solidFill>
                  <a:srgbClr val="585858"/>
                </a:solidFill>
                <a:effectLst/>
                <a:uLnTx/>
                <a:uFillTx/>
                <a:latin typeface="Arial" panose="020B0604020202020204" pitchFamily="34" charset="0"/>
                <a:ea typeface="+mn-ea"/>
                <a:cs typeface="Arial" panose="020B0604020202020204" pitchFamily="34" charset="0"/>
              </a:rPr>
              <a:t>utcome</a:t>
            </a:r>
            <a:r>
              <a:rPr kumimoji="0" lang="en-GB" sz="2200" b="0" i="0" u="none" strike="noStrike" kern="0" cap="none" spc="0" normalizeH="0" baseline="0" noProof="0" dirty="0">
                <a:ln>
                  <a:noFill/>
                </a:ln>
                <a:solidFill>
                  <a:srgbClr val="585858"/>
                </a:solidFill>
                <a:effectLst/>
                <a:uLnTx/>
                <a:uFillTx/>
                <a:latin typeface="Arial" panose="020B0604020202020204" pitchFamily="34" charset="0"/>
                <a:ea typeface="+mn-ea"/>
                <a:cs typeface="Arial" panose="020B0604020202020204" pitchFamily="34" charset="0"/>
              </a:rPr>
              <a:t>. </a:t>
            </a:r>
            <a:endParaRPr lang="en-GB" sz="2200" kern="0" dirty="0">
              <a:latin typeface="Arial" panose="020B0604020202020204" pitchFamily="34" charset="0"/>
              <a:cs typeface="Arial" panose="020B0604020202020204" pitchFamily="34" charset="0"/>
            </a:endParaRPr>
          </a:p>
        </p:txBody>
      </p:sp>
      <p:sp>
        <p:nvSpPr>
          <p:cNvPr id="5" name="Title 1">
            <a:extLst>
              <a:ext uri="{FF2B5EF4-FFF2-40B4-BE49-F238E27FC236}">
                <a16:creationId xmlns:a16="http://schemas.microsoft.com/office/drawing/2014/main" id="{951C01F2-34EA-4C3D-8F4C-CDE89203DB3C}"/>
              </a:ext>
            </a:extLst>
          </p:cNvPr>
          <p:cNvSpPr txBox="1">
            <a:spLocks/>
          </p:cNvSpPr>
          <p:nvPr/>
        </p:nvSpPr>
        <p:spPr>
          <a:xfrm>
            <a:off x="594008" y="246063"/>
            <a:ext cx="11262632" cy="426170"/>
          </a:xfrm>
          <a:prstGeom prst="rect">
            <a:avLst/>
          </a:prstGeom>
        </p:spPr>
        <p:txBody>
          <a:bodyPr vert="horz" lIns="91440" tIns="45720" rIns="91440" bIns="45720" rtlCol="0" anchor="t">
            <a:normAutofit/>
          </a:bodyPr>
          <a:lstStyle>
            <a:lvl1pPr algn="l" defTabSz="914400" rtl="0" eaLnBrk="1" latinLnBrk="0" hangingPunct="1">
              <a:lnSpc>
                <a:spcPct val="90000"/>
              </a:lnSpc>
              <a:spcBef>
                <a:spcPct val="0"/>
              </a:spcBef>
              <a:buNone/>
              <a:defRPr sz="2000" b="0" kern="1200">
                <a:solidFill>
                  <a:schemeClr val="bg1"/>
                </a:solidFill>
                <a:latin typeface="Arial" panose="020B0604020202020204" pitchFamily="34" charset="0"/>
                <a:ea typeface="+mj-ea"/>
                <a:cs typeface="Arial" panose="020B0604020202020204" pitchFamily="34" charset="0"/>
              </a:defRPr>
            </a:lvl1pPr>
          </a:lstStyle>
          <a:p>
            <a:r>
              <a:rPr lang="en-GB" sz="2400" b="1" i="0" u="none" strike="noStrike" dirty="0">
                <a:effectLst/>
              </a:rPr>
              <a:t>Year </a:t>
            </a:r>
            <a:r>
              <a:rPr lang="en-GB" sz="2400" b="1" dirty="0"/>
              <a:t>1</a:t>
            </a:r>
            <a:r>
              <a:rPr lang="en-GB" sz="2400" b="1" i="0" u="none" strike="noStrike" dirty="0">
                <a:effectLst/>
              </a:rPr>
              <a:t>, Unit </a:t>
            </a:r>
            <a:r>
              <a:rPr lang="en-GB" sz="2400" b="1" dirty="0"/>
              <a:t>5</a:t>
            </a:r>
            <a:r>
              <a:rPr lang="en-GB" sz="2400" b="1" i="0" u="none" strike="noStrike" dirty="0">
                <a:effectLst/>
              </a:rPr>
              <a:t>, Learning Outcome 5</a:t>
            </a:r>
            <a:endParaRPr lang="en-GB" sz="2400" b="1" dirty="0"/>
          </a:p>
        </p:txBody>
      </p:sp>
      <p:graphicFrame>
        <p:nvGraphicFramePr>
          <p:cNvPr id="10" name="Table 10">
            <a:extLst>
              <a:ext uri="{FF2B5EF4-FFF2-40B4-BE49-F238E27FC236}">
                <a16:creationId xmlns:a16="http://schemas.microsoft.com/office/drawing/2014/main" id="{C8AEA980-8737-4C62-9C52-A5792F98577C}"/>
              </a:ext>
            </a:extLst>
          </p:cNvPr>
          <p:cNvGraphicFramePr>
            <a:graphicFrameLocks noGrp="1"/>
          </p:cNvGraphicFramePr>
          <p:nvPr>
            <p:extLst>
              <p:ext uri="{D42A27DB-BD31-4B8C-83A1-F6EECF244321}">
                <p14:modId xmlns:p14="http://schemas.microsoft.com/office/powerpoint/2010/main" val="645440342"/>
              </p:ext>
            </p:extLst>
          </p:nvPr>
        </p:nvGraphicFramePr>
        <p:xfrm>
          <a:off x="594008" y="1097546"/>
          <a:ext cx="11140162" cy="2180225"/>
        </p:xfrm>
        <a:graphic>
          <a:graphicData uri="http://schemas.openxmlformats.org/drawingml/2006/table">
            <a:tbl>
              <a:tblPr firstRow="1" bandRow="1">
                <a:tableStyleId>{5C22544A-7EE6-4342-B048-85BDC9FD1C3A}</a:tableStyleId>
              </a:tblPr>
              <a:tblGrid>
                <a:gridCol w="11140162">
                  <a:extLst>
                    <a:ext uri="{9D8B030D-6E8A-4147-A177-3AD203B41FA5}">
                      <a16:colId xmlns:a16="http://schemas.microsoft.com/office/drawing/2014/main" val="1060325041"/>
                    </a:ext>
                  </a:extLst>
                </a:gridCol>
              </a:tblGrid>
              <a:tr h="573094">
                <a:tc>
                  <a:txBody>
                    <a:bodyPr/>
                    <a:lstStyle/>
                    <a:p>
                      <a:pPr algn="l"/>
                      <a:r>
                        <a:rPr lang="en-GB" sz="2000" dirty="0">
                          <a:latin typeface="Arial" panose="020B0604020202020204" pitchFamily="34" charset="0"/>
                          <a:cs typeface="Arial" panose="020B0604020202020204" pitchFamily="34" charset="0"/>
                        </a:rPr>
                        <a:t>Learning Outcome 5</a:t>
                      </a:r>
                    </a:p>
                  </a:txBody>
                  <a:tcPr anchor="ctr">
                    <a:solidFill>
                      <a:srgbClr val="327473"/>
                    </a:solidFill>
                  </a:tcPr>
                </a:tc>
                <a:extLst>
                  <a:ext uri="{0D108BD9-81ED-4DB2-BD59-A6C34878D82A}">
                    <a16:rowId xmlns:a16="http://schemas.microsoft.com/office/drawing/2014/main" val="2928509842"/>
                  </a:ext>
                </a:extLst>
              </a:tr>
              <a:tr h="1607131">
                <a:tc>
                  <a:txBody>
                    <a:bodyPr/>
                    <a:lstStyle/>
                    <a:p>
                      <a:r>
                        <a:rPr lang="en-GB" sz="2400" b="1" dirty="0">
                          <a:solidFill>
                            <a:schemeClr val="tx1">
                              <a:lumMod val="65000"/>
                              <a:lumOff val="35000"/>
                            </a:schemeClr>
                          </a:solidFill>
                          <a:latin typeface="Arial" panose="020B0604020202020204" pitchFamily="34" charset="0"/>
                          <a:cs typeface="Arial" panose="020B0604020202020204" pitchFamily="34" charset="0"/>
                        </a:rPr>
                        <a:t>Pupils explain where 6, 7, 9 and 9 lie on a number line</a:t>
                      </a:r>
                    </a:p>
                  </a:txBody>
                  <a:tcPr anchor="ctr">
                    <a:solidFill>
                      <a:srgbClr val="E5F3F2"/>
                    </a:solidFill>
                  </a:tcPr>
                </a:tc>
                <a:extLst>
                  <a:ext uri="{0D108BD9-81ED-4DB2-BD59-A6C34878D82A}">
                    <a16:rowId xmlns:a16="http://schemas.microsoft.com/office/drawing/2014/main" val="3470628804"/>
                  </a:ext>
                </a:extLst>
              </a:tr>
            </a:tbl>
          </a:graphicData>
        </a:graphic>
      </p:graphicFrame>
      <p:sp>
        <p:nvSpPr>
          <p:cNvPr id="22" name="Action Button: Return 21">
            <a:hlinkClick r:id="rId3" action="ppaction://hlinksldjump" highlightClick="1"/>
            <a:extLst>
              <a:ext uri="{FF2B5EF4-FFF2-40B4-BE49-F238E27FC236}">
                <a16:creationId xmlns:a16="http://schemas.microsoft.com/office/drawing/2014/main" id="{37C1F079-333D-4AA5-AA56-8834EDED5F86}"/>
              </a:ext>
            </a:extLst>
          </p:cNvPr>
          <p:cNvSpPr/>
          <p:nvPr/>
        </p:nvSpPr>
        <p:spPr>
          <a:xfrm>
            <a:off x="594008" y="5996350"/>
            <a:ext cx="360000" cy="360000"/>
          </a:xfrm>
          <a:prstGeom prst="actionButtonReturn">
            <a:avLst/>
          </a:prstGeom>
          <a:solidFill>
            <a:srgbClr val="327473"/>
          </a:solid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endParaRPr lang="en-GB" sz="1400" b="1" dirty="0">
              <a:solidFill>
                <a:schemeClr val="tx1">
                  <a:lumMod val="65000"/>
                  <a:lumOff val="35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639459204"/>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DEFEC091-CFB1-4B3E-9A93-3CEE3D8156AB}"/>
              </a:ext>
            </a:extLst>
          </p:cNvPr>
          <p:cNvSpPr>
            <a:spLocks noGrp="1"/>
          </p:cNvSpPr>
          <p:nvPr>
            <p:ph type="title"/>
          </p:nvPr>
        </p:nvSpPr>
        <p:spPr/>
        <p:txBody>
          <a:bodyPr>
            <a:noAutofit/>
          </a:bodyPr>
          <a:lstStyle/>
          <a:p>
            <a:r>
              <a:rPr lang="en-GB" dirty="0"/>
              <a:t>Year 1, Unit 5, Learning Outcome 5</a:t>
            </a:r>
          </a:p>
        </p:txBody>
      </p:sp>
      <p:sp>
        <p:nvSpPr>
          <p:cNvPr id="2" name="Footer Placeholder 1">
            <a:extLst>
              <a:ext uri="{FF2B5EF4-FFF2-40B4-BE49-F238E27FC236}">
                <a16:creationId xmlns:a16="http://schemas.microsoft.com/office/drawing/2014/main" id="{AB37683F-0761-4A3E-8B98-0F1BCFD0665A}"/>
              </a:ext>
            </a:extLst>
          </p:cNvPr>
          <p:cNvSpPr>
            <a:spLocks noGrp="1"/>
          </p:cNvSpPr>
          <p:nvPr>
            <p:ph type="ftr" sz="quarter" idx="11"/>
          </p:nvPr>
        </p:nvSpPr>
        <p:spPr/>
        <p:txBody>
          <a:bodyPr/>
          <a:lstStyle/>
          <a:p>
            <a:pPr>
              <a:defRPr/>
            </a:pPr>
            <a:r>
              <a:rPr lang="en-GB"/>
              <a:t>Curriculum Prioritisation for Primary Maths</a:t>
            </a:r>
            <a:endParaRPr lang="en-GB" dirty="0"/>
          </a:p>
        </p:txBody>
      </p:sp>
      <p:pic>
        <p:nvPicPr>
          <p:cNvPr id="7" name="Picture Placeholder 6" descr="A picture containing graphical user interface&#10;&#10;Description automatically generated">
            <a:extLst>
              <a:ext uri="{FF2B5EF4-FFF2-40B4-BE49-F238E27FC236}">
                <a16:creationId xmlns:a16="http://schemas.microsoft.com/office/drawing/2014/main" id="{72EE9299-3E43-41C2-8C96-09A4D2AE8647}"/>
              </a:ext>
            </a:extLst>
          </p:cNvPr>
          <p:cNvPicPr>
            <a:picLocks noGrp="1" noChangeAspect="1"/>
          </p:cNvPicPr>
          <p:nvPr>
            <p:ph type="pic" sz="quarter" idx="12"/>
          </p:nvPr>
        </p:nvPicPr>
        <p:blipFill rotWithShape="1">
          <a:blip r:embed="rId3">
            <a:extLst>
              <a:ext uri="{28A0092B-C50C-407E-A947-70E740481C1C}">
                <a14:useLocalDpi xmlns:a14="http://schemas.microsoft.com/office/drawing/2010/main" val="0"/>
              </a:ext>
            </a:extLst>
          </a:blip>
          <a:srcRect t="222" b="222"/>
          <a:stretch>
            <a:fillRect/>
          </a:stretch>
        </p:blipFill>
        <p:spPr/>
      </p:pic>
      <p:sp>
        <p:nvSpPr>
          <p:cNvPr id="11" name="Content Placeholder 10">
            <a:extLst>
              <a:ext uri="{FF2B5EF4-FFF2-40B4-BE49-F238E27FC236}">
                <a16:creationId xmlns:a16="http://schemas.microsoft.com/office/drawing/2014/main" id="{318BEF09-7019-48B2-9AD9-C840302375DF}"/>
              </a:ext>
            </a:extLst>
          </p:cNvPr>
          <p:cNvSpPr>
            <a:spLocks noGrp="1"/>
          </p:cNvSpPr>
          <p:nvPr>
            <p:ph sz="half" idx="4294967295"/>
          </p:nvPr>
        </p:nvSpPr>
        <p:spPr>
          <a:xfrm>
            <a:off x="4514851" y="1063625"/>
            <a:ext cx="6886574" cy="4779963"/>
          </a:xfrm>
        </p:spPr>
        <p:txBody>
          <a:bodyPr>
            <a:normAutofit/>
          </a:bodyPr>
          <a:lstStyle/>
          <a:p>
            <a:pPr>
              <a:lnSpc>
                <a:spcPct val="120000"/>
              </a:lnSpc>
              <a:buClr>
                <a:srgbClr val="585858"/>
              </a:buClr>
            </a:pPr>
            <a:r>
              <a:rPr lang="en-GB" sz="2000" dirty="0"/>
              <a:t>Additional teacher guidance for this outcome should be read first and can be found in this segment of the NCETM Primary Mastery Professional Development Materials:</a:t>
            </a:r>
          </a:p>
          <a:p>
            <a:pPr>
              <a:lnSpc>
                <a:spcPct val="120000"/>
              </a:lnSpc>
              <a:buClr>
                <a:srgbClr val="585858"/>
              </a:buClr>
            </a:pPr>
            <a:r>
              <a:rPr lang="en-GB" sz="2000" dirty="0">
                <a:hlinkClick r:id="rId4"/>
              </a:rPr>
              <a:t>1.4 Composition of numbers: 6 to 10</a:t>
            </a:r>
            <a:endParaRPr lang="en-GB" sz="2000" dirty="0"/>
          </a:p>
          <a:p>
            <a:pPr>
              <a:lnSpc>
                <a:spcPct val="120000"/>
              </a:lnSpc>
              <a:buClr>
                <a:srgbClr val="585858"/>
              </a:buClr>
            </a:pPr>
            <a:r>
              <a:rPr lang="en-GB" sz="2000" dirty="0"/>
              <a:t>The spine materials are divided into ‘teaching points’ and ‘steps in learning’.</a:t>
            </a:r>
          </a:p>
          <a:p>
            <a:pPr>
              <a:lnSpc>
                <a:spcPct val="120000"/>
              </a:lnSpc>
              <a:buClr>
                <a:srgbClr val="585858"/>
              </a:buClr>
            </a:pPr>
            <a:endParaRPr lang="en-GB" dirty="0"/>
          </a:p>
        </p:txBody>
      </p:sp>
      <p:graphicFrame>
        <p:nvGraphicFramePr>
          <p:cNvPr id="3" name="Table 5">
            <a:extLst>
              <a:ext uri="{FF2B5EF4-FFF2-40B4-BE49-F238E27FC236}">
                <a16:creationId xmlns:a16="http://schemas.microsoft.com/office/drawing/2014/main" id="{A51A6EEA-CF4A-4608-9CE1-A42F1F524328}"/>
              </a:ext>
            </a:extLst>
          </p:cNvPr>
          <p:cNvGraphicFramePr>
            <a:graphicFrameLocks noGrp="1"/>
          </p:cNvGraphicFramePr>
          <p:nvPr>
            <p:extLst>
              <p:ext uri="{D42A27DB-BD31-4B8C-83A1-F6EECF244321}">
                <p14:modId xmlns:p14="http://schemas.microsoft.com/office/powerpoint/2010/main" val="2440850458"/>
              </p:ext>
            </p:extLst>
          </p:nvPr>
        </p:nvGraphicFramePr>
        <p:xfrm>
          <a:off x="4514850" y="4258491"/>
          <a:ext cx="6886575" cy="792480"/>
        </p:xfrm>
        <a:graphic>
          <a:graphicData uri="http://schemas.openxmlformats.org/drawingml/2006/table">
            <a:tbl>
              <a:tblPr firstRow="1" bandRow="1">
                <a:tableStyleId>{5C22544A-7EE6-4342-B048-85BDC9FD1C3A}</a:tableStyleId>
              </a:tblPr>
              <a:tblGrid>
                <a:gridCol w="2295525">
                  <a:extLst>
                    <a:ext uri="{9D8B030D-6E8A-4147-A177-3AD203B41FA5}">
                      <a16:colId xmlns:a16="http://schemas.microsoft.com/office/drawing/2014/main" val="507789682"/>
                    </a:ext>
                  </a:extLst>
                </a:gridCol>
                <a:gridCol w="2295525">
                  <a:extLst>
                    <a:ext uri="{9D8B030D-6E8A-4147-A177-3AD203B41FA5}">
                      <a16:colId xmlns:a16="http://schemas.microsoft.com/office/drawing/2014/main" val="1182114759"/>
                    </a:ext>
                  </a:extLst>
                </a:gridCol>
                <a:gridCol w="2295525">
                  <a:extLst>
                    <a:ext uri="{9D8B030D-6E8A-4147-A177-3AD203B41FA5}">
                      <a16:colId xmlns:a16="http://schemas.microsoft.com/office/drawing/2014/main" val="3138488680"/>
                    </a:ext>
                  </a:extLst>
                </a:gridCol>
              </a:tblGrid>
              <a:tr h="319314">
                <a:tc>
                  <a:txBody>
                    <a:bodyPr/>
                    <a:lstStyle/>
                    <a:p>
                      <a:pPr algn="ctr"/>
                      <a:r>
                        <a:rPr lang="en-GB" sz="2000" dirty="0">
                          <a:latin typeface="Arial" panose="020B0604020202020204" pitchFamily="34" charset="0"/>
                          <a:cs typeface="Arial" panose="020B0604020202020204" pitchFamily="34" charset="0"/>
                        </a:rPr>
                        <a:t>Teaching point</a:t>
                      </a:r>
                    </a:p>
                  </a:txBody>
                  <a:tcPr>
                    <a:solidFill>
                      <a:srgbClr val="327473"/>
                    </a:solidFill>
                  </a:tcPr>
                </a:tc>
                <a:tc>
                  <a:txBody>
                    <a:bodyPr/>
                    <a:lstStyle/>
                    <a:p>
                      <a:pPr algn="ctr"/>
                      <a:r>
                        <a:rPr lang="en-GB" sz="2000" dirty="0">
                          <a:latin typeface="Arial" panose="020B0604020202020204" pitchFamily="34" charset="0"/>
                          <a:cs typeface="Arial" panose="020B0604020202020204" pitchFamily="34" charset="0"/>
                        </a:rPr>
                        <a:t>Steps in learning</a:t>
                      </a:r>
                    </a:p>
                  </a:txBody>
                  <a:tcPr>
                    <a:solidFill>
                      <a:srgbClr val="327473"/>
                    </a:solidFill>
                  </a:tcPr>
                </a:tc>
                <a:tc>
                  <a:txBody>
                    <a:bodyPr/>
                    <a:lstStyle/>
                    <a:p>
                      <a:pPr algn="ctr"/>
                      <a:r>
                        <a:rPr lang="en-GB" sz="2000" dirty="0">
                          <a:latin typeface="Arial" panose="020B0604020202020204" pitchFamily="34" charset="0"/>
                          <a:cs typeface="Arial" panose="020B0604020202020204" pitchFamily="34" charset="0"/>
                        </a:rPr>
                        <a:t>Pages</a:t>
                      </a:r>
                    </a:p>
                  </a:txBody>
                  <a:tcPr>
                    <a:solidFill>
                      <a:srgbClr val="327473"/>
                    </a:solidFill>
                  </a:tcPr>
                </a:tc>
                <a:extLst>
                  <a:ext uri="{0D108BD9-81ED-4DB2-BD59-A6C34878D82A}">
                    <a16:rowId xmlns:a16="http://schemas.microsoft.com/office/drawing/2014/main" val="801449848"/>
                  </a:ext>
                </a:extLst>
              </a:tr>
              <a:tr h="319314">
                <a:tc>
                  <a:txBody>
                    <a:bodyPr/>
                    <a:lstStyle/>
                    <a:p>
                      <a:pPr algn="ctr"/>
                      <a:r>
                        <a:rPr lang="en-GB" sz="2000" dirty="0">
                          <a:solidFill>
                            <a:schemeClr val="tx1">
                              <a:lumMod val="65000"/>
                              <a:lumOff val="35000"/>
                            </a:schemeClr>
                          </a:solidFill>
                          <a:latin typeface="Arial" panose="020B0604020202020204" pitchFamily="34" charset="0"/>
                          <a:cs typeface="Arial" panose="020B0604020202020204" pitchFamily="34" charset="0"/>
                        </a:rPr>
                        <a:t>2</a:t>
                      </a:r>
                    </a:p>
                  </a:txBody>
                  <a:tcPr>
                    <a:solidFill>
                      <a:srgbClr val="E5F3F2"/>
                    </a:solidFill>
                  </a:tcPr>
                </a:tc>
                <a:tc>
                  <a:txBody>
                    <a:bodyPr/>
                    <a:lstStyle/>
                    <a:p>
                      <a:pPr algn="ctr"/>
                      <a:r>
                        <a:rPr lang="en-GB" sz="2000" dirty="0">
                          <a:solidFill>
                            <a:schemeClr val="tx1">
                              <a:lumMod val="65000"/>
                              <a:lumOff val="35000"/>
                            </a:schemeClr>
                          </a:solidFill>
                          <a:latin typeface="Arial" panose="020B0604020202020204" pitchFamily="34" charset="0"/>
                          <a:cs typeface="Arial" panose="020B0604020202020204" pitchFamily="34" charset="0"/>
                        </a:rPr>
                        <a:t>2:1-2:6</a:t>
                      </a:r>
                    </a:p>
                  </a:txBody>
                  <a:tcPr>
                    <a:solidFill>
                      <a:srgbClr val="E5F3F2"/>
                    </a:solidFill>
                  </a:tcPr>
                </a:tc>
                <a:tc>
                  <a:txBody>
                    <a:bodyPr/>
                    <a:lstStyle/>
                    <a:p>
                      <a:pPr algn="ctr"/>
                      <a:r>
                        <a:rPr lang="en-GB" sz="2000" dirty="0">
                          <a:solidFill>
                            <a:schemeClr val="tx1">
                              <a:lumMod val="65000"/>
                              <a:lumOff val="35000"/>
                            </a:schemeClr>
                          </a:solidFill>
                          <a:latin typeface="Arial" panose="020B0604020202020204" pitchFamily="34" charset="0"/>
                          <a:cs typeface="Arial" panose="020B0604020202020204" pitchFamily="34" charset="0"/>
                        </a:rPr>
                        <a:t>11-13</a:t>
                      </a:r>
                    </a:p>
                  </a:txBody>
                  <a:tcPr>
                    <a:solidFill>
                      <a:srgbClr val="E5F3F2"/>
                    </a:solidFill>
                  </a:tcPr>
                </a:tc>
                <a:extLst>
                  <a:ext uri="{0D108BD9-81ED-4DB2-BD59-A6C34878D82A}">
                    <a16:rowId xmlns:a16="http://schemas.microsoft.com/office/drawing/2014/main" val="1814327038"/>
                  </a:ext>
                </a:extLst>
              </a:tr>
            </a:tbl>
          </a:graphicData>
        </a:graphic>
      </p:graphicFrame>
      <p:sp>
        <p:nvSpPr>
          <p:cNvPr id="8" name="Action Button: Return 7">
            <a:hlinkClick r:id="rId5" action="ppaction://hlinksldjump" highlightClick="1"/>
            <a:extLst>
              <a:ext uri="{FF2B5EF4-FFF2-40B4-BE49-F238E27FC236}">
                <a16:creationId xmlns:a16="http://schemas.microsoft.com/office/drawing/2014/main" id="{9FCE8D4B-D7AC-4743-9B87-FF4C5540826F}"/>
              </a:ext>
            </a:extLst>
          </p:cNvPr>
          <p:cNvSpPr/>
          <p:nvPr/>
        </p:nvSpPr>
        <p:spPr>
          <a:xfrm>
            <a:off x="594008" y="5996350"/>
            <a:ext cx="360000" cy="360000"/>
          </a:xfrm>
          <a:prstGeom prst="actionButtonReturn">
            <a:avLst/>
          </a:prstGeom>
          <a:solidFill>
            <a:srgbClr val="327473"/>
          </a:solid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endParaRPr lang="en-GB" sz="1400" b="1" dirty="0">
              <a:solidFill>
                <a:schemeClr val="tx1">
                  <a:lumMod val="65000"/>
                  <a:lumOff val="35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97848826"/>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p:txBody>
          <a:bodyPr/>
          <a:lstStyle/>
          <a:p>
            <a:r>
              <a:rPr lang="en-GB" dirty="0"/>
              <a:t>1.4 Composition: 6–10 – step 2:2</a:t>
            </a:r>
          </a:p>
        </p:txBody>
      </p:sp>
      <p:pic>
        <p:nvPicPr>
          <p:cNvPr id="5" name="Picture 4">
            <a:extLst>
              <a:ext uri="{FF2B5EF4-FFF2-40B4-BE49-F238E27FC236}">
                <a16:creationId xmlns:a16="http://schemas.microsoft.com/office/drawing/2014/main" id="{90EB8906-5F55-4396-89A9-C8D8E3B85DEA}"/>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a:stretch/>
        </p:blipFill>
        <p:spPr>
          <a:xfrm>
            <a:off x="3028456" y="2755636"/>
            <a:ext cx="691280" cy="529348"/>
          </a:xfrm>
          <a:prstGeom prst="rect">
            <a:avLst/>
          </a:prstGeom>
        </p:spPr>
      </p:pic>
      <p:pic>
        <p:nvPicPr>
          <p:cNvPr id="14" name="Picture 13">
            <a:extLst>
              <a:ext uri="{FF2B5EF4-FFF2-40B4-BE49-F238E27FC236}">
                <a16:creationId xmlns:a16="http://schemas.microsoft.com/office/drawing/2014/main" id="{C449C929-95E5-4FD4-A779-B08C4D8422D4}"/>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t="-5018" r="-4153"/>
          <a:stretch/>
        </p:blipFill>
        <p:spPr>
          <a:xfrm>
            <a:off x="8472264" y="2755636"/>
            <a:ext cx="720080" cy="529348"/>
          </a:xfrm>
          <a:prstGeom prst="rect">
            <a:avLst/>
          </a:prstGeom>
        </p:spPr>
      </p:pic>
      <p:sp>
        <p:nvSpPr>
          <p:cNvPr id="7" name="Rectangle: Rounded Corners 6">
            <a:extLst>
              <a:ext uri="{FF2B5EF4-FFF2-40B4-BE49-F238E27FC236}">
                <a16:creationId xmlns:a16="http://schemas.microsoft.com/office/drawing/2014/main" id="{1E7FD171-2158-4449-A42E-1C07C857A6D2}"/>
              </a:ext>
            </a:extLst>
          </p:cNvPr>
          <p:cNvSpPr/>
          <p:nvPr/>
        </p:nvSpPr>
        <p:spPr bwMode="auto">
          <a:xfrm>
            <a:off x="2874000" y="2564904"/>
            <a:ext cx="6480720" cy="864096"/>
          </a:xfrm>
          <a:prstGeom prst="roundRect">
            <a:avLst/>
          </a:prstGeom>
          <a:noFill/>
          <a:ln>
            <a:solidFill>
              <a:srgbClr val="82CBDD"/>
            </a:solidFill>
          </a:ln>
        </p:spPr>
        <p:style>
          <a:lnRef idx="2">
            <a:schemeClr val="accent1"/>
          </a:lnRef>
          <a:fillRef idx="1">
            <a:schemeClr val="lt1"/>
          </a:fillRef>
          <a:effectRef idx="0">
            <a:schemeClr val="accent1"/>
          </a:effectRef>
          <a:fontRef idx="minor">
            <a:schemeClr val="dk1"/>
          </a:fontRef>
        </p:style>
        <p:txBody>
          <a:bodyPr vert="horz" wrap="square" lIns="91440" tIns="45720" rIns="91440" bIns="45720" numCol="1" rtlCol="0" anchor="t" anchorCtr="0" compatLnSpc="1">
            <a:prstTxWarp prst="textNoShape">
              <a:avLst/>
            </a:prstTxWarp>
          </a:bodyPr>
          <a:lstStyle/>
          <a:p>
            <a:pPr marL="742950" indent="-285750" fontAlgn="base">
              <a:spcBef>
                <a:spcPct val="20000"/>
              </a:spcBef>
              <a:spcAft>
                <a:spcPct val="0"/>
              </a:spcAft>
              <a:buClr>
                <a:srgbClr val="00628C"/>
              </a:buClr>
              <a:buFont typeface="Arial" charset="0"/>
              <a:buChar char="●"/>
            </a:pPr>
            <a:endParaRPr lang="en-GB" sz="2800">
              <a:solidFill>
                <a:srgbClr val="000000"/>
              </a:solidFill>
              <a:latin typeface="Arial" charset="0"/>
            </a:endParaRPr>
          </a:p>
        </p:txBody>
      </p:sp>
      <p:pic>
        <p:nvPicPr>
          <p:cNvPr id="15" name="Picture 14">
            <a:extLst>
              <a:ext uri="{FF2B5EF4-FFF2-40B4-BE49-F238E27FC236}">
                <a16:creationId xmlns:a16="http://schemas.microsoft.com/office/drawing/2014/main" id="{1DD2D1F0-423C-4D65-9763-BA288B6DC73B}"/>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t="-5018"/>
          <a:stretch/>
        </p:blipFill>
        <p:spPr>
          <a:xfrm>
            <a:off x="5646308" y="4437112"/>
            <a:ext cx="936104" cy="529348"/>
          </a:xfrm>
          <a:prstGeom prst="rect">
            <a:avLst/>
          </a:prstGeom>
        </p:spPr>
      </p:pic>
      <p:sp>
        <p:nvSpPr>
          <p:cNvPr id="21" name="TextBox 20">
            <a:extLst>
              <a:ext uri="{FF2B5EF4-FFF2-40B4-BE49-F238E27FC236}">
                <a16:creationId xmlns:a16="http://schemas.microsoft.com/office/drawing/2014/main" id="{0B995D52-0C96-4EEB-8220-40D4CDF310C3}"/>
              </a:ext>
            </a:extLst>
          </p:cNvPr>
          <p:cNvSpPr txBox="1"/>
          <p:nvPr/>
        </p:nvSpPr>
        <p:spPr bwMode="auto">
          <a:xfrm>
            <a:off x="6414768" y="4446001"/>
            <a:ext cx="335288" cy="461665"/>
          </a:xfrm>
          <a:prstGeom prst="rect">
            <a:avLst/>
          </a:prstGeom>
          <a:solidFill>
            <a:schemeClr val="bg1"/>
          </a:solidFill>
          <a:ln>
            <a:noFill/>
          </a:ln>
          <a:extLst>
            <a:ext uri="{FAA26D3D-D897-4be2-8F04-BA451C77F1D7}">
              <ma14:placeholderFlag xmlns:ma14="http://schemas.microsoft.com/office/mac/drawingml/2011/main" xmlns="" val="1"/>
            </a:ext>
          </a:extLst>
        </p:spPr>
        <p:txBody>
          <a:bodyPr vert="horz" wrap="square" lIns="91440" tIns="45720" rIns="91440" bIns="45720" numCol="1" rtlCol="0" anchor="ctr" anchorCtr="0" compatLnSpc="1">
            <a:prstTxWarp prst="textNoShape">
              <a:avLst/>
            </a:prstTxWarp>
            <a:spAutoFit/>
          </a:bodyPr>
          <a:lstStyle/>
          <a:p>
            <a:pPr algn="ctr" fontAlgn="base">
              <a:spcBef>
                <a:spcPct val="20000"/>
              </a:spcBef>
              <a:spcAft>
                <a:spcPct val="0"/>
              </a:spcAft>
              <a:buClr>
                <a:srgbClr val="82CBDD"/>
              </a:buClr>
            </a:pPr>
            <a:r>
              <a:rPr lang="en-GB" sz="2400" dirty="0">
                <a:solidFill>
                  <a:srgbClr val="000000"/>
                </a:solidFill>
                <a:latin typeface="Myriad Pro Semibold" charset="0"/>
                <a:ea typeface="Myriad Pro Semibold" charset="0"/>
                <a:cs typeface="Myriad Pro Semibold" charset="0"/>
              </a:rPr>
              <a:t>?</a:t>
            </a:r>
          </a:p>
        </p:txBody>
      </p:sp>
      <p:pic>
        <p:nvPicPr>
          <p:cNvPr id="9" name="Picture 8">
            <a:extLst>
              <a:ext uri="{FF2B5EF4-FFF2-40B4-BE49-F238E27FC236}">
                <a16:creationId xmlns:a16="http://schemas.microsoft.com/office/drawing/2014/main" id="{8ABC1D9E-1755-49CA-8078-F64B3746E8B1}"/>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747608" y="4464000"/>
            <a:ext cx="636424" cy="444400"/>
          </a:xfrm>
          <a:prstGeom prst="rect">
            <a:avLst/>
          </a:prstGeom>
        </p:spPr>
      </p:pic>
    </p:spTree>
    <p:extLst>
      <p:ext uri="{BB962C8B-B14F-4D97-AF65-F5344CB8AC3E}">
        <p14:creationId xmlns:p14="http://schemas.microsoft.com/office/powerpoint/2010/main" val="34912799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4" presetClass="path" presetSubtype="0" accel="50000" decel="50000" fill="hold" nodeType="clickEffect">
                                  <p:stCondLst>
                                    <p:cond delay="0"/>
                                  </p:stCondLst>
                                  <p:childTnLst>
                                    <p:animMotion origin="layout" path="M -2.97071E-17 -7.40741E-7 L -0.12187 -0.2507 " pathEditMode="relative" rAng="0" ptsTypes="AA">
                                      <p:cBhvr>
                                        <p:cTn id="6" dur="1000" fill="hold"/>
                                        <p:tgtEl>
                                          <p:spTgt spid="15"/>
                                        </p:tgtEl>
                                        <p:attrNameLst>
                                          <p:attrName>ppt_x</p:attrName>
                                          <p:attrName>ppt_y</p:attrName>
                                        </p:attrNameLst>
                                      </p:cBhvr>
                                      <p:rCtr x="-6029" y="-12801"/>
                                    </p:animMotion>
                                  </p:childTnLst>
                                </p:cTn>
                              </p:par>
                              <p:par>
                                <p:cTn id="7" presetID="10" presetClass="exit" presetSubtype="0" fill="hold" grpId="0" nodeType="withEffect">
                                  <p:stCondLst>
                                    <p:cond delay="0"/>
                                  </p:stCondLst>
                                  <p:childTnLst>
                                    <p:animEffect transition="out" filter="fade">
                                      <p:cBhvr>
                                        <p:cTn id="8" dur="500"/>
                                        <p:tgtEl>
                                          <p:spTgt spid="21"/>
                                        </p:tgtEl>
                                      </p:cBhvr>
                                    </p:animEffect>
                                    <p:set>
                                      <p:cBhvr>
                                        <p:cTn id="9" dur="1" fill="hold">
                                          <p:stCondLst>
                                            <p:cond delay="499"/>
                                          </p:stCondLst>
                                        </p:cTn>
                                        <p:tgtEl>
                                          <p:spTgt spid="21"/>
                                        </p:tgtEl>
                                        <p:attrNameLst>
                                          <p:attrName>style.visibility</p:attrName>
                                        </p:attrNameLst>
                                      </p:cBhvr>
                                      <p:to>
                                        <p:strVal val="hidden"/>
                                      </p:to>
                                    </p:set>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nodeType="clickEffect">
                                  <p:stCondLst>
                                    <p:cond delay="0"/>
                                  </p:stCondLst>
                                  <p:childTnLst>
                                    <p:set>
                                      <p:cBhvr>
                                        <p:cTn id="13" dur="1" fill="hold">
                                          <p:stCondLst>
                                            <p:cond delay="0"/>
                                          </p:stCondLst>
                                        </p:cTn>
                                        <p:tgtEl>
                                          <p:spTgt spid="9"/>
                                        </p:tgtEl>
                                        <p:attrNameLst>
                                          <p:attrName>style.visibility</p:attrName>
                                        </p:attrNameLst>
                                      </p:cBhvr>
                                      <p:to>
                                        <p:strVal val="visible"/>
                                      </p:to>
                                    </p:set>
                                    <p:animEffect transition="in" filter="fade">
                                      <p:cBhvr>
                                        <p:cTn id="14" dur="500"/>
                                        <p:tgtEl>
                                          <p:spTgt spid="9"/>
                                        </p:tgtEl>
                                      </p:cBhvr>
                                    </p:animEffect>
                                  </p:childTnLst>
                                </p:cTn>
                              </p:par>
                              <p:par>
                                <p:cTn id="15" presetID="10" presetClass="entr" presetSubtype="0" fill="hold" grpId="1" nodeType="withEffect">
                                  <p:stCondLst>
                                    <p:cond delay="0"/>
                                  </p:stCondLst>
                                  <p:childTnLst>
                                    <p:set>
                                      <p:cBhvr>
                                        <p:cTn id="16" dur="1" fill="hold">
                                          <p:stCondLst>
                                            <p:cond delay="0"/>
                                          </p:stCondLst>
                                        </p:cTn>
                                        <p:tgtEl>
                                          <p:spTgt spid="21"/>
                                        </p:tgtEl>
                                        <p:attrNameLst>
                                          <p:attrName>style.visibility</p:attrName>
                                        </p:attrNameLst>
                                      </p:cBhvr>
                                      <p:to>
                                        <p:strVal val="visible"/>
                                      </p:to>
                                    </p:set>
                                    <p:animEffect transition="in" filter="fade">
                                      <p:cBhvr>
                                        <p:cTn id="17" dur="500"/>
                                        <p:tgtEl>
                                          <p:spTgt spid="21"/>
                                        </p:tgtEl>
                                      </p:cBhvr>
                                    </p:animEffect>
                                  </p:childTnLst>
                                </p:cTn>
                              </p:par>
                            </p:childTnLst>
                          </p:cTn>
                        </p:par>
                      </p:childTnLst>
                    </p:cTn>
                  </p:par>
                  <p:par>
                    <p:cTn id="18" fill="hold">
                      <p:stCondLst>
                        <p:cond delay="indefinite"/>
                      </p:stCondLst>
                      <p:childTnLst>
                        <p:par>
                          <p:cTn id="19" fill="hold">
                            <p:stCondLst>
                              <p:cond delay="0"/>
                            </p:stCondLst>
                            <p:childTnLst>
                              <p:par>
                                <p:cTn id="20" presetID="56" presetClass="path" presetSubtype="0" accel="50000" decel="50000" fill="hold" nodeType="clickEffect">
                                  <p:stCondLst>
                                    <p:cond delay="0"/>
                                  </p:stCondLst>
                                  <p:childTnLst>
                                    <p:animMotion origin="layout" path="M 3.95833E-6 -0.00555 L 0.12799 -0.24629 " pathEditMode="relative" rAng="0" ptsTypes="AA">
                                      <p:cBhvr>
                                        <p:cTn id="21" dur="1000" fill="hold"/>
                                        <p:tgtEl>
                                          <p:spTgt spid="9"/>
                                        </p:tgtEl>
                                        <p:attrNameLst>
                                          <p:attrName>ppt_x</p:attrName>
                                          <p:attrName>ppt_y</p:attrName>
                                        </p:attrNameLst>
                                      </p:cBhvr>
                                      <p:rCtr x="6393" y="-12037"/>
                                    </p:animMotion>
                                  </p:childTnLst>
                                </p:cTn>
                              </p:par>
                              <p:par>
                                <p:cTn id="22" presetID="10" presetClass="exit" presetSubtype="0" fill="hold" grpId="2" nodeType="withEffect">
                                  <p:stCondLst>
                                    <p:cond delay="0"/>
                                  </p:stCondLst>
                                  <p:childTnLst>
                                    <p:animEffect transition="out" filter="fade">
                                      <p:cBhvr>
                                        <p:cTn id="23" dur="500"/>
                                        <p:tgtEl>
                                          <p:spTgt spid="21"/>
                                        </p:tgtEl>
                                      </p:cBhvr>
                                    </p:animEffect>
                                    <p:set>
                                      <p:cBhvr>
                                        <p:cTn id="24" dur="1" fill="hold">
                                          <p:stCondLst>
                                            <p:cond delay="499"/>
                                          </p:stCondLst>
                                        </p:cTn>
                                        <p:tgtEl>
                                          <p:spTgt spid="21"/>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21" grpId="1" animBg="1"/>
      <p:bldP spid="21" grpId="2" animBg="1"/>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p:txBody>
          <a:bodyPr/>
          <a:lstStyle/>
          <a:p>
            <a:r>
              <a:rPr lang="en-GB" dirty="0"/>
              <a:t>1.4 Composition: 6–10 – step 2:3</a:t>
            </a:r>
          </a:p>
        </p:txBody>
      </p:sp>
      <p:pic>
        <p:nvPicPr>
          <p:cNvPr id="5" name="Picture 4">
            <a:extLst>
              <a:ext uri="{FF2B5EF4-FFF2-40B4-BE49-F238E27FC236}">
                <a16:creationId xmlns:a16="http://schemas.microsoft.com/office/drawing/2014/main" id="{B4A1D9B9-D1CD-4501-B079-B7AD1BDDCFD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496000" y="3196800"/>
            <a:ext cx="7166332" cy="654658"/>
          </a:xfrm>
          <a:prstGeom prst="rect">
            <a:avLst/>
          </a:prstGeom>
        </p:spPr>
      </p:pic>
    </p:spTree>
    <p:extLst>
      <p:ext uri="{BB962C8B-B14F-4D97-AF65-F5344CB8AC3E}">
        <p14:creationId xmlns:p14="http://schemas.microsoft.com/office/powerpoint/2010/main" val="2060587741"/>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p:txBody>
          <a:bodyPr/>
          <a:lstStyle/>
          <a:p>
            <a:r>
              <a:rPr lang="en-GB" dirty="0"/>
              <a:t>1.4 Composition: 6–10 – step 2:4</a:t>
            </a:r>
          </a:p>
        </p:txBody>
      </p:sp>
      <p:pic>
        <p:nvPicPr>
          <p:cNvPr id="4" name="Picture 3">
            <a:extLst>
              <a:ext uri="{FF2B5EF4-FFF2-40B4-BE49-F238E27FC236}">
                <a16:creationId xmlns:a16="http://schemas.microsoft.com/office/drawing/2014/main" id="{FAD248F4-87D4-4133-863B-9A7F184A3328}"/>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a:stretch/>
        </p:blipFill>
        <p:spPr>
          <a:xfrm>
            <a:off x="2495600" y="3197005"/>
            <a:ext cx="7166332" cy="618656"/>
          </a:xfrm>
          <a:prstGeom prst="rect">
            <a:avLst/>
          </a:prstGeom>
        </p:spPr>
      </p:pic>
      <p:pic>
        <p:nvPicPr>
          <p:cNvPr id="11" name="Picture 10">
            <a:extLst>
              <a:ext uri="{FF2B5EF4-FFF2-40B4-BE49-F238E27FC236}">
                <a16:creationId xmlns:a16="http://schemas.microsoft.com/office/drawing/2014/main" id="{6D18D259-6C0D-4792-946A-9CFBF6D055A7}"/>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b="-9991"/>
          <a:stretch/>
        </p:blipFill>
        <p:spPr>
          <a:xfrm>
            <a:off x="4439993" y="3921058"/>
            <a:ext cx="672059" cy="588063"/>
          </a:xfrm>
          <a:prstGeom prst="rect">
            <a:avLst/>
          </a:prstGeom>
        </p:spPr>
      </p:pic>
      <p:pic>
        <p:nvPicPr>
          <p:cNvPr id="12" name="Picture 11">
            <a:extLst>
              <a:ext uri="{FF2B5EF4-FFF2-40B4-BE49-F238E27FC236}">
                <a16:creationId xmlns:a16="http://schemas.microsoft.com/office/drawing/2014/main" id="{B008A238-2FFC-4A0F-AB21-A61510888099}"/>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b="-9991"/>
          <a:stretch/>
        </p:blipFill>
        <p:spPr>
          <a:xfrm>
            <a:off x="5278853" y="3921058"/>
            <a:ext cx="587998" cy="588063"/>
          </a:xfrm>
          <a:prstGeom prst="rect">
            <a:avLst/>
          </a:prstGeom>
        </p:spPr>
      </p:pic>
      <p:pic>
        <p:nvPicPr>
          <p:cNvPr id="13" name="Picture 12">
            <a:extLst>
              <a:ext uri="{FF2B5EF4-FFF2-40B4-BE49-F238E27FC236}">
                <a16:creationId xmlns:a16="http://schemas.microsoft.com/office/drawing/2014/main" id="{764FF235-D296-45AB-9DD2-A69A9D430FD1}"/>
              </a:ext>
            </a:extLst>
          </p:cNvPr>
          <p:cNvPicPr>
            <a:picLocks noChangeAspect="1"/>
          </p:cNvPicPr>
          <p:nvPr/>
        </p:nvPicPr>
        <p:blipFill rotWithShape="1">
          <a:blip r:embed="rId6" cstate="print">
            <a:extLst>
              <a:ext uri="{28A0092B-C50C-407E-A947-70E740481C1C}">
                <a14:useLocalDpi xmlns:a14="http://schemas.microsoft.com/office/drawing/2010/main" val="0"/>
              </a:ext>
            </a:extLst>
          </a:blip>
          <a:srcRect b="-9991"/>
          <a:stretch/>
        </p:blipFill>
        <p:spPr>
          <a:xfrm>
            <a:off x="6214957" y="3921058"/>
            <a:ext cx="587998" cy="588063"/>
          </a:xfrm>
          <a:prstGeom prst="rect">
            <a:avLst/>
          </a:prstGeom>
        </p:spPr>
      </p:pic>
      <p:sp>
        <p:nvSpPr>
          <p:cNvPr id="16" name="TextBox 15">
            <a:extLst>
              <a:ext uri="{FF2B5EF4-FFF2-40B4-BE49-F238E27FC236}">
                <a16:creationId xmlns:a16="http://schemas.microsoft.com/office/drawing/2014/main" id="{0081EFD5-C87F-48D1-BDAA-441A48AF0F0C}"/>
              </a:ext>
            </a:extLst>
          </p:cNvPr>
          <p:cNvSpPr txBox="1"/>
          <p:nvPr/>
        </p:nvSpPr>
        <p:spPr bwMode="auto">
          <a:xfrm>
            <a:off x="3107992" y="3417819"/>
            <a:ext cx="335288" cy="461665"/>
          </a:xfrm>
          <a:prstGeom prst="rect">
            <a:avLst/>
          </a:prstGeom>
          <a:noFill/>
          <a:ln>
            <a:noFill/>
          </a:ln>
          <a:extLst>
            <a:ext uri="{FAA26D3D-D897-4be2-8F04-BA451C77F1D7}">
              <ma14:placeholderFlag xmlns:ma14="http://schemas.microsoft.com/office/mac/drawingml/2011/main" xmlns="" val="1"/>
            </a:ext>
          </a:extLst>
        </p:spPr>
        <p:txBody>
          <a:bodyPr vert="horz" wrap="square" lIns="91440" tIns="45720" rIns="91440" bIns="45720" numCol="1" rtlCol="0" anchor="t" anchorCtr="0" compatLnSpc="1">
            <a:prstTxWarp prst="textNoShape">
              <a:avLst/>
            </a:prstTxWarp>
            <a:spAutoFit/>
          </a:bodyPr>
          <a:lstStyle/>
          <a:p>
            <a:pPr algn="ctr" fontAlgn="base">
              <a:spcBef>
                <a:spcPct val="20000"/>
              </a:spcBef>
              <a:spcAft>
                <a:spcPct val="0"/>
              </a:spcAft>
              <a:buClr>
                <a:srgbClr val="82CBDD"/>
              </a:buClr>
            </a:pPr>
            <a:r>
              <a:rPr lang="en-GB" sz="2400" dirty="0">
                <a:solidFill>
                  <a:srgbClr val="000000"/>
                </a:solidFill>
                <a:latin typeface="Myriad Pro Semibold" charset="0"/>
                <a:ea typeface="Myriad Pro Semibold" charset="0"/>
                <a:cs typeface="Myriad Pro Semibold" charset="0"/>
              </a:rPr>
              <a:t>1</a:t>
            </a:r>
          </a:p>
        </p:txBody>
      </p:sp>
      <p:sp>
        <p:nvSpPr>
          <p:cNvPr id="17" name="TextBox 16">
            <a:extLst>
              <a:ext uri="{FF2B5EF4-FFF2-40B4-BE49-F238E27FC236}">
                <a16:creationId xmlns:a16="http://schemas.microsoft.com/office/drawing/2014/main" id="{CF6076BA-46C6-4169-B8A1-ABE96CDE7C70}"/>
              </a:ext>
            </a:extLst>
          </p:cNvPr>
          <p:cNvSpPr txBox="1"/>
          <p:nvPr/>
        </p:nvSpPr>
        <p:spPr bwMode="auto">
          <a:xfrm>
            <a:off x="3806392" y="3421633"/>
            <a:ext cx="335288" cy="461665"/>
          </a:xfrm>
          <a:prstGeom prst="rect">
            <a:avLst/>
          </a:prstGeom>
          <a:noFill/>
          <a:ln>
            <a:noFill/>
          </a:ln>
          <a:extLst>
            <a:ext uri="{FAA26D3D-D897-4be2-8F04-BA451C77F1D7}">
              <ma14:placeholderFlag xmlns:ma14="http://schemas.microsoft.com/office/mac/drawingml/2011/main" xmlns="" val="1"/>
            </a:ext>
          </a:extLst>
        </p:spPr>
        <p:txBody>
          <a:bodyPr vert="horz" wrap="square" lIns="91440" tIns="45720" rIns="91440" bIns="45720" numCol="1" rtlCol="0" anchor="t" anchorCtr="0" compatLnSpc="1">
            <a:prstTxWarp prst="textNoShape">
              <a:avLst/>
            </a:prstTxWarp>
            <a:spAutoFit/>
          </a:bodyPr>
          <a:lstStyle/>
          <a:p>
            <a:pPr algn="ctr" fontAlgn="base">
              <a:spcBef>
                <a:spcPct val="20000"/>
              </a:spcBef>
              <a:spcAft>
                <a:spcPct val="0"/>
              </a:spcAft>
              <a:buClr>
                <a:srgbClr val="82CBDD"/>
              </a:buClr>
            </a:pPr>
            <a:r>
              <a:rPr lang="en-GB" sz="2400" dirty="0">
                <a:solidFill>
                  <a:srgbClr val="000000"/>
                </a:solidFill>
                <a:latin typeface="Myriad Pro Semibold" charset="0"/>
                <a:ea typeface="Myriad Pro Semibold" charset="0"/>
                <a:cs typeface="Myriad Pro Semibold" charset="0"/>
              </a:rPr>
              <a:t>2</a:t>
            </a:r>
          </a:p>
        </p:txBody>
      </p:sp>
      <p:sp>
        <p:nvSpPr>
          <p:cNvPr id="20" name="TextBox 19">
            <a:extLst>
              <a:ext uri="{FF2B5EF4-FFF2-40B4-BE49-F238E27FC236}">
                <a16:creationId xmlns:a16="http://schemas.microsoft.com/office/drawing/2014/main" id="{704E3E07-0656-4699-B766-62302E2C144D}"/>
              </a:ext>
            </a:extLst>
          </p:cNvPr>
          <p:cNvSpPr txBox="1"/>
          <p:nvPr/>
        </p:nvSpPr>
        <p:spPr bwMode="auto">
          <a:xfrm>
            <a:off x="5181592" y="3417818"/>
            <a:ext cx="335288" cy="461665"/>
          </a:xfrm>
          <a:prstGeom prst="rect">
            <a:avLst/>
          </a:prstGeom>
          <a:noFill/>
          <a:ln>
            <a:noFill/>
          </a:ln>
          <a:extLst>
            <a:ext uri="{FAA26D3D-D897-4be2-8F04-BA451C77F1D7}">
              <ma14:placeholderFlag xmlns:ma14="http://schemas.microsoft.com/office/mac/drawingml/2011/main" xmlns="" val="1"/>
            </a:ext>
          </a:extLst>
        </p:spPr>
        <p:txBody>
          <a:bodyPr vert="horz" wrap="square" lIns="91440" tIns="45720" rIns="91440" bIns="45720" numCol="1" rtlCol="0" anchor="t" anchorCtr="0" compatLnSpc="1">
            <a:prstTxWarp prst="textNoShape">
              <a:avLst/>
            </a:prstTxWarp>
            <a:spAutoFit/>
          </a:bodyPr>
          <a:lstStyle/>
          <a:p>
            <a:pPr algn="ctr" fontAlgn="base">
              <a:spcBef>
                <a:spcPct val="20000"/>
              </a:spcBef>
              <a:spcAft>
                <a:spcPct val="0"/>
              </a:spcAft>
              <a:buClr>
                <a:srgbClr val="82CBDD"/>
              </a:buClr>
            </a:pPr>
            <a:r>
              <a:rPr lang="en-GB" sz="2400" dirty="0">
                <a:solidFill>
                  <a:srgbClr val="000000"/>
                </a:solidFill>
                <a:latin typeface="Myriad Pro Semibold" charset="0"/>
                <a:ea typeface="Myriad Pro Semibold" charset="0"/>
                <a:cs typeface="Myriad Pro Semibold" charset="0"/>
              </a:rPr>
              <a:t>4</a:t>
            </a:r>
          </a:p>
        </p:txBody>
      </p:sp>
      <p:sp>
        <p:nvSpPr>
          <p:cNvPr id="22" name="TextBox 21">
            <a:extLst>
              <a:ext uri="{FF2B5EF4-FFF2-40B4-BE49-F238E27FC236}">
                <a16:creationId xmlns:a16="http://schemas.microsoft.com/office/drawing/2014/main" id="{4154F81D-181A-4F98-98E1-40F2BE3E1EA1}"/>
              </a:ext>
            </a:extLst>
          </p:cNvPr>
          <p:cNvSpPr txBox="1"/>
          <p:nvPr/>
        </p:nvSpPr>
        <p:spPr bwMode="auto">
          <a:xfrm>
            <a:off x="6567592" y="3417818"/>
            <a:ext cx="335288" cy="461665"/>
          </a:xfrm>
          <a:prstGeom prst="rect">
            <a:avLst/>
          </a:prstGeom>
          <a:noFill/>
          <a:ln>
            <a:noFill/>
          </a:ln>
          <a:extLst>
            <a:ext uri="{FAA26D3D-D897-4be2-8F04-BA451C77F1D7}">
              <ma14:placeholderFlag xmlns:ma14="http://schemas.microsoft.com/office/mac/drawingml/2011/main" xmlns="" val="1"/>
            </a:ext>
          </a:extLst>
        </p:spPr>
        <p:txBody>
          <a:bodyPr vert="horz" wrap="square" lIns="91440" tIns="45720" rIns="91440" bIns="45720" numCol="1" rtlCol="0" anchor="t" anchorCtr="0" compatLnSpc="1">
            <a:prstTxWarp prst="textNoShape">
              <a:avLst/>
            </a:prstTxWarp>
            <a:spAutoFit/>
          </a:bodyPr>
          <a:lstStyle/>
          <a:p>
            <a:pPr algn="ctr" fontAlgn="base">
              <a:spcBef>
                <a:spcPct val="20000"/>
              </a:spcBef>
              <a:spcAft>
                <a:spcPct val="0"/>
              </a:spcAft>
              <a:buClr>
                <a:srgbClr val="82CBDD"/>
              </a:buClr>
            </a:pPr>
            <a:r>
              <a:rPr lang="en-GB" sz="2400" dirty="0">
                <a:solidFill>
                  <a:srgbClr val="000000"/>
                </a:solidFill>
                <a:latin typeface="Myriad Pro Semibold" charset="0"/>
                <a:ea typeface="Myriad Pro Semibold" charset="0"/>
                <a:cs typeface="Myriad Pro Semibold" charset="0"/>
              </a:rPr>
              <a:t>6</a:t>
            </a:r>
          </a:p>
        </p:txBody>
      </p:sp>
      <p:sp>
        <p:nvSpPr>
          <p:cNvPr id="23" name="TextBox 22">
            <a:extLst>
              <a:ext uri="{FF2B5EF4-FFF2-40B4-BE49-F238E27FC236}">
                <a16:creationId xmlns:a16="http://schemas.microsoft.com/office/drawing/2014/main" id="{08271D01-EEF8-4702-92FB-E4F3D3D55C49}"/>
              </a:ext>
            </a:extLst>
          </p:cNvPr>
          <p:cNvSpPr txBox="1"/>
          <p:nvPr/>
        </p:nvSpPr>
        <p:spPr bwMode="auto">
          <a:xfrm>
            <a:off x="7953592" y="3417817"/>
            <a:ext cx="335288" cy="461665"/>
          </a:xfrm>
          <a:prstGeom prst="rect">
            <a:avLst/>
          </a:prstGeom>
          <a:noFill/>
          <a:ln>
            <a:noFill/>
          </a:ln>
          <a:extLst>
            <a:ext uri="{FAA26D3D-D897-4be2-8F04-BA451C77F1D7}">
              <ma14:placeholderFlag xmlns:ma14="http://schemas.microsoft.com/office/mac/drawingml/2011/main" xmlns="" val="1"/>
            </a:ext>
          </a:extLst>
        </p:spPr>
        <p:txBody>
          <a:bodyPr vert="horz" wrap="square" lIns="91440" tIns="45720" rIns="91440" bIns="45720" numCol="1" rtlCol="0" anchor="t" anchorCtr="0" compatLnSpc="1">
            <a:prstTxWarp prst="textNoShape">
              <a:avLst/>
            </a:prstTxWarp>
            <a:spAutoFit/>
          </a:bodyPr>
          <a:lstStyle/>
          <a:p>
            <a:pPr algn="ctr" fontAlgn="base">
              <a:spcBef>
                <a:spcPct val="20000"/>
              </a:spcBef>
              <a:spcAft>
                <a:spcPct val="0"/>
              </a:spcAft>
              <a:buClr>
                <a:srgbClr val="82CBDD"/>
              </a:buClr>
            </a:pPr>
            <a:r>
              <a:rPr lang="en-GB" sz="2400" dirty="0">
                <a:solidFill>
                  <a:srgbClr val="000000"/>
                </a:solidFill>
                <a:latin typeface="Myriad Pro Semibold" charset="0"/>
                <a:ea typeface="Myriad Pro Semibold" charset="0"/>
                <a:cs typeface="Myriad Pro Semibold" charset="0"/>
              </a:rPr>
              <a:t>8</a:t>
            </a:r>
          </a:p>
        </p:txBody>
      </p:sp>
      <p:sp>
        <p:nvSpPr>
          <p:cNvPr id="24" name="TextBox 23">
            <a:extLst>
              <a:ext uri="{FF2B5EF4-FFF2-40B4-BE49-F238E27FC236}">
                <a16:creationId xmlns:a16="http://schemas.microsoft.com/office/drawing/2014/main" id="{2F1B2E39-4822-4E58-96BC-AC4CB45282E3}"/>
              </a:ext>
            </a:extLst>
          </p:cNvPr>
          <p:cNvSpPr txBox="1"/>
          <p:nvPr/>
        </p:nvSpPr>
        <p:spPr bwMode="auto">
          <a:xfrm>
            <a:off x="8644792" y="3417817"/>
            <a:ext cx="335288" cy="461665"/>
          </a:xfrm>
          <a:prstGeom prst="rect">
            <a:avLst/>
          </a:prstGeom>
          <a:noFill/>
          <a:ln>
            <a:noFill/>
          </a:ln>
          <a:extLst>
            <a:ext uri="{FAA26D3D-D897-4be2-8F04-BA451C77F1D7}">
              <ma14:placeholderFlag xmlns:ma14="http://schemas.microsoft.com/office/mac/drawingml/2011/main" xmlns="" val="1"/>
            </a:ext>
          </a:extLst>
        </p:spPr>
        <p:txBody>
          <a:bodyPr vert="horz" wrap="square" lIns="91440" tIns="45720" rIns="91440" bIns="45720" numCol="1" rtlCol="0" anchor="t" anchorCtr="0" compatLnSpc="1">
            <a:prstTxWarp prst="textNoShape">
              <a:avLst/>
            </a:prstTxWarp>
            <a:spAutoFit/>
          </a:bodyPr>
          <a:lstStyle/>
          <a:p>
            <a:pPr algn="ctr" fontAlgn="base">
              <a:spcBef>
                <a:spcPct val="20000"/>
              </a:spcBef>
              <a:spcAft>
                <a:spcPct val="0"/>
              </a:spcAft>
              <a:buClr>
                <a:srgbClr val="82CBDD"/>
              </a:buClr>
            </a:pPr>
            <a:r>
              <a:rPr lang="en-GB" sz="2400" dirty="0">
                <a:solidFill>
                  <a:srgbClr val="000000"/>
                </a:solidFill>
                <a:latin typeface="Myriad Pro Semibold" charset="0"/>
                <a:ea typeface="Myriad Pro Semibold" charset="0"/>
                <a:cs typeface="Myriad Pro Semibold" charset="0"/>
              </a:rPr>
              <a:t>9</a:t>
            </a:r>
          </a:p>
        </p:txBody>
      </p:sp>
    </p:spTree>
    <p:extLst>
      <p:ext uri="{BB962C8B-B14F-4D97-AF65-F5344CB8AC3E}">
        <p14:creationId xmlns:p14="http://schemas.microsoft.com/office/powerpoint/2010/main" val="14894510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4" presetClass="path" presetSubtype="0" accel="50000" decel="50000" fill="hold" nodeType="clickEffect">
                                  <p:stCondLst>
                                    <p:cond delay="0"/>
                                  </p:stCondLst>
                                  <p:childTnLst>
                                    <p:animMotion origin="layout" path="M -4.16667E-6 -3.33333E-6 L -0.03893 -0.09027 " pathEditMode="relative" rAng="0" ptsTypes="AA">
                                      <p:cBhvr>
                                        <p:cTn id="6" dur="1000" fill="hold"/>
                                        <p:tgtEl>
                                          <p:spTgt spid="13"/>
                                        </p:tgtEl>
                                        <p:attrNameLst>
                                          <p:attrName>ppt_x</p:attrName>
                                          <p:attrName>ppt_y</p:attrName>
                                        </p:attrNameLst>
                                      </p:cBhvr>
                                      <p:rCtr x="-1953" y="-4514"/>
                                    </p:animMotion>
                                  </p:childTnLst>
                                </p:cTn>
                              </p:par>
                            </p:childTnLst>
                          </p:cTn>
                        </p:par>
                      </p:childTnLst>
                    </p:cTn>
                  </p:par>
                  <p:par>
                    <p:cTn id="7" fill="hold">
                      <p:stCondLst>
                        <p:cond delay="indefinite"/>
                      </p:stCondLst>
                      <p:childTnLst>
                        <p:par>
                          <p:cTn id="8" fill="hold">
                            <p:stCondLst>
                              <p:cond delay="0"/>
                            </p:stCondLst>
                            <p:childTnLst>
                              <p:par>
                                <p:cTn id="9" presetID="56" presetClass="path" presetSubtype="0" accel="50000" decel="50000" fill="hold" nodeType="clickEffect">
                                  <p:stCondLst>
                                    <p:cond delay="0"/>
                                  </p:stCondLst>
                                  <p:childTnLst>
                                    <p:animMotion origin="layout" path="M 3.95833E-6 -3.33333E-6 L 0.21966 -0.08564 " pathEditMode="relative" rAng="0" ptsTypes="AA">
                                      <p:cBhvr>
                                        <p:cTn id="10" dur="1000" fill="hold"/>
                                        <p:tgtEl>
                                          <p:spTgt spid="11"/>
                                        </p:tgtEl>
                                        <p:attrNameLst>
                                          <p:attrName>ppt_x</p:attrName>
                                          <p:attrName>ppt_y</p:attrName>
                                        </p:attrNameLst>
                                      </p:cBhvr>
                                      <p:rCtr x="10690" y="-4282"/>
                                    </p:animMotion>
                                  </p:childTnLst>
                                </p:cTn>
                              </p:par>
                            </p:childTnLst>
                          </p:cTn>
                        </p:par>
                      </p:childTnLst>
                    </p:cTn>
                  </p:par>
                  <p:par>
                    <p:cTn id="11" fill="hold">
                      <p:stCondLst>
                        <p:cond delay="indefinite"/>
                      </p:stCondLst>
                      <p:childTnLst>
                        <p:par>
                          <p:cTn id="12" fill="hold">
                            <p:stCondLst>
                              <p:cond delay="0"/>
                            </p:stCondLst>
                            <p:childTnLst>
                              <p:par>
                                <p:cTn id="13" presetID="35" presetClass="path" presetSubtype="0" accel="50000" decel="50000" fill="hold" nodeType="clickEffect">
                                  <p:stCondLst>
                                    <p:cond delay="0"/>
                                  </p:stCondLst>
                                  <p:childTnLst>
                                    <p:animMotion origin="layout" path="M 0.00313 -3.33333E-6 L -0.07682 -0.09027 " pathEditMode="relative" rAng="0" ptsTypes="AA">
                                      <p:cBhvr>
                                        <p:cTn id="14" dur="1000" fill="hold"/>
                                        <p:tgtEl>
                                          <p:spTgt spid="12"/>
                                        </p:tgtEl>
                                        <p:attrNameLst>
                                          <p:attrName>ppt_x</p:attrName>
                                          <p:attrName>ppt_y</p:attrName>
                                        </p:attrNameLst>
                                      </p:cBhvr>
                                      <p:rCtr x="-3997" y="-4514"/>
                                    </p:animMotion>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grpId="0" nodeType="clickEffect">
                                  <p:stCondLst>
                                    <p:cond delay="0"/>
                                  </p:stCondLst>
                                  <p:childTnLst>
                                    <p:set>
                                      <p:cBhvr>
                                        <p:cTn id="18" dur="1" fill="hold">
                                          <p:stCondLst>
                                            <p:cond delay="0"/>
                                          </p:stCondLst>
                                        </p:cTn>
                                        <p:tgtEl>
                                          <p:spTgt spid="16"/>
                                        </p:tgtEl>
                                        <p:attrNameLst>
                                          <p:attrName>style.visibility</p:attrName>
                                        </p:attrNameLst>
                                      </p:cBhvr>
                                      <p:to>
                                        <p:strVal val="visible"/>
                                      </p:to>
                                    </p:set>
                                    <p:animEffect transition="in" filter="fade">
                                      <p:cBhvr>
                                        <p:cTn id="19" dur="500"/>
                                        <p:tgtEl>
                                          <p:spTgt spid="16"/>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17"/>
                                        </p:tgtEl>
                                        <p:attrNameLst>
                                          <p:attrName>style.visibility</p:attrName>
                                        </p:attrNameLst>
                                      </p:cBhvr>
                                      <p:to>
                                        <p:strVal val="visible"/>
                                      </p:to>
                                    </p:set>
                                    <p:animEffect transition="in" filter="fade">
                                      <p:cBhvr>
                                        <p:cTn id="22" dur="500"/>
                                        <p:tgtEl>
                                          <p:spTgt spid="17"/>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20"/>
                                        </p:tgtEl>
                                        <p:attrNameLst>
                                          <p:attrName>style.visibility</p:attrName>
                                        </p:attrNameLst>
                                      </p:cBhvr>
                                      <p:to>
                                        <p:strVal val="visible"/>
                                      </p:to>
                                    </p:set>
                                    <p:animEffect transition="in" filter="fade">
                                      <p:cBhvr>
                                        <p:cTn id="25" dur="500"/>
                                        <p:tgtEl>
                                          <p:spTgt spid="20"/>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22"/>
                                        </p:tgtEl>
                                        <p:attrNameLst>
                                          <p:attrName>style.visibility</p:attrName>
                                        </p:attrNameLst>
                                      </p:cBhvr>
                                      <p:to>
                                        <p:strVal val="visible"/>
                                      </p:to>
                                    </p:set>
                                    <p:animEffect transition="in" filter="fade">
                                      <p:cBhvr>
                                        <p:cTn id="28" dur="500"/>
                                        <p:tgtEl>
                                          <p:spTgt spid="22"/>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23"/>
                                        </p:tgtEl>
                                        <p:attrNameLst>
                                          <p:attrName>style.visibility</p:attrName>
                                        </p:attrNameLst>
                                      </p:cBhvr>
                                      <p:to>
                                        <p:strVal val="visible"/>
                                      </p:to>
                                    </p:set>
                                    <p:animEffect transition="in" filter="fade">
                                      <p:cBhvr>
                                        <p:cTn id="31" dur="500"/>
                                        <p:tgtEl>
                                          <p:spTgt spid="23"/>
                                        </p:tgtEl>
                                      </p:cBhvr>
                                    </p:animEffect>
                                  </p:childTnLst>
                                </p:cTn>
                              </p:par>
                              <p:par>
                                <p:cTn id="32" presetID="10" presetClass="entr" presetSubtype="0" fill="hold" grpId="0" nodeType="withEffect">
                                  <p:stCondLst>
                                    <p:cond delay="0"/>
                                  </p:stCondLst>
                                  <p:childTnLst>
                                    <p:set>
                                      <p:cBhvr>
                                        <p:cTn id="33" dur="1" fill="hold">
                                          <p:stCondLst>
                                            <p:cond delay="0"/>
                                          </p:stCondLst>
                                        </p:cTn>
                                        <p:tgtEl>
                                          <p:spTgt spid="24"/>
                                        </p:tgtEl>
                                        <p:attrNameLst>
                                          <p:attrName>style.visibility</p:attrName>
                                        </p:attrNameLst>
                                      </p:cBhvr>
                                      <p:to>
                                        <p:strVal val="visible"/>
                                      </p:to>
                                    </p:set>
                                    <p:animEffect transition="in" filter="fade">
                                      <p:cBhvr>
                                        <p:cTn id="34"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17" grpId="0"/>
      <p:bldP spid="20" grpId="0"/>
      <p:bldP spid="22" grpId="0"/>
      <p:bldP spid="23" grpId="0"/>
      <p:bldP spid="24" grpId="0"/>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p:txBody>
          <a:bodyPr/>
          <a:lstStyle/>
          <a:p>
            <a:r>
              <a:rPr lang="en-GB" dirty="0"/>
              <a:t>1.4 Composition: 6–10 – step 2:4</a:t>
            </a:r>
          </a:p>
        </p:txBody>
      </p:sp>
      <p:pic>
        <p:nvPicPr>
          <p:cNvPr id="5" name="Picture 4">
            <a:extLst>
              <a:ext uri="{FF2B5EF4-FFF2-40B4-BE49-F238E27FC236}">
                <a16:creationId xmlns:a16="http://schemas.microsoft.com/office/drawing/2014/main" id="{C457E09E-4E25-49CD-B5CF-B42026C69BAC}"/>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a:stretch/>
        </p:blipFill>
        <p:spPr>
          <a:xfrm>
            <a:off x="2512834" y="3166127"/>
            <a:ext cx="7166332" cy="621123"/>
          </a:xfrm>
          <a:prstGeom prst="rect">
            <a:avLst/>
          </a:prstGeom>
        </p:spPr>
      </p:pic>
      <p:pic>
        <p:nvPicPr>
          <p:cNvPr id="18" name="Picture 17">
            <a:extLst>
              <a:ext uri="{FF2B5EF4-FFF2-40B4-BE49-F238E27FC236}">
                <a16:creationId xmlns:a16="http://schemas.microsoft.com/office/drawing/2014/main" id="{DFECA19F-4901-44AC-ADC6-D4ACC65BACEA}"/>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a:stretch/>
        </p:blipFill>
        <p:spPr>
          <a:xfrm>
            <a:off x="4799856" y="4042801"/>
            <a:ext cx="576064" cy="496311"/>
          </a:xfrm>
          <a:prstGeom prst="rect">
            <a:avLst/>
          </a:prstGeom>
        </p:spPr>
      </p:pic>
      <p:pic>
        <p:nvPicPr>
          <p:cNvPr id="19" name="Picture 18">
            <a:extLst>
              <a:ext uri="{FF2B5EF4-FFF2-40B4-BE49-F238E27FC236}">
                <a16:creationId xmlns:a16="http://schemas.microsoft.com/office/drawing/2014/main" id="{3F670C91-C6FE-4200-8686-E36285AA886D}"/>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a:stretch/>
        </p:blipFill>
        <p:spPr>
          <a:xfrm>
            <a:off x="5807968" y="4042801"/>
            <a:ext cx="504056" cy="496311"/>
          </a:xfrm>
          <a:prstGeom prst="rect">
            <a:avLst/>
          </a:prstGeom>
        </p:spPr>
      </p:pic>
      <p:pic>
        <p:nvPicPr>
          <p:cNvPr id="21" name="Picture 20">
            <a:extLst>
              <a:ext uri="{FF2B5EF4-FFF2-40B4-BE49-F238E27FC236}">
                <a16:creationId xmlns:a16="http://schemas.microsoft.com/office/drawing/2014/main" id="{B785EDA9-FB99-4DA8-BB1A-4DC3F005197B}"/>
              </a:ext>
            </a:extLst>
          </p:cNvPr>
          <p:cNvPicPr>
            <a:picLocks noChangeAspect="1"/>
          </p:cNvPicPr>
          <p:nvPr/>
        </p:nvPicPr>
        <p:blipFill rotWithShape="1">
          <a:blip r:embed="rId6" cstate="print">
            <a:extLst>
              <a:ext uri="{28A0092B-C50C-407E-A947-70E740481C1C}">
                <a14:useLocalDpi xmlns:a14="http://schemas.microsoft.com/office/drawing/2010/main" val="0"/>
              </a:ext>
            </a:extLst>
          </a:blip>
          <a:srcRect/>
          <a:stretch/>
        </p:blipFill>
        <p:spPr>
          <a:xfrm>
            <a:off x="6888088" y="4042801"/>
            <a:ext cx="504056" cy="496311"/>
          </a:xfrm>
          <a:prstGeom prst="rect">
            <a:avLst/>
          </a:prstGeom>
        </p:spPr>
      </p:pic>
      <p:sp>
        <p:nvSpPr>
          <p:cNvPr id="26" name="TextBox 25">
            <a:extLst>
              <a:ext uri="{FF2B5EF4-FFF2-40B4-BE49-F238E27FC236}">
                <a16:creationId xmlns:a16="http://schemas.microsoft.com/office/drawing/2014/main" id="{3CFE0CEF-4823-44E6-B838-DD8AFD4C8CC5}"/>
              </a:ext>
            </a:extLst>
          </p:cNvPr>
          <p:cNvSpPr txBox="1"/>
          <p:nvPr/>
        </p:nvSpPr>
        <p:spPr bwMode="auto">
          <a:xfrm>
            <a:off x="3107992" y="3403315"/>
            <a:ext cx="335288" cy="461665"/>
          </a:xfrm>
          <a:prstGeom prst="rect">
            <a:avLst/>
          </a:prstGeom>
          <a:noFill/>
          <a:ln>
            <a:noFill/>
          </a:ln>
          <a:extLst>
            <a:ext uri="{FAA26D3D-D897-4be2-8F04-BA451C77F1D7}">
              <ma14:placeholderFlag xmlns:ma14="http://schemas.microsoft.com/office/mac/drawingml/2011/main" xmlns="" val="1"/>
            </a:ext>
          </a:extLst>
        </p:spPr>
        <p:txBody>
          <a:bodyPr vert="horz" wrap="square" lIns="91440" tIns="45720" rIns="91440" bIns="45720" numCol="1" rtlCol="0" anchor="t" anchorCtr="0" compatLnSpc="1">
            <a:prstTxWarp prst="textNoShape">
              <a:avLst/>
            </a:prstTxWarp>
            <a:spAutoFit/>
          </a:bodyPr>
          <a:lstStyle/>
          <a:p>
            <a:pPr algn="ctr" fontAlgn="base">
              <a:spcBef>
                <a:spcPct val="20000"/>
              </a:spcBef>
              <a:spcAft>
                <a:spcPct val="0"/>
              </a:spcAft>
              <a:buClr>
                <a:srgbClr val="82CBDD"/>
              </a:buClr>
            </a:pPr>
            <a:r>
              <a:rPr lang="en-GB" sz="2400" dirty="0">
                <a:solidFill>
                  <a:srgbClr val="000000"/>
                </a:solidFill>
                <a:latin typeface="Myriad Pro Semibold" charset="0"/>
                <a:ea typeface="Myriad Pro Semibold" charset="0"/>
                <a:cs typeface="Myriad Pro Semibold" charset="0"/>
              </a:rPr>
              <a:t>1</a:t>
            </a:r>
          </a:p>
        </p:txBody>
      </p:sp>
      <p:sp>
        <p:nvSpPr>
          <p:cNvPr id="27" name="TextBox 26">
            <a:extLst>
              <a:ext uri="{FF2B5EF4-FFF2-40B4-BE49-F238E27FC236}">
                <a16:creationId xmlns:a16="http://schemas.microsoft.com/office/drawing/2014/main" id="{6FBD1400-AD8C-4CE7-9941-77C1DF0158FF}"/>
              </a:ext>
            </a:extLst>
          </p:cNvPr>
          <p:cNvSpPr txBox="1"/>
          <p:nvPr/>
        </p:nvSpPr>
        <p:spPr bwMode="auto">
          <a:xfrm>
            <a:off x="4512000" y="3407129"/>
            <a:ext cx="335288" cy="461665"/>
          </a:xfrm>
          <a:prstGeom prst="rect">
            <a:avLst/>
          </a:prstGeom>
          <a:noFill/>
          <a:ln>
            <a:noFill/>
          </a:ln>
          <a:extLst>
            <a:ext uri="{FAA26D3D-D897-4be2-8F04-BA451C77F1D7}">
              <ma14:placeholderFlag xmlns:ma14="http://schemas.microsoft.com/office/mac/drawingml/2011/main" xmlns="" val="1"/>
            </a:ext>
          </a:extLst>
        </p:spPr>
        <p:txBody>
          <a:bodyPr vert="horz" wrap="square" lIns="91440" tIns="45720" rIns="91440" bIns="45720" numCol="1" rtlCol="0" anchor="t" anchorCtr="0" compatLnSpc="1">
            <a:prstTxWarp prst="textNoShape">
              <a:avLst/>
            </a:prstTxWarp>
            <a:spAutoFit/>
          </a:bodyPr>
          <a:lstStyle/>
          <a:p>
            <a:pPr algn="ctr" fontAlgn="base">
              <a:spcBef>
                <a:spcPct val="20000"/>
              </a:spcBef>
              <a:spcAft>
                <a:spcPct val="0"/>
              </a:spcAft>
              <a:buClr>
                <a:srgbClr val="82CBDD"/>
              </a:buClr>
            </a:pPr>
            <a:r>
              <a:rPr lang="en-GB" sz="2400" dirty="0">
                <a:solidFill>
                  <a:srgbClr val="000000"/>
                </a:solidFill>
                <a:latin typeface="Myriad Pro Semibold" charset="0"/>
                <a:ea typeface="Myriad Pro Semibold" charset="0"/>
                <a:cs typeface="Myriad Pro Semibold" charset="0"/>
              </a:rPr>
              <a:t>3</a:t>
            </a:r>
          </a:p>
        </p:txBody>
      </p:sp>
      <p:sp>
        <p:nvSpPr>
          <p:cNvPr id="28" name="TextBox 27">
            <a:extLst>
              <a:ext uri="{FF2B5EF4-FFF2-40B4-BE49-F238E27FC236}">
                <a16:creationId xmlns:a16="http://schemas.microsoft.com/office/drawing/2014/main" id="{0513C1B2-E037-46DF-9970-B33D792A467B}"/>
              </a:ext>
            </a:extLst>
          </p:cNvPr>
          <p:cNvSpPr txBox="1"/>
          <p:nvPr/>
        </p:nvSpPr>
        <p:spPr bwMode="auto">
          <a:xfrm>
            <a:off x="5181592" y="3403314"/>
            <a:ext cx="335288" cy="461665"/>
          </a:xfrm>
          <a:prstGeom prst="rect">
            <a:avLst/>
          </a:prstGeom>
          <a:noFill/>
          <a:ln>
            <a:noFill/>
          </a:ln>
          <a:extLst>
            <a:ext uri="{FAA26D3D-D897-4be2-8F04-BA451C77F1D7}">
              <ma14:placeholderFlag xmlns:ma14="http://schemas.microsoft.com/office/mac/drawingml/2011/main" xmlns="" val="1"/>
            </a:ext>
          </a:extLst>
        </p:spPr>
        <p:txBody>
          <a:bodyPr vert="horz" wrap="square" lIns="91440" tIns="45720" rIns="91440" bIns="45720" numCol="1" rtlCol="0" anchor="t" anchorCtr="0" compatLnSpc="1">
            <a:prstTxWarp prst="textNoShape">
              <a:avLst/>
            </a:prstTxWarp>
            <a:spAutoFit/>
          </a:bodyPr>
          <a:lstStyle/>
          <a:p>
            <a:pPr algn="ctr" fontAlgn="base">
              <a:spcBef>
                <a:spcPct val="20000"/>
              </a:spcBef>
              <a:spcAft>
                <a:spcPct val="0"/>
              </a:spcAft>
              <a:buClr>
                <a:srgbClr val="82CBDD"/>
              </a:buClr>
            </a:pPr>
            <a:r>
              <a:rPr lang="en-GB" sz="2400" dirty="0">
                <a:solidFill>
                  <a:srgbClr val="000000"/>
                </a:solidFill>
                <a:latin typeface="Myriad Pro Semibold" charset="0"/>
                <a:ea typeface="Myriad Pro Semibold" charset="0"/>
                <a:cs typeface="Myriad Pro Semibold" charset="0"/>
              </a:rPr>
              <a:t>4</a:t>
            </a:r>
          </a:p>
        </p:txBody>
      </p:sp>
      <p:sp>
        <p:nvSpPr>
          <p:cNvPr id="29" name="TextBox 28">
            <a:extLst>
              <a:ext uri="{FF2B5EF4-FFF2-40B4-BE49-F238E27FC236}">
                <a16:creationId xmlns:a16="http://schemas.microsoft.com/office/drawing/2014/main" id="{91DD57EB-724E-42D0-AF21-D6D77425459F}"/>
              </a:ext>
            </a:extLst>
          </p:cNvPr>
          <p:cNvSpPr txBox="1"/>
          <p:nvPr/>
        </p:nvSpPr>
        <p:spPr bwMode="auto">
          <a:xfrm>
            <a:off x="7953592" y="3403313"/>
            <a:ext cx="335288" cy="461665"/>
          </a:xfrm>
          <a:prstGeom prst="rect">
            <a:avLst/>
          </a:prstGeom>
          <a:noFill/>
          <a:ln>
            <a:noFill/>
          </a:ln>
          <a:extLst>
            <a:ext uri="{FAA26D3D-D897-4be2-8F04-BA451C77F1D7}">
              <ma14:placeholderFlag xmlns:ma14="http://schemas.microsoft.com/office/mac/drawingml/2011/main" xmlns="" val="1"/>
            </a:ext>
          </a:extLst>
        </p:spPr>
        <p:txBody>
          <a:bodyPr vert="horz" wrap="square" lIns="91440" tIns="45720" rIns="91440" bIns="45720" numCol="1" rtlCol="0" anchor="t" anchorCtr="0" compatLnSpc="1">
            <a:prstTxWarp prst="textNoShape">
              <a:avLst/>
            </a:prstTxWarp>
            <a:spAutoFit/>
          </a:bodyPr>
          <a:lstStyle/>
          <a:p>
            <a:pPr algn="ctr" fontAlgn="base">
              <a:spcBef>
                <a:spcPct val="20000"/>
              </a:spcBef>
              <a:spcAft>
                <a:spcPct val="0"/>
              </a:spcAft>
              <a:buClr>
                <a:srgbClr val="82CBDD"/>
              </a:buClr>
            </a:pPr>
            <a:r>
              <a:rPr lang="en-GB" sz="2400" dirty="0">
                <a:solidFill>
                  <a:srgbClr val="000000"/>
                </a:solidFill>
                <a:latin typeface="Myriad Pro Semibold" charset="0"/>
                <a:ea typeface="Myriad Pro Semibold" charset="0"/>
                <a:cs typeface="Myriad Pro Semibold" charset="0"/>
              </a:rPr>
              <a:t>8</a:t>
            </a:r>
          </a:p>
        </p:txBody>
      </p:sp>
      <p:sp>
        <p:nvSpPr>
          <p:cNvPr id="30" name="TextBox 29">
            <a:extLst>
              <a:ext uri="{FF2B5EF4-FFF2-40B4-BE49-F238E27FC236}">
                <a16:creationId xmlns:a16="http://schemas.microsoft.com/office/drawing/2014/main" id="{D7C889D8-3BEA-42E8-BC04-2ECD4FA0432C}"/>
              </a:ext>
            </a:extLst>
          </p:cNvPr>
          <p:cNvSpPr txBox="1"/>
          <p:nvPr/>
        </p:nvSpPr>
        <p:spPr bwMode="auto">
          <a:xfrm>
            <a:off x="5898000" y="3407129"/>
            <a:ext cx="335288" cy="461665"/>
          </a:xfrm>
          <a:prstGeom prst="rect">
            <a:avLst/>
          </a:prstGeom>
          <a:noFill/>
          <a:ln>
            <a:noFill/>
          </a:ln>
          <a:extLst>
            <a:ext uri="{FAA26D3D-D897-4be2-8F04-BA451C77F1D7}">
              <ma14:placeholderFlag xmlns:ma14="http://schemas.microsoft.com/office/mac/drawingml/2011/main" xmlns="" val="1"/>
            </a:ext>
          </a:extLst>
        </p:spPr>
        <p:txBody>
          <a:bodyPr vert="horz" wrap="square" lIns="91440" tIns="45720" rIns="91440" bIns="45720" numCol="1" rtlCol="0" anchor="t" anchorCtr="0" compatLnSpc="1">
            <a:prstTxWarp prst="textNoShape">
              <a:avLst/>
            </a:prstTxWarp>
            <a:spAutoFit/>
          </a:bodyPr>
          <a:lstStyle/>
          <a:p>
            <a:pPr algn="ctr" fontAlgn="base">
              <a:spcBef>
                <a:spcPct val="20000"/>
              </a:spcBef>
              <a:spcAft>
                <a:spcPct val="0"/>
              </a:spcAft>
              <a:buClr>
                <a:srgbClr val="82CBDD"/>
              </a:buClr>
            </a:pPr>
            <a:r>
              <a:rPr lang="en-GB" sz="2400" dirty="0">
                <a:solidFill>
                  <a:srgbClr val="000000"/>
                </a:solidFill>
                <a:latin typeface="Myriad Pro Semibold" charset="0"/>
                <a:ea typeface="Myriad Pro Semibold" charset="0"/>
                <a:cs typeface="Myriad Pro Semibold" charset="0"/>
              </a:rPr>
              <a:t>5</a:t>
            </a:r>
          </a:p>
        </p:txBody>
      </p:sp>
      <p:sp>
        <p:nvSpPr>
          <p:cNvPr id="31" name="TextBox 30">
            <a:extLst>
              <a:ext uri="{FF2B5EF4-FFF2-40B4-BE49-F238E27FC236}">
                <a16:creationId xmlns:a16="http://schemas.microsoft.com/office/drawing/2014/main" id="{3413B9C6-520B-4862-AD46-A2599A15F7F0}"/>
              </a:ext>
            </a:extLst>
          </p:cNvPr>
          <p:cNvSpPr txBox="1"/>
          <p:nvPr/>
        </p:nvSpPr>
        <p:spPr bwMode="auto">
          <a:xfrm>
            <a:off x="7280400" y="3407129"/>
            <a:ext cx="335288" cy="461665"/>
          </a:xfrm>
          <a:prstGeom prst="rect">
            <a:avLst/>
          </a:prstGeom>
          <a:noFill/>
          <a:ln>
            <a:noFill/>
          </a:ln>
          <a:extLst>
            <a:ext uri="{FAA26D3D-D897-4be2-8F04-BA451C77F1D7}">
              <ma14:placeholderFlag xmlns:ma14="http://schemas.microsoft.com/office/mac/drawingml/2011/main" xmlns="" val="1"/>
            </a:ext>
          </a:extLst>
        </p:spPr>
        <p:txBody>
          <a:bodyPr vert="horz" wrap="square" lIns="91440" tIns="45720" rIns="91440" bIns="45720" numCol="1" rtlCol="0" anchor="t" anchorCtr="0" compatLnSpc="1">
            <a:prstTxWarp prst="textNoShape">
              <a:avLst/>
            </a:prstTxWarp>
            <a:spAutoFit/>
          </a:bodyPr>
          <a:lstStyle/>
          <a:p>
            <a:pPr algn="ctr" fontAlgn="base">
              <a:spcBef>
                <a:spcPct val="20000"/>
              </a:spcBef>
              <a:spcAft>
                <a:spcPct val="0"/>
              </a:spcAft>
              <a:buClr>
                <a:srgbClr val="82CBDD"/>
              </a:buClr>
            </a:pPr>
            <a:r>
              <a:rPr lang="en-GB" sz="2400" dirty="0">
                <a:solidFill>
                  <a:srgbClr val="000000"/>
                </a:solidFill>
                <a:latin typeface="Myriad Pro Semibold" charset="0"/>
                <a:ea typeface="Myriad Pro Semibold" charset="0"/>
                <a:cs typeface="Myriad Pro Semibold" charset="0"/>
              </a:rPr>
              <a:t>7</a:t>
            </a:r>
          </a:p>
        </p:txBody>
      </p:sp>
    </p:spTree>
    <p:extLst>
      <p:ext uri="{BB962C8B-B14F-4D97-AF65-F5344CB8AC3E}">
        <p14:creationId xmlns:p14="http://schemas.microsoft.com/office/powerpoint/2010/main" val="7346823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4" presetClass="path" presetSubtype="0" accel="50000" decel="50000" fill="hold" nodeType="clickEffect">
                                  <p:stCondLst>
                                    <p:cond delay="0"/>
                                  </p:stCondLst>
                                  <p:childTnLst>
                                    <p:animMotion origin="layout" path="M 2.29167E-6 -4.44444E-6 L -0.08763 -0.10439 " pathEditMode="relative" rAng="0" ptsTypes="AA">
                                      <p:cBhvr>
                                        <p:cTn id="6" dur="1000" fill="hold"/>
                                        <p:tgtEl>
                                          <p:spTgt spid="18"/>
                                        </p:tgtEl>
                                        <p:attrNameLst>
                                          <p:attrName>ppt_x</p:attrName>
                                          <p:attrName>ppt_y</p:attrName>
                                        </p:attrNameLst>
                                      </p:cBhvr>
                                      <p:rCtr x="-4701" y="-5532"/>
                                    </p:animMotion>
                                  </p:childTnLst>
                                </p:cTn>
                              </p:par>
                            </p:childTnLst>
                          </p:cTn>
                        </p:par>
                      </p:childTnLst>
                    </p:cTn>
                  </p:par>
                  <p:par>
                    <p:cTn id="7" fill="hold">
                      <p:stCondLst>
                        <p:cond delay="indefinite"/>
                      </p:stCondLst>
                      <p:childTnLst>
                        <p:par>
                          <p:cTn id="8" fill="hold">
                            <p:stCondLst>
                              <p:cond delay="0"/>
                            </p:stCondLst>
                            <p:childTnLst>
                              <p:par>
                                <p:cTn id="9" presetID="63" presetClass="path" presetSubtype="0" accel="50000" decel="50000" fill="hold" nodeType="clickEffect">
                                  <p:stCondLst>
                                    <p:cond delay="0"/>
                                  </p:stCondLst>
                                  <p:childTnLst>
                                    <p:animMotion origin="layout" path="M -3.46945E-18 -3.33333E-6 L 0.22526 -0.10162 " pathEditMode="relative" rAng="0" ptsTypes="AA">
                                      <p:cBhvr>
                                        <p:cTn id="10" dur="1000" fill="hold"/>
                                        <p:tgtEl>
                                          <p:spTgt spid="19"/>
                                        </p:tgtEl>
                                        <p:attrNameLst>
                                          <p:attrName>ppt_x</p:attrName>
                                          <p:attrName>ppt_y</p:attrName>
                                        </p:attrNameLst>
                                      </p:cBhvr>
                                      <p:rCtr x="11107" y="-4537"/>
                                    </p:animMotion>
                                  </p:childTnLst>
                                </p:cTn>
                              </p:par>
                            </p:childTnLst>
                          </p:cTn>
                        </p:par>
                      </p:childTnLst>
                    </p:cTn>
                  </p:par>
                  <p:par>
                    <p:cTn id="11" fill="hold">
                      <p:stCondLst>
                        <p:cond delay="indefinite"/>
                      </p:stCondLst>
                      <p:childTnLst>
                        <p:par>
                          <p:cTn id="12" fill="hold">
                            <p:stCondLst>
                              <p:cond delay="0"/>
                            </p:stCondLst>
                            <p:childTnLst>
                              <p:par>
                                <p:cTn id="13" presetID="64" presetClass="path" presetSubtype="0" accel="50000" decel="50000" fill="hold" nodeType="clickEffect">
                                  <p:stCondLst>
                                    <p:cond delay="0"/>
                                  </p:stCondLst>
                                  <p:childTnLst>
                                    <p:animMotion origin="layout" path="M -3.54167E-6 -4.07407E-6 L -0.02644 -0.10439 " pathEditMode="relative" rAng="0" ptsTypes="AA">
                                      <p:cBhvr>
                                        <p:cTn id="14" dur="1000" fill="hold"/>
                                        <p:tgtEl>
                                          <p:spTgt spid="21"/>
                                        </p:tgtEl>
                                        <p:attrNameLst>
                                          <p:attrName>ppt_x</p:attrName>
                                          <p:attrName>ppt_y</p:attrName>
                                        </p:attrNameLst>
                                      </p:cBhvr>
                                      <p:rCtr x="-1224" y="-5139"/>
                                    </p:animMotion>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grpId="0" nodeType="clickEffect">
                                  <p:stCondLst>
                                    <p:cond delay="0"/>
                                  </p:stCondLst>
                                  <p:childTnLst>
                                    <p:set>
                                      <p:cBhvr>
                                        <p:cTn id="18" dur="1" fill="hold">
                                          <p:stCondLst>
                                            <p:cond delay="0"/>
                                          </p:stCondLst>
                                        </p:cTn>
                                        <p:tgtEl>
                                          <p:spTgt spid="26"/>
                                        </p:tgtEl>
                                        <p:attrNameLst>
                                          <p:attrName>style.visibility</p:attrName>
                                        </p:attrNameLst>
                                      </p:cBhvr>
                                      <p:to>
                                        <p:strVal val="visible"/>
                                      </p:to>
                                    </p:set>
                                    <p:animEffect transition="in" filter="fade">
                                      <p:cBhvr>
                                        <p:cTn id="19" dur="500"/>
                                        <p:tgtEl>
                                          <p:spTgt spid="26"/>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27"/>
                                        </p:tgtEl>
                                        <p:attrNameLst>
                                          <p:attrName>style.visibility</p:attrName>
                                        </p:attrNameLst>
                                      </p:cBhvr>
                                      <p:to>
                                        <p:strVal val="visible"/>
                                      </p:to>
                                    </p:set>
                                    <p:animEffect transition="in" filter="fade">
                                      <p:cBhvr>
                                        <p:cTn id="22" dur="500"/>
                                        <p:tgtEl>
                                          <p:spTgt spid="27"/>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28"/>
                                        </p:tgtEl>
                                        <p:attrNameLst>
                                          <p:attrName>style.visibility</p:attrName>
                                        </p:attrNameLst>
                                      </p:cBhvr>
                                      <p:to>
                                        <p:strVal val="visible"/>
                                      </p:to>
                                    </p:set>
                                    <p:animEffect transition="in" filter="fade">
                                      <p:cBhvr>
                                        <p:cTn id="25" dur="500"/>
                                        <p:tgtEl>
                                          <p:spTgt spid="28"/>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29"/>
                                        </p:tgtEl>
                                        <p:attrNameLst>
                                          <p:attrName>style.visibility</p:attrName>
                                        </p:attrNameLst>
                                      </p:cBhvr>
                                      <p:to>
                                        <p:strVal val="visible"/>
                                      </p:to>
                                    </p:set>
                                    <p:animEffect transition="in" filter="fade">
                                      <p:cBhvr>
                                        <p:cTn id="28" dur="500"/>
                                        <p:tgtEl>
                                          <p:spTgt spid="29"/>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30"/>
                                        </p:tgtEl>
                                        <p:attrNameLst>
                                          <p:attrName>style.visibility</p:attrName>
                                        </p:attrNameLst>
                                      </p:cBhvr>
                                      <p:to>
                                        <p:strVal val="visible"/>
                                      </p:to>
                                    </p:set>
                                    <p:animEffect transition="in" filter="fade">
                                      <p:cBhvr>
                                        <p:cTn id="31" dur="500"/>
                                        <p:tgtEl>
                                          <p:spTgt spid="30"/>
                                        </p:tgtEl>
                                      </p:cBhvr>
                                    </p:animEffect>
                                  </p:childTnLst>
                                </p:cTn>
                              </p:par>
                              <p:par>
                                <p:cTn id="32" presetID="10" presetClass="entr" presetSubtype="0" fill="hold" grpId="0" nodeType="withEffect">
                                  <p:stCondLst>
                                    <p:cond delay="0"/>
                                  </p:stCondLst>
                                  <p:childTnLst>
                                    <p:set>
                                      <p:cBhvr>
                                        <p:cTn id="33" dur="1" fill="hold">
                                          <p:stCondLst>
                                            <p:cond delay="0"/>
                                          </p:stCondLst>
                                        </p:cTn>
                                        <p:tgtEl>
                                          <p:spTgt spid="31"/>
                                        </p:tgtEl>
                                        <p:attrNameLst>
                                          <p:attrName>style.visibility</p:attrName>
                                        </p:attrNameLst>
                                      </p:cBhvr>
                                      <p:to>
                                        <p:strVal val="visible"/>
                                      </p:to>
                                    </p:set>
                                    <p:animEffect transition="in" filter="fade">
                                      <p:cBhvr>
                                        <p:cTn id="34" dur="5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p:bldP spid="27" grpId="0"/>
      <p:bldP spid="28" grpId="0"/>
      <p:bldP spid="29" grpId="0"/>
      <p:bldP spid="30" grpId="0"/>
      <p:bldP spid="31" grpId="0"/>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44841AB5-A81E-4C17-8CFA-70E4BD6C8750}"/>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a:stretch/>
        </p:blipFill>
        <p:spPr>
          <a:xfrm>
            <a:off x="2508344" y="3164638"/>
            <a:ext cx="7175312" cy="768419"/>
          </a:xfrm>
          <a:prstGeom prst="rect">
            <a:avLst/>
          </a:prstGeom>
        </p:spPr>
      </p:pic>
      <p:sp>
        <p:nvSpPr>
          <p:cNvPr id="2" name="Text Placeholder 1"/>
          <p:cNvSpPr>
            <a:spLocks noGrp="1"/>
          </p:cNvSpPr>
          <p:nvPr>
            <p:ph type="body" sz="quarter" idx="11"/>
          </p:nvPr>
        </p:nvSpPr>
        <p:spPr/>
        <p:txBody>
          <a:bodyPr/>
          <a:lstStyle/>
          <a:p>
            <a:r>
              <a:rPr lang="en-GB" dirty="0"/>
              <a:t>1.4 Composition: 6–10 – step 2:4</a:t>
            </a:r>
          </a:p>
        </p:txBody>
      </p:sp>
      <p:pic>
        <p:nvPicPr>
          <p:cNvPr id="10" name="Picture 9">
            <a:extLst>
              <a:ext uri="{FF2B5EF4-FFF2-40B4-BE49-F238E27FC236}">
                <a16:creationId xmlns:a16="http://schemas.microsoft.com/office/drawing/2014/main" id="{C5F41CB9-D77B-4CBF-95FD-3EF9E76EA9E8}"/>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a:stretch/>
        </p:blipFill>
        <p:spPr>
          <a:xfrm>
            <a:off x="3784800" y="3412800"/>
            <a:ext cx="460592" cy="528088"/>
          </a:xfrm>
          <a:prstGeom prst="rect">
            <a:avLst/>
          </a:prstGeom>
        </p:spPr>
      </p:pic>
      <p:sp>
        <p:nvSpPr>
          <p:cNvPr id="13" name="Rectangle 12">
            <a:extLst>
              <a:ext uri="{FF2B5EF4-FFF2-40B4-BE49-F238E27FC236}">
                <a16:creationId xmlns:a16="http://schemas.microsoft.com/office/drawing/2014/main" id="{80374D85-AAD0-4A48-8F25-1C91D4B49628}"/>
              </a:ext>
            </a:extLst>
          </p:cNvPr>
          <p:cNvSpPr/>
          <p:nvPr/>
        </p:nvSpPr>
        <p:spPr bwMode="auto">
          <a:xfrm>
            <a:off x="2639616" y="3207601"/>
            <a:ext cx="6876000" cy="174065"/>
          </a:xfrm>
          <a:prstGeom prst="rect">
            <a:avLst/>
          </a:prstGeom>
          <a:solidFill>
            <a:schemeClr val="bg1"/>
          </a:solidFill>
          <a:ln>
            <a:noFill/>
          </a:ln>
          <a:effectLst/>
        </p:spPr>
        <p:txBody>
          <a:bodyPr vert="horz" wrap="square" lIns="91440" tIns="45720" rIns="91440" bIns="45720" numCol="1" rtlCol="0" anchor="t" anchorCtr="0" compatLnSpc="1">
            <a:prstTxWarp prst="textNoShape">
              <a:avLst/>
            </a:prstTxWarp>
          </a:bodyPr>
          <a:lstStyle/>
          <a:p>
            <a:pPr marL="742950" indent="-285750" fontAlgn="base">
              <a:spcBef>
                <a:spcPct val="20000"/>
              </a:spcBef>
              <a:spcAft>
                <a:spcPct val="0"/>
              </a:spcAft>
              <a:buClr>
                <a:srgbClr val="00628C"/>
              </a:buClr>
              <a:buFont typeface="Arial" charset="0"/>
              <a:buChar char="●"/>
            </a:pPr>
            <a:endParaRPr lang="en-GB" sz="2800">
              <a:solidFill>
                <a:srgbClr val="000000"/>
              </a:solidFill>
              <a:latin typeface="Arial" charset="0"/>
            </a:endParaRPr>
          </a:p>
        </p:txBody>
      </p:sp>
      <p:pic>
        <p:nvPicPr>
          <p:cNvPr id="33" name="Picture 32">
            <a:extLst>
              <a:ext uri="{FF2B5EF4-FFF2-40B4-BE49-F238E27FC236}">
                <a16:creationId xmlns:a16="http://schemas.microsoft.com/office/drawing/2014/main" id="{5BB374BE-273E-4D65-8A0E-1870BDD9E3A4}"/>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t="-4766"/>
          <a:stretch/>
        </p:blipFill>
        <p:spPr>
          <a:xfrm>
            <a:off x="6528048" y="3409200"/>
            <a:ext cx="504056" cy="528088"/>
          </a:xfrm>
          <a:prstGeom prst="rect">
            <a:avLst/>
          </a:prstGeom>
        </p:spPr>
      </p:pic>
      <p:pic>
        <p:nvPicPr>
          <p:cNvPr id="34" name="Picture 33">
            <a:extLst>
              <a:ext uri="{FF2B5EF4-FFF2-40B4-BE49-F238E27FC236}">
                <a16:creationId xmlns:a16="http://schemas.microsoft.com/office/drawing/2014/main" id="{DFFD4C45-4AF7-4E8F-AC66-2EEAB15F7E74}"/>
              </a:ext>
            </a:extLst>
          </p:cNvPr>
          <p:cNvPicPr>
            <a:picLocks noChangeAspect="1"/>
          </p:cNvPicPr>
          <p:nvPr/>
        </p:nvPicPr>
        <p:blipFill rotWithShape="1">
          <a:blip r:embed="rId6" cstate="print">
            <a:extLst>
              <a:ext uri="{28A0092B-C50C-407E-A947-70E740481C1C}">
                <a14:useLocalDpi xmlns:a14="http://schemas.microsoft.com/office/drawing/2010/main" val="0"/>
              </a:ext>
            </a:extLst>
          </a:blip>
          <a:srcRect t="-10010" r="-12512"/>
          <a:stretch/>
        </p:blipFill>
        <p:spPr>
          <a:xfrm>
            <a:off x="7536160" y="3380400"/>
            <a:ext cx="576064" cy="528088"/>
          </a:xfrm>
          <a:prstGeom prst="rect">
            <a:avLst/>
          </a:prstGeom>
        </p:spPr>
      </p:pic>
      <p:sp>
        <p:nvSpPr>
          <p:cNvPr id="38" name="TextBox 37">
            <a:extLst>
              <a:ext uri="{FF2B5EF4-FFF2-40B4-BE49-F238E27FC236}">
                <a16:creationId xmlns:a16="http://schemas.microsoft.com/office/drawing/2014/main" id="{AB03EE3C-C9FF-40D2-A505-6E95D7CCE2D6}"/>
              </a:ext>
            </a:extLst>
          </p:cNvPr>
          <p:cNvSpPr txBox="1"/>
          <p:nvPr/>
        </p:nvSpPr>
        <p:spPr bwMode="auto">
          <a:xfrm>
            <a:off x="3107992" y="3403083"/>
            <a:ext cx="335288" cy="461665"/>
          </a:xfrm>
          <a:prstGeom prst="rect">
            <a:avLst/>
          </a:prstGeom>
          <a:noFill/>
          <a:ln>
            <a:noFill/>
          </a:ln>
          <a:extLst>
            <a:ext uri="{FAA26D3D-D897-4be2-8F04-BA451C77F1D7}">
              <ma14:placeholderFlag xmlns:ma14="http://schemas.microsoft.com/office/mac/drawingml/2011/main" xmlns="" val="1"/>
            </a:ext>
          </a:extLst>
        </p:spPr>
        <p:txBody>
          <a:bodyPr vert="horz" wrap="square" lIns="91440" tIns="45720" rIns="91440" bIns="45720" numCol="1" rtlCol="0" anchor="t" anchorCtr="0" compatLnSpc="1">
            <a:prstTxWarp prst="textNoShape">
              <a:avLst/>
            </a:prstTxWarp>
            <a:spAutoFit/>
          </a:bodyPr>
          <a:lstStyle/>
          <a:p>
            <a:pPr algn="ctr" fontAlgn="base">
              <a:spcBef>
                <a:spcPct val="20000"/>
              </a:spcBef>
              <a:spcAft>
                <a:spcPct val="0"/>
              </a:spcAft>
              <a:buClr>
                <a:srgbClr val="82CBDD"/>
              </a:buClr>
            </a:pPr>
            <a:r>
              <a:rPr lang="en-GB" sz="2400" dirty="0">
                <a:solidFill>
                  <a:srgbClr val="000000"/>
                </a:solidFill>
                <a:latin typeface="Myriad Pro Semibold" charset="0"/>
                <a:ea typeface="Myriad Pro Semibold" charset="0"/>
                <a:cs typeface="Myriad Pro Semibold" charset="0"/>
              </a:rPr>
              <a:t>1</a:t>
            </a:r>
          </a:p>
        </p:txBody>
      </p:sp>
      <p:sp>
        <p:nvSpPr>
          <p:cNvPr id="39" name="TextBox 38">
            <a:extLst>
              <a:ext uri="{FF2B5EF4-FFF2-40B4-BE49-F238E27FC236}">
                <a16:creationId xmlns:a16="http://schemas.microsoft.com/office/drawing/2014/main" id="{56C1C7DB-C7D2-4D20-8A5B-EF384C9C1F4E}"/>
              </a:ext>
            </a:extLst>
          </p:cNvPr>
          <p:cNvSpPr txBox="1"/>
          <p:nvPr/>
        </p:nvSpPr>
        <p:spPr bwMode="auto">
          <a:xfrm>
            <a:off x="3814036" y="3384916"/>
            <a:ext cx="335288" cy="461665"/>
          </a:xfrm>
          <a:prstGeom prst="rect">
            <a:avLst/>
          </a:prstGeom>
          <a:noFill/>
          <a:ln>
            <a:noFill/>
          </a:ln>
          <a:extLst>
            <a:ext uri="{FAA26D3D-D897-4be2-8F04-BA451C77F1D7}">
              <ma14:placeholderFlag xmlns:ma14="http://schemas.microsoft.com/office/mac/drawingml/2011/main" xmlns="" val="1"/>
            </a:ext>
          </a:extLst>
        </p:spPr>
        <p:txBody>
          <a:bodyPr vert="horz" wrap="square" lIns="91440" tIns="45720" rIns="91440" bIns="45720" numCol="1" rtlCol="0" anchor="t" anchorCtr="0" compatLnSpc="1">
            <a:prstTxWarp prst="textNoShape">
              <a:avLst/>
            </a:prstTxWarp>
            <a:spAutoFit/>
          </a:bodyPr>
          <a:lstStyle/>
          <a:p>
            <a:pPr algn="ctr" fontAlgn="base">
              <a:spcBef>
                <a:spcPct val="20000"/>
              </a:spcBef>
              <a:spcAft>
                <a:spcPct val="0"/>
              </a:spcAft>
              <a:buClr>
                <a:srgbClr val="82CBDD"/>
              </a:buClr>
            </a:pPr>
            <a:r>
              <a:rPr lang="en-GB" sz="2400" dirty="0">
                <a:solidFill>
                  <a:srgbClr val="000000"/>
                </a:solidFill>
                <a:latin typeface="Myriad Pro Semibold" charset="0"/>
                <a:ea typeface="Myriad Pro Semibold" charset="0"/>
                <a:cs typeface="Myriad Pro Semibold" charset="0"/>
              </a:rPr>
              <a:t>2</a:t>
            </a:r>
          </a:p>
        </p:txBody>
      </p:sp>
      <p:sp>
        <p:nvSpPr>
          <p:cNvPr id="40" name="TextBox 39">
            <a:extLst>
              <a:ext uri="{FF2B5EF4-FFF2-40B4-BE49-F238E27FC236}">
                <a16:creationId xmlns:a16="http://schemas.microsoft.com/office/drawing/2014/main" id="{E27B38C1-11BD-4ECA-9C18-8674F05A21D6}"/>
              </a:ext>
            </a:extLst>
          </p:cNvPr>
          <p:cNvSpPr txBox="1"/>
          <p:nvPr/>
        </p:nvSpPr>
        <p:spPr bwMode="auto">
          <a:xfrm>
            <a:off x="5181592" y="3403082"/>
            <a:ext cx="335288" cy="461665"/>
          </a:xfrm>
          <a:prstGeom prst="rect">
            <a:avLst/>
          </a:prstGeom>
          <a:noFill/>
          <a:ln>
            <a:noFill/>
          </a:ln>
          <a:extLst>
            <a:ext uri="{FAA26D3D-D897-4be2-8F04-BA451C77F1D7}">
              <ma14:placeholderFlag xmlns:ma14="http://schemas.microsoft.com/office/mac/drawingml/2011/main" xmlns="" val="1"/>
            </a:ext>
          </a:extLst>
        </p:spPr>
        <p:txBody>
          <a:bodyPr vert="horz" wrap="square" lIns="91440" tIns="45720" rIns="91440" bIns="45720" numCol="1" rtlCol="0" anchor="t" anchorCtr="0" compatLnSpc="1">
            <a:prstTxWarp prst="textNoShape">
              <a:avLst/>
            </a:prstTxWarp>
            <a:spAutoFit/>
          </a:bodyPr>
          <a:lstStyle/>
          <a:p>
            <a:pPr algn="ctr" fontAlgn="base">
              <a:spcBef>
                <a:spcPct val="20000"/>
              </a:spcBef>
              <a:spcAft>
                <a:spcPct val="0"/>
              </a:spcAft>
              <a:buClr>
                <a:srgbClr val="82CBDD"/>
              </a:buClr>
            </a:pPr>
            <a:r>
              <a:rPr lang="en-GB" sz="2400" dirty="0">
                <a:solidFill>
                  <a:srgbClr val="000000"/>
                </a:solidFill>
                <a:latin typeface="Myriad Pro Semibold" charset="0"/>
                <a:ea typeface="Myriad Pro Semibold" charset="0"/>
                <a:cs typeface="Myriad Pro Semibold" charset="0"/>
              </a:rPr>
              <a:t>4</a:t>
            </a:r>
          </a:p>
        </p:txBody>
      </p:sp>
      <p:sp>
        <p:nvSpPr>
          <p:cNvPr id="42" name="TextBox 41">
            <a:extLst>
              <a:ext uri="{FF2B5EF4-FFF2-40B4-BE49-F238E27FC236}">
                <a16:creationId xmlns:a16="http://schemas.microsoft.com/office/drawing/2014/main" id="{BAE346CB-1877-451F-BD0A-E6DF18C6709D}"/>
              </a:ext>
            </a:extLst>
          </p:cNvPr>
          <p:cNvSpPr txBox="1"/>
          <p:nvPr/>
        </p:nvSpPr>
        <p:spPr bwMode="auto">
          <a:xfrm>
            <a:off x="5898000" y="3406897"/>
            <a:ext cx="335288" cy="461665"/>
          </a:xfrm>
          <a:prstGeom prst="rect">
            <a:avLst/>
          </a:prstGeom>
          <a:noFill/>
          <a:ln>
            <a:noFill/>
          </a:ln>
          <a:extLst>
            <a:ext uri="{FAA26D3D-D897-4be2-8F04-BA451C77F1D7}">
              <ma14:placeholderFlag xmlns:ma14="http://schemas.microsoft.com/office/mac/drawingml/2011/main" xmlns="" val="1"/>
            </a:ext>
          </a:extLst>
        </p:spPr>
        <p:txBody>
          <a:bodyPr vert="horz" wrap="square" lIns="91440" tIns="45720" rIns="91440" bIns="45720" numCol="1" rtlCol="0" anchor="t" anchorCtr="0" compatLnSpc="1">
            <a:prstTxWarp prst="textNoShape">
              <a:avLst/>
            </a:prstTxWarp>
            <a:spAutoFit/>
          </a:bodyPr>
          <a:lstStyle/>
          <a:p>
            <a:pPr algn="ctr" fontAlgn="base">
              <a:spcBef>
                <a:spcPct val="20000"/>
              </a:spcBef>
              <a:spcAft>
                <a:spcPct val="0"/>
              </a:spcAft>
              <a:buClr>
                <a:srgbClr val="82CBDD"/>
              </a:buClr>
            </a:pPr>
            <a:r>
              <a:rPr lang="en-GB" sz="2400" dirty="0">
                <a:solidFill>
                  <a:srgbClr val="000000"/>
                </a:solidFill>
                <a:latin typeface="Myriad Pro Semibold" charset="0"/>
                <a:ea typeface="Myriad Pro Semibold" charset="0"/>
                <a:cs typeface="Myriad Pro Semibold" charset="0"/>
              </a:rPr>
              <a:t>5</a:t>
            </a:r>
          </a:p>
        </p:txBody>
      </p:sp>
      <p:sp>
        <p:nvSpPr>
          <p:cNvPr id="43" name="TextBox 42">
            <a:extLst>
              <a:ext uri="{FF2B5EF4-FFF2-40B4-BE49-F238E27FC236}">
                <a16:creationId xmlns:a16="http://schemas.microsoft.com/office/drawing/2014/main" id="{CEA3A328-0924-411F-AAB9-E452EF109BFB}"/>
              </a:ext>
            </a:extLst>
          </p:cNvPr>
          <p:cNvSpPr txBox="1"/>
          <p:nvPr/>
        </p:nvSpPr>
        <p:spPr bwMode="auto">
          <a:xfrm>
            <a:off x="6588004" y="3403081"/>
            <a:ext cx="335288" cy="461665"/>
          </a:xfrm>
          <a:prstGeom prst="rect">
            <a:avLst/>
          </a:prstGeom>
          <a:noFill/>
          <a:ln>
            <a:noFill/>
          </a:ln>
          <a:extLst>
            <a:ext uri="{FAA26D3D-D897-4be2-8F04-BA451C77F1D7}">
              <ma14:placeholderFlag xmlns:ma14="http://schemas.microsoft.com/office/mac/drawingml/2011/main" xmlns="" val="1"/>
            </a:ext>
          </a:extLst>
        </p:spPr>
        <p:txBody>
          <a:bodyPr vert="horz" wrap="square" lIns="91440" tIns="45720" rIns="91440" bIns="45720" numCol="1" rtlCol="0" anchor="t" anchorCtr="0" compatLnSpc="1">
            <a:prstTxWarp prst="textNoShape">
              <a:avLst/>
            </a:prstTxWarp>
            <a:spAutoFit/>
          </a:bodyPr>
          <a:lstStyle/>
          <a:p>
            <a:pPr algn="ctr" fontAlgn="base">
              <a:spcBef>
                <a:spcPct val="20000"/>
              </a:spcBef>
              <a:spcAft>
                <a:spcPct val="0"/>
              </a:spcAft>
              <a:buClr>
                <a:srgbClr val="82CBDD"/>
              </a:buClr>
            </a:pPr>
            <a:r>
              <a:rPr lang="en-GB" sz="2400" dirty="0">
                <a:solidFill>
                  <a:srgbClr val="000000"/>
                </a:solidFill>
                <a:latin typeface="Myriad Pro Semibold" charset="0"/>
                <a:ea typeface="Myriad Pro Semibold" charset="0"/>
                <a:cs typeface="Myriad Pro Semibold" charset="0"/>
              </a:rPr>
              <a:t>6</a:t>
            </a:r>
          </a:p>
        </p:txBody>
      </p:sp>
      <p:sp>
        <p:nvSpPr>
          <p:cNvPr id="44" name="TextBox 43">
            <a:extLst>
              <a:ext uri="{FF2B5EF4-FFF2-40B4-BE49-F238E27FC236}">
                <a16:creationId xmlns:a16="http://schemas.microsoft.com/office/drawing/2014/main" id="{003A9E3C-FD90-44B1-A9CB-CDCAC71688CA}"/>
              </a:ext>
            </a:extLst>
          </p:cNvPr>
          <p:cNvSpPr txBox="1"/>
          <p:nvPr/>
        </p:nvSpPr>
        <p:spPr bwMode="auto">
          <a:xfrm>
            <a:off x="7968208" y="3404969"/>
            <a:ext cx="335288" cy="461665"/>
          </a:xfrm>
          <a:prstGeom prst="rect">
            <a:avLst/>
          </a:prstGeom>
          <a:noFill/>
          <a:ln>
            <a:noFill/>
          </a:ln>
          <a:extLst>
            <a:ext uri="{FAA26D3D-D897-4be2-8F04-BA451C77F1D7}">
              <ma14:placeholderFlag xmlns:ma14="http://schemas.microsoft.com/office/mac/drawingml/2011/main" xmlns="" val="1"/>
            </a:ext>
          </a:extLst>
        </p:spPr>
        <p:txBody>
          <a:bodyPr vert="horz" wrap="square" lIns="91440" tIns="45720" rIns="91440" bIns="45720" numCol="1" rtlCol="0" anchor="t" anchorCtr="0" compatLnSpc="1">
            <a:prstTxWarp prst="textNoShape">
              <a:avLst/>
            </a:prstTxWarp>
            <a:spAutoFit/>
          </a:bodyPr>
          <a:lstStyle/>
          <a:p>
            <a:pPr algn="ctr" fontAlgn="base">
              <a:spcBef>
                <a:spcPct val="20000"/>
              </a:spcBef>
              <a:spcAft>
                <a:spcPct val="0"/>
              </a:spcAft>
              <a:buClr>
                <a:srgbClr val="82CBDD"/>
              </a:buClr>
            </a:pPr>
            <a:r>
              <a:rPr lang="en-GB" sz="2400" dirty="0">
                <a:solidFill>
                  <a:srgbClr val="000000"/>
                </a:solidFill>
                <a:latin typeface="Myriad Pro Semibold" charset="0"/>
                <a:ea typeface="Myriad Pro Semibold" charset="0"/>
                <a:cs typeface="Myriad Pro Semibold" charset="0"/>
              </a:rPr>
              <a:t>8</a:t>
            </a:r>
          </a:p>
        </p:txBody>
      </p:sp>
      <p:pic>
        <p:nvPicPr>
          <p:cNvPr id="53" name="Picture 52">
            <a:extLst>
              <a:ext uri="{FF2B5EF4-FFF2-40B4-BE49-F238E27FC236}">
                <a16:creationId xmlns:a16="http://schemas.microsoft.com/office/drawing/2014/main" id="{8E160D52-F56F-4F31-B59A-27484263B5E2}"/>
              </a:ext>
            </a:extLst>
          </p:cNvPr>
          <p:cNvPicPr>
            <a:picLocks noChangeAspect="1"/>
          </p:cNvPicPr>
          <p:nvPr/>
        </p:nvPicPr>
        <p:blipFill rotWithShape="1">
          <a:blip r:embed="rId7" cstate="print">
            <a:extLst>
              <a:ext uri="{28A0092B-C50C-407E-A947-70E740481C1C}">
                <a14:useLocalDpi xmlns:a14="http://schemas.microsoft.com/office/drawing/2010/main" val="0"/>
              </a:ext>
            </a:extLst>
          </a:blip>
          <a:srcRect/>
          <a:stretch/>
        </p:blipFill>
        <p:spPr>
          <a:xfrm>
            <a:off x="6708068" y="3177803"/>
            <a:ext cx="72008" cy="207112"/>
          </a:xfrm>
          <a:prstGeom prst="rect">
            <a:avLst/>
          </a:prstGeom>
        </p:spPr>
      </p:pic>
      <p:pic>
        <p:nvPicPr>
          <p:cNvPr id="55" name="Picture 54">
            <a:extLst>
              <a:ext uri="{FF2B5EF4-FFF2-40B4-BE49-F238E27FC236}">
                <a16:creationId xmlns:a16="http://schemas.microsoft.com/office/drawing/2014/main" id="{76D5E1CF-B640-49E0-8404-6FA0F975E036}"/>
              </a:ext>
            </a:extLst>
          </p:cNvPr>
          <p:cNvPicPr>
            <a:picLocks noChangeAspect="1"/>
          </p:cNvPicPr>
          <p:nvPr/>
        </p:nvPicPr>
        <p:blipFill rotWithShape="1">
          <a:blip r:embed="rId7" cstate="print">
            <a:extLst>
              <a:ext uri="{28A0092B-C50C-407E-A947-70E740481C1C}">
                <a14:useLocalDpi xmlns:a14="http://schemas.microsoft.com/office/drawing/2010/main" val="0"/>
              </a:ext>
            </a:extLst>
          </a:blip>
          <a:srcRect/>
          <a:stretch/>
        </p:blipFill>
        <p:spPr>
          <a:xfrm>
            <a:off x="7752184" y="3175274"/>
            <a:ext cx="72008" cy="207112"/>
          </a:xfrm>
          <a:prstGeom prst="rect">
            <a:avLst/>
          </a:prstGeom>
        </p:spPr>
      </p:pic>
      <p:pic>
        <p:nvPicPr>
          <p:cNvPr id="60" name="Picture 59">
            <a:extLst>
              <a:ext uri="{FF2B5EF4-FFF2-40B4-BE49-F238E27FC236}">
                <a16:creationId xmlns:a16="http://schemas.microsoft.com/office/drawing/2014/main" id="{13EF3306-E18B-4A36-8A00-A97BFB8061EA}"/>
              </a:ext>
            </a:extLst>
          </p:cNvPr>
          <p:cNvPicPr>
            <a:picLocks noChangeAspect="1"/>
          </p:cNvPicPr>
          <p:nvPr/>
        </p:nvPicPr>
        <p:blipFill rotWithShape="1">
          <a:blip r:embed="rId7" cstate="print">
            <a:extLst>
              <a:ext uri="{28A0092B-C50C-407E-A947-70E740481C1C}">
                <a14:useLocalDpi xmlns:a14="http://schemas.microsoft.com/office/drawing/2010/main" val="0"/>
              </a:ext>
            </a:extLst>
          </a:blip>
          <a:srcRect/>
          <a:stretch/>
        </p:blipFill>
        <p:spPr>
          <a:xfrm>
            <a:off x="3932400" y="3178168"/>
            <a:ext cx="72008" cy="207112"/>
          </a:xfrm>
          <a:prstGeom prst="rect">
            <a:avLst/>
          </a:prstGeom>
        </p:spPr>
      </p:pic>
    </p:spTree>
    <p:extLst>
      <p:ext uri="{BB962C8B-B14F-4D97-AF65-F5344CB8AC3E}">
        <p14:creationId xmlns:p14="http://schemas.microsoft.com/office/powerpoint/2010/main" val="25973019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3" presetClass="path" presetSubtype="0" accel="50000" decel="50000" fill="hold" nodeType="clickEffect">
                                  <p:stCondLst>
                                    <p:cond delay="0"/>
                                  </p:stCondLst>
                                  <p:childTnLst>
                                    <p:animMotion origin="layout" path="M 4.58333E-6 -3.33333E-6 L 0.04961 -1.11111E-6 " pathEditMode="relative" rAng="0" ptsTypes="AA">
                                      <p:cBhvr>
                                        <p:cTn id="6" dur="1000" fill="hold"/>
                                        <p:tgtEl>
                                          <p:spTgt spid="10"/>
                                        </p:tgtEl>
                                        <p:attrNameLst>
                                          <p:attrName>ppt_x</p:attrName>
                                          <p:attrName>ppt_y</p:attrName>
                                        </p:attrNameLst>
                                      </p:cBhvr>
                                      <p:rCtr x="2526" y="139"/>
                                    </p:animMotion>
                                  </p:childTnLst>
                                </p:cTn>
                              </p:par>
                              <p:par>
                                <p:cTn id="7" presetID="63" presetClass="path" presetSubtype="0" accel="50000" decel="50000" fill="hold" nodeType="withEffect">
                                  <p:stCondLst>
                                    <p:cond delay="0"/>
                                  </p:stCondLst>
                                  <p:childTnLst>
                                    <p:animMotion origin="layout" path="M 4.58333E-6 -1.11111E-6 L 0.04935 -2.22222E-6 " pathEditMode="relative" rAng="0" ptsTypes="AA">
                                      <p:cBhvr>
                                        <p:cTn id="8" dur="1000" fill="hold"/>
                                        <p:tgtEl>
                                          <p:spTgt spid="60"/>
                                        </p:tgtEl>
                                        <p:attrNameLst>
                                          <p:attrName>ppt_x</p:attrName>
                                          <p:attrName>ppt_y</p:attrName>
                                        </p:attrNameLst>
                                      </p:cBhvr>
                                      <p:rCtr x="2318" y="-69"/>
                                    </p:animMotion>
                                  </p:childTnLst>
                                </p:cTn>
                              </p:par>
                            </p:childTnLst>
                          </p:cTn>
                        </p:par>
                        <p:par>
                          <p:cTn id="9" fill="hold">
                            <p:stCondLst>
                              <p:cond delay="1000"/>
                            </p:stCondLst>
                            <p:childTnLst>
                              <p:par>
                                <p:cTn id="10" presetID="63" presetClass="path" presetSubtype="0" accel="50000" decel="50000" fill="hold" nodeType="afterEffect">
                                  <p:stCondLst>
                                    <p:cond delay="500"/>
                                  </p:stCondLst>
                                  <p:childTnLst>
                                    <p:animMotion origin="layout" path="M -4.16667E-6 -3.33333E-6 L 0.04714 -0.00162 " pathEditMode="relative" rAng="0" ptsTypes="AA">
                                      <p:cBhvr>
                                        <p:cTn id="11" dur="1000" fill="hold"/>
                                        <p:tgtEl>
                                          <p:spTgt spid="33"/>
                                        </p:tgtEl>
                                        <p:attrNameLst>
                                          <p:attrName>ppt_x</p:attrName>
                                          <p:attrName>ppt_y</p:attrName>
                                        </p:attrNameLst>
                                      </p:cBhvr>
                                      <p:rCtr x="2526" y="23"/>
                                    </p:animMotion>
                                  </p:childTnLst>
                                </p:cTn>
                              </p:par>
                              <p:par>
                                <p:cTn id="12" presetID="63" presetClass="path" presetSubtype="0" accel="50000" decel="50000" fill="hold" nodeType="withEffect">
                                  <p:stCondLst>
                                    <p:cond delay="500"/>
                                  </p:stCondLst>
                                  <p:childTnLst>
                                    <p:animMotion origin="layout" path="M 0.00313 -2.22222E-6 L 0.04727 -2.22222E-6 " pathEditMode="relative" rAng="0" ptsTypes="AA">
                                      <p:cBhvr>
                                        <p:cTn id="13" dur="1000" fill="hold"/>
                                        <p:tgtEl>
                                          <p:spTgt spid="53"/>
                                        </p:tgtEl>
                                        <p:attrNameLst>
                                          <p:attrName>ppt_x</p:attrName>
                                          <p:attrName>ppt_y</p:attrName>
                                        </p:attrNameLst>
                                      </p:cBhvr>
                                      <p:rCtr x="2201" y="0"/>
                                    </p:animMotion>
                                  </p:childTnLst>
                                </p:cTn>
                              </p:par>
                            </p:childTnLst>
                          </p:cTn>
                        </p:par>
                        <p:par>
                          <p:cTn id="14" fill="hold">
                            <p:stCondLst>
                              <p:cond delay="2500"/>
                            </p:stCondLst>
                            <p:childTnLst>
                              <p:par>
                                <p:cTn id="15" presetID="63" presetClass="path" presetSubtype="0" accel="50000" decel="50000" fill="hold" nodeType="afterEffect">
                                  <p:stCondLst>
                                    <p:cond delay="500"/>
                                  </p:stCondLst>
                                  <p:childTnLst>
                                    <p:animMotion origin="layout" path="M 3.33333E-6 0.00278 L 0.08567 -0.00278 " pathEditMode="relative" rAng="0" ptsTypes="AA">
                                      <p:cBhvr>
                                        <p:cTn id="16" dur="1000" fill="hold"/>
                                        <p:tgtEl>
                                          <p:spTgt spid="34"/>
                                        </p:tgtEl>
                                        <p:attrNameLst>
                                          <p:attrName>ppt_x</p:attrName>
                                          <p:attrName>ppt_y</p:attrName>
                                        </p:attrNameLst>
                                      </p:cBhvr>
                                      <p:rCtr x="4284" y="-278"/>
                                    </p:animMotion>
                                  </p:childTnLst>
                                </p:cTn>
                              </p:par>
                              <p:par>
                                <p:cTn id="17" presetID="63" presetClass="path" presetSubtype="0" accel="50000" decel="50000" fill="hold" nodeType="withEffect">
                                  <p:stCondLst>
                                    <p:cond delay="500"/>
                                  </p:stCondLst>
                                  <p:childTnLst>
                                    <p:animMotion origin="layout" path="M 3.125E-6 1.48148E-6 L 0.08268 0.00023 " pathEditMode="relative" rAng="0" ptsTypes="AA">
                                      <p:cBhvr>
                                        <p:cTn id="18" dur="1000" fill="hold"/>
                                        <p:tgtEl>
                                          <p:spTgt spid="55"/>
                                        </p:tgtEl>
                                        <p:attrNameLst>
                                          <p:attrName>ppt_x</p:attrName>
                                          <p:attrName>ppt_y</p:attrName>
                                        </p:attrNameLst>
                                      </p:cBhvr>
                                      <p:rCtr x="3984" y="-139"/>
                                    </p:animMotion>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38"/>
                                        </p:tgtEl>
                                        <p:attrNameLst>
                                          <p:attrName>style.visibility</p:attrName>
                                        </p:attrNameLst>
                                      </p:cBhvr>
                                      <p:to>
                                        <p:strVal val="visible"/>
                                      </p:to>
                                    </p:set>
                                    <p:animEffect transition="in" filter="fade">
                                      <p:cBhvr>
                                        <p:cTn id="23" dur="500"/>
                                        <p:tgtEl>
                                          <p:spTgt spid="38"/>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39"/>
                                        </p:tgtEl>
                                        <p:attrNameLst>
                                          <p:attrName>style.visibility</p:attrName>
                                        </p:attrNameLst>
                                      </p:cBhvr>
                                      <p:to>
                                        <p:strVal val="visible"/>
                                      </p:to>
                                    </p:set>
                                    <p:animEffect transition="in" filter="fade">
                                      <p:cBhvr>
                                        <p:cTn id="26" dur="500"/>
                                        <p:tgtEl>
                                          <p:spTgt spid="39"/>
                                        </p:tgtEl>
                                      </p:cBhvr>
                                    </p:animEffect>
                                  </p:childTnLst>
                                </p:cTn>
                              </p:par>
                              <p:par>
                                <p:cTn id="27" presetID="10" presetClass="entr" presetSubtype="0" fill="hold" grpId="0" nodeType="withEffect">
                                  <p:stCondLst>
                                    <p:cond delay="0"/>
                                  </p:stCondLst>
                                  <p:childTnLst>
                                    <p:set>
                                      <p:cBhvr>
                                        <p:cTn id="28" dur="1" fill="hold">
                                          <p:stCondLst>
                                            <p:cond delay="0"/>
                                          </p:stCondLst>
                                        </p:cTn>
                                        <p:tgtEl>
                                          <p:spTgt spid="40"/>
                                        </p:tgtEl>
                                        <p:attrNameLst>
                                          <p:attrName>style.visibility</p:attrName>
                                        </p:attrNameLst>
                                      </p:cBhvr>
                                      <p:to>
                                        <p:strVal val="visible"/>
                                      </p:to>
                                    </p:set>
                                    <p:animEffect transition="in" filter="fade">
                                      <p:cBhvr>
                                        <p:cTn id="29" dur="500"/>
                                        <p:tgtEl>
                                          <p:spTgt spid="40"/>
                                        </p:tgtEl>
                                      </p:cBhvr>
                                    </p:animEffect>
                                  </p:childTnLst>
                                </p:cTn>
                              </p:par>
                              <p:par>
                                <p:cTn id="30" presetID="10" presetClass="entr" presetSubtype="0" fill="hold" grpId="0" nodeType="withEffect">
                                  <p:stCondLst>
                                    <p:cond delay="0"/>
                                  </p:stCondLst>
                                  <p:childTnLst>
                                    <p:set>
                                      <p:cBhvr>
                                        <p:cTn id="31" dur="1" fill="hold">
                                          <p:stCondLst>
                                            <p:cond delay="0"/>
                                          </p:stCondLst>
                                        </p:cTn>
                                        <p:tgtEl>
                                          <p:spTgt spid="42"/>
                                        </p:tgtEl>
                                        <p:attrNameLst>
                                          <p:attrName>style.visibility</p:attrName>
                                        </p:attrNameLst>
                                      </p:cBhvr>
                                      <p:to>
                                        <p:strVal val="visible"/>
                                      </p:to>
                                    </p:set>
                                    <p:animEffect transition="in" filter="fade">
                                      <p:cBhvr>
                                        <p:cTn id="32" dur="500"/>
                                        <p:tgtEl>
                                          <p:spTgt spid="42"/>
                                        </p:tgtEl>
                                      </p:cBhvr>
                                    </p:animEffect>
                                  </p:childTnLst>
                                </p:cTn>
                              </p:par>
                              <p:par>
                                <p:cTn id="33" presetID="10" presetClass="entr" presetSubtype="0" fill="hold" grpId="0" nodeType="withEffect">
                                  <p:stCondLst>
                                    <p:cond delay="0"/>
                                  </p:stCondLst>
                                  <p:childTnLst>
                                    <p:set>
                                      <p:cBhvr>
                                        <p:cTn id="34" dur="1" fill="hold">
                                          <p:stCondLst>
                                            <p:cond delay="0"/>
                                          </p:stCondLst>
                                        </p:cTn>
                                        <p:tgtEl>
                                          <p:spTgt spid="43"/>
                                        </p:tgtEl>
                                        <p:attrNameLst>
                                          <p:attrName>style.visibility</p:attrName>
                                        </p:attrNameLst>
                                      </p:cBhvr>
                                      <p:to>
                                        <p:strVal val="visible"/>
                                      </p:to>
                                    </p:set>
                                    <p:animEffect transition="in" filter="fade">
                                      <p:cBhvr>
                                        <p:cTn id="35" dur="500"/>
                                        <p:tgtEl>
                                          <p:spTgt spid="43"/>
                                        </p:tgtEl>
                                      </p:cBhvr>
                                    </p:animEffect>
                                  </p:childTnLst>
                                </p:cTn>
                              </p:par>
                              <p:par>
                                <p:cTn id="36" presetID="10" presetClass="entr" presetSubtype="0" fill="hold" grpId="0" nodeType="withEffect">
                                  <p:stCondLst>
                                    <p:cond delay="0"/>
                                  </p:stCondLst>
                                  <p:childTnLst>
                                    <p:set>
                                      <p:cBhvr>
                                        <p:cTn id="37" dur="1" fill="hold">
                                          <p:stCondLst>
                                            <p:cond delay="0"/>
                                          </p:stCondLst>
                                        </p:cTn>
                                        <p:tgtEl>
                                          <p:spTgt spid="44"/>
                                        </p:tgtEl>
                                        <p:attrNameLst>
                                          <p:attrName>style.visibility</p:attrName>
                                        </p:attrNameLst>
                                      </p:cBhvr>
                                      <p:to>
                                        <p:strVal val="visible"/>
                                      </p:to>
                                    </p:set>
                                    <p:animEffect transition="in" filter="fade">
                                      <p:cBhvr>
                                        <p:cTn id="38" dur="500"/>
                                        <p:tgtEl>
                                          <p:spTgt spid="4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p:bldP spid="39" grpId="0"/>
      <p:bldP spid="40" grpId="0"/>
      <p:bldP spid="42" grpId="0"/>
      <p:bldP spid="43" grpId="0"/>
      <p:bldP spid="44" grpId="0"/>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44841AB5-A81E-4C17-8CFA-70E4BD6C8750}"/>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a:stretch/>
        </p:blipFill>
        <p:spPr>
          <a:xfrm>
            <a:off x="2508344" y="3013201"/>
            <a:ext cx="7175312" cy="814507"/>
          </a:xfrm>
          <a:prstGeom prst="rect">
            <a:avLst/>
          </a:prstGeom>
        </p:spPr>
      </p:pic>
      <p:sp>
        <p:nvSpPr>
          <p:cNvPr id="2" name="Text Placeholder 1"/>
          <p:cNvSpPr>
            <a:spLocks noGrp="1"/>
          </p:cNvSpPr>
          <p:nvPr>
            <p:ph type="body" sz="quarter" idx="11"/>
          </p:nvPr>
        </p:nvSpPr>
        <p:spPr/>
        <p:txBody>
          <a:bodyPr/>
          <a:lstStyle/>
          <a:p>
            <a:r>
              <a:rPr lang="en-GB" dirty="0"/>
              <a:t>1.4 Composition: 6–10 – step 2:5</a:t>
            </a:r>
          </a:p>
        </p:txBody>
      </p:sp>
      <p:pic>
        <p:nvPicPr>
          <p:cNvPr id="35" name="Picture 34">
            <a:extLst>
              <a:ext uri="{FF2B5EF4-FFF2-40B4-BE49-F238E27FC236}">
                <a16:creationId xmlns:a16="http://schemas.microsoft.com/office/drawing/2014/main" id="{5F2BB2EE-3A2F-42EB-A798-409CF92570F3}"/>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b="-19977"/>
          <a:stretch/>
        </p:blipFill>
        <p:spPr>
          <a:xfrm>
            <a:off x="7176120" y="3380329"/>
            <a:ext cx="576064" cy="576064"/>
          </a:xfrm>
          <a:prstGeom prst="rect">
            <a:avLst/>
          </a:prstGeom>
        </p:spPr>
      </p:pic>
      <p:pic>
        <p:nvPicPr>
          <p:cNvPr id="36" name="Picture 35">
            <a:extLst>
              <a:ext uri="{FF2B5EF4-FFF2-40B4-BE49-F238E27FC236}">
                <a16:creationId xmlns:a16="http://schemas.microsoft.com/office/drawing/2014/main" id="{4A7A9E8F-2802-460D-8009-AA1C0B64DDD2}"/>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b="-19977"/>
          <a:stretch/>
        </p:blipFill>
        <p:spPr>
          <a:xfrm>
            <a:off x="5807968" y="3380329"/>
            <a:ext cx="576064" cy="576064"/>
          </a:xfrm>
          <a:prstGeom prst="rect">
            <a:avLst/>
          </a:prstGeom>
        </p:spPr>
      </p:pic>
      <p:pic>
        <p:nvPicPr>
          <p:cNvPr id="37" name="Picture 36">
            <a:extLst>
              <a:ext uri="{FF2B5EF4-FFF2-40B4-BE49-F238E27FC236}">
                <a16:creationId xmlns:a16="http://schemas.microsoft.com/office/drawing/2014/main" id="{EEB7D8DE-57C6-420E-9BCD-DA0C761DDAD6}"/>
              </a:ext>
            </a:extLst>
          </p:cNvPr>
          <p:cNvPicPr>
            <a:picLocks noChangeAspect="1"/>
          </p:cNvPicPr>
          <p:nvPr/>
        </p:nvPicPr>
        <p:blipFill rotWithShape="1">
          <a:blip r:embed="rId6" cstate="print">
            <a:extLst>
              <a:ext uri="{28A0092B-C50C-407E-A947-70E740481C1C}">
                <a14:useLocalDpi xmlns:a14="http://schemas.microsoft.com/office/drawing/2010/main" val="0"/>
              </a:ext>
            </a:extLst>
          </a:blip>
          <a:srcRect b="-19977"/>
          <a:stretch/>
        </p:blipFill>
        <p:spPr>
          <a:xfrm>
            <a:off x="4439816" y="3380329"/>
            <a:ext cx="576064" cy="576064"/>
          </a:xfrm>
          <a:prstGeom prst="rect">
            <a:avLst/>
          </a:prstGeom>
        </p:spPr>
      </p:pic>
      <p:sp>
        <p:nvSpPr>
          <p:cNvPr id="45" name="TextBox 44">
            <a:extLst>
              <a:ext uri="{FF2B5EF4-FFF2-40B4-BE49-F238E27FC236}">
                <a16:creationId xmlns:a16="http://schemas.microsoft.com/office/drawing/2014/main" id="{6784AA59-DC08-4550-9DEF-D7EECE2A5624}"/>
              </a:ext>
            </a:extLst>
          </p:cNvPr>
          <p:cNvSpPr txBox="1"/>
          <p:nvPr/>
        </p:nvSpPr>
        <p:spPr bwMode="auto">
          <a:xfrm>
            <a:off x="3107992" y="3395571"/>
            <a:ext cx="335288" cy="461665"/>
          </a:xfrm>
          <a:prstGeom prst="rect">
            <a:avLst/>
          </a:prstGeom>
          <a:noFill/>
          <a:ln>
            <a:noFill/>
          </a:ln>
          <a:extLst>
            <a:ext uri="{FAA26D3D-D897-4be2-8F04-BA451C77F1D7}">
              <ma14:placeholderFlag xmlns:ma14="http://schemas.microsoft.com/office/mac/drawingml/2011/main" xmlns="" val="1"/>
            </a:ext>
          </a:extLst>
        </p:spPr>
        <p:txBody>
          <a:bodyPr vert="horz" wrap="square" lIns="91440" tIns="45720" rIns="91440" bIns="45720" numCol="1" rtlCol="0" anchor="t" anchorCtr="0" compatLnSpc="1">
            <a:prstTxWarp prst="textNoShape">
              <a:avLst/>
            </a:prstTxWarp>
            <a:spAutoFit/>
          </a:bodyPr>
          <a:lstStyle/>
          <a:p>
            <a:pPr algn="ctr" fontAlgn="base">
              <a:spcBef>
                <a:spcPct val="20000"/>
              </a:spcBef>
              <a:spcAft>
                <a:spcPct val="0"/>
              </a:spcAft>
              <a:buClr>
                <a:srgbClr val="82CBDD"/>
              </a:buClr>
            </a:pPr>
            <a:r>
              <a:rPr lang="en-GB" sz="2400" dirty="0">
                <a:solidFill>
                  <a:srgbClr val="000000"/>
                </a:solidFill>
                <a:latin typeface="Myriad Pro Semibold" charset="0"/>
                <a:ea typeface="Myriad Pro Semibold" charset="0"/>
                <a:cs typeface="Myriad Pro Semibold" charset="0"/>
              </a:rPr>
              <a:t>1</a:t>
            </a:r>
          </a:p>
        </p:txBody>
      </p:sp>
      <p:sp>
        <p:nvSpPr>
          <p:cNvPr id="46" name="TextBox 45">
            <a:extLst>
              <a:ext uri="{FF2B5EF4-FFF2-40B4-BE49-F238E27FC236}">
                <a16:creationId xmlns:a16="http://schemas.microsoft.com/office/drawing/2014/main" id="{E79B5491-A066-4C60-B435-9A42CF4A0847}"/>
              </a:ext>
            </a:extLst>
          </p:cNvPr>
          <p:cNvSpPr txBox="1"/>
          <p:nvPr/>
        </p:nvSpPr>
        <p:spPr bwMode="auto">
          <a:xfrm>
            <a:off x="4512000" y="3399385"/>
            <a:ext cx="335288" cy="461665"/>
          </a:xfrm>
          <a:prstGeom prst="rect">
            <a:avLst/>
          </a:prstGeom>
          <a:noFill/>
          <a:ln>
            <a:noFill/>
          </a:ln>
          <a:extLst>
            <a:ext uri="{FAA26D3D-D897-4be2-8F04-BA451C77F1D7}">
              <ma14:placeholderFlag xmlns:ma14="http://schemas.microsoft.com/office/mac/drawingml/2011/main" xmlns="" val="1"/>
            </a:ext>
          </a:extLst>
        </p:spPr>
        <p:txBody>
          <a:bodyPr vert="horz" wrap="square" lIns="91440" tIns="45720" rIns="91440" bIns="45720" numCol="1" rtlCol="0" anchor="t" anchorCtr="0" compatLnSpc="1">
            <a:prstTxWarp prst="textNoShape">
              <a:avLst/>
            </a:prstTxWarp>
            <a:spAutoFit/>
          </a:bodyPr>
          <a:lstStyle/>
          <a:p>
            <a:pPr algn="ctr" fontAlgn="base">
              <a:spcBef>
                <a:spcPct val="20000"/>
              </a:spcBef>
              <a:spcAft>
                <a:spcPct val="0"/>
              </a:spcAft>
              <a:buClr>
                <a:srgbClr val="82CBDD"/>
              </a:buClr>
            </a:pPr>
            <a:r>
              <a:rPr lang="en-GB" sz="2400" dirty="0">
                <a:solidFill>
                  <a:srgbClr val="000000"/>
                </a:solidFill>
                <a:latin typeface="Myriad Pro Semibold" charset="0"/>
                <a:ea typeface="Myriad Pro Semibold" charset="0"/>
                <a:cs typeface="Myriad Pro Semibold" charset="0"/>
              </a:rPr>
              <a:t>3</a:t>
            </a:r>
          </a:p>
        </p:txBody>
      </p:sp>
      <p:sp>
        <p:nvSpPr>
          <p:cNvPr id="48" name="TextBox 47">
            <a:extLst>
              <a:ext uri="{FF2B5EF4-FFF2-40B4-BE49-F238E27FC236}">
                <a16:creationId xmlns:a16="http://schemas.microsoft.com/office/drawing/2014/main" id="{2131FD74-0814-45FF-AB0F-07F8E79AB980}"/>
              </a:ext>
            </a:extLst>
          </p:cNvPr>
          <p:cNvSpPr txBox="1"/>
          <p:nvPr/>
        </p:nvSpPr>
        <p:spPr bwMode="auto">
          <a:xfrm>
            <a:off x="7953592" y="3395569"/>
            <a:ext cx="335288" cy="461665"/>
          </a:xfrm>
          <a:prstGeom prst="rect">
            <a:avLst/>
          </a:prstGeom>
          <a:noFill/>
          <a:ln>
            <a:noFill/>
          </a:ln>
          <a:extLst>
            <a:ext uri="{FAA26D3D-D897-4be2-8F04-BA451C77F1D7}">
              <ma14:placeholderFlag xmlns:ma14="http://schemas.microsoft.com/office/mac/drawingml/2011/main" xmlns="" val="1"/>
            </a:ext>
          </a:extLst>
        </p:spPr>
        <p:txBody>
          <a:bodyPr vert="horz" wrap="square" lIns="91440" tIns="45720" rIns="91440" bIns="45720" numCol="1" rtlCol="0" anchor="t" anchorCtr="0" compatLnSpc="1">
            <a:prstTxWarp prst="textNoShape">
              <a:avLst/>
            </a:prstTxWarp>
            <a:spAutoFit/>
          </a:bodyPr>
          <a:lstStyle/>
          <a:p>
            <a:pPr algn="ctr" fontAlgn="base">
              <a:spcBef>
                <a:spcPct val="20000"/>
              </a:spcBef>
              <a:spcAft>
                <a:spcPct val="0"/>
              </a:spcAft>
              <a:buClr>
                <a:srgbClr val="82CBDD"/>
              </a:buClr>
            </a:pPr>
            <a:r>
              <a:rPr lang="en-GB" sz="2400" dirty="0">
                <a:solidFill>
                  <a:srgbClr val="000000"/>
                </a:solidFill>
                <a:latin typeface="Myriad Pro Semibold" charset="0"/>
                <a:ea typeface="Myriad Pro Semibold" charset="0"/>
                <a:cs typeface="Myriad Pro Semibold" charset="0"/>
              </a:rPr>
              <a:t>8</a:t>
            </a:r>
          </a:p>
        </p:txBody>
      </p:sp>
      <p:sp>
        <p:nvSpPr>
          <p:cNvPr id="49" name="TextBox 48">
            <a:extLst>
              <a:ext uri="{FF2B5EF4-FFF2-40B4-BE49-F238E27FC236}">
                <a16:creationId xmlns:a16="http://schemas.microsoft.com/office/drawing/2014/main" id="{1BB0F900-2632-4D01-946A-2D2A15619C55}"/>
              </a:ext>
            </a:extLst>
          </p:cNvPr>
          <p:cNvSpPr txBox="1"/>
          <p:nvPr/>
        </p:nvSpPr>
        <p:spPr bwMode="auto">
          <a:xfrm>
            <a:off x="5898000" y="3399385"/>
            <a:ext cx="335288" cy="461665"/>
          </a:xfrm>
          <a:prstGeom prst="rect">
            <a:avLst/>
          </a:prstGeom>
          <a:noFill/>
          <a:ln>
            <a:noFill/>
          </a:ln>
          <a:extLst>
            <a:ext uri="{FAA26D3D-D897-4be2-8F04-BA451C77F1D7}">
              <ma14:placeholderFlag xmlns:ma14="http://schemas.microsoft.com/office/mac/drawingml/2011/main" xmlns="" val="1"/>
            </a:ext>
          </a:extLst>
        </p:spPr>
        <p:txBody>
          <a:bodyPr vert="horz" wrap="square" lIns="91440" tIns="45720" rIns="91440" bIns="45720" numCol="1" rtlCol="0" anchor="t" anchorCtr="0" compatLnSpc="1">
            <a:prstTxWarp prst="textNoShape">
              <a:avLst/>
            </a:prstTxWarp>
            <a:spAutoFit/>
          </a:bodyPr>
          <a:lstStyle/>
          <a:p>
            <a:pPr algn="ctr" fontAlgn="base">
              <a:spcBef>
                <a:spcPct val="20000"/>
              </a:spcBef>
              <a:spcAft>
                <a:spcPct val="0"/>
              </a:spcAft>
              <a:buClr>
                <a:srgbClr val="82CBDD"/>
              </a:buClr>
            </a:pPr>
            <a:r>
              <a:rPr lang="en-GB" sz="2400" dirty="0">
                <a:solidFill>
                  <a:srgbClr val="000000"/>
                </a:solidFill>
                <a:latin typeface="Myriad Pro Semibold" charset="0"/>
                <a:ea typeface="Myriad Pro Semibold" charset="0"/>
                <a:cs typeface="Myriad Pro Semibold" charset="0"/>
              </a:rPr>
              <a:t>5</a:t>
            </a:r>
          </a:p>
        </p:txBody>
      </p:sp>
      <p:sp>
        <p:nvSpPr>
          <p:cNvPr id="50" name="TextBox 49">
            <a:extLst>
              <a:ext uri="{FF2B5EF4-FFF2-40B4-BE49-F238E27FC236}">
                <a16:creationId xmlns:a16="http://schemas.microsoft.com/office/drawing/2014/main" id="{BAE089F1-0AA2-4CA5-8D73-BA439A28DDAA}"/>
              </a:ext>
            </a:extLst>
          </p:cNvPr>
          <p:cNvSpPr txBox="1"/>
          <p:nvPr/>
        </p:nvSpPr>
        <p:spPr bwMode="auto">
          <a:xfrm>
            <a:off x="7280400" y="3399385"/>
            <a:ext cx="335288" cy="461665"/>
          </a:xfrm>
          <a:prstGeom prst="rect">
            <a:avLst/>
          </a:prstGeom>
          <a:noFill/>
          <a:ln>
            <a:noFill/>
          </a:ln>
          <a:extLst>
            <a:ext uri="{FAA26D3D-D897-4be2-8F04-BA451C77F1D7}">
              <ma14:placeholderFlag xmlns:ma14="http://schemas.microsoft.com/office/mac/drawingml/2011/main" xmlns="" val="1"/>
            </a:ext>
          </a:extLst>
        </p:spPr>
        <p:txBody>
          <a:bodyPr vert="horz" wrap="square" lIns="91440" tIns="45720" rIns="91440" bIns="45720" numCol="1" rtlCol="0" anchor="t" anchorCtr="0" compatLnSpc="1">
            <a:prstTxWarp prst="textNoShape">
              <a:avLst/>
            </a:prstTxWarp>
            <a:spAutoFit/>
          </a:bodyPr>
          <a:lstStyle/>
          <a:p>
            <a:pPr algn="ctr" fontAlgn="base">
              <a:spcBef>
                <a:spcPct val="20000"/>
              </a:spcBef>
              <a:spcAft>
                <a:spcPct val="0"/>
              </a:spcAft>
              <a:buClr>
                <a:srgbClr val="82CBDD"/>
              </a:buClr>
            </a:pPr>
            <a:r>
              <a:rPr lang="en-GB" sz="2400" dirty="0">
                <a:solidFill>
                  <a:srgbClr val="000000"/>
                </a:solidFill>
                <a:latin typeface="Myriad Pro Semibold" charset="0"/>
                <a:ea typeface="Myriad Pro Semibold" charset="0"/>
                <a:cs typeface="Myriad Pro Semibold" charset="0"/>
              </a:rPr>
              <a:t>7</a:t>
            </a:r>
          </a:p>
        </p:txBody>
      </p:sp>
      <p:sp>
        <p:nvSpPr>
          <p:cNvPr id="52" name="TextBox 51">
            <a:extLst>
              <a:ext uri="{FF2B5EF4-FFF2-40B4-BE49-F238E27FC236}">
                <a16:creationId xmlns:a16="http://schemas.microsoft.com/office/drawing/2014/main" id="{6CF0685F-3FC0-407B-AFCB-83F5D67F8B2D}"/>
              </a:ext>
            </a:extLst>
          </p:cNvPr>
          <p:cNvSpPr txBox="1"/>
          <p:nvPr/>
        </p:nvSpPr>
        <p:spPr bwMode="auto">
          <a:xfrm>
            <a:off x="8666400" y="3410352"/>
            <a:ext cx="335288" cy="461665"/>
          </a:xfrm>
          <a:prstGeom prst="rect">
            <a:avLst/>
          </a:prstGeom>
          <a:noFill/>
          <a:ln>
            <a:noFill/>
          </a:ln>
          <a:extLst>
            <a:ext uri="{FAA26D3D-D897-4be2-8F04-BA451C77F1D7}">
              <ma14:placeholderFlag xmlns:ma14="http://schemas.microsoft.com/office/mac/drawingml/2011/main" xmlns="" val="1"/>
            </a:ext>
          </a:extLst>
        </p:spPr>
        <p:txBody>
          <a:bodyPr vert="horz" wrap="square" lIns="91440" tIns="45720" rIns="91440" bIns="45720" numCol="1" rtlCol="0" anchor="t" anchorCtr="0" compatLnSpc="1">
            <a:prstTxWarp prst="textNoShape">
              <a:avLst/>
            </a:prstTxWarp>
            <a:spAutoFit/>
          </a:bodyPr>
          <a:lstStyle/>
          <a:p>
            <a:pPr algn="ctr" fontAlgn="base">
              <a:spcBef>
                <a:spcPct val="20000"/>
              </a:spcBef>
              <a:spcAft>
                <a:spcPct val="0"/>
              </a:spcAft>
              <a:buClr>
                <a:srgbClr val="82CBDD"/>
              </a:buClr>
            </a:pPr>
            <a:r>
              <a:rPr lang="en-GB" sz="2400" dirty="0">
                <a:solidFill>
                  <a:srgbClr val="000000"/>
                </a:solidFill>
                <a:latin typeface="Myriad Pro Semibold" charset="0"/>
                <a:ea typeface="Myriad Pro Semibold" charset="0"/>
                <a:cs typeface="Myriad Pro Semibold" charset="0"/>
              </a:rPr>
              <a:t>9</a:t>
            </a:r>
          </a:p>
        </p:txBody>
      </p:sp>
      <p:sp>
        <p:nvSpPr>
          <p:cNvPr id="59" name="Rectangle 58">
            <a:extLst>
              <a:ext uri="{FF2B5EF4-FFF2-40B4-BE49-F238E27FC236}">
                <a16:creationId xmlns:a16="http://schemas.microsoft.com/office/drawing/2014/main" id="{E22A1131-E180-4EA7-A7DC-30B27FD57E27}"/>
              </a:ext>
            </a:extLst>
          </p:cNvPr>
          <p:cNvSpPr/>
          <p:nvPr/>
        </p:nvSpPr>
        <p:spPr bwMode="auto">
          <a:xfrm>
            <a:off x="2753276" y="3207601"/>
            <a:ext cx="6552728" cy="174065"/>
          </a:xfrm>
          <a:prstGeom prst="rect">
            <a:avLst/>
          </a:prstGeom>
          <a:solidFill>
            <a:schemeClr val="bg1"/>
          </a:solidFill>
          <a:ln>
            <a:noFill/>
          </a:ln>
          <a:effectLst/>
        </p:spPr>
        <p:txBody>
          <a:bodyPr vert="horz" wrap="square" lIns="91440" tIns="45720" rIns="91440" bIns="45720" numCol="1" rtlCol="0" anchor="t" anchorCtr="0" compatLnSpc="1">
            <a:prstTxWarp prst="textNoShape">
              <a:avLst/>
            </a:prstTxWarp>
          </a:bodyPr>
          <a:lstStyle/>
          <a:p>
            <a:pPr marL="742950" indent="-285750" fontAlgn="base">
              <a:spcBef>
                <a:spcPct val="20000"/>
              </a:spcBef>
              <a:spcAft>
                <a:spcPct val="0"/>
              </a:spcAft>
              <a:buClr>
                <a:srgbClr val="00628C"/>
              </a:buClr>
              <a:buFont typeface="Arial" charset="0"/>
              <a:buChar char="●"/>
            </a:pPr>
            <a:endParaRPr lang="en-GB" sz="2800">
              <a:solidFill>
                <a:srgbClr val="000000"/>
              </a:solidFill>
              <a:latin typeface="Arial" charset="0"/>
            </a:endParaRPr>
          </a:p>
        </p:txBody>
      </p:sp>
      <p:pic>
        <p:nvPicPr>
          <p:cNvPr id="56" name="Picture 55">
            <a:extLst>
              <a:ext uri="{FF2B5EF4-FFF2-40B4-BE49-F238E27FC236}">
                <a16:creationId xmlns:a16="http://schemas.microsoft.com/office/drawing/2014/main" id="{4BC2ED14-9DE6-49F7-81C2-ACF1A6958119}"/>
              </a:ext>
            </a:extLst>
          </p:cNvPr>
          <p:cNvPicPr>
            <a:picLocks noChangeAspect="1"/>
          </p:cNvPicPr>
          <p:nvPr/>
        </p:nvPicPr>
        <p:blipFill rotWithShape="1">
          <a:blip r:embed="rId7" cstate="print">
            <a:extLst>
              <a:ext uri="{28A0092B-C50C-407E-A947-70E740481C1C}">
                <a14:useLocalDpi xmlns:a14="http://schemas.microsoft.com/office/drawing/2010/main" val="0"/>
              </a:ext>
            </a:extLst>
          </a:blip>
          <a:srcRect/>
          <a:stretch/>
        </p:blipFill>
        <p:spPr>
          <a:xfrm>
            <a:off x="4643640" y="3173217"/>
            <a:ext cx="72008" cy="207112"/>
          </a:xfrm>
          <a:prstGeom prst="rect">
            <a:avLst/>
          </a:prstGeom>
        </p:spPr>
      </p:pic>
      <p:pic>
        <p:nvPicPr>
          <p:cNvPr id="57" name="Picture 56">
            <a:extLst>
              <a:ext uri="{FF2B5EF4-FFF2-40B4-BE49-F238E27FC236}">
                <a16:creationId xmlns:a16="http://schemas.microsoft.com/office/drawing/2014/main" id="{5F6FB13A-124B-4978-922B-5A65B3CDD30A}"/>
              </a:ext>
            </a:extLst>
          </p:cNvPr>
          <p:cNvPicPr>
            <a:picLocks noChangeAspect="1"/>
          </p:cNvPicPr>
          <p:nvPr/>
        </p:nvPicPr>
        <p:blipFill rotWithShape="1">
          <a:blip r:embed="rId7" cstate="print">
            <a:extLst>
              <a:ext uri="{28A0092B-C50C-407E-A947-70E740481C1C}">
                <a14:useLocalDpi xmlns:a14="http://schemas.microsoft.com/office/drawing/2010/main" val="0"/>
              </a:ext>
            </a:extLst>
          </a:blip>
          <a:srcRect/>
          <a:stretch/>
        </p:blipFill>
        <p:spPr>
          <a:xfrm>
            <a:off x="6029640" y="3173217"/>
            <a:ext cx="72008" cy="207112"/>
          </a:xfrm>
          <a:prstGeom prst="rect">
            <a:avLst/>
          </a:prstGeom>
        </p:spPr>
      </p:pic>
      <p:pic>
        <p:nvPicPr>
          <p:cNvPr id="58" name="Picture 57">
            <a:extLst>
              <a:ext uri="{FF2B5EF4-FFF2-40B4-BE49-F238E27FC236}">
                <a16:creationId xmlns:a16="http://schemas.microsoft.com/office/drawing/2014/main" id="{87BD0FE9-CFDB-45A1-A3BC-4ADD69D5E627}"/>
              </a:ext>
            </a:extLst>
          </p:cNvPr>
          <p:cNvPicPr>
            <a:picLocks noChangeAspect="1"/>
          </p:cNvPicPr>
          <p:nvPr/>
        </p:nvPicPr>
        <p:blipFill rotWithShape="1">
          <a:blip r:embed="rId7" cstate="print">
            <a:extLst>
              <a:ext uri="{28A0092B-C50C-407E-A947-70E740481C1C}">
                <a14:useLocalDpi xmlns:a14="http://schemas.microsoft.com/office/drawing/2010/main" val="0"/>
              </a:ext>
            </a:extLst>
          </a:blip>
          <a:srcRect/>
          <a:stretch/>
        </p:blipFill>
        <p:spPr>
          <a:xfrm>
            <a:off x="7412040" y="3173217"/>
            <a:ext cx="72008" cy="207112"/>
          </a:xfrm>
          <a:prstGeom prst="rect">
            <a:avLst/>
          </a:prstGeom>
        </p:spPr>
      </p:pic>
    </p:spTree>
    <p:extLst>
      <p:ext uri="{BB962C8B-B14F-4D97-AF65-F5344CB8AC3E}">
        <p14:creationId xmlns:p14="http://schemas.microsoft.com/office/powerpoint/2010/main" val="36353852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5" presetClass="path" presetSubtype="0" accel="50000" decel="50000" fill="hold" nodeType="clickEffect">
                                  <p:stCondLst>
                                    <p:cond delay="0"/>
                                  </p:stCondLst>
                                  <p:childTnLst>
                                    <p:animMotion origin="layout" path="M 1.25E-6 -3.7037E-7 L -0.05833 -2.22222E-6 " pathEditMode="relative" rAng="0" ptsTypes="AA">
                                      <p:cBhvr>
                                        <p:cTn id="6" dur="1000" fill="hold"/>
                                        <p:tgtEl>
                                          <p:spTgt spid="37"/>
                                        </p:tgtEl>
                                        <p:attrNameLst>
                                          <p:attrName>ppt_x</p:attrName>
                                          <p:attrName>ppt_y</p:attrName>
                                        </p:attrNameLst>
                                      </p:cBhvr>
                                      <p:rCtr x="-2865" y="93"/>
                                    </p:animMotion>
                                  </p:childTnLst>
                                </p:cTn>
                              </p:par>
                              <p:par>
                                <p:cTn id="7" presetID="35" presetClass="path" presetSubtype="0" accel="50000" decel="50000" fill="hold" nodeType="withEffect">
                                  <p:stCondLst>
                                    <p:cond delay="0"/>
                                  </p:stCondLst>
                                  <p:childTnLst>
                                    <p:animMotion origin="layout" path="M 1.25E-6 -4.07407E-6 L -0.05885 2.22222E-6 " pathEditMode="relative" rAng="0" ptsTypes="AA">
                                      <p:cBhvr>
                                        <p:cTn id="8" dur="1000" fill="hold"/>
                                        <p:tgtEl>
                                          <p:spTgt spid="56"/>
                                        </p:tgtEl>
                                        <p:attrNameLst>
                                          <p:attrName>ppt_x</p:attrName>
                                          <p:attrName>ppt_y</p:attrName>
                                        </p:attrNameLst>
                                      </p:cBhvr>
                                      <p:rCtr x="-3099" y="185"/>
                                    </p:animMotion>
                                  </p:childTnLst>
                                </p:cTn>
                              </p:par>
                            </p:childTnLst>
                          </p:cTn>
                        </p:par>
                        <p:par>
                          <p:cTn id="9" fill="hold">
                            <p:stCondLst>
                              <p:cond delay="1000"/>
                            </p:stCondLst>
                            <p:childTnLst>
                              <p:par>
                                <p:cTn id="10" presetID="35" presetClass="path" presetSubtype="0" accel="50000" decel="50000" fill="hold" nodeType="afterEffect">
                                  <p:stCondLst>
                                    <p:cond delay="500"/>
                                  </p:stCondLst>
                                  <p:childTnLst>
                                    <p:animMotion origin="layout" path="M 0 4.44444E-6 L -0.05273 -2.22222E-6 " pathEditMode="relative" rAng="0" ptsTypes="AA">
                                      <p:cBhvr>
                                        <p:cTn id="11" dur="1000" fill="hold"/>
                                        <p:tgtEl>
                                          <p:spTgt spid="36"/>
                                        </p:tgtEl>
                                        <p:attrNameLst>
                                          <p:attrName>ppt_x</p:attrName>
                                          <p:attrName>ppt_y</p:attrName>
                                        </p:attrNameLst>
                                      </p:cBhvr>
                                      <p:rCtr x="-2643" y="833"/>
                                    </p:animMotion>
                                  </p:childTnLst>
                                </p:cTn>
                              </p:par>
                              <p:par>
                                <p:cTn id="12" presetID="35" presetClass="path" presetSubtype="0" accel="50000" decel="50000" fill="hold" nodeType="withEffect">
                                  <p:stCondLst>
                                    <p:cond delay="500"/>
                                  </p:stCondLst>
                                  <p:childTnLst>
                                    <p:animMotion origin="layout" path="M -1.25E-6 1.11111E-6 L -0.05222 2.22222E-6 " pathEditMode="relative" rAng="0" ptsTypes="AA">
                                      <p:cBhvr>
                                        <p:cTn id="13" dur="1000" fill="hold"/>
                                        <p:tgtEl>
                                          <p:spTgt spid="57"/>
                                        </p:tgtEl>
                                        <p:attrNameLst>
                                          <p:attrName>ppt_x</p:attrName>
                                          <p:attrName>ppt_y</p:attrName>
                                        </p:attrNameLst>
                                      </p:cBhvr>
                                      <p:rCtr x="-2461" y="69"/>
                                    </p:animMotion>
                                  </p:childTnLst>
                                </p:cTn>
                              </p:par>
                            </p:childTnLst>
                          </p:cTn>
                        </p:par>
                        <p:par>
                          <p:cTn id="14" fill="hold">
                            <p:stCondLst>
                              <p:cond delay="2500"/>
                            </p:stCondLst>
                            <p:childTnLst>
                              <p:par>
                                <p:cTn id="15" presetID="35" presetClass="path" presetSubtype="0" accel="50000" decel="50000" fill="hold" nodeType="afterEffect">
                                  <p:stCondLst>
                                    <p:cond delay="500"/>
                                  </p:stCondLst>
                                  <p:childTnLst>
                                    <p:animMotion origin="layout" path="M -2.08333E-6 1.85185E-6 L -0.05547 -2.22222E-6 " pathEditMode="relative" rAng="0" ptsTypes="AA">
                                      <p:cBhvr>
                                        <p:cTn id="16" dur="1000" fill="hold"/>
                                        <p:tgtEl>
                                          <p:spTgt spid="35"/>
                                        </p:tgtEl>
                                        <p:attrNameLst>
                                          <p:attrName>ppt_x</p:attrName>
                                          <p:attrName>ppt_y</p:attrName>
                                        </p:attrNameLst>
                                      </p:cBhvr>
                                      <p:rCtr x="-2865" y="579"/>
                                    </p:animMotion>
                                  </p:childTnLst>
                                </p:cTn>
                              </p:par>
                              <p:par>
                                <p:cTn id="17" presetID="35" presetClass="path" presetSubtype="0" accel="50000" decel="50000" fill="hold" nodeType="withEffect">
                                  <p:stCondLst>
                                    <p:cond delay="500"/>
                                  </p:stCondLst>
                                  <p:childTnLst>
                                    <p:animMotion origin="layout" path="M -2.08333E-6 -1.85185E-6 L -0.05417 2.22222E-6 " pathEditMode="relative" rAng="0" ptsTypes="AA">
                                      <p:cBhvr>
                                        <p:cTn id="18" dur="1000" fill="hold"/>
                                        <p:tgtEl>
                                          <p:spTgt spid="58"/>
                                        </p:tgtEl>
                                        <p:attrNameLst>
                                          <p:attrName>ppt_x</p:attrName>
                                          <p:attrName>ppt_y</p:attrName>
                                        </p:attrNameLst>
                                      </p:cBhvr>
                                      <p:rCtr x="-2865" y="46"/>
                                    </p:animMotion>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45"/>
                                        </p:tgtEl>
                                        <p:attrNameLst>
                                          <p:attrName>style.visibility</p:attrName>
                                        </p:attrNameLst>
                                      </p:cBhvr>
                                      <p:to>
                                        <p:strVal val="visible"/>
                                      </p:to>
                                    </p:set>
                                    <p:animEffect transition="in" filter="fade">
                                      <p:cBhvr>
                                        <p:cTn id="23" dur="500"/>
                                        <p:tgtEl>
                                          <p:spTgt spid="45"/>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46"/>
                                        </p:tgtEl>
                                        <p:attrNameLst>
                                          <p:attrName>style.visibility</p:attrName>
                                        </p:attrNameLst>
                                      </p:cBhvr>
                                      <p:to>
                                        <p:strVal val="visible"/>
                                      </p:to>
                                    </p:set>
                                    <p:animEffect transition="in" filter="fade">
                                      <p:cBhvr>
                                        <p:cTn id="26" dur="500"/>
                                        <p:tgtEl>
                                          <p:spTgt spid="46"/>
                                        </p:tgtEl>
                                      </p:cBhvr>
                                    </p:animEffect>
                                  </p:childTnLst>
                                </p:cTn>
                              </p:par>
                              <p:par>
                                <p:cTn id="27" presetID="10" presetClass="entr" presetSubtype="0" fill="hold" grpId="0" nodeType="withEffect">
                                  <p:stCondLst>
                                    <p:cond delay="0"/>
                                  </p:stCondLst>
                                  <p:childTnLst>
                                    <p:set>
                                      <p:cBhvr>
                                        <p:cTn id="28" dur="1" fill="hold">
                                          <p:stCondLst>
                                            <p:cond delay="0"/>
                                          </p:stCondLst>
                                        </p:cTn>
                                        <p:tgtEl>
                                          <p:spTgt spid="48"/>
                                        </p:tgtEl>
                                        <p:attrNameLst>
                                          <p:attrName>style.visibility</p:attrName>
                                        </p:attrNameLst>
                                      </p:cBhvr>
                                      <p:to>
                                        <p:strVal val="visible"/>
                                      </p:to>
                                    </p:set>
                                    <p:animEffect transition="in" filter="fade">
                                      <p:cBhvr>
                                        <p:cTn id="29" dur="500"/>
                                        <p:tgtEl>
                                          <p:spTgt spid="48"/>
                                        </p:tgtEl>
                                      </p:cBhvr>
                                    </p:animEffect>
                                  </p:childTnLst>
                                </p:cTn>
                              </p:par>
                              <p:par>
                                <p:cTn id="30" presetID="10" presetClass="entr" presetSubtype="0" fill="hold" grpId="0" nodeType="withEffect">
                                  <p:stCondLst>
                                    <p:cond delay="0"/>
                                  </p:stCondLst>
                                  <p:childTnLst>
                                    <p:set>
                                      <p:cBhvr>
                                        <p:cTn id="31" dur="1" fill="hold">
                                          <p:stCondLst>
                                            <p:cond delay="0"/>
                                          </p:stCondLst>
                                        </p:cTn>
                                        <p:tgtEl>
                                          <p:spTgt spid="49"/>
                                        </p:tgtEl>
                                        <p:attrNameLst>
                                          <p:attrName>style.visibility</p:attrName>
                                        </p:attrNameLst>
                                      </p:cBhvr>
                                      <p:to>
                                        <p:strVal val="visible"/>
                                      </p:to>
                                    </p:set>
                                    <p:animEffect transition="in" filter="fade">
                                      <p:cBhvr>
                                        <p:cTn id="32" dur="500"/>
                                        <p:tgtEl>
                                          <p:spTgt spid="49"/>
                                        </p:tgtEl>
                                      </p:cBhvr>
                                    </p:animEffect>
                                  </p:childTnLst>
                                </p:cTn>
                              </p:par>
                              <p:par>
                                <p:cTn id="33" presetID="10" presetClass="entr" presetSubtype="0" fill="hold" grpId="0" nodeType="withEffect">
                                  <p:stCondLst>
                                    <p:cond delay="0"/>
                                  </p:stCondLst>
                                  <p:childTnLst>
                                    <p:set>
                                      <p:cBhvr>
                                        <p:cTn id="34" dur="1" fill="hold">
                                          <p:stCondLst>
                                            <p:cond delay="0"/>
                                          </p:stCondLst>
                                        </p:cTn>
                                        <p:tgtEl>
                                          <p:spTgt spid="50"/>
                                        </p:tgtEl>
                                        <p:attrNameLst>
                                          <p:attrName>style.visibility</p:attrName>
                                        </p:attrNameLst>
                                      </p:cBhvr>
                                      <p:to>
                                        <p:strVal val="visible"/>
                                      </p:to>
                                    </p:set>
                                    <p:animEffect transition="in" filter="fade">
                                      <p:cBhvr>
                                        <p:cTn id="35" dur="500"/>
                                        <p:tgtEl>
                                          <p:spTgt spid="50"/>
                                        </p:tgtEl>
                                      </p:cBhvr>
                                    </p:animEffect>
                                  </p:childTnLst>
                                </p:cTn>
                              </p:par>
                              <p:par>
                                <p:cTn id="36" presetID="10" presetClass="entr" presetSubtype="0" fill="hold" grpId="0" nodeType="withEffect">
                                  <p:stCondLst>
                                    <p:cond delay="0"/>
                                  </p:stCondLst>
                                  <p:childTnLst>
                                    <p:set>
                                      <p:cBhvr>
                                        <p:cTn id="37" dur="1" fill="hold">
                                          <p:stCondLst>
                                            <p:cond delay="0"/>
                                          </p:stCondLst>
                                        </p:cTn>
                                        <p:tgtEl>
                                          <p:spTgt spid="52"/>
                                        </p:tgtEl>
                                        <p:attrNameLst>
                                          <p:attrName>style.visibility</p:attrName>
                                        </p:attrNameLst>
                                      </p:cBhvr>
                                      <p:to>
                                        <p:strVal val="visible"/>
                                      </p:to>
                                    </p:set>
                                    <p:animEffect transition="in" filter="fade">
                                      <p:cBhvr>
                                        <p:cTn id="38" dur="500"/>
                                        <p:tgtEl>
                                          <p:spTgt spid="5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 grpId="0"/>
      <p:bldP spid="46" grpId="0"/>
      <p:bldP spid="48" grpId="0"/>
      <p:bldP spid="49" grpId="0"/>
      <p:bldP spid="50" grpId="0"/>
      <p:bldP spid="52" grpId="0"/>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p:txBody>
          <a:bodyPr/>
          <a:lstStyle/>
          <a:p>
            <a:r>
              <a:rPr lang="en-GB" dirty="0"/>
              <a:t>1.4 Composition: 6–10 – step 2:6</a:t>
            </a:r>
          </a:p>
        </p:txBody>
      </p:sp>
      <p:pic>
        <p:nvPicPr>
          <p:cNvPr id="34" name="Picture 33">
            <a:extLst>
              <a:ext uri="{FF2B5EF4-FFF2-40B4-BE49-F238E27FC236}">
                <a16:creationId xmlns:a16="http://schemas.microsoft.com/office/drawing/2014/main" id="{E3D6D682-F264-4901-806F-E7582392A63B}"/>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a:stretch/>
        </p:blipFill>
        <p:spPr>
          <a:xfrm>
            <a:off x="2508344" y="3013201"/>
            <a:ext cx="7175312" cy="814507"/>
          </a:xfrm>
          <a:prstGeom prst="rect">
            <a:avLst/>
          </a:prstGeom>
        </p:spPr>
      </p:pic>
      <p:pic>
        <p:nvPicPr>
          <p:cNvPr id="39" name="Picture 38">
            <a:extLst>
              <a:ext uri="{FF2B5EF4-FFF2-40B4-BE49-F238E27FC236}">
                <a16:creationId xmlns:a16="http://schemas.microsoft.com/office/drawing/2014/main" id="{0A815A4A-C37F-45C6-883C-DA22E39E7564}"/>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b="-19977"/>
          <a:stretch/>
        </p:blipFill>
        <p:spPr>
          <a:xfrm>
            <a:off x="5807968" y="3380329"/>
            <a:ext cx="576064" cy="576064"/>
          </a:xfrm>
          <a:prstGeom prst="rect">
            <a:avLst/>
          </a:prstGeom>
        </p:spPr>
      </p:pic>
      <p:sp>
        <p:nvSpPr>
          <p:cNvPr id="41" name="TextBox 40">
            <a:extLst>
              <a:ext uri="{FF2B5EF4-FFF2-40B4-BE49-F238E27FC236}">
                <a16:creationId xmlns:a16="http://schemas.microsoft.com/office/drawing/2014/main" id="{F04392F8-9D5C-4E68-9B57-8F2B81E54D40}"/>
              </a:ext>
            </a:extLst>
          </p:cNvPr>
          <p:cNvSpPr txBox="1"/>
          <p:nvPr/>
        </p:nvSpPr>
        <p:spPr bwMode="auto">
          <a:xfrm>
            <a:off x="3107992" y="3395571"/>
            <a:ext cx="335288" cy="461665"/>
          </a:xfrm>
          <a:prstGeom prst="rect">
            <a:avLst/>
          </a:prstGeom>
          <a:noFill/>
          <a:ln>
            <a:noFill/>
          </a:ln>
          <a:extLst>
            <a:ext uri="{FAA26D3D-D897-4be2-8F04-BA451C77F1D7}">
              <ma14:placeholderFlag xmlns:ma14="http://schemas.microsoft.com/office/mac/drawingml/2011/main" xmlns="" val="1"/>
            </a:ext>
          </a:extLst>
        </p:spPr>
        <p:txBody>
          <a:bodyPr vert="horz" wrap="square" lIns="91440" tIns="45720" rIns="91440" bIns="45720" numCol="1" rtlCol="0" anchor="t" anchorCtr="0" compatLnSpc="1">
            <a:prstTxWarp prst="textNoShape">
              <a:avLst/>
            </a:prstTxWarp>
            <a:spAutoFit/>
          </a:bodyPr>
          <a:lstStyle/>
          <a:p>
            <a:pPr algn="ctr" fontAlgn="base">
              <a:spcBef>
                <a:spcPct val="20000"/>
              </a:spcBef>
              <a:spcAft>
                <a:spcPct val="0"/>
              </a:spcAft>
              <a:buClr>
                <a:srgbClr val="82CBDD"/>
              </a:buClr>
            </a:pPr>
            <a:r>
              <a:rPr lang="en-GB" sz="2400" dirty="0">
                <a:solidFill>
                  <a:srgbClr val="000000"/>
                </a:solidFill>
                <a:latin typeface="Myriad Pro Semibold" charset="0"/>
                <a:ea typeface="Myriad Pro Semibold" charset="0"/>
                <a:cs typeface="Myriad Pro Semibold" charset="0"/>
              </a:rPr>
              <a:t>1</a:t>
            </a:r>
          </a:p>
        </p:txBody>
      </p:sp>
      <p:sp>
        <p:nvSpPr>
          <p:cNvPr id="42" name="TextBox 41">
            <a:extLst>
              <a:ext uri="{FF2B5EF4-FFF2-40B4-BE49-F238E27FC236}">
                <a16:creationId xmlns:a16="http://schemas.microsoft.com/office/drawing/2014/main" id="{E49EE571-06AD-4E0B-BF00-B86FB9EF4077}"/>
              </a:ext>
            </a:extLst>
          </p:cNvPr>
          <p:cNvSpPr txBox="1"/>
          <p:nvPr/>
        </p:nvSpPr>
        <p:spPr bwMode="auto">
          <a:xfrm>
            <a:off x="4512000" y="3399385"/>
            <a:ext cx="335288" cy="461665"/>
          </a:xfrm>
          <a:prstGeom prst="rect">
            <a:avLst/>
          </a:prstGeom>
          <a:noFill/>
          <a:ln>
            <a:noFill/>
          </a:ln>
          <a:extLst>
            <a:ext uri="{FAA26D3D-D897-4be2-8F04-BA451C77F1D7}">
              <ma14:placeholderFlag xmlns:ma14="http://schemas.microsoft.com/office/mac/drawingml/2011/main" xmlns="" val="1"/>
            </a:ext>
          </a:extLst>
        </p:spPr>
        <p:txBody>
          <a:bodyPr vert="horz" wrap="square" lIns="91440" tIns="45720" rIns="91440" bIns="45720" numCol="1" rtlCol="0" anchor="t" anchorCtr="0" compatLnSpc="1">
            <a:prstTxWarp prst="textNoShape">
              <a:avLst/>
            </a:prstTxWarp>
            <a:spAutoFit/>
          </a:bodyPr>
          <a:lstStyle/>
          <a:p>
            <a:pPr algn="ctr" fontAlgn="base">
              <a:spcBef>
                <a:spcPct val="20000"/>
              </a:spcBef>
              <a:spcAft>
                <a:spcPct val="0"/>
              </a:spcAft>
              <a:buClr>
                <a:srgbClr val="82CBDD"/>
              </a:buClr>
            </a:pPr>
            <a:r>
              <a:rPr lang="en-GB" sz="2400" dirty="0">
                <a:solidFill>
                  <a:srgbClr val="000000"/>
                </a:solidFill>
                <a:latin typeface="Myriad Pro Semibold" charset="0"/>
                <a:ea typeface="Myriad Pro Semibold" charset="0"/>
                <a:cs typeface="Myriad Pro Semibold" charset="0"/>
              </a:rPr>
              <a:t>3</a:t>
            </a:r>
          </a:p>
        </p:txBody>
      </p:sp>
      <p:sp>
        <p:nvSpPr>
          <p:cNvPr id="43" name="TextBox 42">
            <a:extLst>
              <a:ext uri="{FF2B5EF4-FFF2-40B4-BE49-F238E27FC236}">
                <a16:creationId xmlns:a16="http://schemas.microsoft.com/office/drawing/2014/main" id="{0833A2C7-F341-41D2-A6CA-B96CC43E2CA7}"/>
              </a:ext>
            </a:extLst>
          </p:cNvPr>
          <p:cNvSpPr txBox="1"/>
          <p:nvPr/>
        </p:nvSpPr>
        <p:spPr bwMode="auto">
          <a:xfrm>
            <a:off x="7953592" y="3395569"/>
            <a:ext cx="335288" cy="461665"/>
          </a:xfrm>
          <a:prstGeom prst="rect">
            <a:avLst/>
          </a:prstGeom>
          <a:noFill/>
          <a:ln>
            <a:noFill/>
          </a:ln>
          <a:extLst>
            <a:ext uri="{FAA26D3D-D897-4be2-8F04-BA451C77F1D7}">
              <ma14:placeholderFlag xmlns:ma14="http://schemas.microsoft.com/office/mac/drawingml/2011/main" xmlns="" val="1"/>
            </a:ext>
          </a:extLst>
        </p:spPr>
        <p:txBody>
          <a:bodyPr vert="horz" wrap="square" lIns="91440" tIns="45720" rIns="91440" bIns="45720" numCol="1" rtlCol="0" anchor="t" anchorCtr="0" compatLnSpc="1">
            <a:prstTxWarp prst="textNoShape">
              <a:avLst/>
            </a:prstTxWarp>
            <a:spAutoFit/>
          </a:bodyPr>
          <a:lstStyle/>
          <a:p>
            <a:pPr algn="ctr" fontAlgn="base">
              <a:spcBef>
                <a:spcPct val="20000"/>
              </a:spcBef>
              <a:spcAft>
                <a:spcPct val="0"/>
              </a:spcAft>
              <a:buClr>
                <a:srgbClr val="82CBDD"/>
              </a:buClr>
            </a:pPr>
            <a:r>
              <a:rPr lang="en-GB" sz="2400" dirty="0">
                <a:solidFill>
                  <a:srgbClr val="000000"/>
                </a:solidFill>
                <a:latin typeface="Myriad Pro Semibold" charset="0"/>
                <a:ea typeface="Myriad Pro Semibold" charset="0"/>
                <a:cs typeface="Myriad Pro Semibold" charset="0"/>
              </a:rPr>
              <a:t>8</a:t>
            </a:r>
          </a:p>
        </p:txBody>
      </p:sp>
      <p:sp>
        <p:nvSpPr>
          <p:cNvPr id="44" name="TextBox 43">
            <a:extLst>
              <a:ext uri="{FF2B5EF4-FFF2-40B4-BE49-F238E27FC236}">
                <a16:creationId xmlns:a16="http://schemas.microsoft.com/office/drawing/2014/main" id="{CFF898DC-E2BC-4C3B-A4E5-4610534EA878}"/>
              </a:ext>
            </a:extLst>
          </p:cNvPr>
          <p:cNvSpPr txBox="1"/>
          <p:nvPr/>
        </p:nvSpPr>
        <p:spPr bwMode="auto">
          <a:xfrm>
            <a:off x="5898000" y="3399385"/>
            <a:ext cx="335288" cy="461665"/>
          </a:xfrm>
          <a:prstGeom prst="rect">
            <a:avLst/>
          </a:prstGeom>
          <a:noFill/>
          <a:ln>
            <a:noFill/>
          </a:ln>
          <a:extLst>
            <a:ext uri="{FAA26D3D-D897-4be2-8F04-BA451C77F1D7}">
              <ma14:placeholderFlag xmlns:ma14="http://schemas.microsoft.com/office/mac/drawingml/2011/main" xmlns="" val="1"/>
            </a:ext>
          </a:extLst>
        </p:spPr>
        <p:txBody>
          <a:bodyPr vert="horz" wrap="square" lIns="91440" tIns="45720" rIns="91440" bIns="45720" numCol="1" rtlCol="0" anchor="t" anchorCtr="0" compatLnSpc="1">
            <a:prstTxWarp prst="textNoShape">
              <a:avLst/>
            </a:prstTxWarp>
            <a:spAutoFit/>
          </a:bodyPr>
          <a:lstStyle/>
          <a:p>
            <a:pPr algn="ctr" fontAlgn="base">
              <a:spcBef>
                <a:spcPct val="20000"/>
              </a:spcBef>
              <a:spcAft>
                <a:spcPct val="0"/>
              </a:spcAft>
              <a:buClr>
                <a:srgbClr val="82CBDD"/>
              </a:buClr>
            </a:pPr>
            <a:r>
              <a:rPr lang="en-GB" sz="2400" dirty="0">
                <a:solidFill>
                  <a:srgbClr val="000000"/>
                </a:solidFill>
                <a:latin typeface="Myriad Pro Semibold" charset="0"/>
                <a:ea typeface="Myriad Pro Semibold" charset="0"/>
                <a:cs typeface="Myriad Pro Semibold" charset="0"/>
              </a:rPr>
              <a:t>5</a:t>
            </a:r>
          </a:p>
        </p:txBody>
      </p:sp>
      <p:sp>
        <p:nvSpPr>
          <p:cNvPr id="51" name="TextBox 50">
            <a:extLst>
              <a:ext uri="{FF2B5EF4-FFF2-40B4-BE49-F238E27FC236}">
                <a16:creationId xmlns:a16="http://schemas.microsoft.com/office/drawing/2014/main" id="{EE94683B-5859-44C3-B777-5F80B43012E2}"/>
              </a:ext>
            </a:extLst>
          </p:cNvPr>
          <p:cNvSpPr txBox="1"/>
          <p:nvPr/>
        </p:nvSpPr>
        <p:spPr bwMode="auto">
          <a:xfrm>
            <a:off x="8666400" y="3410352"/>
            <a:ext cx="335288" cy="461665"/>
          </a:xfrm>
          <a:prstGeom prst="rect">
            <a:avLst/>
          </a:prstGeom>
          <a:noFill/>
          <a:ln>
            <a:noFill/>
          </a:ln>
          <a:extLst>
            <a:ext uri="{FAA26D3D-D897-4be2-8F04-BA451C77F1D7}">
              <ma14:placeholderFlag xmlns:ma14="http://schemas.microsoft.com/office/mac/drawingml/2011/main" xmlns="" val="1"/>
            </a:ext>
          </a:extLst>
        </p:spPr>
        <p:txBody>
          <a:bodyPr vert="horz" wrap="square" lIns="91440" tIns="45720" rIns="91440" bIns="45720" numCol="1" rtlCol="0" anchor="t" anchorCtr="0" compatLnSpc="1">
            <a:prstTxWarp prst="textNoShape">
              <a:avLst/>
            </a:prstTxWarp>
            <a:spAutoFit/>
          </a:bodyPr>
          <a:lstStyle/>
          <a:p>
            <a:pPr algn="ctr" fontAlgn="base">
              <a:spcBef>
                <a:spcPct val="20000"/>
              </a:spcBef>
              <a:spcAft>
                <a:spcPct val="0"/>
              </a:spcAft>
              <a:buClr>
                <a:srgbClr val="82CBDD"/>
              </a:buClr>
            </a:pPr>
            <a:r>
              <a:rPr lang="en-GB" sz="2400" dirty="0">
                <a:solidFill>
                  <a:srgbClr val="000000"/>
                </a:solidFill>
                <a:latin typeface="Myriad Pro Semibold" charset="0"/>
                <a:ea typeface="Myriad Pro Semibold" charset="0"/>
                <a:cs typeface="Myriad Pro Semibold" charset="0"/>
              </a:rPr>
              <a:t>9</a:t>
            </a:r>
          </a:p>
        </p:txBody>
      </p:sp>
      <p:sp>
        <p:nvSpPr>
          <p:cNvPr id="53" name="Rectangle 52">
            <a:extLst>
              <a:ext uri="{FF2B5EF4-FFF2-40B4-BE49-F238E27FC236}">
                <a16:creationId xmlns:a16="http://schemas.microsoft.com/office/drawing/2014/main" id="{C02F5A6F-4D3C-4D31-AA78-26BF3AE0D98C}"/>
              </a:ext>
            </a:extLst>
          </p:cNvPr>
          <p:cNvSpPr/>
          <p:nvPr/>
        </p:nvSpPr>
        <p:spPr bwMode="auto">
          <a:xfrm>
            <a:off x="2753276" y="3207601"/>
            <a:ext cx="6552728" cy="174065"/>
          </a:xfrm>
          <a:prstGeom prst="rect">
            <a:avLst/>
          </a:prstGeom>
          <a:solidFill>
            <a:schemeClr val="bg1"/>
          </a:solidFill>
          <a:ln>
            <a:noFill/>
          </a:ln>
          <a:effectLst/>
        </p:spPr>
        <p:txBody>
          <a:bodyPr vert="horz" wrap="square" lIns="91440" tIns="45720" rIns="91440" bIns="45720" numCol="1" rtlCol="0" anchor="t" anchorCtr="0" compatLnSpc="1">
            <a:prstTxWarp prst="textNoShape">
              <a:avLst/>
            </a:prstTxWarp>
          </a:bodyPr>
          <a:lstStyle/>
          <a:p>
            <a:pPr marL="742950" indent="-285750" fontAlgn="base">
              <a:spcBef>
                <a:spcPct val="20000"/>
              </a:spcBef>
              <a:spcAft>
                <a:spcPct val="0"/>
              </a:spcAft>
              <a:buClr>
                <a:srgbClr val="00628C"/>
              </a:buClr>
              <a:buFont typeface="Arial" charset="0"/>
              <a:buChar char="●"/>
            </a:pPr>
            <a:endParaRPr lang="en-GB" sz="2800">
              <a:solidFill>
                <a:srgbClr val="000000"/>
              </a:solidFill>
              <a:latin typeface="Arial" charset="0"/>
            </a:endParaRPr>
          </a:p>
        </p:txBody>
      </p:sp>
      <p:pic>
        <p:nvPicPr>
          <p:cNvPr id="54" name="Picture 53">
            <a:extLst>
              <a:ext uri="{FF2B5EF4-FFF2-40B4-BE49-F238E27FC236}">
                <a16:creationId xmlns:a16="http://schemas.microsoft.com/office/drawing/2014/main" id="{7E46F092-9F84-4CA0-BAE2-ED5AFF4AF890}"/>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a:stretch/>
        </p:blipFill>
        <p:spPr>
          <a:xfrm>
            <a:off x="4643640" y="3173217"/>
            <a:ext cx="72008" cy="207112"/>
          </a:xfrm>
          <a:prstGeom prst="rect">
            <a:avLst/>
          </a:prstGeom>
        </p:spPr>
      </p:pic>
      <p:pic>
        <p:nvPicPr>
          <p:cNvPr id="55" name="Picture 54">
            <a:extLst>
              <a:ext uri="{FF2B5EF4-FFF2-40B4-BE49-F238E27FC236}">
                <a16:creationId xmlns:a16="http://schemas.microsoft.com/office/drawing/2014/main" id="{802B0FD6-4D36-4298-B217-DD5209DA7F45}"/>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a:stretch/>
        </p:blipFill>
        <p:spPr>
          <a:xfrm>
            <a:off x="6029640" y="3173217"/>
            <a:ext cx="72008" cy="207112"/>
          </a:xfrm>
          <a:prstGeom prst="rect">
            <a:avLst/>
          </a:prstGeom>
        </p:spPr>
      </p:pic>
      <p:pic>
        <p:nvPicPr>
          <p:cNvPr id="60" name="Picture 59">
            <a:extLst>
              <a:ext uri="{FF2B5EF4-FFF2-40B4-BE49-F238E27FC236}">
                <a16:creationId xmlns:a16="http://schemas.microsoft.com/office/drawing/2014/main" id="{193C453E-A00A-493C-8E23-42EC3BD5325F}"/>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a:stretch/>
        </p:blipFill>
        <p:spPr>
          <a:xfrm>
            <a:off x="7412040" y="3173217"/>
            <a:ext cx="72008" cy="207112"/>
          </a:xfrm>
          <a:prstGeom prst="rect">
            <a:avLst/>
          </a:prstGeom>
        </p:spPr>
      </p:pic>
      <p:sp>
        <p:nvSpPr>
          <p:cNvPr id="61" name="TextBox 60">
            <a:extLst>
              <a:ext uri="{FF2B5EF4-FFF2-40B4-BE49-F238E27FC236}">
                <a16:creationId xmlns:a16="http://schemas.microsoft.com/office/drawing/2014/main" id="{3CCB40A0-93D5-4D09-BA23-9B4462512CB4}"/>
              </a:ext>
            </a:extLst>
          </p:cNvPr>
          <p:cNvSpPr txBox="1"/>
          <p:nvPr/>
        </p:nvSpPr>
        <p:spPr bwMode="auto">
          <a:xfrm>
            <a:off x="3820800" y="3410351"/>
            <a:ext cx="335288" cy="461665"/>
          </a:xfrm>
          <a:prstGeom prst="rect">
            <a:avLst/>
          </a:prstGeom>
          <a:noFill/>
          <a:ln>
            <a:noFill/>
          </a:ln>
          <a:extLst>
            <a:ext uri="{FAA26D3D-D897-4be2-8F04-BA451C77F1D7}">
              <ma14:placeholderFlag xmlns:ma14="http://schemas.microsoft.com/office/mac/drawingml/2011/main" xmlns="" val="1"/>
            </a:ext>
          </a:extLst>
        </p:spPr>
        <p:txBody>
          <a:bodyPr vert="horz" wrap="square" lIns="91440" tIns="45720" rIns="91440" bIns="45720" numCol="1" rtlCol="0" anchor="t" anchorCtr="0" compatLnSpc="1">
            <a:prstTxWarp prst="textNoShape">
              <a:avLst/>
            </a:prstTxWarp>
            <a:spAutoFit/>
          </a:bodyPr>
          <a:lstStyle/>
          <a:p>
            <a:pPr algn="ctr" fontAlgn="base">
              <a:spcBef>
                <a:spcPct val="20000"/>
              </a:spcBef>
              <a:spcAft>
                <a:spcPct val="0"/>
              </a:spcAft>
              <a:buClr>
                <a:srgbClr val="82CBDD"/>
              </a:buClr>
            </a:pPr>
            <a:r>
              <a:rPr lang="en-GB" sz="2400" dirty="0">
                <a:solidFill>
                  <a:srgbClr val="000000"/>
                </a:solidFill>
                <a:latin typeface="Myriad Pro Semibold" charset="0"/>
                <a:ea typeface="Myriad Pro Semibold" charset="0"/>
                <a:cs typeface="Myriad Pro Semibold" charset="0"/>
              </a:rPr>
              <a:t>2</a:t>
            </a:r>
          </a:p>
        </p:txBody>
      </p:sp>
      <p:sp>
        <p:nvSpPr>
          <p:cNvPr id="62" name="TextBox 61">
            <a:extLst>
              <a:ext uri="{FF2B5EF4-FFF2-40B4-BE49-F238E27FC236}">
                <a16:creationId xmlns:a16="http://schemas.microsoft.com/office/drawing/2014/main" id="{5B030F49-B55C-42EB-9559-24507A3E415E}"/>
              </a:ext>
            </a:extLst>
          </p:cNvPr>
          <p:cNvSpPr txBox="1"/>
          <p:nvPr/>
        </p:nvSpPr>
        <p:spPr bwMode="auto">
          <a:xfrm>
            <a:off x="7298609" y="3394831"/>
            <a:ext cx="335288" cy="461665"/>
          </a:xfrm>
          <a:prstGeom prst="rect">
            <a:avLst/>
          </a:prstGeom>
          <a:noFill/>
          <a:ln>
            <a:noFill/>
          </a:ln>
          <a:extLst>
            <a:ext uri="{FAA26D3D-D897-4be2-8F04-BA451C77F1D7}">
              <ma14:placeholderFlag xmlns:ma14="http://schemas.microsoft.com/office/mac/drawingml/2011/main" xmlns="" val="1"/>
            </a:ext>
          </a:extLst>
        </p:spPr>
        <p:txBody>
          <a:bodyPr vert="horz" wrap="square" lIns="91440" tIns="45720" rIns="91440" bIns="45720" numCol="1" rtlCol="0" anchor="t" anchorCtr="0" compatLnSpc="1">
            <a:prstTxWarp prst="textNoShape">
              <a:avLst/>
            </a:prstTxWarp>
            <a:spAutoFit/>
          </a:bodyPr>
          <a:lstStyle/>
          <a:p>
            <a:pPr algn="ctr" fontAlgn="base">
              <a:spcBef>
                <a:spcPct val="20000"/>
              </a:spcBef>
              <a:spcAft>
                <a:spcPct val="0"/>
              </a:spcAft>
              <a:buClr>
                <a:srgbClr val="82CBDD"/>
              </a:buClr>
            </a:pPr>
            <a:r>
              <a:rPr lang="en-GB" sz="2400" dirty="0">
                <a:solidFill>
                  <a:srgbClr val="000000"/>
                </a:solidFill>
                <a:latin typeface="Myriad Pro Semibold" charset="0"/>
                <a:ea typeface="Myriad Pro Semibold" charset="0"/>
                <a:cs typeface="Myriad Pro Semibold" charset="0"/>
              </a:rPr>
              <a:t>7</a:t>
            </a:r>
          </a:p>
        </p:txBody>
      </p:sp>
      <p:sp>
        <p:nvSpPr>
          <p:cNvPr id="64" name="TextBox 63">
            <a:extLst>
              <a:ext uri="{FF2B5EF4-FFF2-40B4-BE49-F238E27FC236}">
                <a16:creationId xmlns:a16="http://schemas.microsoft.com/office/drawing/2014/main" id="{BDDC3747-11E4-41F5-BA42-B43B6F2DA9B6}"/>
              </a:ext>
            </a:extLst>
          </p:cNvPr>
          <p:cNvSpPr txBox="1"/>
          <p:nvPr/>
        </p:nvSpPr>
        <p:spPr bwMode="auto">
          <a:xfrm>
            <a:off x="6588004" y="3403081"/>
            <a:ext cx="335288" cy="461665"/>
          </a:xfrm>
          <a:prstGeom prst="rect">
            <a:avLst/>
          </a:prstGeom>
          <a:noFill/>
          <a:ln>
            <a:noFill/>
          </a:ln>
          <a:extLst>
            <a:ext uri="{FAA26D3D-D897-4be2-8F04-BA451C77F1D7}">
              <ma14:placeholderFlag xmlns:ma14="http://schemas.microsoft.com/office/mac/drawingml/2011/main" xmlns="" val="1"/>
            </a:ext>
          </a:extLst>
        </p:spPr>
        <p:txBody>
          <a:bodyPr vert="horz" wrap="square" lIns="91440" tIns="45720" rIns="91440" bIns="45720" numCol="1" rtlCol="0" anchor="t" anchorCtr="0" compatLnSpc="1">
            <a:prstTxWarp prst="textNoShape">
              <a:avLst/>
            </a:prstTxWarp>
            <a:spAutoFit/>
          </a:bodyPr>
          <a:lstStyle/>
          <a:p>
            <a:pPr algn="ctr" fontAlgn="base">
              <a:spcBef>
                <a:spcPct val="20000"/>
              </a:spcBef>
              <a:spcAft>
                <a:spcPct val="0"/>
              </a:spcAft>
              <a:buClr>
                <a:srgbClr val="82CBDD"/>
              </a:buClr>
            </a:pPr>
            <a:r>
              <a:rPr lang="en-GB" sz="2400" dirty="0">
                <a:solidFill>
                  <a:srgbClr val="000000"/>
                </a:solidFill>
                <a:latin typeface="Myriad Pro Semibold" charset="0"/>
                <a:ea typeface="Myriad Pro Semibold" charset="0"/>
                <a:cs typeface="Myriad Pro Semibold" charset="0"/>
              </a:rPr>
              <a:t>6</a:t>
            </a:r>
          </a:p>
        </p:txBody>
      </p:sp>
      <p:sp>
        <p:nvSpPr>
          <p:cNvPr id="17" name="Rectangle 16">
            <a:extLst>
              <a:ext uri="{FF2B5EF4-FFF2-40B4-BE49-F238E27FC236}">
                <a16:creationId xmlns:a16="http://schemas.microsoft.com/office/drawing/2014/main" id="{C92CC5B6-D1A6-4061-89B2-567693B6C513}"/>
              </a:ext>
            </a:extLst>
          </p:cNvPr>
          <p:cNvSpPr/>
          <p:nvPr/>
        </p:nvSpPr>
        <p:spPr bwMode="auto">
          <a:xfrm>
            <a:off x="2711624" y="3209152"/>
            <a:ext cx="2068336" cy="174065"/>
          </a:xfrm>
          <a:prstGeom prst="rect">
            <a:avLst/>
          </a:prstGeom>
          <a:solidFill>
            <a:schemeClr val="bg1"/>
          </a:solidFill>
          <a:ln>
            <a:noFill/>
          </a:ln>
          <a:effectLst/>
        </p:spPr>
        <p:txBody>
          <a:bodyPr vert="horz" wrap="square" lIns="91440" tIns="45720" rIns="91440" bIns="45720" numCol="1" rtlCol="0" anchor="t" anchorCtr="0" compatLnSpc="1">
            <a:prstTxWarp prst="textNoShape">
              <a:avLst/>
            </a:prstTxWarp>
          </a:bodyPr>
          <a:lstStyle/>
          <a:p>
            <a:pPr marL="742950" indent="-285750" fontAlgn="base">
              <a:spcBef>
                <a:spcPct val="20000"/>
              </a:spcBef>
              <a:spcAft>
                <a:spcPct val="0"/>
              </a:spcAft>
              <a:buClr>
                <a:srgbClr val="00628C"/>
              </a:buClr>
              <a:buFont typeface="Arial" charset="0"/>
              <a:buChar char="●"/>
            </a:pPr>
            <a:endParaRPr lang="en-GB" sz="2800">
              <a:solidFill>
                <a:srgbClr val="000000"/>
              </a:solidFill>
              <a:latin typeface="Arial" charset="0"/>
            </a:endParaRPr>
          </a:p>
        </p:txBody>
      </p:sp>
      <p:sp>
        <p:nvSpPr>
          <p:cNvPr id="18" name="Rectangle 17">
            <a:extLst>
              <a:ext uri="{FF2B5EF4-FFF2-40B4-BE49-F238E27FC236}">
                <a16:creationId xmlns:a16="http://schemas.microsoft.com/office/drawing/2014/main" id="{074CEDC9-1299-4B50-893C-6C0C8391A7D2}"/>
              </a:ext>
            </a:extLst>
          </p:cNvPr>
          <p:cNvSpPr/>
          <p:nvPr/>
        </p:nvSpPr>
        <p:spPr bwMode="auto">
          <a:xfrm>
            <a:off x="7254712" y="3206423"/>
            <a:ext cx="2068336" cy="174065"/>
          </a:xfrm>
          <a:prstGeom prst="rect">
            <a:avLst/>
          </a:prstGeom>
          <a:solidFill>
            <a:schemeClr val="bg1"/>
          </a:solidFill>
          <a:ln>
            <a:noFill/>
          </a:ln>
          <a:effectLst/>
        </p:spPr>
        <p:txBody>
          <a:bodyPr vert="horz" wrap="square" lIns="91440" tIns="45720" rIns="91440" bIns="45720" numCol="1" rtlCol="0" anchor="t" anchorCtr="0" compatLnSpc="1">
            <a:prstTxWarp prst="textNoShape">
              <a:avLst/>
            </a:prstTxWarp>
          </a:bodyPr>
          <a:lstStyle/>
          <a:p>
            <a:pPr marL="742950" indent="-285750" fontAlgn="base">
              <a:spcBef>
                <a:spcPct val="20000"/>
              </a:spcBef>
              <a:spcAft>
                <a:spcPct val="0"/>
              </a:spcAft>
              <a:buClr>
                <a:srgbClr val="00628C"/>
              </a:buClr>
              <a:buFont typeface="Arial" charset="0"/>
              <a:buChar char="●"/>
            </a:pPr>
            <a:endParaRPr lang="en-GB" sz="2800">
              <a:solidFill>
                <a:srgbClr val="000000"/>
              </a:solidFill>
              <a:latin typeface="Arial" charset="0"/>
            </a:endParaRPr>
          </a:p>
        </p:txBody>
      </p:sp>
    </p:spTree>
    <p:extLst>
      <p:ext uri="{BB962C8B-B14F-4D97-AF65-F5344CB8AC3E}">
        <p14:creationId xmlns:p14="http://schemas.microsoft.com/office/powerpoint/2010/main" val="10151475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5" presetClass="path" presetSubtype="0" accel="50000" decel="50000" fill="hold" nodeType="clickEffect">
                                  <p:stCondLst>
                                    <p:cond delay="0"/>
                                  </p:stCondLst>
                                  <p:childTnLst>
                                    <p:animMotion origin="layout" path="M 0 3.7037E-6 L -0.05859 -2.22222E-6 " pathEditMode="relative" rAng="0" ptsTypes="AA">
                                      <p:cBhvr>
                                        <p:cTn id="6" dur="1000" fill="hold"/>
                                        <p:tgtEl>
                                          <p:spTgt spid="39"/>
                                        </p:tgtEl>
                                        <p:attrNameLst>
                                          <p:attrName>ppt_x</p:attrName>
                                          <p:attrName>ppt_y</p:attrName>
                                        </p:attrNameLst>
                                      </p:cBhvr>
                                      <p:rCtr x="-2930" y="671"/>
                                    </p:animMotion>
                                  </p:childTnLst>
                                </p:cTn>
                              </p:par>
                              <p:par>
                                <p:cTn id="7" presetID="35" presetClass="path" presetSubtype="0" accel="50000" decel="50000" fill="hold" nodeType="withEffect">
                                  <p:stCondLst>
                                    <p:cond delay="0"/>
                                  </p:stCondLst>
                                  <p:childTnLst>
                                    <p:animMotion origin="layout" path="M 3.75E-6 -2.59259E-6 L -0.05899 2.22222E-6 " pathEditMode="relative" rAng="0" ptsTypes="AA">
                                      <p:cBhvr>
                                        <p:cTn id="8" dur="1000" fill="hold"/>
                                        <p:tgtEl>
                                          <p:spTgt spid="55"/>
                                        </p:tgtEl>
                                        <p:attrNameLst>
                                          <p:attrName>ppt_x</p:attrName>
                                          <p:attrName>ppt_y</p:attrName>
                                        </p:attrNameLst>
                                      </p:cBhvr>
                                      <p:rCtr x="-3268" y="509"/>
                                    </p:animMotion>
                                  </p:childTnLst>
                                </p:cTn>
                              </p:par>
                            </p:childTnLst>
                          </p:cTn>
                        </p:par>
                      </p:childTnLst>
                    </p:cTn>
                  </p:par>
                  <p:par>
                    <p:cTn id="9" fill="hold">
                      <p:stCondLst>
                        <p:cond delay="indefinite"/>
                      </p:stCondLst>
                      <p:childTnLst>
                        <p:par>
                          <p:cTn id="10" fill="hold">
                            <p:stCondLst>
                              <p:cond delay="0"/>
                            </p:stCondLst>
                            <p:childTnLst>
                              <p:par>
                                <p:cTn id="11" presetID="10" presetClass="entr" presetSubtype="0" fill="hold" grpId="0" nodeType="clickEffect">
                                  <p:stCondLst>
                                    <p:cond delay="0"/>
                                  </p:stCondLst>
                                  <p:childTnLst>
                                    <p:set>
                                      <p:cBhvr>
                                        <p:cTn id="12" dur="1" fill="hold">
                                          <p:stCondLst>
                                            <p:cond delay="0"/>
                                          </p:stCondLst>
                                        </p:cTn>
                                        <p:tgtEl>
                                          <p:spTgt spid="41"/>
                                        </p:tgtEl>
                                        <p:attrNameLst>
                                          <p:attrName>style.visibility</p:attrName>
                                        </p:attrNameLst>
                                      </p:cBhvr>
                                      <p:to>
                                        <p:strVal val="visible"/>
                                      </p:to>
                                    </p:set>
                                    <p:animEffect transition="in" filter="fade">
                                      <p:cBhvr>
                                        <p:cTn id="13" dur="500"/>
                                        <p:tgtEl>
                                          <p:spTgt spid="41"/>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42"/>
                                        </p:tgtEl>
                                        <p:attrNameLst>
                                          <p:attrName>style.visibility</p:attrName>
                                        </p:attrNameLst>
                                      </p:cBhvr>
                                      <p:to>
                                        <p:strVal val="visible"/>
                                      </p:to>
                                    </p:set>
                                    <p:animEffect transition="in" filter="fade">
                                      <p:cBhvr>
                                        <p:cTn id="16" dur="500"/>
                                        <p:tgtEl>
                                          <p:spTgt spid="42"/>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43"/>
                                        </p:tgtEl>
                                        <p:attrNameLst>
                                          <p:attrName>style.visibility</p:attrName>
                                        </p:attrNameLst>
                                      </p:cBhvr>
                                      <p:to>
                                        <p:strVal val="visible"/>
                                      </p:to>
                                    </p:set>
                                    <p:animEffect transition="in" filter="fade">
                                      <p:cBhvr>
                                        <p:cTn id="19" dur="500"/>
                                        <p:tgtEl>
                                          <p:spTgt spid="43"/>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44"/>
                                        </p:tgtEl>
                                        <p:attrNameLst>
                                          <p:attrName>style.visibility</p:attrName>
                                        </p:attrNameLst>
                                      </p:cBhvr>
                                      <p:to>
                                        <p:strVal val="visible"/>
                                      </p:to>
                                    </p:set>
                                    <p:animEffect transition="in" filter="fade">
                                      <p:cBhvr>
                                        <p:cTn id="22" dur="500"/>
                                        <p:tgtEl>
                                          <p:spTgt spid="44"/>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51"/>
                                        </p:tgtEl>
                                        <p:attrNameLst>
                                          <p:attrName>style.visibility</p:attrName>
                                        </p:attrNameLst>
                                      </p:cBhvr>
                                      <p:to>
                                        <p:strVal val="visible"/>
                                      </p:to>
                                    </p:set>
                                    <p:animEffect transition="in" filter="fade">
                                      <p:cBhvr>
                                        <p:cTn id="25" dur="500"/>
                                        <p:tgtEl>
                                          <p:spTgt spid="51"/>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61"/>
                                        </p:tgtEl>
                                        <p:attrNameLst>
                                          <p:attrName>style.visibility</p:attrName>
                                        </p:attrNameLst>
                                      </p:cBhvr>
                                      <p:to>
                                        <p:strVal val="visible"/>
                                      </p:to>
                                    </p:set>
                                    <p:animEffect transition="in" filter="fade">
                                      <p:cBhvr>
                                        <p:cTn id="28" dur="500"/>
                                        <p:tgtEl>
                                          <p:spTgt spid="61"/>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62"/>
                                        </p:tgtEl>
                                        <p:attrNameLst>
                                          <p:attrName>style.visibility</p:attrName>
                                        </p:attrNameLst>
                                      </p:cBhvr>
                                      <p:to>
                                        <p:strVal val="visible"/>
                                      </p:to>
                                    </p:set>
                                    <p:animEffect transition="in" filter="fade">
                                      <p:cBhvr>
                                        <p:cTn id="31" dur="500"/>
                                        <p:tgtEl>
                                          <p:spTgt spid="62"/>
                                        </p:tgtEl>
                                      </p:cBhvr>
                                    </p:animEffect>
                                  </p:childTnLst>
                                </p:cTn>
                              </p:par>
                              <p:par>
                                <p:cTn id="32" presetID="10" presetClass="entr" presetSubtype="0" fill="hold" grpId="0" nodeType="withEffect">
                                  <p:stCondLst>
                                    <p:cond delay="0"/>
                                  </p:stCondLst>
                                  <p:childTnLst>
                                    <p:set>
                                      <p:cBhvr>
                                        <p:cTn id="33" dur="1" fill="hold">
                                          <p:stCondLst>
                                            <p:cond delay="0"/>
                                          </p:stCondLst>
                                        </p:cTn>
                                        <p:tgtEl>
                                          <p:spTgt spid="64"/>
                                        </p:tgtEl>
                                        <p:attrNameLst>
                                          <p:attrName>style.visibility</p:attrName>
                                        </p:attrNameLst>
                                      </p:cBhvr>
                                      <p:to>
                                        <p:strVal val="visible"/>
                                      </p:to>
                                    </p:set>
                                    <p:animEffect transition="in" filter="fade">
                                      <p:cBhvr>
                                        <p:cTn id="34" dur="500"/>
                                        <p:tgtEl>
                                          <p:spTgt spid="6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p:bldP spid="42" grpId="0"/>
      <p:bldP spid="43" grpId="0"/>
      <p:bldP spid="44" grpId="0"/>
      <p:bldP spid="51" grpId="0"/>
      <p:bldP spid="61" grpId="0"/>
      <p:bldP spid="62" grpId="0"/>
      <p:bldP spid="64"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id="{777738B8-D608-497A-A13B-9F89432D119B}"/>
              </a:ext>
            </a:extLst>
          </p:cNvPr>
          <p:cNvSpPr>
            <a:spLocks noGrp="1"/>
          </p:cNvSpPr>
          <p:nvPr>
            <p:ph type="ftr" sz="quarter" idx="11"/>
          </p:nvPr>
        </p:nvSpPr>
        <p:spPr/>
        <p:txBody>
          <a:bodyPr/>
          <a:lstStyle/>
          <a:p>
            <a:pPr>
              <a:defRPr/>
            </a:pPr>
            <a:r>
              <a:rPr lang="en-GB" dirty="0"/>
              <a:t>Curriculum Prioritisation for Primary Maths</a:t>
            </a:r>
          </a:p>
        </p:txBody>
      </p:sp>
      <p:sp>
        <p:nvSpPr>
          <p:cNvPr id="6" name="Content Placeholder 10">
            <a:extLst>
              <a:ext uri="{FF2B5EF4-FFF2-40B4-BE49-F238E27FC236}">
                <a16:creationId xmlns:a16="http://schemas.microsoft.com/office/drawing/2014/main" id="{6B3DC813-0F66-4EE3-8EA3-390547BADAA4}"/>
              </a:ext>
            </a:extLst>
          </p:cNvPr>
          <p:cNvSpPr txBox="1">
            <a:spLocks/>
          </p:cNvSpPr>
          <p:nvPr/>
        </p:nvSpPr>
        <p:spPr>
          <a:xfrm>
            <a:off x="594008" y="3429000"/>
            <a:ext cx="11140162" cy="695052"/>
          </a:xfrm>
          <a:prstGeom prst="rect">
            <a:avLst/>
          </a:prstGeom>
        </p:spPr>
        <p:txBody>
          <a:bodyPr/>
          <a:lstStyle>
            <a:lvl1pPr marL="257168" indent="-257168" algn="l" rtl="0" eaLnBrk="0" fontAlgn="base" hangingPunct="0">
              <a:spcBef>
                <a:spcPct val="20000"/>
              </a:spcBef>
              <a:spcAft>
                <a:spcPct val="0"/>
              </a:spcAft>
              <a:buClr>
                <a:schemeClr val="tx2"/>
              </a:buClr>
              <a:buFont typeface="Arial" panose="020B0604020202020204" pitchFamily="34" charset="0"/>
              <a:defRPr sz="2400">
                <a:solidFill>
                  <a:srgbClr val="585858"/>
                </a:solidFill>
                <a:latin typeface="+mn-lt"/>
                <a:ea typeface="+mn-ea"/>
                <a:cs typeface="+mn-cs"/>
              </a:defRPr>
            </a:lvl1pPr>
            <a:lvl2pPr marL="557199" indent="-214308" algn="l" rtl="0" eaLnBrk="0" fontAlgn="base" hangingPunct="0">
              <a:spcBef>
                <a:spcPct val="20000"/>
              </a:spcBef>
              <a:spcAft>
                <a:spcPct val="0"/>
              </a:spcAft>
              <a:buClr>
                <a:srgbClr val="00628C"/>
              </a:buClr>
              <a:buFont typeface="Arial" panose="020B0604020202020204" pitchFamily="34" charset="0"/>
              <a:buChar char="●"/>
              <a:defRPr sz="2100">
                <a:solidFill>
                  <a:srgbClr val="585858"/>
                </a:solidFill>
                <a:latin typeface="+mn-lt"/>
              </a:defRPr>
            </a:lvl2pPr>
            <a:lvl3pPr marL="857228" indent="-171446" algn="l" rtl="0" eaLnBrk="0" fontAlgn="base" hangingPunct="0">
              <a:spcBef>
                <a:spcPct val="20000"/>
              </a:spcBef>
              <a:spcAft>
                <a:spcPct val="0"/>
              </a:spcAft>
              <a:buClr>
                <a:srgbClr val="00628C"/>
              </a:buClr>
              <a:buFont typeface="Arial" panose="020B0604020202020204" pitchFamily="34" charset="0"/>
              <a:buChar char="–"/>
              <a:defRPr sz="1800">
                <a:solidFill>
                  <a:srgbClr val="585858"/>
                </a:solidFill>
                <a:latin typeface="+mn-lt"/>
              </a:defRPr>
            </a:lvl3pPr>
            <a:lvl4pPr marL="1200120" indent="-171446" algn="l" rtl="0" eaLnBrk="0" fontAlgn="base" hangingPunct="0">
              <a:spcBef>
                <a:spcPct val="20000"/>
              </a:spcBef>
              <a:spcAft>
                <a:spcPct val="0"/>
              </a:spcAft>
              <a:buClr>
                <a:schemeClr val="accent2"/>
              </a:buClr>
              <a:buFont typeface="Arial" panose="020B0604020202020204" pitchFamily="34" charset="0"/>
              <a:buChar char="●"/>
              <a:defRPr sz="1425">
                <a:solidFill>
                  <a:schemeClr val="tx1"/>
                </a:solidFill>
                <a:latin typeface="+mn-lt"/>
              </a:defRPr>
            </a:lvl4pPr>
            <a:lvl5pPr marL="1543012" indent="-171446" algn="l" rtl="0" eaLnBrk="0" fontAlgn="base" hangingPunct="0">
              <a:spcBef>
                <a:spcPct val="20000"/>
              </a:spcBef>
              <a:spcAft>
                <a:spcPct val="0"/>
              </a:spcAft>
              <a:buClr>
                <a:schemeClr val="tx2"/>
              </a:buClr>
              <a:buFont typeface="Arial" panose="020B0604020202020204" pitchFamily="34" charset="0"/>
              <a:buChar char="●"/>
              <a:defRPr sz="1425">
                <a:solidFill>
                  <a:schemeClr val="tx1"/>
                </a:solidFill>
                <a:latin typeface="+mn-lt"/>
              </a:defRPr>
            </a:lvl5pPr>
            <a:lvl6pPr marL="1885903" indent="-171446" algn="l" rtl="0" fontAlgn="base">
              <a:spcBef>
                <a:spcPct val="20000"/>
              </a:spcBef>
              <a:spcAft>
                <a:spcPct val="0"/>
              </a:spcAft>
              <a:buClr>
                <a:schemeClr val="tx2"/>
              </a:buClr>
              <a:buFont typeface="Arial" charset="0"/>
              <a:buChar char="●"/>
              <a:defRPr sz="1425">
                <a:solidFill>
                  <a:schemeClr val="tx1"/>
                </a:solidFill>
                <a:latin typeface="+mn-lt"/>
              </a:defRPr>
            </a:lvl6pPr>
            <a:lvl7pPr marL="2228795" indent="-171446" algn="l" rtl="0" fontAlgn="base">
              <a:spcBef>
                <a:spcPct val="20000"/>
              </a:spcBef>
              <a:spcAft>
                <a:spcPct val="0"/>
              </a:spcAft>
              <a:buClr>
                <a:schemeClr val="tx2"/>
              </a:buClr>
              <a:buFont typeface="Arial" charset="0"/>
              <a:buChar char="●"/>
              <a:defRPr sz="1425">
                <a:solidFill>
                  <a:schemeClr val="tx1"/>
                </a:solidFill>
                <a:latin typeface="+mn-lt"/>
              </a:defRPr>
            </a:lvl7pPr>
            <a:lvl8pPr marL="2571686" indent="-171446" algn="l" rtl="0" fontAlgn="base">
              <a:spcBef>
                <a:spcPct val="20000"/>
              </a:spcBef>
              <a:spcAft>
                <a:spcPct val="0"/>
              </a:spcAft>
              <a:buClr>
                <a:schemeClr val="tx2"/>
              </a:buClr>
              <a:buFont typeface="Arial" charset="0"/>
              <a:buChar char="●"/>
              <a:defRPr sz="1425">
                <a:solidFill>
                  <a:schemeClr val="tx1"/>
                </a:solidFill>
                <a:latin typeface="+mn-lt"/>
              </a:defRPr>
            </a:lvl8pPr>
            <a:lvl9pPr marL="2914577" indent="-171446" algn="l" rtl="0" fontAlgn="base">
              <a:spcBef>
                <a:spcPct val="20000"/>
              </a:spcBef>
              <a:spcAft>
                <a:spcPct val="0"/>
              </a:spcAft>
              <a:buClr>
                <a:schemeClr val="tx2"/>
              </a:buClr>
              <a:buFont typeface="Arial" charset="0"/>
              <a:buChar char="●"/>
              <a:defRPr sz="1425">
                <a:solidFill>
                  <a:schemeClr val="tx1"/>
                </a:solidFill>
                <a:latin typeface="+mn-lt"/>
              </a:defRPr>
            </a:lvl9pPr>
          </a:lstStyle>
          <a:p>
            <a:pPr marL="0" marR="0" lvl="0" indent="0" algn="l" defTabSz="914400" rtl="0" eaLnBrk="0" fontAlgn="base" latinLnBrk="0" hangingPunct="0">
              <a:lnSpc>
                <a:spcPct val="120000"/>
              </a:lnSpc>
              <a:spcBef>
                <a:spcPts val="450"/>
              </a:spcBef>
              <a:spcAft>
                <a:spcPts val="450"/>
              </a:spcAft>
              <a:buClr>
                <a:srgbClr val="585858"/>
              </a:buClr>
              <a:buSzTx/>
              <a:buFont typeface="Arial" panose="020B0604020202020204" pitchFamily="34" charset="0"/>
              <a:buNone/>
              <a:tabLst/>
              <a:defRPr/>
            </a:pPr>
            <a:r>
              <a:rPr kumimoji="0" lang="en-GB" sz="2200" b="0" i="0" u="none" strike="noStrike" kern="0" cap="none" spc="0" normalizeH="0" baseline="0" noProof="0" dirty="0">
                <a:ln>
                  <a:noFill/>
                </a:ln>
                <a:solidFill>
                  <a:srgbClr val="585858"/>
                </a:solidFill>
                <a:effectLst/>
                <a:uLnTx/>
                <a:uFillTx/>
                <a:latin typeface="Arial" panose="020B0604020202020204" pitchFamily="34" charset="0"/>
                <a:ea typeface="+mn-ea"/>
                <a:cs typeface="Arial" panose="020B0604020202020204" pitchFamily="34" charset="0"/>
              </a:rPr>
              <a:t>The following slides have been collated to support the teaching of this learning </a:t>
            </a:r>
            <a:r>
              <a:rPr lang="en-GB" sz="2200" kern="0" dirty="0">
                <a:latin typeface="Arial" panose="020B0604020202020204" pitchFamily="34" charset="0"/>
                <a:cs typeface="Arial" panose="020B0604020202020204" pitchFamily="34" charset="0"/>
              </a:rPr>
              <a:t>o</a:t>
            </a:r>
            <a:r>
              <a:rPr kumimoji="0" lang="en-GB" sz="2200" b="0" i="0" u="none" strike="noStrike" kern="0" cap="none" spc="0" normalizeH="0" baseline="0" noProof="0" dirty="0" err="1">
                <a:ln>
                  <a:noFill/>
                </a:ln>
                <a:solidFill>
                  <a:srgbClr val="585858"/>
                </a:solidFill>
                <a:effectLst/>
                <a:uLnTx/>
                <a:uFillTx/>
                <a:latin typeface="Arial" panose="020B0604020202020204" pitchFamily="34" charset="0"/>
                <a:ea typeface="+mn-ea"/>
                <a:cs typeface="Arial" panose="020B0604020202020204" pitchFamily="34" charset="0"/>
              </a:rPr>
              <a:t>utcome</a:t>
            </a:r>
            <a:r>
              <a:rPr kumimoji="0" lang="en-GB" sz="2200" b="0" i="0" u="none" strike="noStrike" kern="0" cap="none" spc="0" normalizeH="0" baseline="0" noProof="0" dirty="0">
                <a:ln>
                  <a:noFill/>
                </a:ln>
                <a:solidFill>
                  <a:srgbClr val="585858"/>
                </a:solidFill>
                <a:effectLst/>
                <a:uLnTx/>
                <a:uFillTx/>
                <a:latin typeface="Arial" panose="020B0604020202020204" pitchFamily="34" charset="0"/>
                <a:ea typeface="+mn-ea"/>
                <a:cs typeface="Arial" panose="020B0604020202020204" pitchFamily="34" charset="0"/>
              </a:rPr>
              <a:t>. </a:t>
            </a:r>
            <a:endParaRPr lang="en-GB" sz="2200" kern="0" dirty="0">
              <a:latin typeface="Arial" panose="020B0604020202020204" pitchFamily="34" charset="0"/>
              <a:cs typeface="Arial" panose="020B0604020202020204" pitchFamily="34" charset="0"/>
            </a:endParaRPr>
          </a:p>
        </p:txBody>
      </p:sp>
      <p:sp>
        <p:nvSpPr>
          <p:cNvPr id="5" name="Title 1">
            <a:extLst>
              <a:ext uri="{FF2B5EF4-FFF2-40B4-BE49-F238E27FC236}">
                <a16:creationId xmlns:a16="http://schemas.microsoft.com/office/drawing/2014/main" id="{951C01F2-34EA-4C3D-8F4C-CDE89203DB3C}"/>
              </a:ext>
            </a:extLst>
          </p:cNvPr>
          <p:cNvSpPr txBox="1">
            <a:spLocks/>
          </p:cNvSpPr>
          <p:nvPr/>
        </p:nvSpPr>
        <p:spPr>
          <a:xfrm>
            <a:off x="594008" y="246063"/>
            <a:ext cx="11262632" cy="426170"/>
          </a:xfrm>
          <a:prstGeom prst="rect">
            <a:avLst/>
          </a:prstGeom>
        </p:spPr>
        <p:txBody>
          <a:bodyPr vert="horz" lIns="91440" tIns="45720" rIns="91440" bIns="45720" rtlCol="0" anchor="t">
            <a:normAutofit/>
          </a:bodyPr>
          <a:lstStyle>
            <a:lvl1pPr algn="l" defTabSz="914400" rtl="0" eaLnBrk="1" latinLnBrk="0" hangingPunct="1">
              <a:lnSpc>
                <a:spcPct val="90000"/>
              </a:lnSpc>
              <a:spcBef>
                <a:spcPct val="0"/>
              </a:spcBef>
              <a:buNone/>
              <a:defRPr sz="2000" b="0" kern="1200">
                <a:solidFill>
                  <a:schemeClr val="bg1"/>
                </a:solidFill>
                <a:latin typeface="Arial" panose="020B0604020202020204" pitchFamily="34" charset="0"/>
                <a:ea typeface="+mj-ea"/>
                <a:cs typeface="Arial" panose="020B0604020202020204" pitchFamily="34" charset="0"/>
              </a:defRPr>
            </a:lvl1pPr>
          </a:lstStyle>
          <a:p>
            <a:r>
              <a:rPr lang="en-GB" sz="2400" b="1" i="0" u="none" strike="noStrike" dirty="0">
                <a:effectLst/>
              </a:rPr>
              <a:t>Year </a:t>
            </a:r>
            <a:r>
              <a:rPr lang="en-GB" sz="2400" b="1" dirty="0"/>
              <a:t>1</a:t>
            </a:r>
            <a:r>
              <a:rPr lang="en-GB" sz="2400" b="1" i="0" u="none" strike="noStrike" dirty="0">
                <a:effectLst/>
              </a:rPr>
              <a:t>, Unit </a:t>
            </a:r>
            <a:r>
              <a:rPr lang="en-GB" sz="2400" b="1" dirty="0"/>
              <a:t>5</a:t>
            </a:r>
            <a:r>
              <a:rPr lang="en-GB" sz="2400" b="1" i="0" u="none" strike="noStrike" dirty="0">
                <a:effectLst/>
              </a:rPr>
              <a:t>, Learning Outcome </a:t>
            </a:r>
            <a:r>
              <a:rPr lang="en-GB" sz="2400" b="1" dirty="0"/>
              <a:t>1</a:t>
            </a:r>
          </a:p>
        </p:txBody>
      </p:sp>
      <p:graphicFrame>
        <p:nvGraphicFramePr>
          <p:cNvPr id="10" name="Table 10">
            <a:extLst>
              <a:ext uri="{FF2B5EF4-FFF2-40B4-BE49-F238E27FC236}">
                <a16:creationId xmlns:a16="http://schemas.microsoft.com/office/drawing/2014/main" id="{C8AEA980-8737-4C62-9C52-A5792F98577C}"/>
              </a:ext>
            </a:extLst>
          </p:cNvPr>
          <p:cNvGraphicFramePr>
            <a:graphicFrameLocks noGrp="1"/>
          </p:cNvGraphicFramePr>
          <p:nvPr>
            <p:extLst>
              <p:ext uri="{D42A27DB-BD31-4B8C-83A1-F6EECF244321}">
                <p14:modId xmlns:p14="http://schemas.microsoft.com/office/powerpoint/2010/main" val="1142104391"/>
              </p:ext>
            </p:extLst>
          </p:nvPr>
        </p:nvGraphicFramePr>
        <p:xfrm>
          <a:off x="594008" y="1097546"/>
          <a:ext cx="11140162" cy="2180225"/>
        </p:xfrm>
        <a:graphic>
          <a:graphicData uri="http://schemas.openxmlformats.org/drawingml/2006/table">
            <a:tbl>
              <a:tblPr firstRow="1" bandRow="1">
                <a:tableStyleId>{5C22544A-7EE6-4342-B048-85BDC9FD1C3A}</a:tableStyleId>
              </a:tblPr>
              <a:tblGrid>
                <a:gridCol w="11140162">
                  <a:extLst>
                    <a:ext uri="{9D8B030D-6E8A-4147-A177-3AD203B41FA5}">
                      <a16:colId xmlns:a16="http://schemas.microsoft.com/office/drawing/2014/main" val="1060325041"/>
                    </a:ext>
                  </a:extLst>
                </a:gridCol>
              </a:tblGrid>
              <a:tr h="573094">
                <a:tc>
                  <a:txBody>
                    <a:bodyPr/>
                    <a:lstStyle/>
                    <a:p>
                      <a:pPr algn="l"/>
                      <a:r>
                        <a:rPr lang="en-GB" sz="2000" dirty="0">
                          <a:latin typeface="Arial" panose="020B0604020202020204" pitchFamily="34" charset="0"/>
                          <a:cs typeface="Arial" panose="020B0604020202020204" pitchFamily="34" charset="0"/>
                        </a:rPr>
                        <a:t>Learning Outcome 1</a:t>
                      </a:r>
                    </a:p>
                  </a:txBody>
                  <a:tcPr anchor="ctr">
                    <a:solidFill>
                      <a:srgbClr val="327473"/>
                    </a:solidFill>
                  </a:tcPr>
                </a:tc>
                <a:extLst>
                  <a:ext uri="{0D108BD9-81ED-4DB2-BD59-A6C34878D82A}">
                    <a16:rowId xmlns:a16="http://schemas.microsoft.com/office/drawing/2014/main" val="2928509842"/>
                  </a:ext>
                </a:extLst>
              </a:tr>
              <a:tr h="1607131">
                <a:tc>
                  <a:txBody>
                    <a:bodyPr/>
                    <a:lstStyle/>
                    <a:p>
                      <a:r>
                        <a:rPr lang="en-GB" sz="2400" b="1" dirty="0">
                          <a:solidFill>
                            <a:schemeClr val="tx1">
                              <a:lumMod val="65000"/>
                              <a:lumOff val="35000"/>
                            </a:schemeClr>
                          </a:solidFill>
                          <a:latin typeface="Arial" panose="020B0604020202020204" pitchFamily="34" charset="0"/>
                          <a:cs typeface="Arial" panose="020B0604020202020204" pitchFamily="34" charset="0"/>
                        </a:rPr>
                        <a:t>Pupils count a set of objects and match the spoken number to the written numeral and number name</a:t>
                      </a:r>
                    </a:p>
                  </a:txBody>
                  <a:tcPr anchor="ctr">
                    <a:solidFill>
                      <a:srgbClr val="E5F3F2"/>
                    </a:solidFill>
                  </a:tcPr>
                </a:tc>
                <a:extLst>
                  <a:ext uri="{0D108BD9-81ED-4DB2-BD59-A6C34878D82A}">
                    <a16:rowId xmlns:a16="http://schemas.microsoft.com/office/drawing/2014/main" val="3470628804"/>
                  </a:ext>
                </a:extLst>
              </a:tr>
            </a:tbl>
          </a:graphicData>
        </a:graphic>
      </p:graphicFrame>
      <p:sp>
        <p:nvSpPr>
          <p:cNvPr id="22" name="Action Button: Return 21">
            <a:hlinkClick r:id="rId3" action="ppaction://hlinksldjump" highlightClick="1"/>
            <a:extLst>
              <a:ext uri="{FF2B5EF4-FFF2-40B4-BE49-F238E27FC236}">
                <a16:creationId xmlns:a16="http://schemas.microsoft.com/office/drawing/2014/main" id="{37C1F079-333D-4AA5-AA56-8834EDED5F86}"/>
              </a:ext>
            </a:extLst>
          </p:cNvPr>
          <p:cNvSpPr/>
          <p:nvPr/>
        </p:nvSpPr>
        <p:spPr>
          <a:xfrm>
            <a:off x="594008" y="5996350"/>
            <a:ext cx="360000" cy="360000"/>
          </a:xfrm>
          <a:prstGeom prst="actionButtonReturn">
            <a:avLst/>
          </a:prstGeom>
          <a:solidFill>
            <a:srgbClr val="327473"/>
          </a:solid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endParaRPr lang="en-GB" sz="1400" b="1" dirty="0">
              <a:solidFill>
                <a:schemeClr val="tx1">
                  <a:lumMod val="65000"/>
                  <a:lumOff val="35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534329892"/>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4757C92B-9D14-4588-A5EC-37EA86439386}"/>
              </a:ext>
            </a:extLst>
          </p:cNvPr>
          <p:cNvSpPr>
            <a:spLocks noGrp="1"/>
          </p:cNvSpPr>
          <p:nvPr>
            <p:ph type="title"/>
          </p:nvPr>
        </p:nvSpPr>
        <p:spPr/>
        <p:txBody>
          <a:bodyPr>
            <a:normAutofit fontScale="90000"/>
          </a:bodyPr>
          <a:lstStyle/>
          <a:p>
            <a:r>
              <a:rPr lang="en-GB" sz="2200" dirty="0"/>
              <a:t>1NPV-2 Numbers to 20 in the linear number system </a:t>
            </a:r>
            <a:br>
              <a:rPr lang="en-GB" kern="0" dirty="0"/>
            </a:br>
            <a:endParaRPr lang="en-GB" dirty="0"/>
          </a:p>
        </p:txBody>
      </p:sp>
      <p:pic>
        <p:nvPicPr>
          <p:cNvPr id="4" name="Picture 3">
            <a:extLst>
              <a:ext uri="{FF2B5EF4-FFF2-40B4-BE49-F238E27FC236}">
                <a16:creationId xmlns:a16="http://schemas.microsoft.com/office/drawing/2014/main" id="{FAD248F4-87D4-4133-863B-9A7F184A3328}"/>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a:stretch/>
        </p:blipFill>
        <p:spPr>
          <a:xfrm>
            <a:off x="1666240" y="2046256"/>
            <a:ext cx="8859520" cy="618656"/>
          </a:xfrm>
          <a:prstGeom prst="rect">
            <a:avLst/>
          </a:prstGeom>
        </p:spPr>
      </p:pic>
      <p:pic>
        <p:nvPicPr>
          <p:cNvPr id="11" name="Picture 10">
            <a:extLst>
              <a:ext uri="{FF2B5EF4-FFF2-40B4-BE49-F238E27FC236}">
                <a16:creationId xmlns:a16="http://schemas.microsoft.com/office/drawing/2014/main" id="{6D18D259-6C0D-4792-946A-9CFBF6D055A7}"/>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b="-9991"/>
          <a:stretch/>
        </p:blipFill>
        <p:spPr>
          <a:xfrm>
            <a:off x="4439993" y="2797403"/>
            <a:ext cx="672059" cy="588063"/>
          </a:xfrm>
          <a:prstGeom prst="rect">
            <a:avLst/>
          </a:prstGeom>
        </p:spPr>
      </p:pic>
      <p:pic>
        <p:nvPicPr>
          <p:cNvPr id="12" name="Picture 11">
            <a:extLst>
              <a:ext uri="{FF2B5EF4-FFF2-40B4-BE49-F238E27FC236}">
                <a16:creationId xmlns:a16="http://schemas.microsoft.com/office/drawing/2014/main" id="{B008A238-2FFC-4A0F-AB21-A61510888099}"/>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b="-9991"/>
          <a:stretch/>
        </p:blipFill>
        <p:spPr>
          <a:xfrm>
            <a:off x="5278853" y="2797403"/>
            <a:ext cx="587998" cy="588063"/>
          </a:xfrm>
          <a:prstGeom prst="rect">
            <a:avLst/>
          </a:prstGeom>
        </p:spPr>
      </p:pic>
      <p:pic>
        <p:nvPicPr>
          <p:cNvPr id="13" name="Picture 12">
            <a:extLst>
              <a:ext uri="{FF2B5EF4-FFF2-40B4-BE49-F238E27FC236}">
                <a16:creationId xmlns:a16="http://schemas.microsoft.com/office/drawing/2014/main" id="{764FF235-D296-45AB-9DD2-A69A9D430FD1}"/>
              </a:ext>
            </a:extLst>
          </p:cNvPr>
          <p:cNvPicPr>
            <a:picLocks noChangeAspect="1"/>
          </p:cNvPicPr>
          <p:nvPr/>
        </p:nvPicPr>
        <p:blipFill rotWithShape="1">
          <a:blip r:embed="rId6" cstate="print">
            <a:extLst>
              <a:ext uri="{28A0092B-C50C-407E-A947-70E740481C1C}">
                <a14:useLocalDpi xmlns:a14="http://schemas.microsoft.com/office/drawing/2010/main" val="0"/>
              </a:ext>
            </a:extLst>
          </a:blip>
          <a:srcRect b="-9991"/>
          <a:stretch/>
        </p:blipFill>
        <p:spPr>
          <a:xfrm>
            <a:off x="6214957" y="2797403"/>
            <a:ext cx="587998" cy="588063"/>
          </a:xfrm>
          <a:prstGeom prst="rect">
            <a:avLst/>
          </a:prstGeom>
        </p:spPr>
      </p:pic>
      <p:sp>
        <p:nvSpPr>
          <p:cNvPr id="16" name="TextBox 15">
            <a:extLst>
              <a:ext uri="{FF2B5EF4-FFF2-40B4-BE49-F238E27FC236}">
                <a16:creationId xmlns:a16="http://schemas.microsoft.com/office/drawing/2014/main" id="{0081EFD5-C87F-48D1-BDAA-441A48AF0F0C}"/>
              </a:ext>
            </a:extLst>
          </p:cNvPr>
          <p:cNvSpPr txBox="1"/>
          <p:nvPr/>
        </p:nvSpPr>
        <p:spPr bwMode="auto">
          <a:xfrm>
            <a:off x="2462534" y="2294164"/>
            <a:ext cx="335288" cy="461665"/>
          </a:xfrm>
          <a:prstGeom prst="rect">
            <a:avLst/>
          </a:prstGeom>
          <a:noFill/>
          <a:ln>
            <a:noFill/>
          </a:ln>
          <a:extLst>
            <a:ext uri="{FAA26D3D-D897-4be2-8F04-BA451C77F1D7}">
              <ma14:placeholderFlag xmlns:ma14="http://schemas.microsoft.com/office/mac/drawingml/2011/main" xmlns="" val="1"/>
            </a:ext>
          </a:extLst>
        </p:spPr>
        <p:txBody>
          <a:bodyPr vert="horz" wrap="square" lIns="91440" tIns="45720" rIns="91440" bIns="45720" numCol="1" rtlCol="0" anchor="t" anchorCtr="0" compatLnSpc="1">
            <a:prstTxWarp prst="textNoShape">
              <a:avLst/>
            </a:prstTxWarp>
            <a:spAutoFit/>
          </a:bodyPr>
          <a:lstStyle/>
          <a:p>
            <a:pPr marL="0" marR="0" lvl="0" indent="0" algn="ctr" defTabSz="914400" rtl="0" eaLnBrk="1" fontAlgn="auto" latinLnBrk="0" hangingPunct="1">
              <a:lnSpc>
                <a:spcPct val="100000"/>
              </a:lnSpc>
              <a:spcBef>
                <a:spcPts val="0"/>
              </a:spcBef>
              <a:spcAft>
                <a:spcPts val="0"/>
              </a:spcAft>
              <a:buClr>
                <a:srgbClr val="82CBDD"/>
              </a:buClr>
              <a:buSzTx/>
              <a:buFontTx/>
              <a:buNone/>
              <a:tabLst/>
              <a:defRPr/>
            </a:pPr>
            <a:r>
              <a:rPr kumimoji="0" lang="en-GB" sz="2400" b="0" i="0" u="none" strike="noStrike" kern="1200" cap="none" spc="0" normalizeH="0" baseline="0" noProof="0" dirty="0">
                <a:ln>
                  <a:noFill/>
                </a:ln>
                <a:solidFill>
                  <a:srgbClr val="585858"/>
                </a:solidFill>
                <a:effectLst/>
                <a:uLnTx/>
                <a:uFillTx/>
                <a:latin typeface="Myriad Pro Semibold" charset="0"/>
                <a:ea typeface="Myriad Pro Semibold" charset="0"/>
                <a:cs typeface="Myriad Pro Semibold" charset="0"/>
              </a:rPr>
              <a:t>1</a:t>
            </a:r>
          </a:p>
        </p:txBody>
      </p:sp>
      <p:sp>
        <p:nvSpPr>
          <p:cNvPr id="17" name="TextBox 16">
            <a:extLst>
              <a:ext uri="{FF2B5EF4-FFF2-40B4-BE49-F238E27FC236}">
                <a16:creationId xmlns:a16="http://schemas.microsoft.com/office/drawing/2014/main" id="{CF6076BA-46C6-4169-B8A1-ABE96CDE7C70}"/>
              </a:ext>
            </a:extLst>
          </p:cNvPr>
          <p:cNvSpPr txBox="1"/>
          <p:nvPr/>
        </p:nvSpPr>
        <p:spPr bwMode="auto">
          <a:xfrm>
            <a:off x="3285948" y="2297978"/>
            <a:ext cx="335288" cy="461665"/>
          </a:xfrm>
          <a:prstGeom prst="rect">
            <a:avLst/>
          </a:prstGeom>
          <a:noFill/>
          <a:ln>
            <a:noFill/>
          </a:ln>
          <a:extLst>
            <a:ext uri="{FAA26D3D-D897-4be2-8F04-BA451C77F1D7}">
              <ma14:placeholderFlag xmlns:ma14="http://schemas.microsoft.com/office/mac/drawingml/2011/main" xmlns="" val="1"/>
            </a:ext>
          </a:extLst>
        </p:spPr>
        <p:txBody>
          <a:bodyPr vert="horz" wrap="square" lIns="91440" tIns="45720" rIns="91440" bIns="45720" numCol="1" rtlCol="0" anchor="t" anchorCtr="0" compatLnSpc="1">
            <a:prstTxWarp prst="textNoShape">
              <a:avLst/>
            </a:prstTxWarp>
            <a:spAutoFit/>
          </a:bodyPr>
          <a:lstStyle/>
          <a:p>
            <a:pPr marL="0" marR="0" lvl="0" indent="0" algn="ctr" defTabSz="914400" rtl="0" eaLnBrk="1" fontAlgn="auto" latinLnBrk="0" hangingPunct="1">
              <a:lnSpc>
                <a:spcPct val="100000"/>
              </a:lnSpc>
              <a:spcBef>
                <a:spcPts val="0"/>
              </a:spcBef>
              <a:spcAft>
                <a:spcPts val="0"/>
              </a:spcAft>
              <a:buClr>
                <a:srgbClr val="82CBDD"/>
              </a:buClr>
              <a:buSzTx/>
              <a:buFontTx/>
              <a:buNone/>
              <a:tabLst/>
              <a:defRPr/>
            </a:pPr>
            <a:r>
              <a:rPr kumimoji="0" lang="en-GB" sz="2400" b="0" i="0" u="none" strike="noStrike" kern="1200" cap="none" spc="0" normalizeH="0" baseline="0" noProof="0" dirty="0">
                <a:ln>
                  <a:noFill/>
                </a:ln>
                <a:solidFill>
                  <a:srgbClr val="585858"/>
                </a:solidFill>
                <a:effectLst/>
                <a:uLnTx/>
                <a:uFillTx/>
                <a:latin typeface="Myriad Pro Semibold" charset="0"/>
                <a:ea typeface="Myriad Pro Semibold" charset="0"/>
                <a:cs typeface="Myriad Pro Semibold" charset="0"/>
              </a:rPr>
              <a:t>2</a:t>
            </a:r>
          </a:p>
        </p:txBody>
      </p:sp>
      <p:sp>
        <p:nvSpPr>
          <p:cNvPr id="20" name="TextBox 19">
            <a:extLst>
              <a:ext uri="{FF2B5EF4-FFF2-40B4-BE49-F238E27FC236}">
                <a16:creationId xmlns:a16="http://schemas.microsoft.com/office/drawing/2014/main" id="{704E3E07-0656-4699-B766-62302E2C144D}"/>
              </a:ext>
            </a:extLst>
          </p:cNvPr>
          <p:cNvSpPr txBox="1"/>
          <p:nvPr/>
        </p:nvSpPr>
        <p:spPr bwMode="auto">
          <a:xfrm>
            <a:off x="4993324" y="2294163"/>
            <a:ext cx="335288" cy="461665"/>
          </a:xfrm>
          <a:prstGeom prst="rect">
            <a:avLst/>
          </a:prstGeom>
          <a:noFill/>
          <a:ln>
            <a:noFill/>
          </a:ln>
          <a:extLst>
            <a:ext uri="{FAA26D3D-D897-4be2-8F04-BA451C77F1D7}">
              <ma14:placeholderFlag xmlns:ma14="http://schemas.microsoft.com/office/mac/drawingml/2011/main" xmlns="" val="1"/>
            </a:ext>
          </a:extLst>
        </p:spPr>
        <p:txBody>
          <a:bodyPr vert="horz" wrap="square" lIns="91440" tIns="45720" rIns="91440" bIns="45720" numCol="1" rtlCol="0" anchor="t" anchorCtr="0" compatLnSpc="1">
            <a:prstTxWarp prst="textNoShape">
              <a:avLst/>
            </a:prstTxWarp>
            <a:spAutoFit/>
          </a:bodyPr>
          <a:lstStyle/>
          <a:p>
            <a:pPr marL="0" marR="0" lvl="0" indent="0" algn="ctr" defTabSz="914400" rtl="0" eaLnBrk="1" fontAlgn="auto" latinLnBrk="0" hangingPunct="1">
              <a:lnSpc>
                <a:spcPct val="100000"/>
              </a:lnSpc>
              <a:spcBef>
                <a:spcPts val="0"/>
              </a:spcBef>
              <a:spcAft>
                <a:spcPts val="0"/>
              </a:spcAft>
              <a:buClr>
                <a:srgbClr val="82CBDD"/>
              </a:buClr>
              <a:buSzTx/>
              <a:buFontTx/>
              <a:buNone/>
              <a:tabLst/>
              <a:defRPr/>
            </a:pPr>
            <a:r>
              <a:rPr kumimoji="0" lang="en-GB" sz="2400" b="0" i="0" u="none" strike="noStrike" kern="1200" cap="none" spc="0" normalizeH="0" baseline="0" noProof="0" dirty="0">
                <a:ln>
                  <a:noFill/>
                </a:ln>
                <a:solidFill>
                  <a:srgbClr val="585858"/>
                </a:solidFill>
                <a:effectLst/>
                <a:uLnTx/>
                <a:uFillTx/>
                <a:latin typeface="Myriad Pro Semibold" charset="0"/>
                <a:ea typeface="Myriad Pro Semibold" charset="0"/>
                <a:cs typeface="Myriad Pro Semibold" charset="0"/>
              </a:rPr>
              <a:t>4</a:t>
            </a:r>
          </a:p>
        </p:txBody>
      </p:sp>
      <p:sp>
        <p:nvSpPr>
          <p:cNvPr id="22" name="TextBox 21">
            <a:extLst>
              <a:ext uri="{FF2B5EF4-FFF2-40B4-BE49-F238E27FC236}">
                <a16:creationId xmlns:a16="http://schemas.microsoft.com/office/drawing/2014/main" id="{4154F81D-181A-4F98-98E1-40F2BE3E1EA1}"/>
              </a:ext>
            </a:extLst>
          </p:cNvPr>
          <p:cNvSpPr txBox="1"/>
          <p:nvPr/>
        </p:nvSpPr>
        <p:spPr bwMode="auto">
          <a:xfrm>
            <a:off x="6735236" y="2294163"/>
            <a:ext cx="335288" cy="461665"/>
          </a:xfrm>
          <a:prstGeom prst="rect">
            <a:avLst/>
          </a:prstGeom>
          <a:noFill/>
          <a:ln>
            <a:noFill/>
          </a:ln>
          <a:extLst>
            <a:ext uri="{FAA26D3D-D897-4be2-8F04-BA451C77F1D7}">
              <ma14:placeholderFlag xmlns:ma14="http://schemas.microsoft.com/office/mac/drawingml/2011/main" xmlns="" val="1"/>
            </a:ext>
          </a:extLst>
        </p:spPr>
        <p:txBody>
          <a:bodyPr vert="horz" wrap="square" lIns="91440" tIns="45720" rIns="91440" bIns="45720" numCol="1" rtlCol="0" anchor="t" anchorCtr="0" compatLnSpc="1">
            <a:prstTxWarp prst="textNoShape">
              <a:avLst/>
            </a:prstTxWarp>
            <a:spAutoFit/>
          </a:bodyPr>
          <a:lstStyle/>
          <a:p>
            <a:pPr marL="0" marR="0" lvl="0" indent="0" algn="ctr" defTabSz="914400" rtl="0" eaLnBrk="1" fontAlgn="auto" latinLnBrk="0" hangingPunct="1">
              <a:lnSpc>
                <a:spcPct val="100000"/>
              </a:lnSpc>
              <a:spcBef>
                <a:spcPts val="0"/>
              </a:spcBef>
              <a:spcAft>
                <a:spcPts val="0"/>
              </a:spcAft>
              <a:buClr>
                <a:srgbClr val="82CBDD"/>
              </a:buClr>
              <a:buSzTx/>
              <a:buFontTx/>
              <a:buNone/>
              <a:tabLst/>
              <a:defRPr/>
            </a:pPr>
            <a:r>
              <a:rPr kumimoji="0" lang="en-GB" sz="2400" b="0" i="0" u="none" strike="noStrike" kern="1200" cap="none" spc="0" normalizeH="0" baseline="0" noProof="0" dirty="0">
                <a:ln>
                  <a:noFill/>
                </a:ln>
                <a:solidFill>
                  <a:srgbClr val="585858"/>
                </a:solidFill>
                <a:effectLst/>
                <a:uLnTx/>
                <a:uFillTx/>
                <a:latin typeface="Myriad Pro Semibold" charset="0"/>
                <a:ea typeface="Myriad Pro Semibold" charset="0"/>
                <a:cs typeface="Myriad Pro Semibold" charset="0"/>
              </a:rPr>
              <a:t>6</a:t>
            </a:r>
          </a:p>
        </p:txBody>
      </p:sp>
      <p:sp>
        <p:nvSpPr>
          <p:cNvPr id="23" name="TextBox 22">
            <a:extLst>
              <a:ext uri="{FF2B5EF4-FFF2-40B4-BE49-F238E27FC236}">
                <a16:creationId xmlns:a16="http://schemas.microsoft.com/office/drawing/2014/main" id="{08271D01-EEF8-4702-92FB-E4F3D3D55C49}"/>
              </a:ext>
            </a:extLst>
          </p:cNvPr>
          <p:cNvSpPr txBox="1"/>
          <p:nvPr/>
        </p:nvSpPr>
        <p:spPr bwMode="auto">
          <a:xfrm>
            <a:off x="8430963" y="2294162"/>
            <a:ext cx="335288" cy="461665"/>
          </a:xfrm>
          <a:prstGeom prst="rect">
            <a:avLst/>
          </a:prstGeom>
          <a:noFill/>
          <a:ln>
            <a:noFill/>
          </a:ln>
          <a:extLst>
            <a:ext uri="{FAA26D3D-D897-4be2-8F04-BA451C77F1D7}">
              <ma14:placeholderFlag xmlns:ma14="http://schemas.microsoft.com/office/mac/drawingml/2011/main" xmlns="" val="1"/>
            </a:ext>
          </a:extLst>
        </p:spPr>
        <p:txBody>
          <a:bodyPr vert="horz" wrap="square" lIns="91440" tIns="45720" rIns="91440" bIns="45720" numCol="1" rtlCol="0" anchor="t" anchorCtr="0" compatLnSpc="1">
            <a:prstTxWarp prst="textNoShape">
              <a:avLst/>
            </a:prstTxWarp>
            <a:spAutoFit/>
          </a:bodyPr>
          <a:lstStyle/>
          <a:p>
            <a:pPr marL="0" marR="0" lvl="0" indent="0" algn="ctr" defTabSz="914400" rtl="0" eaLnBrk="1" fontAlgn="auto" latinLnBrk="0" hangingPunct="1">
              <a:lnSpc>
                <a:spcPct val="100000"/>
              </a:lnSpc>
              <a:spcBef>
                <a:spcPts val="0"/>
              </a:spcBef>
              <a:spcAft>
                <a:spcPts val="0"/>
              </a:spcAft>
              <a:buClr>
                <a:srgbClr val="82CBDD"/>
              </a:buClr>
              <a:buSzTx/>
              <a:buFontTx/>
              <a:buNone/>
              <a:tabLst/>
              <a:defRPr/>
            </a:pPr>
            <a:r>
              <a:rPr kumimoji="0" lang="en-GB" sz="2400" b="0" i="0" u="none" strike="noStrike" kern="1200" cap="none" spc="0" normalizeH="0" baseline="0" noProof="0" dirty="0">
                <a:ln>
                  <a:noFill/>
                </a:ln>
                <a:solidFill>
                  <a:srgbClr val="585858"/>
                </a:solidFill>
                <a:effectLst/>
                <a:uLnTx/>
                <a:uFillTx/>
                <a:latin typeface="Myriad Pro Semibold" charset="0"/>
                <a:ea typeface="Myriad Pro Semibold" charset="0"/>
                <a:cs typeface="Myriad Pro Semibold" charset="0"/>
              </a:rPr>
              <a:t>8</a:t>
            </a:r>
          </a:p>
        </p:txBody>
      </p:sp>
      <p:sp>
        <p:nvSpPr>
          <p:cNvPr id="24" name="TextBox 23">
            <a:extLst>
              <a:ext uri="{FF2B5EF4-FFF2-40B4-BE49-F238E27FC236}">
                <a16:creationId xmlns:a16="http://schemas.microsoft.com/office/drawing/2014/main" id="{2F1B2E39-4822-4E58-96BC-AC4CB45282E3}"/>
              </a:ext>
            </a:extLst>
          </p:cNvPr>
          <p:cNvSpPr txBox="1"/>
          <p:nvPr/>
        </p:nvSpPr>
        <p:spPr bwMode="auto">
          <a:xfrm>
            <a:off x="9310717" y="2294162"/>
            <a:ext cx="335288" cy="461665"/>
          </a:xfrm>
          <a:prstGeom prst="rect">
            <a:avLst/>
          </a:prstGeom>
          <a:noFill/>
          <a:ln>
            <a:noFill/>
          </a:ln>
          <a:extLst>
            <a:ext uri="{FAA26D3D-D897-4be2-8F04-BA451C77F1D7}">
              <ma14:placeholderFlag xmlns:ma14="http://schemas.microsoft.com/office/mac/drawingml/2011/main" xmlns="" val="1"/>
            </a:ext>
          </a:extLst>
        </p:spPr>
        <p:txBody>
          <a:bodyPr vert="horz" wrap="square" lIns="91440" tIns="45720" rIns="91440" bIns="45720" numCol="1" rtlCol="0" anchor="t" anchorCtr="0" compatLnSpc="1">
            <a:prstTxWarp prst="textNoShape">
              <a:avLst/>
            </a:prstTxWarp>
            <a:spAutoFit/>
          </a:bodyPr>
          <a:lstStyle/>
          <a:p>
            <a:pPr marL="0" marR="0" lvl="0" indent="0" algn="ctr" defTabSz="914400" rtl="0" eaLnBrk="1" fontAlgn="auto" latinLnBrk="0" hangingPunct="1">
              <a:lnSpc>
                <a:spcPct val="100000"/>
              </a:lnSpc>
              <a:spcBef>
                <a:spcPts val="0"/>
              </a:spcBef>
              <a:spcAft>
                <a:spcPts val="0"/>
              </a:spcAft>
              <a:buClr>
                <a:srgbClr val="82CBDD"/>
              </a:buClr>
              <a:buSzTx/>
              <a:buFontTx/>
              <a:buNone/>
              <a:tabLst/>
              <a:defRPr/>
            </a:pPr>
            <a:r>
              <a:rPr kumimoji="0" lang="en-GB" sz="2400" b="0" i="0" u="none" strike="noStrike" kern="1200" cap="none" spc="0" normalizeH="0" baseline="0" noProof="0" dirty="0">
                <a:ln>
                  <a:noFill/>
                </a:ln>
                <a:solidFill>
                  <a:srgbClr val="585858"/>
                </a:solidFill>
                <a:effectLst/>
                <a:uLnTx/>
                <a:uFillTx/>
                <a:latin typeface="Myriad Pro Semibold" charset="0"/>
                <a:ea typeface="Myriad Pro Semibold" charset="0"/>
                <a:cs typeface="Myriad Pro Semibold" charset="0"/>
              </a:rPr>
              <a:t>9</a:t>
            </a:r>
          </a:p>
        </p:txBody>
      </p:sp>
      <p:grpSp>
        <p:nvGrpSpPr>
          <p:cNvPr id="7" name="Group 6">
            <a:extLst>
              <a:ext uri="{FF2B5EF4-FFF2-40B4-BE49-F238E27FC236}">
                <a16:creationId xmlns:a16="http://schemas.microsoft.com/office/drawing/2014/main" id="{440DD9F7-1E09-4DFF-95AA-E272C870A800}"/>
              </a:ext>
            </a:extLst>
          </p:cNvPr>
          <p:cNvGrpSpPr/>
          <p:nvPr/>
        </p:nvGrpSpPr>
        <p:grpSpPr>
          <a:xfrm>
            <a:off x="1092975" y="2246456"/>
            <a:ext cx="9781758" cy="1182544"/>
            <a:chOff x="1132732" y="4868130"/>
            <a:chExt cx="9781758" cy="1182544"/>
          </a:xfrm>
        </p:grpSpPr>
        <p:sp>
          <p:nvSpPr>
            <p:cNvPr id="6" name="Rectangle 5">
              <a:extLst>
                <a:ext uri="{FF2B5EF4-FFF2-40B4-BE49-F238E27FC236}">
                  <a16:creationId xmlns:a16="http://schemas.microsoft.com/office/drawing/2014/main" id="{70A44285-2DE2-42F7-93C4-24B4C809BB2C}"/>
                </a:ext>
              </a:extLst>
            </p:cNvPr>
            <p:cNvSpPr/>
            <p:nvPr/>
          </p:nvSpPr>
          <p:spPr bwMode="auto">
            <a:xfrm>
              <a:off x="1132732" y="4959045"/>
              <a:ext cx="9690873" cy="1091629"/>
            </a:xfrm>
            <a:prstGeom prst="rect">
              <a:avLst/>
            </a:prstGeom>
            <a:solidFill>
              <a:schemeClr val="bg1"/>
            </a:solidFill>
            <a:ln>
              <a:noFill/>
            </a:ln>
            <a:effectLst/>
          </p:spPr>
          <p:txBody>
            <a:bodyPr vert="horz" wrap="square" lIns="91440" tIns="45720" rIns="91440" bIns="45720" numCol="1" rtlCol="0" anchor="t" anchorCtr="0" compatLnSpc="1">
              <a:prstTxWarp prst="textNoShape">
                <a:avLst/>
              </a:prstTxWarp>
            </a:bodyPr>
            <a:lstStyle/>
            <a:p>
              <a:pPr marL="742950" marR="0" lvl="0" indent="-285750" algn="l" defTabSz="914400" rtl="0" eaLnBrk="1" fontAlgn="base" latinLnBrk="0" hangingPunct="1">
                <a:lnSpc>
                  <a:spcPct val="100000"/>
                </a:lnSpc>
                <a:spcBef>
                  <a:spcPct val="20000"/>
                </a:spcBef>
                <a:spcAft>
                  <a:spcPct val="0"/>
                </a:spcAft>
                <a:buClr>
                  <a:srgbClr val="00628C"/>
                </a:buClr>
                <a:buSzTx/>
                <a:buFont typeface="Arial" charset="0"/>
                <a:buChar char="●"/>
                <a:tabLst/>
                <a:defRPr/>
              </a:pPr>
              <a:endParaRPr kumimoji="0" lang="en-GB" sz="2800" b="0" i="0" u="none" strike="noStrike" kern="1200" cap="none" spc="0" normalizeH="0" baseline="0" noProof="0" dirty="0">
                <a:ln>
                  <a:noFill/>
                </a:ln>
                <a:solidFill>
                  <a:srgbClr val="585858"/>
                </a:solidFill>
                <a:effectLst/>
                <a:uLnTx/>
                <a:uFillTx/>
                <a:latin typeface="Arial" charset="0"/>
                <a:ea typeface="+mn-ea"/>
                <a:cs typeface="+mn-cs"/>
              </a:endParaRPr>
            </a:p>
          </p:txBody>
        </p:sp>
        <p:grpSp>
          <p:nvGrpSpPr>
            <p:cNvPr id="5" name="Group 4">
              <a:extLst>
                <a:ext uri="{FF2B5EF4-FFF2-40B4-BE49-F238E27FC236}">
                  <a16:creationId xmlns:a16="http://schemas.microsoft.com/office/drawing/2014/main" id="{2F27D826-CD0B-4FCF-997B-8E549D5ADCC6}"/>
                </a:ext>
              </a:extLst>
            </p:cNvPr>
            <p:cNvGrpSpPr/>
            <p:nvPr/>
          </p:nvGrpSpPr>
          <p:grpSpPr>
            <a:xfrm>
              <a:off x="1277509" y="4868130"/>
              <a:ext cx="9636981" cy="481854"/>
              <a:chOff x="1248355" y="2293769"/>
              <a:chExt cx="9636981" cy="481854"/>
            </a:xfrm>
          </p:grpSpPr>
          <p:grpSp>
            <p:nvGrpSpPr>
              <p:cNvPr id="15" name="Group 14">
                <a:extLst>
                  <a:ext uri="{FF2B5EF4-FFF2-40B4-BE49-F238E27FC236}">
                    <a16:creationId xmlns:a16="http://schemas.microsoft.com/office/drawing/2014/main" id="{944D478C-B6D4-4024-808D-5AA0D6A91F0C}"/>
                  </a:ext>
                </a:extLst>
              </p:cNvPr>
              <p:cNvGrpSpPr/>
              <p:nvPr/>
            </p:nvGrpSpPr>
            <p:grpSpPr>
              <a:xfrm>
                <a:off x="1248355" y="2293769"/>
                <a:ext cx="9636981" cy="475138"/>
                <a:chOff x="657117" y="3668047"/>
                <a:chExt cx="4176739" cy="287216"/>
              </a:xfrm>
            </p:grpSpPr>
            <p:sp>
              <p:nvSpPr>
                <p:cNvPr id="43" name="TextBox 42">
                  <a:extLst>
                    <a:ext uri="{FF2B5EF4-FFF2-40B4-BE49-F238E27FC236}">
                      <a16:creationId xmlns:a16="http://schemas.microsoft.com/office/drawing/2014/main" id="{3C9AE6AA-1C4A-44D6-AB66-7CE937A97BA0}"/>
                    </a:ext>
                  </a:extLst>
                </p:cNvPr>
                <p:cNvSpPr txBox="1"/>
                <p:nvPr/>
              </p:nvSpPr>
              <p:spPr>
                <a:xfrm>
                  <a:off x="657117" y="3668047"/>
                  <a:ext cx="475631" cy="27907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dirty="0">
                      <a:ln>
                        <a:noFill/>
                      </a:ln>
                      <a:solidFill>
                        <a:srgbClr val="585858"/>
                      </a:solidFill>
                      <a:effectLst/>
                      <a:uLnTx/>
                      <a:uFillTx/>
                      <a:latin typeface="Calibri" panose="020F0502020204030204"/>
                      <a:ea typeface="+mn-ea"/>
                      <a:cs typeface="+mn-cs"/>
                    </a:rPr>
                    <a:t>0</a:t>
                  </a:r>
                </a:p>
              </p:txBody>
            </p:sp>
            <p:sp>
              <p:nvSpPr>
                <p:cNvPr id="44" name="TextBox 43">
                  <a:extLst>
                    <a:ext uri="{FF2B5EF4-FFF2-40B4-BE49-F238E27FC236}">
                      <a16:creationId xmlns:a16="http://schemas.microsoft.com/office/drawing/2014/main" id="{F76D5518-6A89-479D-93AB-00CCF7218641}"/>
                    </a:ext>
                  </a:extLst>
                </p:cNvPr>
                <p:cNvSpPr txBox="1"/>
                <p:nvPr/>
              </p:nvSpPr>
              <p:spPr>
                <a:xfrm>
                  <a:off x="4323651" y="3676191"/>
                  <a:ext cx="510205" cy="27907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dirty="0">
                      <a:ln>
                        <a:noFill/>
                      </a:ln>
                      <a:solidFill>
                        <a:srgbClr val="585858"/>
                      </a:solidFill>
                      <a:effectLst/>
                      <a:uLnTx/>
                      <a:uFillTx/>
                      <a:latin typeface="Calibri" panose="020F0502020204030204"/>
                      <a:ea typeface="+mn-ea"/>
                      <a:cs typeface="+mn-cs"/>
                    </a:rPr>
                    <a:t>10</a:t>
                  </a:r>
                </a:p>
              </p:txBody>
            </p:sp>
          </p:grpSp>
          <p:sp>
            <p:nvSpPr>
              <p:cNvPr id="34" name="TextBox 33">
                <a:extLst>
                  <a:ext uri="{FF2B5EF4-FFF2-40B4-BE49-F238E27FC236}">
                    <a16:creationId xmlns:a16="http://schemas.microsoft.com/office/drawing/2014/main" id="{90D44335-E0E0-4F62-A33C-8AE22E58BAB4}"/>
                  </a:ext>
                </a:extLst>
              </p:cNvPr>
              <p:cNvSpPr txBox="1"/>
              <p:nvPr/>
            </p:nvSpPr>
            <p:spPr>
              <a:xfrm>
                <a:off x="2457170" y="2313958"/>
                <a:ext cx="356188" cy="461665"/>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dirty="0">
                    <a:ln>
                      <a:noFill/>
                    </a:ln>
                    <a:solidFill>
                      <a:srgbClr val="585858"/>
                    </a:solidFill>
                    <a:effectLst/>
                    <a:uLnTx/>
                    <a:uFillTx/>
                    <a:latin typeface="Calibri" panose="020F0502020204030204"/>
                    <a:ea typeface="+mn-ea"/>
                    <a:cs typeface="+mn-cs"/>
                  </a:rPr>
                  <a:t>1</a:t>
                </a:r>
              </a:p>
            </p:txBody>
          </p:sp>
          <p:sp>
            <p:nvSpPr>
              <p:cNvPr id="35" name="TextBox 34">
                <a:extLst>
                  <a:ext uri="{FF2B5EF4-FFF2-40B4-BE49-F238E27FC236}">
                    <a16:creationId xmlns:a16="http://schemas.microsoft.com/office/drawing/2014/main" id="{E8160B34-EEE1-4833-8FC8-D019726E7EE5}"/>
                  </a:ext>
                </a:extLst>
              </p:cNvPr>
              <p:cNvSpPr txBox="1"/>
              <p:nvPr/>
            </p:nvSpPr>
            <p:spPr>
              <a:xfrm>
                <a:off x="3311290" y="2313958"/>
                <a:ext cx="356188" cy="461665"/>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dirty="0">
                    <a:ln>
                      <a:noFill/>
                    </a:ln>
                    <a:solidFill>
                      <a:srgbClr val="585858"/>
                    </a:solidFill>
                    <a:effectLst/>
                    <a:uLnTx/>
                    <a:uFillTx/>
                    <a:latin typeface="Calibri" panose="020F0502020204030204"/>
                    <a:ea typeface="+mn-ea"/>
                    <a:cs typeface="+mn-cs"/>
                  </a:rPr>
                  <a:t>2</a:t>
                </a:r>
              </a:p>
            </p:txBody>
          </p:sp>
          <p:sp>
            <p:nvSpPr>
              <p:cNvPr id="36" name="TextBox 35">
                <a:extLst>
                  <a:ext uri="{FF2B5EF4-FFF2-40B4-BE49-F238E27FC236}">
                    <a16:creationId xmlns:a16="http://schemas.microsoft.com/office/drawing/2014/main" id="{FE4F1380-0BE5-4AC6-A897-48CFCE5D6F3B}"/>
                  </a:ext>
                </a:extLst>
              </p:cNvPr>
              <p:cNvSpPr txBox="1"/>
              <p:nvPr/>
            </p:nvSpPr>
            <p:spPr>
              <a:xfrm>
                <a:off x="4165411" y="2313958"/>
                <a:ext cx="356188" cy="461665"/>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dirty="0">
                    <a:ln>
                      <a:noFill/>
                    </a:ln>
                    <a:solidFill>
                      <a:srgbClr val="585858"/>
                    </a:solidFill>
                    <a:effectLst/>
                    <a:uLnTx/>
                    <a:uFillTx/>
                    <a:latin typeface="Calibri" panose="020F0502020204030204"/>
                    <a:ea typeface="+mn-ea"/>
                    <a:cs typeface="+mn-cs"/>
                  </a:rPr>
                  <a:t>3</a:t>
                </a:r>
              </a:p>
            </p:txBody>
          </p:sp>
          <p:sp>
            <p:nvSpPr>
              <p:cNvPr id="37" name="TextBox 36">
                <a:extLst>
                  <a:ext uri="{FF2B5EF4-FFF2-40B4-BE49-F238E27FC236}">
                    <a16:creationId xmlns:a16="http://schemas.microsoft.com/office/drawing/2014/main" id="{10D90590-B1E0-432C-86A8-44BF5F762C05}"/>
                  </a:ext>
                </a:extLst>
              </p:cNvPr>
              <p:cNvSpPr txBox="1"/>
              <p:nvPr/>
            </p:nvSpPr>
            <p:spPr>
              <a:xfrm>
                <a:off x="5019531" y="2313958"/>
                <a:ext cx="356188" cy="461665"/>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dirty="0">
                    <a:ln>
                      <a:noFill/>
                    </a:ln>
                    <a:solidFill>
                      <a:srgbClr val="585858"/>
                    </a:solidFill>
                    <a:effectLst/>
                    <a:uLnTx/>
                    <a:uFillTx/>
                    <a:latin typeface="Calibri" panose="020F0502020204030204"/>
                    <a:ea typeface="+mn-ea"/>
                    <a:cs typeface="+mn-cs"/>
                  </a:rPr>
                  <a:t>4</a:t>
                </a:r>
              </a:p>
            </p:txBody>
          </p:sp>
          <p:sp>
            <p:nvSpPr>
              <p:cNvPr id="38" name="TextBox 37">
                <a:extLst>
                  <a:ext uri="{FF2B5EF4-FFF2-40B4-BE49-F238E27FC236}">
                    <a16:creationId xmlns:a16="http://schemas.microsoft.com/office/drawing/2014/main" id="{B61FE9B7-2E6D-466B-A7C5-E1645EC23060}"/>
                  </a:ext>
                </a:extLst>
              </p:cNvPr>
              <p:cNvSpPr txBox="1"/>
              <p:nvPr/>
            </p:nvSpPr>
            <p:spPr>
              <a:xfrm>
                <a:off x="5873652" y="2313958"/>
                <a:ext cx="356188" cy="461665"/>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dirty="0">
                    <a:ln>
                      <a:noFill/>
                    </a:ln>
                    <a:solidFill>
                      <a:srgbClr val="585858"/>
                    </a:solidFill>
                    <a:effectLst/>
                    <a:uLnTx/>
                    <a:uFillTx/>
                    <a:latin typeface="Calibri" panose="020F0502020204030204"/>
                    <a:ea typeface="+mn-ea"/>
                    <a:cs typeface="+mn-cs"/>
                  </a:rPr>
                  <a:t>5</a:t>
                </a:r>
              </a:p>
            </p:txBody>
          </p:sp>
          <p:sp>
            <p:nvSpPr>
              <p:cNvPr id="39" name="TextBox 38">
                <a:extLst>
                  <a:ext uri="{FF2B5EF4-FFF2-40B4-BE49-F238E27FC236}">
                    <a16:creationId xmlns:a16="http://schemas.microsoft.com/office/drawing/2014/main" id="{498AD8D1-6E8E-4289-A220-EDA689C9087B}"/>
                  </a:ext>
                </a:extLst>
              </p:cNvPr>
              <p:cNvSpPr txBox="1"/>
              <p:nvPr/>
            </p:nvSpPr>
            <p:spPr>
              <a:xfrm>
                <a:off x="6727772" y="2313958"/>
                <a:ext cx="356188" cy="461665"/>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dirty="0">
                    <a:ln>
                      <a:noFill/>
                    </a:ln>
                    <a:solidFill>
                      <a:srgbClr val="585858"/>
                    </a:solidFill>
                    <a:effectLst/>
                    <a:uLnTx/>
                    <a:uFillTx/>
                    <a:latin typeface="Calibri" panose="020F0502020204030204"/>
                    <a:ea typeface="+mn-ea"/>
                    <a:cs typeface="+mn-cs"/>
                  </a:rPr>
                  <a:t>6</a:t>
                </a:r>
              </a:p>
            </p:txBody>
          </p:sp>
          <p:sp>
            <p:nvSpPr>
              <p:cNvPr id="40" name="TextBox 39">
                <a:extLst>
                  <a:ext uri="{FF2B5EF4-FFF2-40B4-BE49-F238E27FC236}">
                    <a16:creationId xmlns:a16="http://schemas.microsoft.com/office/drawing/2014/main" id="{336336C0-18A1-4F2F-BC26-9EF5CD49A8A7}"/>
                  </a:ext>
                </a:extLst>
              </p:cNvPr>
              <p:cNvSpPr txBox="1"/>
              <p:nvPr/>
            </p:nvSpPr>
            <p:spPr>
              <a:xfrm>
                <a:off x="7581892" y="2313958"/>
                <a:ext cx="356188" cy="461665"/>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dirty="0">
                    <a:ln>
                      <a:noFill/>
                    </a:ln>
                    <a:solidFill>
                      <a:srgbClr val="585858"/>
                    </a:solidFill>
                    <a:effectLst/>
                    <a:uLnTx/>
                    <a:uFillTx/>
                    <a:latin typeface="Calibri" panose="020F0502020204030204"/>
                    <a:ea typeface="+mn-ea"/>
                    <a:cs typeface="+mn-cs"/>
                  </a:rPr>
                  <a:t>7</a:t>
                </a:r>
              </a:p>
            </p:txBody>
          </p:sp>
          <p:sp>
            <p:nvSpPr>
              <p:cNvPr id="41" name="TextBox 40">
                <a:extLst>
                  <a:ext uri="{FF2B5EF4-FFF2-40B4-BE49-F238E27FC236}">
                    <a16:creationId xmlns:a16="http://schemas.microsoft.com/office/drawing/2014/main" id="{029465DB-5DDF-4BA3-9CEF-755369AC99E9}"/>
                  </a:ext>
                </a:extLst>
              </p:cNvPr>
              <p:cNvSpPr txBox="1"/>
              <p:nvPr/>
            </p:nvSpPr>
            <p:spPr>
              <a:xfrm>
                <a:off x="8436013" y="2313958"/>
                <a:ext cx="356188" cy="461665"/>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dirty="0">
                    <a:ln>
                      <a:noFill/>
                    </a:ln>
                    <a:solidFill>
                      <a:srgbClr val="585858"/>
                    </a:solidFill>
                    <a:effectLst/>
                    <a:uLnTx/>
                    <a:uFillTx/>
                    <a:latin typeface="Calibri" panose="020F0502020204030204"/>
                    <a:ea typeface="+mn-ea"/>
                    <a:cs typeface="+mn-cs"/>
                  </a:rPr>
                  <a:t>8</a:t>
                </a:r>
              </a:p>
            </p:txBody>
          </p:sp>
          <p:sp>
            <p:nvSpPr>
              <p:cNvPr id="42" name="TextBox 41">
                <a:extLst>
                  <a:ext uri="{FF2B5EF4-FFF2-40B4-BE49-F238E27FC236}">
                    <a16:creationId xmlns:a16="http://schemas.microsoft.com/office/drawing/2014/main" id="{E742F2B3-D6CF-49E0-BDB3-2900C12C532B}"/>
                  </a:ext>
                </a:extLst>
              </p:cNvPr>
              <p:cNvSpPr txBox="1"/>
              <p:nvPr/>
            </p:nvSpPr>
            <p:spPr>
              <a:xfrm>
                <a:off x="9203784" y="2313958"/>
                <a:ext cx="528892" cy="46166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dirty="0">
                    <a:ln>
                      <a:noFill/>
                    </a:ln>
                    <a:solidFill>
                      <a:srgbClr val="585858"/>
                    </a:solidFill>
                    <a:effectLst/>
                    <a:uLnTx/>
                    <a:uFillTx/>
                    <a:latin typeface="Calibri" panose="020F0502020204030204"/>
                    <a:ea typeface="+mn-ea"/>
                    <a:cs typeface="+mn-cs"/>
                  </a:rPr>
                  <a:t>9</a:t>
                </a:r>
              </a:p>
            </p:txBody>
          </p:sp>
        </p:grpSp>
      </p:grpSp>
      <p:sp>
        <p:nvSpPr>
          <p:cNvPr id="2" name="Content Placeholder 2">
            <a:extLst>
              <a:ext uri="{FF2B5EF4-FFF2-40B4-BE49-F238E27FC236}">
                <a16:creationId xmlns:a16="http://schemas.microsoft.com/office/drawing/2014/main" id="{A3705B48-3E0F-4CE8-9B80-4E8212B39393}"/>
              </a:ext>
            </a:extLst>
          </p:cNvPr>
          <p:cNvSpPr txBox="1">
            <a:spLocks/>
          </p:cNvSpPr>
          <p:nvPr/>
        </p:nvSpPr>
        <p:spPr>
          <a:xfrm>
            <a:off x="623888" y="3429000"/>
            <a:ext cx="9690873" cy="1749915"/>
          </a:xfrm>
          <a:prstGeom prst="rect">
            <a:avLst/>
          </a:prstGeom>
        </p:spPr>
        <p:txBody>
          <a:bodyPr/>
          <a:lstStyle>
            <a:lvl1pPr marL="257168" indent="-257168" algn="l" rtl="0" eaLnBrk="0" fontAlgn="base" hangingPunct="0">
              <a:spcBef>
                <a:spcPct val="20000"/>
              </a:spcBef>
              <a:spcAft>
                <a:spcPct val="0"/>
              </a:spcAft>
              <a:buClr>
                <a:schemeClr val="tx2"/>
              </a:buClr>
              <a:buFont typeface="Arial" panose="020B0604020202020204" pitchFamily="34" charset="0"/>
              <a:defRPr sz="2400">
                <a:solidFill>
                  <a:srgbClr val="585858"/>
                </a:solidFill>
                <a:latin typeface="+mn-lt"/>
                <a:ea typeface="+mn-ea"/>
                <a:cs typeface="+mn-cs"/>
              </a:defRPr>
            </a:lvl1pPr>
            <a:lvl2pPr marL="557199" indent="-214308" algn="l" rtl="0" eaLnBrk="0" fontAlgn="base" hangingPunct="0">
              <a:spcBef>
                <a:spcPct val="20000"/>
              </a:spcBef>
              <a:spcAft>
                <a:spcPct val="0"/>
              </a:spcAft>
              <a:buClr>
                <a:srgbClr val="00628C"/>
              </a:buClr>
              <a:buFont typeface="Arial" panose="020B0604020202020204" pitchFamily="34" charset="0"/>
              <a:buChar char="●"/>
              <a:defRPr sz="2100">
                <a:solidFill>
                  <a:srgbClr val="585858"/>
                </a:solidFill>
                <a:latin typeface="+mn-lt"/>
              </a:defRPr>
            </a:lvl2pPr>
            <a:lvl3pPr marL="857228" indent="-171446" algn="l" rtl="0" eaLnBrk="0" fontAlgn="base" hangingPunct="0">
              <a:spcBef>
                <a:spcPct val="20000"/>
              </a:spcBef>
              <a:spcAft>
                <a:spcPct val="0"/>
              </a:spcAft>
              <a:buClr>
                <a:srgbClr val="00628C"/>
              </a:buClr>
              <a:buFont typeface="Arial" panose="020B0604020202020204" pitchFamily="34" charset="0"/>
              <a:buChar char="–"/>
              <a:defRPr sz="1800">
                <a:solidFill>
                  <a:srgbClr val="585858"/>
                </a:solidFill>
                <a:latin typeface="+mn-lt"/>
              </a:defRPr>
            </a:lvl3pPr>
            <a:lvl4pPr marL="1200120" indent="-171446" algn="l" rtl="0" eaLnBrk="0" fontAlgn="base" hangingPunct="0">
              <a:spcBef>
                <a:spcPct val="20000"/>
              </a:spcBef>
              <a:spcAft>
                <a:spcPct val="0"/>
              </a:spcAft>
              <a:buClr>
                <a:schemeClr val="accent2"/>
              </a:buClr>
              <a:buFont typeface="Arial" panose="020B0604020202020204" pitchFamily="34" charset="0"/>
              <a:buChar char="●"/>
              <a:defRPr sz="1425">
                <a:solidFill>
                  <a:schemeClr val="tx1"/>
                </a:solidFill>
                <a:latin typeface="+mn-lt"/>
              </a:defRPr>
            </a:lvl4pPr>
            <a:lvl5pPr marL="1543012" indent="-171446" algn="l" rtl="0" eaLnBrk="0" fontAlgn="base" hangingPunct="0">
              <a:spcBef>
                <a:spcPct val="20000"/>
              </a:spcBef>
              <a:spcAft>
                <a:spcPct val="0"/>
              </a:spcAft>
              <a:buClr>
                <a:schemeClr val="tx2"/>
              </a:buClr>
              <a:buFont typeface="Arial" panose="020B0604020202020204" pitchFamily="34" charset="0"/>
              <a:buChar char="●"/>
              <a:defRPr sz="1425">
                <a:solidFill>
                  <a:schemeClr val="tx1"/>
                </a:solidFill>
                <a:latin typeface="+mn-lt"/>
              </a:defRPr>
            </a:lvl5pPr>
            <a:lvl6pPr marL="1885903" indent="-171446" algn="l" rtl="0" fontAlgn="base">
              <a:spcBef>
                <a:spcPct val="20000"/>
              </a:spcBef>
              <a:spcAft>
                <a:spcPct val="0"/>
              </a:spcAft>
              <a:buClr>
                <a:schemeClr val="tx2"/>
              </a:buClr>
              <a:buFont typeface="Arial" charset="0"/>
              <a:buChar char="●"/>
              <a:defRPr sz="1425">
                <a:solidFill>
                  <a:schemeClr val="tx1"/>
                </a:solidFill>
                <a:latin typeface="+mn-lt"/>
              </a:defRPr>
            </a:lvl6pPr>
            <a:lvl7pPr marL="2228795" indent="-171446" algn="l" rtl="0" fontAlgn="base">
              <a:spcBef>
                <a:spcPct val="20000"/>
              </a:spcBef>
              <a:spcAft>
                <a:spcPct val="0"/>
              </a:spcAft>
              <a:buClr>
                <a:schemeClr val="tx2"/>
              </a:buClr>
              <a:buFont typeface="Arial" charset="0"/>
              <a:buChar char="●"/>
              <a:defRPr sz="1425">
                <a:solidFill>
                  <a:schemeClr val="tx1"/>
                </a:solidFill>
                <a:latin typeface="+mn-lt"/>
              </a:defRPr>
            </a:lvl7pPr>
            <a:lvl8pPr marL="2571686" indent="-171446" algn="l" rtl="0" fontAlgn="base">
              <a:spcBef>
                <a:spcPct val="20000"/>
              </a:spcBef>
              <a:spcAft>
                <a:spcPct val="0"/>
              </a:spcAft>
              <a:buClr>
                <a:schemeClr val="tx2"/>
              </a:buClr>
              <a:buFont typeface="Arial" charset="0"/>
              <a:buChar char="●"/>
              <a:defRPr sz="1425">
                <a:solidFill>
                  <a:schemeClr val="tx1"/>
                </a:solidFill>
                <a:latin typeface="+mn-lt"/>
              </a:defRPr>
            </a:lvl8pPr>
            <a:lvl9pPr marL="2914577" indent="-171446" algn="l" rtl="0" fontAlgn="base">
              <a:spcBef>
                <a:spcPct val="20000"/>
              </a:spcBef>
              <a:spcAft>
                <a:spcPct val="0"/>
              </a:spcAft>
              <a:buClr>
                <a:schemeClr val="tx2"/>
              </a:buClr>
              <a:buFont typeface="Arial" charset="0"/>
              <a:buChar char="●"/>
              <a:defRPr sz="1425">
                <a:solidFill>
                  <a:schemeClr val="tx1"/>
                </a:solidFill>
                <a:latin typeface="+mn-lt"/>
              </a:defRPr>
            </a:lvl9pPr>
          </a:lstStyle>
          <a:p>
            <a:pPr marL="257168" marR="0" lvl="0" indent="-257168" algn="l" defTabSz="914400" rtl="0" eaLnBrk="0" fontAlgn="base" latinLnBrk="0" hangingPunct="0">
              <a:lnSpc>
                <a:spcPct val="120000"/>
              </a:lnSpc>
              <a:spcBef>
                <a:spcPts val="600"/>
              </a:spcBef>
              <a:spcAft>
                <a:spcPts val="600"/>
              </a:spcAft>
              <a:buClr>
                <a:srgbClr val="585858"/>
              </a:buClr>
              <a:buSzTx/>
              <a:buFont typeface="Arial" panose="020B0604020202020204" pitchFamily="34" charset="0"/>
              <a:buChar char="•"/>
              <a:tabLst/>
              <a:defRPr/>
            </a:pPr>
            <a:r>
              <a:rPr kumimoji="0" lang="en-GB" sz="1800" b="0" i="0" u="none" strike="noStrike" kern="0" cap="none" spc="0" normalizeH="0" baseline="0" noProof="0" dirty="0">
                <a:ln>
                  <a:noFill/>
                </a:ln>
                <a:solidFill>
                  <a:srgbClr val="585858"/>
                </a:solidFill>
                <a:effectLst/>
                <a:uLnTx/>
                <a:uFillTx/>
                <a:latin typeface="Arial" panose="020B0604020202020204" pitchFamily="34" charset="0"/>
                <a:ea typeface="+mn-ea"/>
                <a:cs typeface="Arial" panose="020B0604020202020204" pitchFamily="34" charset="0"/>
              </a:rPr>
              <a:t>What is the smallest number shown on the number line? What is the largest?</a:t>
            </a:r>
          </a:p>
          <a:p>
            <a:pPr marL="257168" marR="0" lvl="0" indent="-257168" algn="l" defTabSz="914400" rtl="0" eaLnBrk="0" fontAlgn="base" latinLnBrk="0" hangingPunct="0">
              <a:lnSpc>
                <a:spcPct val="120000"/>
              </a:lnSpc>
              <a:spcBef>
                <a:spcPts val="600"/>
              </a:spcBef>
              <a:spcAft>
                <a:spcPts val="600"/>
              </a:spcAft>
              <a:buClr>
                <a:srgbClr val="585858"/>
              </a:buClr>
              <a:buSzTx/>
              <a:buFont typeface="Arial" panose="020B0604020202020204" pitchFamily="34" charset="0"/>
              <a:buChar char="•"/>
              <a:tabLst/>
              <a:defRPr/>
            </a:pPr>
            <a:r>
              <a:rPr kumimoji="0" lang="en-GB" sz="1800" b="0" i="0" u="none" strike="noStrike" kern="0" cap="none" spc="0" normalizeH="0" baseline="0" noProof="0" dirty="0">
                <a:ln>
                  <a:noFill/>
                </a:ln>
                <a:solidFill>
                  <a:srgbClr val="585858"/>
                </a:solidFill>
                <a:effectLst/>
                <a:uLnTx/>
                <a:uFillTx/>
                <a:latin typeface="Arial" panose="020B0604020202020204" pitchFamily="34" charset="0"/>
                <a:ea typeface="+mn-ea"/>
                <a:cs typeface="Arial" panose="020B0604020202020204" pitchFamily="34" charset="0"/>
              </a:rPr>
              <a:t>Which number is </a:t>
            </a:r>
            <a:r>
              <a:rPr kumimoji="0" lang="en-GB" sz="1800" b="0" i="1" u="none" strike="noStrike" kern="0" cap="none" spc="0" normalizeH="0" baseline="0" noProof="0" dirty="0">
                <a:ln>
                  <a:noFill/>
                </a:ln>
                <a:solidFill>
                  <a:srgbClr val="585858"/>
                </a:solidFill>
                <a:effectLst/>
                <a:uLnTx/>
                <a:uFillTx/>
                <a:latin typeface="Arial" panose="020B0604020202020204" pitchFamily="34" charset="0"/>
                <a:ea typeface="+mn-ea"/>
                <a:cs typeface="Arial" panose="020B0604020202020204" pitchFamily="34" charset="0"/>
              </a:rPr>
              <a:t>half-way between </a:t>
            </a:r>
            <a:r>
              <a:rPr kumimoji="0" lang="en-GB" sz="1800" b="0" i="0" u="none" strike="noStrike" kern="0" cap="none" spc="0" normalizeH="0" baseline="0" noProof="0" dirty="0">
                <a:ln>
                  <a:noFill/>
                </a:ln>
                <a:solidFill>
                  <a:srgbClr val="585858"/>
                </a:solidFill>
                <a:effectLst/>
                <a:uLnTx/>
                <a:uFillTx/>
                <a:latin typeface="Arial" panose="020B0604020202020204" pitchFamily="34" charset="0"/>
                <a:ea typeface="+mn-ea"/>
                <a:cs typeface="Arial" panose="020B0604020202020204" pitchFamily="34" charset="0"/>
              </a:rPr>
              <a:t>0 and </a:t>
            </a:r>
            <a:r>
              <a:rPr lang="en-GB" sz="1800" kern="0" dirty="0">
                <a:latin typeface="Arial" panose="020B0604020202020204" pitchFamily="34" charset="0"/>
                <a:cs typeface="Arial" panose="020B0604020202020204" pitchFamily="34" charset="0"/>
              </a:rPr>
              <a:t>10</a:t>
            </a:r>
            <a:r>
              <a:rPr kumimoji="0" lang="en-GB" sz="1800" b="0" i="0" u="none" strike="noStrike" kern="0" cap="none" spc="0" normalizeH="0" baseline="0" noProof="0" dirty="0">
                <a:ln>
                  <a:noFill/>
                </a:ln>
                <a:solidFill>
                  <a:srgbClr val="585858"/>
                </a:solidFill>
                <a:effectLst/>
                <a:uLnTx/>
                <a:uFillTx/>
                <a:latin typeface="Arial" panose="020B0604020202020204" pitchFamily="34" charset="0"/>
                <a:ea typeface="+mn-ea"/>
                <a:cs typeface="Arial" panose="020B0604020202020204" pitchFamily="34" charset="0"/>
              </a:rPr>
              <a:t>?</a:t>
            </a:r>
          </a:p>
          <a:p>
            <a:pPr marL="257168" marR="0" lvl="0" indent="-257168" algn="l" defTabSz="914400" rtl="0" eaLnBrk="0" fontAlgn="base" latinLnBrk="0" hangingPunct="0">
              <a:lnSpc>
                <a:spcPct val="120000"/>
              </a:lnSpc>
              <a:spcBef>
                <a:spcPts val="600"/>
              </a:spcBef>
              <a:spcAft>
                <a:spcPts val="600"/>
              </a:spcAft>
              <a:buClr>
                <a:srgbClr val="585858"/>
              </a:buClr>
              <a:buSzTx/>
              <a:buFont typeface="Arial" panose="020B0604020202020204" pitchFamily="34" charset="0"/>
              <a:buChar char="•"/>
              <a:tabLst/>
              <a:defRPr/>
            </a:pPr>
            <a:r>
              <a:rPr kumimoji="0" lang="en-GB" sz="1800" b="0" i="0" u="none" strike="noStrike" kern="0" cap="none" spc="0" normalizeH="0" baseline="0" noProof="0" dirty="0">
                <a:ln>
                  <a:noFill/>
                </a:ln>
                <a:solidFill>
                  <a:srgbClr val="585858"/>
                </a:solidFill>
                <a:effectLst/>
                <a:uLnTx/>
                <a:uFillTx/>
                <a:latin typeface="Arial" panose="020B0604020202020204" pitchFamily="34" charset="0"/>
                <a:ea typeface="+mn-ea"/>
                <a:cs typeface="Arial" panose="020B0604020202020204" pitchFamily="34" charset="0"/>
              </a:rPr>
              <a:t>Can you join in with me as we count forwards and backwards?</a:t>
            </a:r>
          </a:p>
          <a:p>
            <a:pPr marL="257168" marR="0" lvl="0" indent="-257168" algn="l" defTabSz="914400" rtl="0" eaLnBrk="0" fontAlgn="base" latinLnBrk="0" hangingPunct="0">
              <a:lnSpc>
                <a:spcPct val="120000"/>
              </a:lnSpc>
              <a:spcBef>
                <a:spcPts val="600"/>
              </a:spcBef>
              <a:spcAft>
                <a:spcPts val="600"/>
              </a:spcAft>
              <a:buClr>
                <a:srgbClr val="585858"/>
              </a:buClr>
              <a:buSzTx/>
              <a:buFont typeface="Arial" panose="020B0604020202020204" pitchFamily="34" charset="0"/>
              <a:buChar char="•"/>
              <a:tabLst/>
              <a:defRPr/>
            </a:pPr>
            <a:r>
              <a:rPr kumimoji="0" lang="en-GB" sz="1800" b="0" i="0" u="none" strike="noStrike" kern="0" cap="none" spc="0" normalizeH="0" baseline="0" noProof="0" dirty="0">
                <a:ln>
                  <a:noFill/>
                </a:ln>
                <a:solidFill>
                  <a:srgbClr val="585858"/>
                </a:solidFill>
                <a:effectLst/>
                <a:uLnTx/>
                <a:uFillTx/>
                <a:latin typeface="Arial" panose="020B0604020202020204" pitchFamily="34" charset="0"/>
                <a:ea typeface="+mn-ea"/>
                <a:cs typeface="Arial" panose="020B0604020202020204" pitchFamily="34" charset="0"/>
              </a:rPr>
              <a:t>Can you tell me some of the numbers </a:t>
            </a:r>
            <a:r>
              <a:rPr kumimoji="0" lang="en-GB" sz="1800" b="0" i="1" u="none" strike="noStrike" kern="0" cap="none" spc="0" normalizeH="0" baseline="0" noProof="0" dirty="0">
                <a:ln>
                  <a:noFill/>
                </a:ln>
                <a:solidFill>
                  <a:srgbClr val="585858"/>
                </a:solidFill>
                <a:effectLst/>
                <a:uLnTx/>
                <a:uFillTx/>
                <a:latin typeface="Arial" panose="020B0604020202020204" pitchFamily="34" charset="0"/>
                <a:ea typeface="+mn-ea"/>
                <a:cs typeface="Arial" panose="020B0604020202020204" pitchFamily="34" charset="0"/>
              </a:rPr>
              <a:t>between </a:t>
            </a:r>
            <a:r>
              <a:rPr kumimoji="0" lang="en-GB" sz="1800" b="0" i="0" u="none" strike="noStrike" kern="0" cap="none" spc="0" normalizeH="0" baseline="0" noProof="0" dirty="0">
                <a:ln>
                  <a:noFill/>
                </a:ln>
                <a:solidFill>
                  <a:srgbClr val="585858"/>
                </a:solidFill>
                <a:effectLst/>
                <a:uLnTx/>
                <a:uFillTx/>
                <a:latin typeface="Arial" panose="020B0604020202020204" pitchFamily="34" charset="0"/>
                <a:ea typeface="+mn-ea"/>
                <a:cs typeface="Arial" panose="020B0604020202020204" pitchFamily="34" charset="0"/>
              </a:rPr>
              <a:t>1 and 5? And those </a:t>
            </a:r>
            <a:r>
              <a:rPr kumimoji="0" lang="en-GB" sz="1800" b="0" i="1" u="none" strike="noStrike" kern="0" cap="none" spc="0" normalizeH="0" baseline="0" noProof="0" dirty="0">
                <a:ln>
                  <a:noFill/>
                </a:ln>
                <a:solidFill>
                  <a:srgbClr val="585858"/>
                </a:solidFill>
                <a:effectLst/>
                <a:uLnTx/>
                <a:uFillTx/>
                <a:latin typeface="Arial" panose="020B0604020202020204" pitchFamily="34" charset="0"/>
                <a:ea typeface="+mn-ea"/>
                <a:cs typeface="Arial" panose="020B0604020202020204" pitchFamily="34" charset="0"/>
              </a:rPr>
              <a:t>between </a:t>
            </a:r>
            <a:r>
              <a:rPr kumimoji="0" lang="en-GB" sz="1800" b="0" i="0" u="none" strike="noStrike" kern="0" cap="none" spc="0" normalizeH="0" baseline="0" noProof="0" dirty="0">
                <a:ln>
                  <a:noFill/>
                </a:ln>
                <a:solidFill>
                  <a:srgbClr val="585858"/>
                </a:solidFill>
                <a:effectLst/>
                <a:uLnTx/>
                <a:uFillTx/>
                <a:latin typeface="Arial" panose="020B0604020202020204" pitchFamily="34" charset="0"/>
                <a:ea typeface="+mn-ea"/>
                <a:cs typeface="Arial" panose="020B0604020202020204" pitchFamily="34" charset="0"/>
              </a:rPr>
              <a:t>5 and 10? Where do 7, 3 and 5 sit on the number line? How do you know?</a:t>
            </a:r>
          </a:p>
          <a:p>
            <a:pPr marL="257168" marR="0" lvl="0" indent="-257168" algn="l" defTabSz="914400" rtl="0" eaLnBrk="0" fontAlgn="base" latinLnBrk="0" hangingPunct="0">
              <a:lnSpc>
                <a:spcPct val="120000"/>
              </a:lnSpc>
              <a:spcBef>
                <a:spcPts val="600"/>
              </a:spcBef>
              <a:spcAft>
                <a:spcPts val="600"/>
              </a:spcAft>
              <a:buClr>
                <a:srgbClr val="585858"/>
              </a:buClr>
              <a:buSzTx/>
              <a:buFont typeface="Arial" panose="020B0604020202020204" pitchFamily="34" charset="0"/>
              <a:buChar char="•"/>
              <a:tabLst/>
              <a:defRPr/>
            </a:pPr>
            <a:endParaRPr kumimoji="0" lang="en-GB" sz="2000" b="0" i="0" u="none" strike="noStrike" kern="0" cap="none" spc="0" normalizeH="0" baseline="0" noProof="0" dirty="0">
              <a:ln>
                <a:noFill/>
              </a:ln>
              <a:solidFill>
                <a:srgbClr val="585858"/>
              </a:solidFill>
              <a:effectLst/>
              <a:uLnTx/>
              <a:uFillTx/>
              <a:latin typeface="Calibri" panose="020F0502020204030204"/>
              <a:ea typeface="+mn-ea"/>
              <a:cs typeface="+mn-cs"/>
            </a:endParaRPr>
          </a:p>
          <a:p>
            <a:pPr marL="257168" marR="0" lvl="0" indent="-257168" algn="l" defTabSz="914400" rtl="0" eaLnBrk="0" fontAlgn="base" latinLnBrk="0" hangingPunct="0">
              <a:lnSpc>
                <a:spcPct val="120000"/>
              </a:lnSpc>
              <a:spcBef>
                <a:spcPts val="600"/>
              </a:spcBef>
              <a:spcAft>
                <a:spcPts val="600"/>
              </a:spcAft>
              <a:buClr>
                <a:srgbClr val="585858"/>
              </a:buClr>
              <a:buSzTx/>
              <a:buFont typeface="Arial" panose="020B0604020202020204" pitchFamily="34" charset="0"/>
              <a:buChar char="•"/>
              <a:tabLst/>
              <a:defRPr/>
            </a:pPr>
            <a:endParaRPr kumimoji="0" lang="en-GB" sz="2000" b="0" i="0" u="none" strike="noStrike" kern="0" cap="none" spc="0" normalizeH="0" baseline="0" noProof="0" dirty="0">
              <a:ln>
                <a:noFill/>
              </a:ln>
              <a:solidFill>
                <a:srgbClr val="585858"/>
              </a:solidFill>
              <a:effectLst/>
              <a:uLnTx/>
              <a:uFillTx/>
              <a:latin typeface="Calibri" panose="020F0502020204030204"/>
              <a:ea typeface="+mn-ea"/>
              <a:cs typeface="+mn-cs"/>
            </a:endParaRPr>
          </a:p>
        </p:txBody>
      </p:sp>
      <p:sp>
        <p:nvSpPr>
          <p:cNvPr id="9" name="TextBox 19">
            <a:extLst>
              <a:ext uri="{FF2B5EF4-FFF2-40B4-BE49-F238E27FC236}">
                <a16:creationId xmlns:a16="http://schemas.microsoft.com/office/drawing/2014/main" id="{4D19A48B-328F-4FBD-A619-1B41BA868ED1}"/>
              </a:ext>
            </a:extLst>
          </p:cNvPr>
          <p:cNvSpPr txBox="1"/>
          <p:nvPr/>
        </p:nvSpPr>
        <p:spPr>
          <a:xfrm>
            <a:off x="623888" y="5852088"/>
            <a:ext cx="10101367" cy="400110"/>
          </a:xfrm>
          <a:prstGeom prst="rect">
            <a:avLst/>
          </a:prstGeom>
          <a:solidFill>
            <a:schemeClr val="accent2"/>
          </a:solidFill>
          <a:ln w="12700">
            <a:noFill/>
          </a:ln>
        </p:spPr>
        <p:txBody>
          <a:bodyPr wrap="square" rtlCol="0">
            <a:spAutoFit/>
          </a:bodyPr>
          <a:lstStyle>
            <a:defPPr>
              <a:defRPr lang="en-GB"/>
            </a:defPPr>
            <a:lvl1pPr algn="l" rtl="0" fontAlgn="base">
              <a:spcBef>
                <a:spcPct val="20000"/>
              </a:spcBef>
              <a:spcAft>
                <a:spcPct val="0"/>
              </a:spcAft>
              <a:buClr>
                <a:srgbClr val="00628C"/>
              </a:buClr>
              <a:buFont typeface="Arial" panose="020B0604020202020204" pitchFamily="34" charset="0"/>
              <a:buChar char="●"/>
              <a:defRPr sz="2800" kern="1200">
                <a:solidFill>
                  <a:schemeClr val="tx1"/>
                </a:solidFill>
                <a:latin typeface="Arial" panose="020B0604020202020204" pitchFamily="34" charset="0"/>
                <a:ea typeface="+mn-ea"/>
                <a:cs typeface="+mn-cs"/>
              </a:defRPr>
            </a:lvl1pPr>
            <a:lvl2pPr marL="457200" algn="l" rtl="0" fontAlgn="base">
              <a:spcBef>
                <a:spcPct val="20000"/>
              </a:spcBef>
              <a:spcAft>
                <a:spcPct val="0"/>
              </a:spcAft>
              <a:buClr>
                <a:srgbClr val="00628C"/>
              </a:buClr>
              <a:buFont typeface="Arial" panose="020B0604020202020204" pitchFamily="34" charset="0"/>
              <a:buChar char="●"/>
              <a:defRPr sz="2800" kern="1200">
                <a:solidFill>
                  <a:schemeClr val="tx1"/>
                </a:solidFill>
                <a:latin typeface="Arial" panose="020B0604020202020204" pitchFamily="34" charset="0"/>
                <a:ea typeface="+mn-ea"/>
                <a:cs typeface="+mn-cs"/>
              </a:defRPr>
            </a:lvl2pPr>
            <a:lvl3pPr marL="914400" algn="l" rtl="0" fontAlgn="base">
              <a:spcBef>
                <a:spcPct val="20000"/>
              </a:spcBef>
              <a:spcAft>
                <a:spcPct val="0"/>
              </a:spcAft>
              <a:buClr>
                <a:srgbClr val="00628C"/>
              </a:buClr>
              <a:buFont typeface="Arial" panose="020B0604020202020204" pitchFamily="34" charset="0"/>
              <a:buChar char="●"/>
              <a:defRPr sz="2800" kern="1200">
                <a:solidFill>
                  <a:schemeClr val="tx1"/>
                </a:solidFill>
                <a:latin typeface="Arial" panose="020B0604020202020204" pitchFamily="34" charset="0"/>
                <a:ea typeface="+mn-ea"/>
                <a:cs typeface="+mn-cs"/>
              </a:defRPr>
            </a:lvl3pPr>
            <a:lvl4pPr marL="1371600" algn="l" rtl="0" fontAlgn="base">
              <a:spcBef>
                <a:spcPct val="20000"/>
              </a:spcBef>
              <a:spcAft>
                <a:spcPct val="0"/>
              </a:spcAft>
              <a:buClr>
                <a:srgbClr val="00628C"/>
              </a:buClr>
              <a:buFont typeface="Arial" panose="020B0604020202020204" pitchFamily="34" charset="0"/>
              <a:buChar char="●"/>
              <a:defRPr sz="2800" kern="1200">
                <a:solidFill>
                  <a:schemeClr val="tx1"/>
                </a:solidFill>
                <a:latin typeface="Arial" panose="020B0604020202020204" pitchFamily="34" charset="0"/>
                <a:ea typeface="+mn-ea"/>
                <a:cs typeface="+mn-cs"/>
              </a:defRPr>
            </a:lvl4pPr>
            <a:lvl5pPr marL="1828800" algn="l" rtl="0" fontAlgn="base">
              <a:spcBef>
                <a:spcPct val="20000"/>
              </a:spcBef>
              <a:spcAft>
                <a:spcPct val="0"/>
              </a:spcAft>
              <a:buClr>
                <a:srgbClr val="00628C"/>
              </a:buClr>
              <a:buFont typeface="Arial" panose="020B0604020202020204" pitchFamily="34" charset="0"/>
              <a:buChar char="●"/>
              <a:defRPr sz="2800" kern="1200">
                <a:solidFill>
                  <a:schemeClr val="tx1"/>
                </a:solidFill>
                <a:latin typeface="Arial" panose="020B0604020202020204" pitchFamily="34" charset="0"/>
                <a:ea typeface="+mn-ea"/>
                <a:cs typeface="+mn-cs"/>
              </a:defRPr>
            </a:lvl5pPr>
            <a:lvl6pPr marL="2286000" algn="l" defTabSz="914400" rtl="0" eaLnBrk="1" latinLnBrk="0" hangingPunct="1">
              <a:defRPr sz="2800" kern="1200">
                <a:solidFill>
                  <a:schemeClr val="tx1"/>
                </a:solidFill>
                <a:latin typeface="Arial" panose="020B0604020202020204" pitchFamily="34" charset="0"/>
                <a:ea typeface="+mn-ea"/>
                <a:cs typeface="+mn-cs"/>
              </a:defRPr>
            </a:lvl6pPr>
            <a:lvl7pPr marL="2743200" algn="l" defTabSz="914400" rtl="0" eaLnBrk="1" latinLnBrk="0" hangingPunct="1">
              <a:defRPr sz="2800" kern="1200">
                <a:solidFill>
                  <a:schemeClr val="tx1"/>
                </a:solidFill>
                <a:latin typeface="Arial" panose="020B0604020202020204" pitchFamily="34" charset="0"/>
                <a:ea typeface="+mn-ea"/>
                <a:cs typeface="+mn-cs"/>
              </a:defRPr>
            </a:lvl7pPr>
            <a:lvl8pPr marL="3200400" algn="l" defTabSz="914400" rtl="0" eaLnBrk="1" latinLnBrk="0" hangingPunct="1">
              <a:defRPr sz="2800" kern="1200">
                <a:solidFill>
                  <a:schemeClr val="tx1"/>
                </a:solidFill>
                <a:latin typeface="Arial" panose="020B0604020202020204" pitchFamily="34" charset="0"/>
                <a:ea typeface="+mn-ea"/>
                <a:cs typeface="+mn-cs"/>
              </a:defRPr>
            </a:lvl8pPr>
            <a:lvl9pPr marL="3657600" algn="l" defTabSz="914400" rtl="0" eaLnBrk="1" latinLnBrk="0" hangingPunct="1">
              <a:defRPr sz="2800" kern="1200">
                <a:solidFill>
                  <a:schemeClr val="tx1"/>
                </a:solidFill>
                <a:latin typeface="Arial" panose="020B0604020202020204" pitchFamily="34" charset="0"/>
                <a:ea typeface="+mn-ea"/>
                <a:cs typeface="+mn-cs"/>
              </a:defRPr>
            </a:lvl9pPr>
          </a:lstStyle>
          <a:p>
            <a:pPr marL="0" marR="0" lvl="0" indent="0" algn="ct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US" sz="2000" b="0" i="1" u="none" strike="noStrike" kern="1200" cap="none" spc="0" normalizeH="0" baseline="0" noProof="0" dirty="0">
                <a:ln>
                  <a:noFill/>
                </a:ln>
                <a:solidFill>
                  <a:srgbClr val="585858"/>
                </a:solidFill>
                <a:effectLst/>
                <a:uLnTx/>
                <a:uFillTx/>
                <a:latin typeface="Arial" panose="020B0604020202020204" pitchFamily="34" charset="0"/>
                <a:ea typeface="+mn-ea"/>
                <a:cs typeface="+mn-cs"/>
              </a:rPr>
              <a:t>Five</a:t>
            </a:r>
            <a:r>
              <a:rPr kumimoji="0" lang="en-GB" sz="2000" b="0" i="1" u="none" strike="noStrike" kern="1200" cap="none" spc="0" normalizeH="0" baseline="0" noProof="0" dirty="0">
                <a:ln>
                  <a:noFill/>
                </a:ln>
                <a:solidFill>
                  <a:srgbClr val="585858"/>
                </a:solidFill>
                <a:effectLst/>
                <a:uLnTx/>
                <a:uFillTx/>
                <a:latin typeface="Arial" panose="020B0604020202020204" pitchFamily="34" charset="0"/>
                <a:ea typeface="+mn-ea"/>
                <a:cs typeface="+mn-cs"/>
              </a:rPr>
              <a:t> is half-way between zero and ten.</a:t>
            </a:r>
          </a:p>
        </p:txBody>
      </p:sp>
    </p:spTree>
    <p:extLst>
      <p:ext uri="{BB962C8B-B14F-4D97-AF65-F5344CB8AC3E}">
        <p14:creationId xmlns:p14="http://schemas.microsoft.com/office/powerpoint/2010/main" val="14021765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nodeType="clickEffect">
                                  <p:stCondLst>
                                    <p:cond delay="0"/>
                                  </p:stCondLst>
                                  <p:childTnLst>
                                    <p:set>
                                      <p:cBhvr>
                                        <p:cTn id="6" dur="1" fill="hold">
                                          <p:stCondLst>
                                            <p:cond delay="0"/>
                                          </p:stCondLst>
                                        </p:cTn>
                                        <p:tgtEl>
                                          <p:spTgt spid="7"/>
                                        </p:tgtEl>
                                        <p:attrNameLst>
                                          <p:attrName>style.visibility</p:attrName>
                                        </p:attrNameLst>
                                      </p:cBhvr>
                                      <p:to>
                                        <p:strVal val="hidden"/>
                                      </p:to>
                                    </p:set>
                                  </p:childTnLst>
                                </p:cTn>
                              </p:par>
                            </p:childTnLst>
                          </p:cTn>
                        </p:par>
                      </p:childTnLst>
                    </p:cTn>
                  </p:par>
                  <p:par>
                    <p:cTn id="7" fill="hold">
                      <p:stCondLst>
                        <p:cond delay="indefinite"/>
                      </p:stCondLst>
                      <p:childTnLst>
                        <p:par>
                          <p:cTn id="8" fill="hold">
                            <p:stCondLst>
                              <p:cond delay="0"/>
                            </p:stCondLst>
                            <p:childTnLst>
                              <p:par>
                                <p:cTn id="9" presetID="64" presetClass="path" presetSubtype="0" accel="50000" decel="50000" fill="hold" nodeType="clickEffect">
                                  <p:stCondLst>
                                    <p:cond delay="0"/>
                                  </p:stCondLst>
                                  <p:childTnLst>
                                    <p:animMotion origin="layout" path="M -4.16667E-6 -4.44444E-6 L -0.03645 -0.08564 " pathEditMode="relative" rAng="0" ptsTypes="AA">
                                      <p:cBhvr>
                                        <p:cTn id="10" dur="1000" fill="hold"/>
                                        <p:tgtEl>
                                          <p:spTgt spid="13"/>
                                        </p:tgtEl>
                                        <p:attrNameLst>
                                          <p:attrName>ppt_x</p:attrName>
                                          <p:attrName>ppt_y</p:attrName>
                                        </p:attrNameLst>
                                      </p:cBhvr>
                                      <p:rCtr x="-1823" y="-4282"/>
                                    </p:animMotion>
                                  </p:childTnLst>
                                </p:cTn>
                              </p:par>
                            </p:childTnLst>
                          </p:cTn>
                        </p:par>
                      </p:childTnLst>
                    </p:cTn>
                  </p:par>
                  <p:par>
                    <p:cTn id="11" fill="hold">
                      <p:stCondLst>
                        <p:cond delay="indefinite"/>
                      </p:stCondLst>
                      <p:childTnLst>
                        <p:par>
                          <p:cTn id="12" fill="hold">
                            <p:stCondLst>
                              <p:cond delay="0"/>
                            </p:stCondLst>
                            <p:childTnLst>
                              <p:par>
                                <p:cTn id="13" presetID="56" presetClass="path" presetSubtype="0" accel="50000" decel="50000" fill="hold" nodeType="clickEffect">
                                  <p:stCondLst>
                                    <p:cond delay="0"/>
                                  </p:stCondLst>
                                  <p:childTnLst>
                                    <p:animMotion origin="layout" path="M 3.33333E-6 -4.44444E-6 L 0.24492 -0.08564 " pathEditMode="relative" rAng="0" ptsTypes="AA">
                                      <p:cBhvr>
                                        <p:cTn id="14" dur="1000" fill="hold"/>
                                        <p:tgtEl>
                                          <p:spTgt spid="11"/>
                                        </p:tgtEl>
                                        <p:attrNameLst>
                                          <p:attrName>ppt_x</p:attrName>
                                          <p:attrName>ppt_y</p:attrName>
                                        </p:attrNameLst>
                                      </p:cBhvr>
                                      <p:rCtr x="12240" y="-4282"/>
                                    </p:animMotion>
                                  </p:childTnLst>
                                </p:cTn>
                              </p:par>
                            </p:childTnLst>
                          </p:cTn>
                        </p:par>
                      </p:childTnLst>
                    </p:cTn>
                  </p:par>
                  <p:par>
                    <p:cTn id="15" fill="hold">
                      <p:stCondLst>
                        <p:cond delay="indefinite"/>
                      </p:stCondLst>
                      <p:childTnLst>
                        <p:par>
                          <p:cTn id="16" fill="hold">
                            <p:stCondLst>
                              <p:cond delay="0"/>
                            </p:stCondLst>
                            <p:childTnLst>
                              <p:par>
                                <p:cTn id="17" presetID="35" presetClass="path" presetSubtype="0" accel="50000" decel="50000" fill="hold" nodeType="clickEffect">
                                  <p:stCondLst>
                                    <p:cond delay="0"/>
                                  </p:stCondLst>
                                  <p:childTnLst>
                                    <p:animMotion origin="layout" path="M -1.25E-6 -4.44444E-6 L -0.10039 -0.0831 " pathEditMode="relative" rAng="0" ptsTypes="AA">
                                      <p:cBhvr>
                                        <p:cTn id="18" dur="1000" fill="hold"/>
                                        <p:tgtEl>
                                          <p:spTgt spid="12"/>
                                        </p:tgtEl>
                                        <p:attrNameLst>
                                          <p:attrName>ppt_x</p:attrName>
                                          <p:attrName>ppt_y</p:attrName>
                                        </p:attrNameLst>
                                      </p:cBhvr>
                                      <p:rCtr x="-5026" y="-4167"/>
                                    </p:animMotion>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16"/>
                                        </p:tgtEl>
                                        <p:attrNameLst>
                                          <p:attrName>style.visibility</p:attrName>
                                        </p:attrNameLst>
                                      </p:cBhvr>
                                      <p:to>
                                        <p:strVal val="visible"/>
                                      </p:to>
                                    </p:set>
                                    <p:animEffect transition="in" filter="fade">
                                      <p:cBhvr>
                                        <p:cTn id="23" dur="500"/>
                                        <p:tgtEl>
                                          <p:spTgt spid="16"/>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17"/>
                                        </p:tgtEl>
                                        <p:attrNameLst>
                                          <p:attrName>style.visibility</p:attrName>
                                        </p:attrNameLst>
                                      </p:cBhvr>
                                      <p:to>
                                        <p:strVal val="visible"/>
                                      </p:to>
                                    </p:set>
                                    <p:animEffect transition="in" filter="fade">
                                      <p:cBhvr>
                                        <p:cTn id="26" dur="500"/>
                                        <p:tgtEl>
                                          <p:spTgt spid="17"/>
                                        </p:tgtEl>
                                      </p:cBhvr>
                                    </p:animEffect>
                                  </p:childTnLst>
                                </p:cTn>
                              </p:par>
                              <p:par>
                                <p:cTn id="27" presetID="10" presetClass="entr" presetSubtype="0" fill="hold" grpId="0" nodeType="withEffect">
                                  <p:stCondLst>
                                    <p:cond delay="0"/>
                                  </p:stCondLst>
                                  <p:childTnLst>
                                    <p:set>
                                      <p:cBhvr>
                                        <p:cTn id="28" dur="1" fill="hold">
                                          <p:stCondLst>
                                            <p:cond delay="0"/>
                                          </p:stCondLst>
                                        </p:cTn>
                                        <p:tgtEl>
                                          <p:spTgt spid="20"/>
                                        </p:tgtEl>
                                        <p:attrNameLst>
                                          <p:attrName>style.visibility</p:attrName>
                                        </p:attrNameLst>
                                      </p:cBhvr>
                                      <p:to>
                                        <p:strVal val="visible"/>
                                      </p:to>
                                    </p:set>
                                    <p:animEffect transition="in" filter="fade">
                                      <p:cBhvr>
                                        <p:cTn id="29" dur="500"/>
                                        <p:tgtEl>
                                          <p:spTgt spid="20"/>
                                        </p:tgtEl>
                                      </p:cBhvr>
                                    </p:animEffect>
                                  </p:childTnLst>
                                </p:cTn>
                              </p:par>
                              <p:par>
                                <p:cTn id="30" presetID="10" presetClass="entr" presetSubtype="0" fill="hold" grpId="0" nodeType="withEffect">
                                  <p:stCondLst>
                                    <p:cond delay="0"/>
                                  </p:stCondLst>
                                  <p:childTnLst>
                                    <p:set>
                                      <p:cBhvr>
                                        <p:cTn id="31" dur="1" fill="hold">
                                          <p:stCondLst>
                                            <p:cond delay="0"/>
                                          </p:stCondLst>
                                        </p:cTn>
                                        <p:tgtEl>
                                          <p:spTgt spid="22"/>
                                        </p:tgtEl>
                                        <p:attrNameLst>
                                          <p:attrName>style.visibility</p:attrName>
                                        </p:attrNameLst>
                                      </p:cBhvr>
                                      <p:to>
                                        <p:strVal val="visible"/>
                                      </p:to>
                                    </p:set>
                                    <p:animEffect transition="in" filter="fade">
                                      <p:cBhvr>
                                        <p:cTn id="32" dur="500"/>
                                        <p:tgtEl>
                                          <p:spTgt spid="22"/>
                                        </p:tgtEl>
                                      </p:cBhvr>
                                    </p:animEffect>
                                  </p:childTnLst>
                                </p:cTn>
                              </p:par>
                              <p:par>
                                <p:cTn id="33" presetID="10" presetClass="entr" presetSubtype="0" fill="hold" grpId="0" nodeType="withEffect">
                                  <p:stCondLst>
                                    <p:cond delay="0"/>
                                  </p:stCondLst>
                                  <p:childTnLst>
                                    <p:set>
                                      <p:cBhvr>
                                        <p:cTn id="34" dur="1" fill="hold">
                                          <p:stCondLst>
                                            <p:cond delay="0"/>
                                          </p:stCondLst>
                                        </p:cTn>
                                        <p:tgtEl>
                                          <p:spTgt spid="23"/>
                                        </p:tgtEl>
                                        <p:attrNameLst>
                                          <p:attrName>style.visibility</p:attrName>
                                        </p:attrNameLst>
                                      </p:cBhvr>
                                      <p:to>
                                        <p:strVal val="visible"/>
                                      </p:to>
                                    </p:set>
                                    <p:animEffect transition="in" filter="fade">
                                      <p:cBhvr>
                                        <p:cTn id="35" dur="500"/>
                                        <p:tgtEl>
                                          <p:spTgt spid="23"/>
                                        </p:tgtEl>
                                      </p:cBhvr>
                                    </p:animEffect>
                                  </p:childTnLst>
                                </p:cTn>
                              </p:par>
                              <p:par>
                                <p:cTn id="36" presetID="10" presetClass="entr" presetSubtype="0" fill="hold" grpId="0" nodeType="withEffect">
                                  <p:stCondLst>
                                    <p:cond delay="0"/>
                                  </p:stCondLst>
                                  <p:childTnLst>
                                    <p:set>
                                      <p:cBhvr>
                                        <p:cTn id="37" dur="1" fill="hold">
                                          <p:stCondLst>
                                            <p:cond delay="0"/>
                                          </p:stCondLst>
                                        </p:cTn>
                                        <p:tgtEl>
                                          <p:spTgt spid="24"/>
                                        </p:tgtEl>
                                        <p:attrNameLst>
                                          <p:attrName>style.visibility</p:attrName>
                                        </p:attrNameLst>
                                      </p:cBhvr>
                                      <p:to>
                                        <p:strVal val="visible"/>
                                      </p:to>
                                    </p:set>
                                    <p:animEffect transition="in" filter="fade">
                                      <p:cBhvr>
                                        <p:cTn id="38"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17" grpId="0"/>
      <p:bldP spid="20" grpId="0"/>
      <p:bldP spid="22" grpId="0"/>
      <p:bldP spid="23" grpId="0"/>
      <p:bldP spid="24" grpId="0"/>
    </p:bld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id="{777738B8-D608-497A-A13B-9F89432D119B}"/>
              </a:ext>
            </a:extLst>
          </p:cNvPr>
          <p:cNvSpPr>
            <a:spLocks noGrp="1"/>
          </p:cNvSpPr>
          <p:nvPr>
            <p:ph type="ftr" sz="quarter" idx="11"/>
          </p:nvPr>
        </p:nvSpPr>
        <p:spPr/>
        <p:txBody>
          <a:bodyPr/>
          <a:lstStyle/>
          <a:p>
            <a:pPr>
              <a:defRPr/>
            </a:pPr>
            <a:r>
              <a:rPr lang="en-GB" dirty="0"/>
              <a:t>Curriculum Prioritisation for Primary Maths</a:t>
            </a:r>
          </a:p>
        </p:txBody>
      </p:sp>
      <p:sp>
        <p:nvSpPr>
          <p:cNvPr id="6" name="Content Placeholder 10">
            <a:extLst>
              <a:ext uri="{FF2B5EF4-FFF2-40B4-BE49-F238E27FC236}">
                <a16:creationId xmlns:a16="http://schemas.microsoft.com/office/drawing/2014/main" id="{6B3DC813-0F66-4EE3-8EA3-390547BADAA4}"/>
              </a:ext>
            </a:extLst>
          </p:cNvPr>
          <p:cNvSpPr txBox="1">
            <a:spLocks/>
          </p:cNvSpPr>
          <p:nvPr/>
        </p:nvSpPr>
        <p:spPr>
          <a:xfrm>
            <a:off x="594008" y="3429000"/>
            <a:ext cx="11140162" cy="695052"/>
          </a:xfrm>
          <a:prstGeom prst="rect">
            <a:avLst/>
          </a:prstGeom>
        </p:spPr>
        <p:txBody>
          <a:bodyPr/>
          <a:lstStyle>
            <a:lvl1pPr marL="257168" indent="-257168" algn="l" rtl="0" eaLnBrk="0" fontAlgn="base" hangingPunct="0">
              <a:spcBef>
                <a:spcPct val="20000"/>
              </a:spcBef>
              <a:spcAft>
                <a:spcPct val="0"/>
              </a:spcAft>
              <a:buClr>
                <a:schemeClr val="tx2"/>
              </a:buClr>
              <a:buFont typeface="Arial" panose="020B0604020202020204" pitchFamily="34" charset="0"/>
              <a:defRPr sz="2400">
                <a:solidFill>
                  <a:srgbClr val="585858"/>
                </a:solidFill>
                <a:latin typeface="+mn-lt"/>
                <a:ea typeface="+mn-ea"/>
                <a:cs typeface="+mn-cs"/>
              </a:defRPr>
            </a:lvl1pPr>
            <a:lvl2pPr marL="557199" indent="-214308" algn="l" rtl="0" eaLnBrk="0" fontAlgn="base" hangingPunct="0">
              <a:spcBef>
                <a:spcPct val="20000"/>
              </a:spcBef>
              <a:spcAft>
                <a:spcPct val="0"/>
              </a:spcAft>
              <a:buClr>
                <a:srgbClr val="00628C"/>
              </a:buClr>
              <a:buFont typeface="Arial" panose="020B0604020202020204" pitchFamily="34" charset="0"/>
              <a:buChar char="●"/>
              <a:defRPr sz="2100">
                <a:solidFill>
                  <a:srgbClr val="585858"/>
                </a:solidFill>
                <a:latin typeface="+mn-lt"/>
              </a:defRPr>
            </a:lvl2pPr>
            <a:lvl3pPr marL="857228" indent="-171446" algn="l" rtl="0" eaLnBrk="0" fontAlgn="base" hangingPunct="0">
              <a:spcBef>
                <a:spcPct val="20000"/>
              </a:spcBef>
              <a:spcAft>
                <a:spcPct val="0"/>
              </a:spcAft>
              <a:buClr>
                <a:srgbClr val="00628C"/>
              </a:buClr>
              <a:buFont typeface="Arial" panose="020B0604020202020204" pitchFamily="34" charset="0"/>
              <a:buChar char="–"/>
              <a:defRPr sz="1800">
                <a:solidFill>
                  <a:srgbClr val="585858"/>
                </a:solidFill>
                <a:latin typeface="+mn-lt"/>
              </a:defRPr>
            </a:lvl3pPr>
            <a:lvl4pPr marL="1200120" indent="-171446" algn="l" rtl="0" eaLnBrk="0" fontAlgn="base" hangingPunct="0">
              <a:spcBef>
                <a:spcPct val="20000"/>
              </a:spcBef>
              <a:spcAft>
                <a:spcPct val="0"/>
              </a:spcAft>
              <a:buClr>
                <a:schemeClr val="accent2"/>
              </a:buClr>
              <a:buFont typeface="Arial" panose="020B0604020202020204" pitchFamily="34" charset="0"/>
              <a:buChar char="●"/>
              <a:defRPr sz="1425">
                <a:solidFill>
                  <a:schemeClr val="tx1"/>
                </a:solidFill>
                <a:latin typeface="+mn-lt"/>
              </a:defRPr>
            </a:lvl4pPr>
            <a:lvl5pPr marL="1543012" indent="-171446" algn="l" rtl="0" eaLnBrk="0" fontAlgn="base" hangingPunct="0">
              <a:spcBef>
                <a:spcPct val="20000"/>
              </a:spcBef>
              <a:spcAft>
                <a:spcPct val="0"/>
              </a:spcAft>
              <a:buClr>
                <a:schemeClr val="tx2"/>
              </a:buClr>
              <a:buFont typeface="Arial" panose="020B0604020202020204" pitchFamily="34" charset="0"/>
              <a:buChar char="●"/>
              <a:defRPr sz="1425">
                <a:solidFill>
                  <a:schemeClr val="tx1"/>
                </a:solidFill>
                <a:latin typeface="+mn-lt"/>
              </a:defRPr>
            </a:lvl5pPr>
            <a:lvl6pPr marL="1885903" indent="-171446" algn="l" rtl="0" fontAlgn="base">
              <a:spcBef>
                <a:spcPct val="20000"/>
              </a:spcBef>
              <a:spcAft>
                <a:spcPct val="0"/>
              </a:spcAft>
              <a:buClr>
                <a:schemeClr val="tx2"/>
              </a:buClr>
              <a:buFont typeface="Arial" charset="0"/>
              <a:buChar char="●"/>
              <a:defRPr sz="1425">
                <a:solidFill>
                  <a:schemeClr val="tx1"/>
                </a:solidFill>
                <a:latin typeface="+mn-lt"/>
              </a:defRPr>
            </a:lvl6pPr>
            <a:lvl7pPr marL="2228795" indent="-171446" algn="l" rtl="0" fontAlgn="base">
              <a:spcBef>
                <a:spcPct val="20000"/>
              </a:spcBef>
              <a:spcAft>
                <a:spcPct val="0"/>
              </a:spcAft>
              <a:buClr>
                <a:schemeClr val="tx2"/>
              </a:buClr>
              <a:buFont typeface="Arial" charset="0"/>
              <a:buChar char="●"/>
              <a:defRPr sz="1425">
                <a:solidFill>
                  <a:schemeClr val="tx1"/>
                </a:solidFill>
                <a:latin typeface="+mn-lt"/>
              </a:defRPr>
            </a:lvl7pPr>
            <a:lvl8pPr marL="2571686" indent="-171446" algn="l" rtl="0" fontAlgn="base">
              <a:spcBef>
                <a:spcPct val="20000"/>
              </a:spcBef>
              <a:spcAft>
                <a:spcPct val="0"/>
              </a:spcAft>
              <a:buClr>
                <a:schemeClr val="tx2"/>
              </a:buClr>
              <a:buFont typeface="Arial" charset="0"/>
              <a:buChar char="●"/>
              <a:defRPr sz="1425">
                <a:solidFill>
                  <a:schemeClr val="tx1"/>
                </a:solidFill>
                <a:latin typeface="+mn-lt"/>
              </a:defRPr>
            </a:lvl8pPr>
            <a:lvl9pPr marL="2914577" indent="-171446" algn="l" rtl="0" fontAlgn="base">
              <a:spcBef>
                <a:spcPct val="20000"/>
              </a:spcBef>
              <a:spcAft>
                <a:spcPct val="0"/>
              </a:spcAft>
              <a:buClr>
                <a:schemeClr val="tx2"/>
              </a:buClr>
              <a:buFont typeface="Arial" charset="0"/>
              <a:buChar char="●"/>
              <a:defRPr sz="1425">
                <a:solidFill>
                  <a:schemeClr val="tx1"/>
                </a:solidFill>
                <a:latin typeface="+mn-lt"/>
              </a:defRPr>
            </a:lvl9pPr>
          </a:lstStyle>
          <a:p>
            <a:pPr marL="0" marR="0" lvl="0" indent="0" algn="l" defTabSz="914400" rtl="0" eaLnBrk="0" fontAlgn="base" latinLnBrk="0" hangingPunct="0">
              <a:lnSpc>
                <a:spcPct val="120000"/>
              </a:lnSpc>
              <a:spcBef>
                <a:spcPts val="450"/>
              </a:spcBef>
              <a:spcAft>
                <a:spcPts val="450"/>
              </a:spcAft>
              <a:buClr>
                <a:srgbClr val="585858"/>
              </a:buClr>
              <a:buSzTx/>
              <a:buFont typeface="Arial" panose="020B0604020202020204" pitchFamily="34" charset="0"/>
              <a:buNone/>
              <a:tabLst/>
              <a:defRPr/>
            </a:pPr>
            <a:r>
              <a:rPr kumimoji="0" lang="en-GB" sz="2200" b="0" i="0" u="none" strike="noStrike" kern="0" cap="none" spc="0" normalizeH="0" baseline="0" noProof="0" dirty="0">
                <a:ln>
                  <a:noFill/>
                </a:ln>
                <a:solidFill>
                  <a:srgbClr val="585858"/>
                </a:solidFill>
                <a:effectLst/>
                <a:uLnTx/>
                <a:uFillTx/>
                <a:latin typeface="Arial" panose="020B0604020202020204" pitchFamily="34" charset="0"/>
                <a:ea typeface="+mn-ea"/>
                <a:cs typeface="Arial" panose="020B0604020202020204" pitchFamily="34" charset="0"/>
              </a:rPr>
              <a:t>The following slides have been collated to support the teaching of this learning </a:t>
            </a:r>
            <a:r>
              <a:rPr lang="en-GB" sz="2200" kern="0" dirty="0">
                <a:latin typeface="Arial" panose="020B0604020202020204" pitchFamily="34" charset="0"/>
                <a:cs typeface="Arial" panose="020B0604020202020204" pitchFamily="34" charset="0"/>
              </a:rPr>
              <a:t>o</a:t>
            </a:r>
            <a:r>
              <a:rPr kumimoji="0" lang="en-GB" sz="2200" b="0" i="0" u="none" strike="noStrike" kern="0" cap="none" spc="0" normalizeH="0" baseline="0" noProof="0" dirty="0" err="1">
                <a:ln>
                  <a:noFill/>
                </a:ln>
                <a:solidFill>
                  <a:srgbClr val="585858"/>
                </a:solidFill>
                <a:effectLst/>
                <a:uLnTx/>
                <a:uFillTx/>
                <a:latin typeface="Arial" panose="020B0604020202020204" pitchFamily="34" charset="0"/>
                <a:ea typeface="+mn-ea"/>
                <a:cs typeface="Arial" panose="020B0604020202020204" pitchFamily="34" charset="0"/>
              </a:rPr>
              <a:t>utcome</a:t>
            </a:r>
            <a:r>
              <a:rPr kumimoji="0" lang="en-GB" sz="2200" b="0" i="0" u="none" strike="noStrike" kern="0" cap="none" spc="0" normalizeH="0" baseline="0" noProof="0" dirty="0">
                <a:ln>
                  <a:noFill/>
                </a:ln>
                <a:solidFill>
                  <a:srgbClr val="585858"/>
                </a:solidFill>
                <a:effectLst/>
                <a:uLnTx/>
                <a:uFillTx/>
                <a:latin typeface="Arial" panose="020B0604020202020204" pitchFamily="34" charset="0"/>
                <a:ea typeface="+mn-ea"/>
                <a:cs typeface="Arial" panose="020B0604020202020204" pitchFamily="34" charset="0"/>
              </a:rPr>
              <a:t>. </a:t>
            </a:r>
            <a:endParaRPr lang="en-GB" sz="2200" kern="0" dirty="0">
              <a:latin typeface="Arial" panose="020B0604020202020204" pitchFamily="34" charset="0"/>
              <a:cs typeface="Arial" panose="020B0604020202020204" pitchFamily="34" charset="0"/>
            </a:endParaRPr>
          </a:p>
        </p:txBody>
      </p:sp>
      <p:sp>
        <p:nvSpPr>
          <p:cNvPr id="5" name="Title 1">
            <a:extLst>
              <a:ext uri="{FF2B5EF4-FFF2-40B4-BE49-F238E27FC236}">
                <a16:creationId xmlns:a16="http://schemas.microsoft.com/office/drawing/2014/main" id="{951C01F2-34EA-4C3D-8F4C-CDE89203DB3C}"/>
              </a:ext>
            </a:extLst>
          </p:cNvPr>
          <p:cNvSpPr txBox="1">
            <a:spLocks/>
          </p:cNvSpPr>
          <p:nvPr/>
        </p:nvSpPr>
        <p:spPr>
          <a:xfrm>
            <a:off x="594008" y="246063"/>
            <a:ext cx="11262632" cy="426170"/>
          </a:xfrm>
          <a:prstGeom prst="rect">
            <a:avLst/>
          </a:prstGeom>
        </p:spPr>
        <p:txBody>
          <a:bodyPr vert="horz" lIns="91440" tIns="45720" rIns="91440" bIns="45720" rtlCol="0" anchor="t">
            <a:normAutofit/>
          </a:bodyPr>
          <a:lstStyle>
            <a:lvl1pPr algn="l" defTabSz="914400" rtl="0" eaLnBrk="1" latinLnBrk="0" hangingPunct="1">
              <a:lnSpc>
                <a:spcPct val="90000"/>
              </a:lnSpc>
              <a:spcBef>
                <a:spcPct val="0"/>
              </a:spcBef>
              <a:buNone/>
              <a:defRPr sz="2000" b="0" kern="1200">
                <a:solidFill>
                  <a:schemeClr val="bg1"/>
                </a:solidFill>
                <a:latin typeface="Arial" panose="020B0604020202020204" pitchFamily="34" charset="0"/>
                <a:ea typeface="+mj-ea"/>
                <a:cs typeface="Arial" panose="020B0604020202020204" pitchFamily="34" charset="0"/>
              </a:defRPr>
            </a:lvl1pPr>
          </a:lstStyle>
          <a:p>
            <a:r>
              <a:rPr lang="en-GB" sz="2400" b="1" i="0" u="none" strike="noStrike" dirty="0">
                <a:effectLst/>
              </a:rPr>
              <a:t>Year </a:t>
            </a:r>
            <a:r>
              <a:rPr lang="en-GB" sz="2400" b="1" dirty="0"/>
              <a:t>1</a:t>
            </a:r>
            <a:r>
              <a:rPr lang="en-GB" sz="2400" b="1" i="0" u="none" strike="noStrike" dirty="0">
                <a:effectLst/>
              </a:rPr>
              <a:t>, Unit </a:t>
            </a:r>
            <a:r>
              <a:rPr lang="en-GB" sz="2400" b="1" dirty="0"/>
              <a:t>5</a:t>
            </a:r>
            <a:r>
              <a:rPr lang="en-GB" sz="2400" b="1" i="0" u="none" strike="noStrike" dirty="0">
                <a:effectLst/>
              </a:rPr>
              <a:t>, Learning Outcome 6</a:t>
            </a:r>
            <a:endParaRPr lang="en-GB" sz="2400" b="1" dirty="0"/>
          </a:p>
        </p:txBody>
      </p:sp>
      <p:graphicFrame>
        <p:nvGraphicFramePr>
          <p:cNvPr id="10" name="Table 10">
            <a:extLst>
              <a:ext uri="{FF2B5EF4-FFF2-40B4-BE49-F238E27FC236}">
                <a16:creationId xmlns:a16="http://schemas.microsoft.com/office/drawing/2014/main" id="{C8AEA980-8737-4C62-9C52-A5792F98577C}"/>
              </a:ext>
            </a:extLst>
          </p:cNvPr>
          <p:cNvGraphicFramePr>
            <a:graphicFrameLocks noGrp="1"/>
          </p:cNvGraphicFramePr>
          <p:nvPr>
            <p:extLst>
              <p:ext uri="{D42A27DB-BD31-4B8C-83A1-F6EECF244321}">
                <p14:modId xmlns:p14="http://schemas.microsoft.com/office/powerpoint/2010/main" val="2926722152"/>
              </p:ext>
            </p:extLst>
          </p:nvPr>
        </p:nvGraphicFramePr>
        <p:xfrm>
          <a:off x="594008" y="1097546"/>
          <a:ext cx="11140162" cy="2180225"/>
        </p:xfrm>
        <a:graphic>
          <a:graphicData uri="http://schemas.openxmlformats.org/drawingml/2006/table">
            <a:tbl>
              <a:tblPr firstRow="1" bandRow="1">
                <a:tableStyleId>{5C22544A-7EE6-4342-B048-85BDC9FD1C3A}</a:tableStyleId>
              </a:tblPr>
              <a:tblGrid>
                <a:gridCol w="11140162">
                  <a:extLst>
                    <a:ext uri="{9D8B030D-6E8A-4147-A177-3AD203B41FA5}">
                      <a16:colId xmlns:a16="http://schemas.microsoft.com/office/drawing/2014/main" val="1060325041"/>
                    </a:ext>
                  </a:extLst>
                </a:gridCol>
              </a:tblGrid>
              <a:tr h="573094">
                <a:tc>
                  <a:txBody>
                    <a:bodyPr/>
                    <a:lstStyle/>
                    <a:p>
                      <a:pPr algn="l"/>
                      <a:r>
                        <a:rPr lang="en-GB" sz="2000" dirty="0">
                          <a:latin typeface="Arial" panose="020B0604020202020204" pitchFamily="34" charset="0"/>
                          <a:cs typeface="Arial" panose="020B0604020202020204" pitchFamily="34" charset="0"/>
                        </a:rPr>
                        <a:t>Learning Outcome 6</a:t>
                      </a:r>
                    </a:p>
                  </a:txBody>
                  <a:tcPr anchor="ctr">
                    <a:solidFill>
                      <a:srgbClr val="327473"/>
                    </a:solidFill>
                  </a:tcPr>
                </a:tc>
                <a:extLst>
                  <a:ext uri="{0D108BD9-81ED-4DB2-BD59-A6C34878D82A}">
                    <a16:rowId xmlns:a16="http://schemas.microsoft.com/office/drawing/2014/main" val="2928509842"/>
                  </a:ext>
                </a:extLst>
              </a:tr>
              <a:tr h="1607131">
                <a:tc>
                  <a:txBody>
                    <a:bodyPr/>
                    <a:lstStyle/>
                    <a:p>
                      <a:r>
                        <a:rPr lang="en-GB" sz="2400" b="1" dirty="0">
                          <a:solidFill>
                            <a:schemeClr val="tx1">
                              <a:lumMod val="65000"/>
                              <a:lumOff val="35000"/>
                            </a:schemeClr>
                          </a:solidFill>
                          <a:latin typeface="Arial" panose="020B0604020202020204" pitchFamily="34" charset="0"/>
                          <a:cs typeface="Arial" panose="020B0604020202020204" pitchFamily="34" charset="0"/>
                        </a:rPr>
                        <a:t>Pupils explain what odd and even numbers are and the difference between them</a:t>
                      </a:r>
                    </a:p>
                  </a:txBody>
                  <a:tcPr anchor="ctr">
                    <a:solidFill>
                      <a:srgbClr val="E5F3F2"/>
                    </a:solidFill>
                  </a:tcPr>
                </a:tc>
                <a:extLst>
                  <a:ext uri="{0D108BD9-81ED-4DB2-BD59-A6C34878D82A}">
                    <a16:rowId xmlns:a16="http://schemas.microsoft.com/office/drawing/2014/main" val="3470628804"/>
                  </a:ext>
                </a:extLst>
              </a:tr>
            </a:tbl>
          </a:graphicData>
        </a:graphic>
      </p:graphicFrame>
      <p:sp>
        <p:nvSpPr>
          <p:cNvPr id="22" name="Action Button: Return 21">
            <a:hlinkClick r:id="rId3" action="ppaction://hlinksldjump" highlightClick="1"/>
            <a:extLst>
              <a:ext uri="{FF2B5EF4-FFF2-40B4-BE49-F238E27FC236}">
                <a16:creationId xmlns:a16="http://schemas.microsoft.com/office/drawing/2014/main" id="{37C1F079-333D-4AA5-AA56-8834EDED5F86}"/>
              </a:ext>
            </a:extLst>
          </p:cNvPr>
          <p:cNvSpPr/>
          <p:nvPr/>
        </p:nvSpPr>
        <p:spPr>
          <a:xfrm>
            <a:off x="594008" y="5996350"/>
            <a:ext cx="360000" cy="360000"/>
          </a:xfrm>
          <a:prstGeom prst="actionButtonReturn">
            <a:avLst/>
          </a:prstGeom>
          <a:solidFill>
            <a:srgbClr val="327473"/>
          </a:solid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endParaRPr lang="en-GB" sz="1400" b="1" dirty="0">
              <a:solidFill>
                <a:schemeClr val="tx1">
                  <a:lumMod val="65000"/>
                  <a:lumOff val="35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513373447"/>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DEFEC091-CFB1-4B3E-9A93-3CEE3D8156AB}"/>
              </a:ext>
            </a:extLst>
          </p:cNvPr>
          <p:cNvSpPr>
            <a:spLocks noGrp="1"/>
          </p:cNvSpPr>
          <p:nvPr>
            <p:ph type="title"/>
          </p:nvPr>
        </p:nvSpPr>
        <p:spPr/>
        <p:txBody>
          <a:bodyPr>
            <a:noAutofit/>
          </a:bodyPr>
          <a:lstStyle/>
          <a:p>
            <a:r>
              <a:rPr lang="en-GB" dirty="0"/>
              <a:t>Year 1, Unit 5, Learning Outcome 6</a:t>
            </a:r>
          </a:p>
        </p:txBody>
      </p:sp>
      <p:sp>
        <p:nvSpPr>
          <p:cNvPr id="2" name="Footer Placeholder 1">
            <a:extLst>
              <a:ext uri="{FF2B5EF4-FFF2-40B4-BE49-F238E27FC236}">
                <a16:creationId xmlns:a16="http://schemas.microsoft.com/office/drawing/2014/main" id="{AB37683F-0761-4A3E-8B98-0F1BCFD0665A}"/>
              </a:ext>
            </a:extLst>
          </p:cNvPr>
          <p:cNvSpPr>
            <a:spLocks noGrp="1"/>
          </p:cNvSpPr>
          <p:nvPr>
            <p:ph type="ftr" sz="quarter" idx="11"/>
          </p:nvPr>
        </p:nvSpPr>
        <p:spPr/>
        <p:txBody>
          <a:bodyPr/>
          <a:lstStyle/>
          <a:p>
            <a:pPr>
              <a:defRPr/>
            </a:pPr>
            <a:r>
              <a:rPr lang="en-GB"/>
              <a:t>Curriculum Prioritisation for Primary Maths</a:t>
            </a:r>
            <a:endParaRPr lang="en-GB" dirty="0"/>
          </a:p>
        </p:txBody>
      </p:sp>
      <p:pic>
        <p:nvPicPr>
          <p:cNvPr id="7" name="Picture Placeholder 6" descr="A picture containing graphical user interface&#10;&#10;Description automatically generated">
            <a:extLst>
              <a:ext uri="{FF2B5EF4-FFF2-40B4-BE49-F238E27FC236}">
                <a16:creationId xmlns:a16="http://schemas.microsoft.com/office/drawing/2014/main" id="{72EE9299-3E43-41C2-8C96-09A4D2AE8647}"/>
              </a:ext>
            </a:extLst>
          </p:cNvPr>
          <p:cNvPicPr>
            <a:picLocks noGrp="1" noChangeAspect="1"/>
          </p:cNvPicPr>
          <p:nvPr>
            <p:ph type="pic" sz="quarter" idx="12"/>
          </p:nvPr>
        </p:nvPicPr>
        <p:blipFill rotWithShape="1">
          <a:blip r:embed="rId3">
            <a:extLst>
              <a:ext uri="{28A0092B-C50C-407E-A947-70E740481C1C}">
                <a14:useLocalDpi xmlns:a14="http://schemas.microsoft.com/office/drawing/2010/main" val="0"/>
              </a:ext>
            </a:extLst>
          </a:blip>
          <a:srcRect t="222" b="222"/>
          <a:stretch>
            <a:fillRect/>
          </a:stretch>
        </p:blipFill>
        <p:spPr/>
      </p:pic>
      <p:sp>
        <p:nvSpPr>
          <p:cNvPr id="11" name="Content Placeholder 10">
            <a:extLst>
              <a:ext uri="{FF2B5EF4-FFF2-40B4-BE49-F238E27FC236}">
                <a16:creationId xmlns:a16="http://schemas.microsoft.com/office/drawing/2014/main" id="{318BEF09-7019-48B2-9AD9-C840302375DF}"/>
              </a:ext>
            </a:extLst>
          </p:cNvPr>
          <p:cNvSpPr>
            <a:spLocks noGrp="1"/>
          </p:cNvSpPr>
          <p:nvPr>
            <p:ph sz="half" idx="4294967295"/>
          </p:nvPr>
        </p:nvSpPr>
        <p:spPr>
          <a:xfrm>
            <a:off x="4514851" y="1063625"/>
            <a:ext cx="6886574" cy="4779963"/>
          </a:xfrm>
        </p:spPr>
        <p:txBody>
          <a:bodyPr>
            <a:normAutofit/>
          </a:bodyPr>
          <a:lstStyle/>
          <a:p>
            <a:pPr>
              <a:lnSpc>
                <a:spcPct val="120000"/>
              </a:lnSpc>
              <a:buClr>
                <a:srgbClr val="585858"/>
              </a:buClr>
            </a:pPr>
            <a:r>
              <a:rPr lang="en-GB" sz="2000" dirty="0"/>
              <a:t>Additional teacher guidance for this outcome should be read first and can be found in this segment of the NCETM Primary Mastery Professional Development Materials:</a:t>
            </a:r>
          </a:p>
          <a:p>
            <a:pPr>
              <a:lnSpc>
                <a:spcPct val="120000"/>
              </a:lnSpc>
              <a:buClr>
                <a:srgbClr val="585858"/>
              </a:buClr>
            </a:pPr>
            <a:r>
              <a:rPr lang="en-GB" sz="2000" dirty="0">
                <a:hlinkClick r:id="rId4"/>
              </a:rPr>
              <a:t>1.4 Composition of numbers: 6 to 10</a:t>
            </a:r>
            <a:endParaRPr lang="en-GB" sz="2000" dirty="0"/>
          </a:p>
          <a:p>
            <a:pPr>
              <a:lnSpc>
                <a:spcPct val="120000"/>
              </a:lnSpc>
              <a:buClr>
                <a:srgbClr val="585858"/>
              </a:buClr>
            </a:pPr>
            <a:r>
              <a:rPr lang="en-GB" sz="2000" dirty="0"/>
              <a:t>The spine materials are divided into ‘teaching points’ and ‘steps in learning’.</a:t>
            </a:r>
          </a:p>
          <a:p>
            <a:pPr>
              <a:lnSpc>
                <a:spcPct val="120000"/>
              </a:lnSpc>
              <a:buClr>
                <a:srgbClr val="585858"/>
              </a:buClr>
            </a:pPr>
            <a:endParaRPr lang="en-GB" dirty="0"/>
          </a:p>
        </p:txBody>
      </p:sp>
      <p:graphicFrame>
        <p:nvGraphicFramePr>
          <p:cNvPr id="3" name="Table 5">
            <a:extLst>
              <a:ext uri="{FF2B5EF4-FFF2-40B4-BE49-F238E27FC236}">
                <a16:creationId xmlns:a16="http://schemas.microsoft.com/office/drawing/2014/main" id="{A51A6EEA-CF4A-4608-9CE1-A42F1F524328}"/>
              </a:ext>
            </a:extLst>
          </p:cNvPr>
          <p:cNvGraphicFramePr>
            <a:graphicFrameLocks noGrp="1"/>
          </p:cNvGraphicFramePr>
          <p:nvPr>
            <p:extLst>
              <p:ext uri="{D42A27DB-BD31-4B8C-83A1-F6EECF244321}">
                <p14:modId xmlns:p14="http://schemas.microsoft.com/office/powerpoint/2010/main" val="2784738162"/>
              </p:ext>
            </p:extLst>
          </p:nvPr>
        </p:nvGraphicFramePr>
        <p:xfrm>
          <a:off x="4514850" y="4258491"/>
          <a:ext cx="6886575" cy="792480"/>
        </p:xfrm>
        <a:graphic>
          <a:graphicData uri="http://schemas.openxmlformats.org/drawingml/2006/table">
            <a:tbl>
              <a:tblPr firstRow="1" bandRow="1">
                <a:tableStyleId>{5C22544A-7EE6-4342-B048-85BDC9FD1C3A}</a:tableStyleId>
              </a:tblPr>
              <a:tblGrid>
                <a:gridCol w="2295525">
                  <a:extLst>
                    <a:ext uri="{9D8B030D-6E8A-4147-A177-3AD203B41FA5}">
                      <a16:colId xmlns:a16="http://schemas.microsoft.com/office/drawing/2014/main" val="507789682"/>
                    </a:ext>
                  </a:extLst>
                </a:gridCol>
                <a:gridCol w="2295525">
                  <a:extLst>
                    <a:ext uri="{9D8B030D-6E8A-4147-A177-3AD203B41FA5}">
                      <a16:colId xmlns:a16="http://schemas.microsoft.com/office/drawing/2014/main" val="1182114759"/>
                    </a:ext>
                  </a:extLst>
                </a:gridCol>
                <a:gridCol w="2295525">
                  <a:extLst>
                    <a:ext uri="{9D8B030D-6E8A-4147-A177-3AD203B41FA5}">
                      <a16:colId xmlns:a16="http://schemas.microsoft.com/office/drawing/2014/main" val="3138488680"/>
                    </a:ext>
                  </a:extLst>
                </a:gridCol>
              </a:tblGrid>
              <a:tr h="319314">
                <a:tc>
                  <a:txBody>
                    <a:bodyPr/>
                    <a:lstStyle/>
                    <a:p>
                      <a:pPr algn="ctr"/>
                      <a:r>
                        <a:rPr lang="en-GB" sz="2000" dirty="0">
                          <a:latin typeface="Arial" panose="020B0604020202020204" pitchFamily="34" charset="0"/>
                          <a:cs typeface="Arial" panose="020B0604020202020204" pitchFamily="34" charset="0"/>
                        </a:rPr>
                        <a:t>Teaching point</a:t>
                      </a:r>
                    </a:p>
                  </a:txBody>
                  <a:tcPr>
                    <a:solidFill>
                      <a:srgbClr val="327473"/>
                    </a:solidFill>
                  </a:tcPr>
                </a:tc>
                <a:tc>
                  <a:txBody>
                    <a:bodyPr/>
                    <a:lstStyle/>
                    <a:p>
                      <a:pPr algn="ctr"/>
                      <a:r>
                        <a:rPr lang="en-GB" sz="2000" dirty="0">
                          <a:latin typeface="Arial" panose="020B0604020202020204" pitchFamily="34" charset="0"/>
                          <a:cs typeface="Arial" panose="020B0604020202020204" pitchFamily="34" charset="0"/>
                        </a:rPr>
                        <a:t>Steps in learning</a:t>
                      </a:r>
                    </a:p>
                  </a:txBody>
                  <a:tcPr>
                    <a:solidFill>
                      <a:srgbClr val="327473"/>
                    </a:solidFill>
                  </a:tcPr>
                </a:tc>
                <a:tc>
                  <a:txBody>
                    <a:bodyPr/>
                    <a:lstStyle/>
                    <a:p>
                      <a:pPr algn="ctr"/>
                      <a:r>
                        <a:rPr lang="en-GB" sz="2000" dirty="0">
                          <a:latin typeface="Arial" panose="020B0604020202020204" pitchFamily="34" charset="0"/>
                          <a:cs typeface="Arial" panose="020B0604020202020204" pitchFamily="34" charset="0"/>
                        </a:rPr>
                        <a:t>Pages</a:t>
                      </a:r>
                    </a:p>
                  </a:txBody>
                  <a:tcPr>
                    <a:solidFill>
                      <a:srgbClr val="327473"/>
                    </a:solidFill>
                  </a:tcPr>
                </a:tc>
                <a:extLst>
                  <a:ext uri="{0D108BD9-81ED-4DB2-BD59-A6C34878D82A}">
                    <a16:rowId xmlns:a16="http://schemas.microsoft.com/office/drawing/2014/main" val="801449848"/>
                  </a:ext>
                </a:extLst>
              </a:tr>
              <a:tr h="319314">
                <a:tc>
                  <a:txBody>
                    <a:bodyPr/>
                    <a:lstStyle/>
                    <a:p>
                      <a:pPr algn="ctr"/>
                      <a:r>
                        <a:rPr lang="en-GB" sz="2000" dirty="0">
                          <a:solidFill>
                            <a:schemeClr val="tx1">
                              <a:lumMod val="65000"/>
                              <a:lumOff val="35000"/>
                            </a:schemeClr>
                          </a:solidFill>
                          <a:latin typeface="Arial" panose="020B0604020202020204" pitchFamily="34" charset="0"/>
                          <a:cs typeface="Arial" panose="020B0604020202020204" pitchFamily="34" charset="0"/>
                        </a:rPr>
                        <a:t>3</a:t>
                      </a:r>
                    </a:p>
                  </a:txBody>
                  <a:tcPr>
                    <a:solidFill>
                      <a:srgbClr val="E5F3F2"/>
                    </a:solidFill>
                  </a:tcPr>
                </a:tc>
                <a:tc>
                  <a:txBody>
                    <a:bodyPr/>
                    <a:lstStyle/>
                    <a:p>
                      <a:pPr algn="ctr"/>
                      <a:r>
                        <a:rPr lang="en-GB" sz="2000" dirty="0">
                          <a:solidFill>
                            <a:schemeClr val="tx1">
                              <a:lumMod val="65000"/>
                              <a:lumOff val="35000"/>
                            </a:schemeClr>
                          </a:solidFill>
                          <a:latin typeface="Arial" panose="020B0604020202020204" pitchFamily="34" charset="0"/>
                          <a:cs typeface="Arial" panose="020B0604020202020204" pitchFamily="34" charset="0"/>
                        </a:rPr>
                        <a:t>3:1-3:6</a:t>
                      </a:r>
                    </a:p>
                  </a:txBody>
                  <a:tcPr>
                    <a:solidFill>
                      <a:srgbClr val="E5F3F2"/>
                    </a:solidFill>
                  </a:tcPr>
                </a:tc>
                <a:tc>
                  <a:txBody>
                    <a:bodyPr/>
                    <a:lstStyle/>
                    <a:p>
                      <a:pPr algn="ctr"/>
                      <a:r>
                        <a:rPr lang="en-GB" sz="2000" dirty="0">
                          <a:solidFill>
                            <a:schemeClr val="tx1">
                              <a:lumMod val="65000"/>
                              <a:lumOff val="35000"/>
                            </a:schemeClr>
                          </a:solidFill>
                          <a:latin typeface="Arial" panose="020B0604020202020204" pitchFamily="34" charset="0"/>
                          <a:cs typeface="Arial" panose="020B0604020202020204" pitchFamily="34" charset="0"/>
                        </a:rPr>
                        <a:t>14-17</a:t>
                      </a:r>
                    </a:p>
                  </a:txBody>
                  <a:tcPr>
                    <a:solidFill>
                      <a:srgbClr val="E5F3F2"/>
                    </a:solidFill>
                  </a:tcPr>
                </a:tc>
                <a:extLst>
                  <a:ext uri="{0D108BD9-81ED-4DB2-BD59-A6C34878D82A}">
                    <a16:rowId xmlns:a16="http://schemas.microsoft.com/office/drawing/2014/main" val="1814327038"/>
                  </a:ext>
                </a:extLst>
              </a:tr>
            </a:tbl>
          </a:graphicData>
        </a:graphic>
      </p:graphicFrame>
      <p:sp>
        <p:nvSpPr>
          <p:cNvPr id="8" name="Action Button: Return 7">
            <a:hlinkClick r:id="rId5" action="ppaction://hlinksldjump" highlightClick="1"/>
            <a:extLst>
              <a:ext uri="{FF2B5EF4-FFF2-40B4-BE49-F238E27FC236}">
                <a16:creationId xmlns:a16="http://schemas.microsoft.com/office/drawing/2014/main" id="{9FCE8D4B-D7AC-4743-9B87-FF4C5540826F}"/>
              </a:ext>
            </a:extLst>
          </p:cNvPr>
          <p:cNvSpPr/>
          <p:nvPr/>
        </p:nvSpPr>
        <p:spPr>
          <a:xfrm>
            <a:off x="594008" y="5996350"/>
            <a:ext cx="360000" cy="360000"/>
          </a:xfrm>
          <a:prstGeom prst="actionButtonReturn">
            <a:avLst/>
          </a:prstGeom>
          <a:solidFill>
            <a:srgbClr val="327473"/>
          </a:solid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endParaRPr lang="en-GB" sz="1400" b="1" dirty="0">
              <a:solidFill>
                <a:schemeClr val="tx1">
                  <a:lumMod val="65000"/>
                  <a:lumOff val="35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934154831"/>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p:txBody>
          <a:bodyPr/>
          <a:lstStyle/>
          <a:p>
            <a:r>
              <a:rPr lang="en-GB" dirty="0"/>
              <a:t>1.4 Composition: 6–10 – step 3:1</a:t>
            </a:r>
          </a:p>
        </p:txBody>
      </p:sp>
      <p:pic>
        <p:nvPicPr>
          <p:cNvPr id="31" name="Picture 30">
            <a:extLst>
              <a:ext uri="{FF2B5EF4-FFF2-40B4-BE49-F238E27FC236}">
                <a16:creationId xmlns:a16="http://schemas.microsoft.com/office/drawing/2014/main" id="{3763B5D9-4529-43C3-85F3-1EB25A748340}"/>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t="-12285"/>
          <a:stretch/>
        </p:blipFill>
        <p:spPr>
          <a:xfrm>
            <a:off x="7896200" y="1844824"/>
            <a:ext cx="720080" cy="1584176"/>
          </a:xfrm>
          <a:prstGeom prst="rect">
            <a:avLst/>
          </a:prstGeom>
        </p:spPr>
      </p:pic>
      <p:pic>
        <p:nvPicPr>
          <p:cNvPr id="32" name="Picture 31">
            <a:extLst>
              <a:ext uri="{FF2B5EF4-FFF2-40B4-BE49-F238E27FC236}">
                <a16:creationId xmlns:a16="http://schemas.microsoft.com/office/drawing/2014/main" id="{91CB256B-634F-496C-AD90-0BF49C70788D}"/>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a:stretch/>
        </p:blipFill>
        <p:spPr>
          <a:xfrm>
            <a:off x="6592800" y="2204864"/>
            <a:ext cx="648072" cy="1224136"/>
          </a:xfrm>
          <a:prstGeom prst="rect">
            <a:avLst/>
          </a:prstGeom>
        </p:spPr>
      </p:pic>
      <p:pic>
        <p:nvPicPr>
          <p:cNvPr id="33" name="Picture 32">
            <a:extLst>
              <a:ext uri="{FF2B5EF4-FFF2-40B4-BE49-F238E27FC236}">
                <a16:creationId xmlns:a16="http://schemas.microsoft.com/office/drawing/2014/main" id="{6DC261D4-DFB9-4EB9-B42E-5594272836F7}"/>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a:stretch/>
        </p:blipFill>
        <p:spPr>
          <a:xfrm>
            <a:off x="5303912" y="2347200"/>
            <a:ext cx="648072" cy="1080120"/>
          </a:xfrm>
          <a:prstGeom prst="rect">
            <a:avLst/>
          </a:prstGeom>
        </p:spPr>
      </p:pic>
      <p:pic>
        <p:nvPicPr>
          <p:cNvPr id="35" name="Picture 34">
            <a:extLst>
              <a:ext uri="{FF2B5EF4-FFF2-40B4-BE49-F238E27FC236}">
                <a16:creationId xmlns:a16="http://schemas.microsoft.com/office/drawing/2014/main" id="{7A2D0216-522E-478D-82A5-CD28B3BE312E}"/>
              </a:ext>
            </a:extLst>
          </p:cNvPr>
          <p:cNvPicPr>
            <a:picLocks noChangeAspect="1"/>
          </p:cNvPicPr>
          <p:nvPr/>
        </p:nvPicPr>
        <p:blipFill rotWithShape="1">
          <a:blip r:embed="rId6" cstate="print">
            <a:extLst>
              <a:ext uri="{28A0092B-C50C-407E-A947-70E740481C1C}">
                <a14:useLocalDpi xmlns:a14="http://schemas.microsoft.com/office/drawing/2010/main" val="0"/>
              </a:ext>
            </a:extLst>
          </a:blip>
          <a:srcRect/>
          <a:stretch/>
        </p:blipFill>
        <p:spPr>
          <a:xfrm>
            <a:off x="4007768" y="2721600"/>
            <a:ext cx="648072" cy="720080"/>
          </a:xfrm>
          <a:prstGeom prst="rect">
            <a:avLst/>
          </a:prstGeom>
        </p:spPr>
      </p:pic>
      <p:pic>
        <p:nvPicPr>
          <p:cNvPr id="36" name="Picture 35">
            <a:extLst>
              <a:ext uri="{FF2B5EF4-FFF2-40B4-BE49-F238E27FC236}">
                <a16:creationId xmlns:a16="http://schemas.microsoft.com/office/drawing/2014/main" id="{07BBD3B3-FFC4-4642-8740-23623E9E84AB}"/>
              </a:ext>
            </a:extLst>
          </p:cNvPr>
          <p:cNvPicPr>
            <a:picLocks noChangeAspect="1"/>
          </p:cNvPicPr>
          <p:nvPr/>
        </p:nvPicPr>
        <p:blipFill rotWithShape="1">
          <a:blip r:embed="rId7" cstate="print">
            <a:extLst>
              <a:ext uri="{28A0092B-C50C-407E-A947-70E740481C1C}">
                <a14:useLocalDpi xmlns:a14="http://schemas.microsoft.com/office/drawing/2010/main" val="0"/>
              </a:ext>
            </a:extLst>
          </a:blip>
          <a:srcRect t="-12285" r="-18260"/>
          <a:stretch/>
        </p:blipFill>
        <p:spPr>
          <a:xfrm>
            <a:off x="8652000" y="1844824"/>
            <a:ext cx="648072" cy="1584176"/>
          </a:xfrm>
          <a:prstGeom prst="rect">
            <a:avLst/>
          </a:prstGeom>
        </p:spPr>
      </p:pic>
      <p:pic>
        <p:nvPicPr>
          <p:cNvPr id="37" name="Picture 36">
            <a:extLst>
              <a:ext uri="{FF2B5EF4-FFF2-40B4-BE49-F238E27FC236}">
                <a16:creationId xmlns:a16="http://schemas.microsoft.com/office/drawing/2014/main" id="{4502EDB9-1426-4A0F-864D-A0B862506392}"/>
              </a:ext>
            </a:extLst>
          </p:cNvPr>
          <p:cNvPicPr>
            <a:picLocks noChangeAspect="1"/>
          </p:cNvPicPr>
          <p:nvPr/>
        </p:nvPicPr>
        <p:blipFill rotWithShape="1">
          <a:blip r:embed="rId8" cstate="print">
            <a:extLst>
              <a:ext uri="{28A0092B-C50C-407E-A947-70E740481C1C}">
                <a14:useLocalDpi xmlns:a14="http://schemas.microsoft.com/office/drawing/2010/main" val="0"/>
              </a:ext>
            </a:extLst>
          </a:blip>
          <a:srcRect/>
          <a:stretch/>
        </p:blipFill>
        <p:spPr>
          <a:xfrm>
            <a:off x="7251600" y="2204864"/>
            <a:ext cx="720080" cy="1224136"/>
          </a:xfrm>
          <a:prstGeom prst="rect">
            <a:avLst/>
          </a:prstGeom>
        </p:spPr>
      </p:pic>
      <p:pic>
        <p:nvPicPr>
          <p:cNvPr id="38" name="Picture 37">
            <a:extLst>
              <a:ext uri="{FF2B5EF4-FFF2-40B4-BE49-F238E27FC236}">
                <a16:creationId xmlns:a16="http://schemas.microsoft.com/office/drawing/2014/main" id="{78DD8860-A10D-490D-BD81-FA3BF3B8ACD3}"/>
              </a:ext>
            </a:extLst>
          </p:cNvPr>
          <p:cNvPicPr>
            <a:picLocks noChangeAspect="1"/>
          </p:cNvPicPr>
          <p:nvPr/>
        </p:nvPicPr>
        <p:blipFill rotWithShape="1">
          <a:blip r:embed="rId9" cstate="print">
            <a:extLst>
              <a:ext uri="{28A0092B-C50C-407E-A947-70E740481C1C}">
                <a14:useLocalDpi xmlns:a14="http://schemas.microsoft.com/office/drawing/2010/main" val="0"/>
              </a:ext>
            </a:extLst>
          </a:blip>
          <a:srcRect/>
          <a:stretch/>
        </p:blipFill>
        <p:spPr>
          <a:xfrm>
            <a:off x="5941200" y="2348880"/>
            <a:ext cx="648072" cy="1080120"/>
          </a:xfrm>
          <a:prstGeom prst="rect">
            <a:avLst/>
          </a:prstGeom>
        </p:spPr>
      </p:pic>
      <p:pic>
        <p:nvPicPr>
          <p:cNvPr id="40" name="Picture 39">
            <a:extLst>
              <a:ext uri="{FF2B5EF4-FFF2-40B4-BE49-F238E27FC236}">
                <a16:creationId xmlns:a16="http://schemas.microsoft.com/office/drawing/2014/main" id="{C12F9EDA-370A-4F2E-B927-899C29124D6B}"/>
              </a:ext>
            </a:extLst>
          </p:cNvPr>
          <p:cNvPicPr>
            <a:picLocks noChangeAspect="1"/>
          </p:cNvPicPr>
          <p:nvPr/>
        </p:nvPicPr>
        <p:blipFill rotWithShape="1">
          <a:blip r:embed="rId10" cstate="print">
            <a:extLst>
              <a:ext uri="{28A0092B-C50C-407E-A947-70E740481C1C}">
                <a14:useLocalDpi xmlns:a14="http://schemas.microsoft.com/office/drawing/2010/main" val="0"/>
              </a:ext>
            </a:extLst>
          </a:blip>
          <a:srcRect/>
          <a:stretch/>
        </p:blipFill>
        <p:spPr>
          <a:xfrm>
            <a:off x="4648800" y="2708920"/>
            <a:ext cx="648072" cy="720080"/>
          </a:xfrm>
          <a:prstGeom prst="rect">
            <a:avLst/>
          </a:prstGeom>
        </p:spPr>
      </p:pic>
      <p:pic>
        <p:nvPicPr>
          <p:cNvPr id="45" name="Picture 44">
            <a:extLst>
              <a:ext uri="{FF2B5EF4-FFF2-40B4-BE49-F238E27FC236}">
                <a16:creationId xmlns:a16="http://schemas.microsoft.com/office/drawing/2014/main" id="{468A13A5-A1A2-45F4-A173-00089EBE627D}"/>
              </a:ext>
            </a:extLst>
          </p:cNvPr>
          <p:cNvPicPr>
            <a:picLocks noChangeAspect="1"/>
          </p:cNvPicPr>
          <p:nvPr/>
        </p:nvPicPr>
        <p:blipFill rotWithShape="1">
          <a:blip r:embed="rId11" cstate="print">
            <a:extLst>
              <a:ext uri="{28A0092B-C50C-407E-A947-70E740481C1C}">
                <a14:useLocalDpi xmlns:a14="http://schemas.microsoft.com/office/drawing/2010/main" val="0"/>
              </a:ext>
            </a:extLst>
          </a:blip>
          <a:srcRect/>
          <a:stretch/>
        </p:blipFill>
        <p:spPr>
          <a:xfrm>
            <a:off x="3359696" y="2924944"/>
            <a:ext cx="648072" cy="504056"/>
          </a:xfrm>
          <a:prstGeom prst="rect">
            <a:avLst/>
          </a:prstGeom>
        </p:spPr>
      </p:pic>
      <p:pic>
        <p:nvPicPr>
          <p:cNvPr id="46" name="Picture 45">
            <a:extLst>
              <a:ext uri="{FF2B5EF4-FFF2-40B4-BE49-F238E27FC236}">
                <a16:creationId xmlns:a16="http://schemas.microsoft.com/office/drawing/2014/main" id="{C4579D63-8679-4090-AE45-5560078B3086}"/>
              </a:ext>
            </a:extLst>
          </p:cNvPr>
          <p:cNvPicPr>
            <a:picLocks noChangeAspect="1"/>
          </p:cNvPicPr>
          <p:nvPr/>
        </p:nvPicPr>
        <p:blipFill rotWithShape="1">
          <a:blip r:embed="rId12" cstate="print">
            <a:extLst>
              <a:ext uri="{28A0092B-C50C-407E-A947-70E740481C1C}">
                <a14:useLocalDpi xmlns:a14="http://schemas.microsoft.com/office/drawing/2010/main" val="0"/>
              </a:ext>
            </a:extLst>
          </a:blip>
          <a:srcRect l="-8687"/>
          <a:stretch/>
        </p:blipFill>
        <p:spPr>
          <a:xfrm>
            <a:off x="2999656" y="2924944"/>
            <a:ext cx="360040" cy="504056"/>
          </a:xfrm>
          <a:prstGeom prst="rect">
            <a:avLst/>
          </a:prstGeom>
        </p:spPr>
      </p:pic>
    </p:spTree>
    <p:extLst>
      <p:ext uri="{BB962C8B-B14F-4D97-AF65-F5344CB8AC3E}">
        <p14:creationId xmlns:p14="http://schemas.microsoft.com/office/powerpoint/2010/main" val="3028216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fade">
                                      <p:cBhvr>
                                        <p:cTn id="7" dur="500"/>
                                        <p:tgtEl>
                                          <p:spTgt spid="4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5"/>
                                        </p:tgtEl>
                                        <p:attrNameLst>
                                          <p:attrName>style.visibility</p:attrName>
                                        </p:attrNameLst>
                                      </p:cBhvr>
                                      <p:to>
                                        <p:strVal val="visible"/>
                                      </p:to>
                                    </p:set>
                                    <p:animEffect transition="in" filter="fade">
                                      <p:cBhvr>
                                        <p:cTn id="12" dur="500"/>
                                        <p:tgtEl>
                                          <p:spTgt spid="45"/>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5"/>
                                        </p:tgtEl>
                                        <p:attrNameLst>
                                          <p:attrName>style.visibility</p:attrName>
                                        </p:attrNameLst>
                                      </p:cBhvr>
                                      <p:to>
                                        <p:strVal val="visible"/>
                                      </p:to>
                                    </p:set>
                                    <p:animEffect transition="in" filter="fade">
                                      <p:cBhvr>
                                        <p:cTn id="17" dur="500"/>
                                        <p:tgtEl>
                                          <p:spTgt spid="35"/>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40"/>
                                        </p:tgtEl>
                                        <p:attrNameLst>
                                          <p:attrName>style.visibility</p:attrName>
                                        </p:attrNameLst>
                                      </p:cBhvr>
                                      <p:to>
                                        <p:strVal val="visible"/>
                                      </p:to>
                                    </p:set>
                                    <p:animEffect transition="in" filter="fade">
                                      <p:cBhvr>
                                        <p:cTn id="22" dur="500"/>
                                        <p:tgtEl>
                                          <p:spTgt spid="40"/>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3"/>
                                        </p:tgtEl>
                                        <p:attrNameLst>
                                          <p:attrName>style.visibility</p:attrName>
                                        </p:attrNameLst>
                                      </p:cBhvr>
                                      <p:to>
                                        <p:strVal val="visible"/>
                                      </p:to>
                                    </p:set>
                                    <p:animEffect transition="in" filter="fade">
                                      <p:cBhvr>
                                        <p:cTn id="27" dur="500"/>
                                        <p:tgtEl>
                                          <p:spTgt spid="33"/>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38"/>
                                        </p:tgtEl>
                                        <p:attrNameLst>
                                          <p:attrName>style.visibility</p:attrName>
                                        </p:attrNameLst>
                                      </p:cBhvr>
                                      <p:to>
                                        <p:strVal val="visible"/>
                                      </p:to>
                                    </p:set>
                                    <p:animEffect transition="in" filter="fade">
                                      <p:cBhvr>
                                        <p:cTn id="32" dur="500"/>
                                        <p:tgtEl>
                                          <p:spTgt spid="38"/>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32"/>
                                        </p:tgtEl>
                                        <p:attrNameLst>
                                          <p:attrName>style.visibility</p:attrName>
                                        </p:attrNameLst>
                                      </p:cBhvr>
                                      <p:to>
                                        <p:strVal val="visible"/>
                                      </p:to>
                                    </p:set>
                                    <p:animEffect transition="in" filter="fade">
                                      <p:cBhvr>
                                        <p:cTn id="37" dur="500"/>
                                        <p:tgtEl>
                                          <p:spTgt spid="32"/>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37"/>
                                        </p:tgtEl>
                                        <p:attrNameLst>
                                          <p:attrName>style.visibility</p:attrName>
                                        </p:attrNameLst>
                                      </p:cBhvr>
                                      <p:to>
                                        <p:strVal val="visible"/>
                                      </p:to>
                                    </p:set>
                                    <p:animEffect transition="in" filter="fade">
                                      <p:cBhvr>
                                        <p:cTn id="42" dur="500"/>
                                        <p:tgtEl>
                                          <p:spTgt spid="37"/>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nodeType="clickEffect">
                                  <p:stCondLst>
                                    <p:cond delay="0"/>
                                  </p:stCondLst>
                                  <p:childTnLst>
                                    <p:set>
                                      <p:cBhvr>
                                        <p:cTn id="46" dur="1" fill="hold">
                                          <p:stCondLst>
                                            <p:cond delay="0"/>
                                          </p:stCondLst>
                                        </p:cTn>
                                        <p:tgtEl>
                                          <p:spTgt spid="31"/>
                                        </p:tgtEl>
                                        <p:attrNameLst>
                                          <p:attrName>style.visibility</p:attrName>
                                        </p:attrNameLst>
                                      </p:cBhvr>
                                      <p:to>
                                        <p:strVal val="visible"/>
                                      </p:to>
                                    </p:set>
                                    <p:animEffect transition="in" filter="fade">
                                      <p:cBhvr>
                                        <p:cTn id="47" dur="500"/>
                                        <p:tgtEl>
                                          <p:spTgt spid="31"/>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nodeType="clickEffect">
                                  <p:stCondLst>
                                    <p:cond delay="0"/>
                                  </p:stCondLst>
                                  <p:childTnLst>
                                    <p:set>
                                      <p:cBhvr>
                                        <p:cTn id="51" dur="1" fill="hold">
                                          <p:stCondLst>
                                            <p:cond delay="0"/>
                                          </p:stCondLst>
                                        </p:cTn>
                                        <p:tgtEl>
                                          <p:spTgt spid="36"/>
                                        </p:tgtEl>
                                        <p:attrNameLst>
                                          <p:attrName>style.visibility</p:attrName>
                                        </p:attrNameLst>
                                      </p:cBhvr>
                                      <p:to>
                                        <p:strVal val="visible"/>
                                      </p:to>
                                    </p:set>
                                    <p:animEffect transition="in" filter="fade">
                                      <p:cBhvr>
                                        <p:cTn id="52" dur="500"/>
                                        <p:tgtEl>
                                          <p:spTgt spid="36"/>
                                        </p:tgtEl>
                                      </p:cBhvr>
                                    </p:animEffect>
                                  </p:childTnLst>
                                </p:cTn>
                              </p:par>
                            </p:childTnLst>
                          </p:cTn>
                        </p:par>
                      </p:childTnLst>
                    </p:cTn>
                  </p:par>
                  <p:par>
                    <p:cTn id="53" fill="hold">
                      <p:stCondLst>
                        <p:cond delay="indefinite"/>
                      </p:stCondLst>
                      <p:childTnLst>
                        <p:par>
                          <p:cTn id="54" fill="hold">
                            <p:stCondLst>
                              <p:cond delay="0"/>
                            </p:stCondLst>
                            <p:childTnLst>
                              <p:par>
                                <p:cTn id="55" presetID="42" presetClass="path" presetSubtype="0" accel="50000" decel="50000" fill="hold" nodeType="clickEffect">
                                  <p:stCondLst>
                                    <p:cond delay="0"/>
                                  </p:stCondLst>
                                  <p:childTnLst>
                                    <p:animMotion origin="layout" path="M 0 0 L 0 0.25 E" pathEditMode="relative" ptsTypes="">
                                      <p:cBhvr>
                                        <p:cTn id="56" dur="2000" fill="hold"/>
                                        <p:tgtEl>
                                          <p:spTgt spid="46"/>
                                        </p:tgtEl>
                                        <p:attrNameLst>
                                          <p:attrName>ppt_x</p:attrName>
                                          <p:attrName>ppt_y</p:attrName>
                                        </p:attrNameLst>
                                      </p:cBhvr>
                                    </p:animMotion>
                                  </p:childTnLst>
                                </p:cTn>
                              </p:par>
                              <p:par>
                                <p:cTn id="57" presetID="42" presetClass="path" presetSubtype="0" accel="50000" decel="50000" fill="hold" nodeType="withEffect">
                                  <p:stCondLst>
                                    <p:cond delay="0"/>
                                  </p:stCondLst>
                                  <p:childTnLst>
                                    <p:animMotion origin="layout" path="M 0 0 L 0 0.25 E" pathEditMode="relative" ptsTypes="">
                                      <p:cBhvr>
                                        <p:cTn id="58" dur="2000" fill="hold"/>
                                        <p:tgtEl>
                                          <p:spTgt spid="35"/>
                                        </p:tgtEl>
                                        <p:attrNameLst>
                                          <p:attrName>ppt_x</p:attrName>
                                          <p:attrName>ppt_y</p:attrName>
                                        </p:attrNameLst>
                                      </p:cBhvr>
                                    </p:animMotion>
                                  </p:childTnLst>
                                </p:cTn>
                              </p:par>
                              <p:par>
                                <p:cTn id="59" presetID="42" presetClass="path" presetSubtype="0" accel="50000" decel="50000" fill="hold" nodeType="withEffect">
                                  <p:stCondLst>
                                    <p:cond delay="0"/>
                                  </p:stCondLst>
                                  <p:childTnLst>
                                    <p:animMotion origin="layout" path="M 0 0 L 0 0.25 E" pathEditMode="relative" ptsTypes="">
                                      <p:cBhvr>
                                        <p:cTn id="60" dur="2000" fill="hold"/>
                                        <p:tgtEl>
                                          <p:spTgt spid="33"/>
                                        </p:tgtEl>
                                        <p:attrNameLst>
                                          <p:attrName>ppt_x</p:attrName>
                                          <p:attrName>ppt_y</p:attrName>
                                        </p:attrNameLst>
                                      </p:cBhvr>
                                    </p:animMotion>
                                  </p:childTnLst>
                                </p:cTn>
                              </p:par>
                              <p:par>
                                <p:cTn id="61" presetID="42" presetClass="path" presetSubtype="0" accel="50000" decel="50000" fill="hold" nodeType="withEffect">
                                  <p:stCondLst>
                                    <p:cond delay="0"/>
                                  </p:stCondLst>
                                  <p:childTnLst>
                                    <p:animMotion origin="layout" path="M 0 0 L 0 0.25 E" pathEditMode="relative" ptsTypes="">
                                      <p:cBhvr>
                                        <p:cTn id="62" dur="2000" fill="hold"/>
                                        <p:tgtEl>
                                          <p:spTgt spid="32"/>
                                        </p:tgtEl>
                                        <p:attrNameLst>
                                          <p:attrName>ppt_x</p:attrName>
                                          <p:attrName>ppt_y</p:attrName>
                                        </p:attrNameLst>
                                      </p:cBhvr>
                                    </p:animMotion>
                                  </p:childTnLst>
                                </p:cTn>
                              </p:par>
                              <p:par>
                                <p:cTn id="63" presetID="42" presetClass="path" presetSubtype="0" accel="50000" decel="50000" fill="hold" nodeType="withEffect">
                                  <p:stCondLst>
                                    <p:cond delay="0"/>
                                  </p:stCondLst>
                                  <p:childTnLst>
                                    <p:animMotion origin="layout" path="M 0 0 L 0 0.25 E" pathEditMode="relative" ptsTypes="">
                                      <p:cBhvr>
                                        <p:cTn id="64" dur="2000" fill="hold"/>
                                        <p:tgtEl>
                                          <p:spTgt spid="31"/>
                                        </p:tgtEl>
                                        <p:attrNameLst>
                                          <p:attrName>ppt_x</p:attrName>
                                          <p:attrName>ppt_y</p:attrName>
                                        </p:attrNameLst>
                                      </p:cBhvr>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p:txBody>
          <a:bodyPr/>
          <a:lstStyle/>
          <a:p>
            <a:r>
              <a:rPr lang="en-GB" dirty="0"/>
              <a:t>1.4 Composition: 6–10 – step 3:1</a:t>
            </a:r>
          </a:p>
        </p:txBody>
      </p:sp>
      <p:pic>
        <p:nvPicPr>
          <p:cNvPr id="26" name="Picture 25">
            <a:extLst>
              <a:ext uri="{FF2B5EF4-FFF2-40B4-BE49-F238E27FC236}">
                <a16:creationId xmlns:a16="http://schemas.microsoft.com/office/drawing/2014/main" id="{F4AA3A9F-2DD0-4FAE-857F-11889304EFB9}"/>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t="-12285"/>
          <a:stretch/>
        </p:blipFill>
        <p:spPr>
          <a:xfrm>
            <a:off x="7896200" y="1844824"/>
            <a:ext cx="720080" cy="1584176"/>
          </a:xfrm>
          <a:prstGeom prst="rect">
            <a:avLst/>
          </a:prstGeom>
        </p:spPr>
      </p:pic>
      <p:pic>
        <p:nvPicPr>
          <p:cNvPr id="24" name="Picture 23">
            <a:extLst>
              <a:ext uri="{FF2B5EF4-FFF2-40B4-BE49-F238E27FC236}">
                <a16:creationId xmlns:a16="http://schemas.microsoft.com/office/drawing/2014/main" id="{8AE41BEC-2CF4-457E-B3E8-4BC6A98B01D4}"/>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a:stretch/>
        </p:blipFill>
        <p:spPr>
          <a:xfrm>
            <a:off x="6592800" y="2204864"/>
            <a:ext cx="648072" cy="1224136"/>
          </a:xfrm>
          <a:prstGeom prst="rect">
            <a:avLst/>
          </a:prstGeom>
        </p:spPr>
      </p:pic>
      <p:pic>
        <p:nvPicPr>
          <p:cNvPr id="22" name="Picture 21">
            <a:extLst>
              <a:ext uri="{FF2B5EF4-FFF2-40B4-BE49-F238E27FC236}">
                <a16:creationId xmlns:a16="http://schemas.microsoft.com/office/drawing/2014/main" id="{0BE1F345-E67B-438F-9085-C9D50FCD29D1}"/>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a:stretch/>
        </p:blipFill>
        <p:spPr>
          <a:xfrm>
            <a:off x="5303912" y="2347200"/>
            <a:ext cx="648072" cy="1080120"/>
          </a:xfrm>
          <a:prstGeom prst="rect">
            <a:avLst/>
          </a:prstGeom>
        </p:spPr>
      </p:pic>
      <p:pic>
        <p:nvPicPr>
          <p:cNvPr id="20" name="Picture 19">
            <a:extLst>
              <a:ext uri="{FF2B5EF4-FFF2-40B4-BE49-F238E27FC236}">
                <a16:creationId xmlns:a16="http://schemas.microsoft.com/office/drawing/2014/main" id="{2716A15D-2950-4242-8D97-FF37A056717B}"/>
              </a:ext>
            </a:extLst>
          </p:cNvPr>
          <p:cNvPicPr>
            <a:picLocks noChangeAspect="1"/>
          </p:cNvPicPr>
          <p:nvPr/>
        </p:nvPicPr>
        <p:blipFill rotWithShape="1">
          <a:blip r:embed="rId6" cstate="print">
            <a:extLst>
              <a:ext uri="{28A0092B-C50C-407E-A947-70E740481C1C}">
                <a14:useLocalDpi xmlns:a14="http://schemas.microsoft.com/office/drawing/2010/main" val="0"/>
              </a:ext>
            </a:extLst>
          </a:blip>
          <a:srcRect/>
          <a:stretch/>
        </p:blipFill>
        <p:spPr>
          <a:xfrm>
            <a:off x="4007768" y="2708920"/>
            <a:ext cx="648072" cy="720080"/>
          </a:xfrm>
          <a:prstGeom prst="rect">
            <a:avLst/>
          </a:prstGeom>
        </p:spPr>
      </p:pic>
      <p:pic>
        <p:nvPicPr>
          <p:cNvPr id="27" name="Picture 26">
            <a:extLst>
              <a:ext uri="{FF2B5EF4-FFF2-40B4-BE49-F238E27FC236}">
                <a16:creationId xmlns:a16="http://schemas.microsoft.com/office/drawing/2014/main" id="{9C6D9D00-2ADD-46BF-A13C-D0E58E262C5C}"/>
              </a:ext>
            </a:extLst>
          </p:cNvPr>
          <p:cNvPicPr>
            <a:picLocks noChangeAspect="1"/>
          </p:cNvPicPr>
          <p:nvPr/>
        </p:nvPicPr>
        <p:blipFill rotWithShape="1">
          <a:blip r:embed="rId7" cstate="print">
            <a:extLst>
              <a:ext uri="{28A0092B-C50C-407E-A947-70E740481C1C}">
                <a14:useLocalDpi xmlns:a14="http://schemas.microsoft.com/office/drawing/2010/main" val="0"/>
              </a:ext>
            </a:extLst>
          </a:blip>
          <a:srcRect t="-12285" r="-18260"/>
          <a:stretch/>
        </p:blipFill>
        <p:spPr>
          <a:xfrm>
            <a:off x="8652000" y="1844824"/>
            <a:ext cx="648072" cy="1584176"/>
          </a:xfrm>
          <a:prstGeom prst="rect">
            <a:avLst/>
          </a:prstGeom>
        </p:spPr>
      </p:pic>
      <p:pic>
        <p:nvPicPr>
          <p:cNvPr id="25" name="Picture 24">
            <a:extLst>
              <a:ext uri="{FF2B5EF4-FFF2-40B4-BE49-F238E27FC236}">
                <a16:creationId xmlns:a16="http://schemas.microsoft.com/office/drawing/2014/main" id="{38F0F907-8439-4E99-A6EF-0ABE32BA542B}"/>
              </a:ext>
            </a:extLst>
          </p:cNvPr>
          <p:cNvPicPr>
            <a:picLocks noChangeAspect="1"/>
          </p:cNvPicPr>
          <p:nvPr/>
        </p:nvPicPr>
        <p:blipFill rotWithShape="1">
          <a:blip r:embed="rId8" cstate="print">
            <a:extLst>
              <a:ext uri="{28A0092B-C50C-407E-A947-70E740481C1C}">
                <a14:useLocalDpi xmlns:a14="http://schemas.microsoft.com/office/drawing/2010/main" val="0"/>
              </a:ext>
            </a:extLst>
          </a:blip>
          <a:srcRect/>
          <a:stretch/>
        </p:blipFill>
        <p:spPr>
          <a:xfrm>
            <a:off x="7251600" y="2204864"/>
            <a:ext cx="720080" cy="1224136"/>
          </a:xfrm>
          <a:prstGeom prst="rect">
            <a:avLst/>
          </a:prstGeom>
        </p:spPr>
      </p:pic>
      <p:pic>
        <p:nvPicPr>
          <p:cNvPr id="23" name="Picture 22">
            <a:extLst>
              <a:ext uri="{FF2B5EF4-FFF2-40B4-BE49-F238E27FC236}">
                <a16:creationId xmlns:a16="http://schemas.microsoft.com/office/drawing/2014/main" id="{7D7E46D8-B530-4C6A-A758-DEE0CD08BC24}"/>
              </a:ext>
            </a:extLst>
          </p:cNvPr>
          <p:cNvPicPr>
            <a:picLocks noChangeAspect="1"/>
          </p:cNvPicPr>
          <p:nvPr/>
        </p:nvPicPr>
        <p:blipFill rotWithShape="1">
          <a:blip r:embed="rId9" cstate="print">
            <a:extLst>
              <a:ext uri="{28A0092B-C50C-407E-A947-70E740481C1C}">
                <a14:useLocalDpi xmlns:a14="http://schemas.microsoft.com/office/drawing/2010/main" val="0"/>
              </a:ext>
            </a:extLst>
          </a:blip>
          <a:srcRect/>
          <a:stretch/>
        </p:blipFill>
        <p:spPr>
          <a:xfrm>
            <a:off x="5941200" y="2348880"/>
            <a:ext cx="648072" cy="1080120"/>
          </a:xfrm>
          <a:prstGeom prst="rect">
            <a:avLst/>
          </a:prstGeom>
        </p:spPr>
      </p:pic>
      <p:pic>
        <p:nvPicPr>
          <p:cNvPr id="21" name="Picture 20">
            <a:extLst>
              <a:ext uri="{FF2B5EF4-FFF2-40B4-BE49-F238E27FC236}">
                <a16:creationId xmlns:a16="http://schemas.microsoft.com/office/drawing/2014/main" id="{84C632B1-98C4-4E03-B0EF-250DBB78923A}"/>
              </a:ext>
            </a:extLst>
          </p:cNvPr>
          <p:cNvPicPr>
            <a:picLocks noChangeAspect="1"/>
          </p:cNvPicPr>
          <p:nvPr/>
        </p:nvPicPr>
        <p:blipFill rotWithShape="1">
          <a:blip r:embed="rId10" cstate="print">
            <a:extLst>
              <a:ext uri="{28A0092B-C50C-407E-A947-70E740481C1C}">
                <a14:useLocalDpi xmlns:a14="http://schemas.microsoft.com/office/drawing/2010/main" val="0"/>
              </a:ext>
            </a:extLst>
          </a:blip>
          <a:srcRect/>
          <a:stretch/>
        </p:blipFill>
        <p:spPr>
          <a:xfrm>
            <a:off x="4648800" y="2708920"/>
            <a:ext cx="648072" cy="720080"/>
          </a:xfrm>
          <a:prstGeom prst="rect">
            <a:avLst/>
          </a:prstGeom>
        </p:spPr>
      </p:pic>
      <p:pic>
        <p:nvPicPr>
          <p:cNvPr id="19" name="Picture 18">
            <a:extLst>
              <a:ext uri="{FF2B5EF4-FFF2-40B4-BE49-F238E27FC236}">
                <a16:creationId xmlns:a16="http://schemas.microsoft.com/office/drawing/2014/main" id="{3AA064E7-28C8-494D-9EAF-1AC11263202D}"/>
              </a:ext>
            </a:extLst>
          </p:cNvPr>
          <p:cNvPicPr>
            <a:picLocks noChangeAspect="1"/>
          </p:cNvPicPr>
          <p:nvPr/>
        </p:nvPicPr>
        <p:blipFill rotWithShape="1">
          <a:blip r:embed="rId11" cstate="print">
            <a:extLst>
              <a:ext uri="{28A0092B-C50C-407E-A947-70E740481C1C}">
                <a14:useLocalDpi xmlns:a14="http://schemas.microsoft.com/office/drawing/2010/main" val="0"/>
              </a:ext>
            </a:extLst>
          </a:blip>
          <a:srcRect/>
          <a:stretch/>
        </p:blipFill>
        <p:spPr>
          <a:xfrm>
            <a:off x="3359696" y="2924944"/>
            <a:ext cx="648072" cy="504056"/>
          </a:xfrm>
          <a:prstGeom prst="rect">
            <a:avLst/>
          </a:prstGeom>
        </p:spPr>
      </p:pic>
      <p:pic>
        <p:nvPicPr>
          <p:cNvPr id="4" name="Picture 3">
            <a:extLst>
              <a:ext uri="{FF2B5EF4-FFF2-40B4-BE49-F238E27FC236}">
                <a16:creationId xmlns:a16="http://schemas.microsoft.com/office/drawing/2014/main" id="{A72B2178-2FAD-4FDE-8DE2-FDA423139CB7}"/>
              </a:ext>
            </a:extLst>
          </p:cNvPr>
          <p:cNvPicPr>
            <a:picLocks noChangeAspect="1"/>
          </p:cNvPicPr>
          <p:nvPr/>
        </p:nvPicPr>
        <p:blipFill rotWithShape="1">
          <a:blip r:embed="rId12" cstate="print">
            <a:extLst>
              <a:ext uri="{28A0092B-C50C-407E-A947-70E740481C1C}">
                <a14:useLocalDpi xmlns:a14="http://schemas.microsoft.com/office/drawing/2010/main" val="0"/>
              </a:ext>
            </a:extLst>
          </a:blip>
          <a:srcRect l="-8687"/>
          <a:stretch/>
        </p:blipFill>
        <p:spPr>
          <a:xfrm>
            <a:off x="2999656" y="2924944"/>
            <a:ext cx="360040" cy="504056"/>
          </a:xfrm>
          <a:prstGeom prst="rect">
            <a:avLst/>
          </a:prstGeom>
        </p:spPr>
      </p:pic>
    </p:spTree>
    <p:extLst>
      <p:ext uri="{BB962C8B-B14F-4D97-AF65-F5344CB8AC3E}">
        <p14:creationId xmlns:p14="http://schemas.microsoft.com/office/powerpoint/2010/main" val="21561464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path" presetSubtype="0" accel="50000" decel="50000" fill="hold" nodeType="clickEffect">
                                  <p:stCondLst>
                                    <p:cond delay="250"/>
                                  </p:stCondLst>
                                  <p:childTnLst>
                                    <p:animMotion origin="layout" path="M 2.08333E-6 0.00278 L -0.42917 0.31181 " pathEditMode="relative" rAng="0" ptsTypes="AA">
                                      <p:cBhvr>
                                        <p:cTn id="6" dur="1000" fill="hold"/>
                                        <p:tgtEl>
                                          <p:spTgt spid="27"/>
                                        </p:tgtEl>
                                        <p:attrNameLst>
                                          <p:attrName>ppt_x</p:attrName>
                                          <p:attrName>ppt_y</p:attrName>
                                        </p:attrNameLst>
                                      </p:cBhvr>
                                      <p:rCtr x="-21458" y="15440"/>
                                    </p:animMotion>
                                  </p:childTnLst>
                                </p:cTn>
                              </p:par>
                            </p:childTnLst>
                          </p:cTn>
                        </p:par>
                        <p:par>
                          <p:cTn id="7" fill="hold">
                            <p:stCondLst>
                              <p:cond delay="1250"/>
                            </p:stCondLst>
                            <p:childTnLst>
                              <p:par>
                                <p:cTn id="8" presetID="42" presetClass="path" presetSubtype="0" accel="50000" decel="50000" fill="hold" nodeType="afterEffect">
                                  <p:stCondLst>
                                    <p:cond delay="250"/>
                                  </p:stCondLst>
                                  <p:childTnLst>
                                    <p:animMotion origin="layout" path="M 2.08333E-6 1.11111E-6 L -0.31927 0.31273 " pathEditMode="relative" rAng="0" ptsTypes="AA">
                                      <p:cBhvr>
                                        <p:cTn id="9" dur="1000" fill="hold"/>
                                        <p:tgtEl>
                                          <p:spTgt spid="25"/>
                                        </p:tgtEl>
                                        <p:attrNameLst>
                                          <p:attrName>ppt_x</p:attrName>
                                          <p:attrName>ppt_y</p:attrName>
                                        </p:attrNameLst>
                                      </p:cBhvr>
                                      <p:rCtr x="-16250" y="14838"/>
                                    </p:animMotion>
                                  </p:childTnLst>
                                </p:cTn>
                              </p:par>
                            </p:childTnLst>
                          </p:cTn>
                        </p:par>
                        <p:par>
                          <p:cTn id="10" fill="hold">
                            <p:stCondLst>
                              <p:cond delay="2500"/>
                            </p:stCondLst>
                            <p:childTnLst>
                              <p:par>
                                <p:cTn id="11" presetID="42" presetClass="path" presetSubtype="0" accel="50000" decel="50000" fill="hold" nodeType="afterEffect">
                                  <p:stCondLst>
                                    <p:cond delay="250"/>
                                  </p:stCondLst>
                                  <p:childTnLst>
                                    <p:animMotion origin="layout" path="M 1.04167E-6 1.11111E-6 L -0.21028 0.31481 " pathEditMode="relative" rAng="0" ptsTypes="AA">
                                      <p:cBhvr>
                                        <p:cTn id="12" dur="1000" fill="hold"/>
                                        <p:tgtEl>
                                          <p:spTgt spid="23"/>
                                        </p:tgtEl>
                                        <p:attrNameLst>
                                          <p:attrName>ppt_x</p:attrName>
                                          <p:attrName>ppt_y</p:attrName>
                                        </p:attrNameLst>
                                      </p:cBhvr>
                                      <p:rCtr x="-10417" y="15486"/>
                                    </p:animMotion>
                                  </p:childTnLst>
                                </p:cTn>
                              </p:par>
                            </p:childTnLst>
                          </p:cTn>
                        </p:par>
                        <p:par>
                          <p:cTn id="13" fill="hold">
                            <p:stCondLst>
                              <p:cond delay="3750"/>
                            </p:stCondLst>
                            <p:childTnLst>
                              <p:par>
                                <p:cTn id="14" presetID="42" presetClass="path" presetSubtype="0" accel="50000" decel="50000" fill="hold" nodeType="afterEffect">
                                  <p:stCondLst>
                                    <p:cond delay="250"/>
                                  </p:stCondLst>
                                  <p:childTnLst>
                                    <p:animMotion origin="layout" path="M -0.00156 -3.7037E-6 L -0.10429 0.31551 " pathEditMode="relative" rAng="0" ptsTypes="AA">
                                      <p:cBhvr>
                                        <p:cTn id="15" dur="1000" fill="hold"/>
                                        <p:tgtEl>
                                          <p:spTgt spid="21"/>
                                        </p:tgtEl>
                                        <p:attrNameLst>
                                          <p:attrName>ppt_x</p:attrName>
                                          <p:attrName>ppt_y</p:attrName>
                                        </p:attrNameLst>
                                      </p:cBhvr>
                                      <p:rCtr x="-5143" y="15764"/>
                                    </p:animMotion>
                                  </p:childTnLst>
                                </p:cTn>
                              </p:par>
                            </p:childTnLst>
                          </p:cTn>
                        </p:par>
                        <p:par>
                          <p:cTn id="16" fill="hold">
                            <p:stCondLst>
                              <p:cond delay="5000"/>
                            </p:stCondLst>
                            <p:childTnLst>
                              <p:par>
                                <p:cTn id="17" presetID="42" presetClass="path" presetSubtype="0" accel="50000" decel="50000" fill="hold" nodeType="afterEffect">
                                  <p:stCondLst>
                                    <p:cond delay="250"/>
                                  </p:stCondLst>
                                  <p:childTnLst>
                                    <p:animMotion origin="layout" path="M 0.00313 -4.44444E-6 L 0.0017 0.31806 " pathEditMode="relative" rAng="0" ptsTypes="AA">
                                      <p:cBhvr>
                                        <p:cTn id="18" dur="1000" fill="hold"/>
                                        <p:tgtEl>
                                          <p:spTgt spid="19"/>
                                        </p:tgtEl>
                                        <p:attrNameLst>
                                          <p:attrName>ppt_x</p:attrName>
                                          <p:attrName>ppt_y</p:attrName>
                                        </p:attrNameLst>
                                      </p:cBhvr>
                                      <p:rCtr x="-78" y="15903"/>
                                    </p:animMotion>
                                  </p:childTnLst>
                                </p:cTn>
                              </p:par>
                            </p:childTnLst>
                          </p:cTn>
                        </p:par>
                      </p:childTnLst>
                    </p:cTn>
                  </p:par>
                  <p:par>
                    <p:cTn id="19" fill="hold">
                      <p:stCondLst>
                        <p:cond delay="indefinite"/>
                      </p:stCondLst>
                      <p:childTnLst>
                        <p:par>
                          <p:cTn id="20" fill="hold">
                            <p:stCondLst>
                              <p:cond delay="0"/>
                            </p:stCondLst>
                            <p:childTnLst>
                              <p:par>
                                <p:cTn id="21" presetID="42" presetClass="path" presetSubtype="0" accel="50000" decel="50000" fill="hold" nodeType="clickEffect">
                                  <p:stCondLst>
                                    <p:cond delay="250"/>
                                  </p:stCondLst>
                                  <p:childTnLst>
                                    <p:animMotion origin="layout" path="M -4.72222E-6 -7.40741E-7 L -0.22048 0.30903 " pathEditMode="relative" rAng="0" ptsTypes="AA">
                                      <p:cBhvr>
                                        <p:cTn id="22" dur="1000" fill="hold"/>
                                        <p:tgtEl>
                                          <p:spTgt spid="26"/>
                                        </p:tgtEl>
                                        <p:attrNameLst>
                                          <p:attrName>ppt_x</p:attrName>
                                          <p:attrName>ppt_y</p:attrName>
                                        </p:attrNameLst>
                                      </p:cBhvr>
                                      <p:rCtr x="-11024" y="15440"/>
                                    </p:animMotion>
                                  </p:childTnLst>
                                </p:cTn>
                              </p:par>
                            </p:childTnLst>
                          </p:cTn>
                        </p:par>
                        <p:par>
                          <p:cTn id="23" fill="hold">
                            <p:stCondLst>
                              <p:cond delay="1250"/>
                            </p:stCondLst>
                            <p:childTnLst>
                              <p:par>
                                <p:cTn id="24" presetID="42" presetClass="path" presetSubtype="0" accel="50000" decel="50000" fill="hold" nodeType="afterEffect">
                                  <p:stCondLst>
                                    <p:cond delay="250"/>
                                  </p:stCondLst>
                                  <p:childTnLst>
                                    <p:animMotion origin="layout" path="M -0.00156 1.85185E-6 L -0.11289 0.30995 " pathEditMode="relative" rAng="0" ptsTypes="AA">
                                      <p:cBhvr>
                                        <p:cTn id="25" dur="1000" fill="hold"/>
                                        <p:tgtEl>
                                          <p:spTgt spid="24"/>
                                        </p:tgtEl>
                                        <p:attrNameLst>
                                          <p:attrName>ppt_x</p:attrName>
                                          <p:attrName>ppt_y</p:attrName>
                                        </p:attrNameLst>
                                      </p:cBhvr>
                                      <p:rCtr x="-5573" y="15486"/>
                                    </p:animMotion>
                                  </p:childTnLst>
                                </p:cTn>
                              </p:par>
                            </p:childTnLst>
                          </p:cTn>
                        </p:par>
                        <p:par>
                          <p:cTn id="26" fill="hold">
                            <p:stCondLst>
                              <p:cond delay="2500"/>
                            </p:stCondLst>
                            <p:childTnLst>
                              <p:par>
                                <p:cTn id="27" presetID="42" presetClass="path" presetSubtype="0" accel="50000" decel="50000" fill="hold" nodeType="afterEffect">
                                  <p:stCondLst>
                                    <p:cond delay="250"/>
                                  </p:stCondLst>
                                  <p:childTnLst>
                                    <p:animMotion origin="layout" path="M -0.00156 0.00278 L -0.00716 0.3125 " pathEditMode="relative" rAng="0" ptsTypes="AA">
                                      <p:cBhvr>
                                        <p:cTn id="28" dur="1000" fill="hold"/>
                                        <p:tgtEl>
                                          <p:spTgt spid="22"/>
                                        </p:tgtEl>
                                        <p:attrNameLst>
                                          <p:attrName>ppt_x</p:attrName>
                                          <p:attrName>ppt_y</p:attrName>
                                        </p:attrNameLst>
                                      </p:cBhvr>
                                      <p:rCtr x="-286" y="15486"/>
                                    </p:animMotion>
                                  </p:childTnLst>
                                </p:cTn>
                              </p:par>
                            </p:childTnLst>
                          </p:cTn>
                        </p:par>
                        <p:par>
                          <p:cTn id="29" fill="hold">
                            <p:stCondLst>
                              <p:cond delay="3750"/>
                            </p:stCondLst>
                            <p:childTnLst>
                              <p:par>
                                <p:cTn id="30" presetID="42" presetClass="path" presetSubtype="0" accel="50000" decel="50000" fill="hold" nodeType="afterEffect">
                                  <p:stCondLst>
                                    <p:cond delay="250"/>
                                  </p:stCondLst>
                                  <p:childTnLst>
                                    <p:animMotion origin="layout" path="M 1.45833E-6 0.00278 L 0.1 0.31412 " pathEditMode="relative" rAng="0" ptsTypes="AA">
                                      <p:cBhvr>
                                        <p:cTn id="31" dur="1000" fill="hold"/>
                                        <p:tgtEl>
                                          <p:spTgt spid="20"/>
                                        </p:tgtEl>
                                        <p:attrNameLst>
                                          <p:attrName>ppt_x</p:attrName>
                                          <p:attrName>ppt_y</p:attrName>
                                        </p:attrNameLst>
                                      </p:cBhvr>
                                      <p:rCtr x="5000" y="15556"/>
                                    </p:animMotion>
                                  </p:childTnLst>
                                </p:cTn>
                              </p:par>
                            </p:childTnLst>
                          </p:cTn>
                        </p:par>
                        <p:par>
                          <p:cTn id="32" fill="hold">
                            <p:stCondLst>
                              <p:cond delay="5000"/>
                            </p:stCondLst>
                            <p:childTnLst>
                              <p:par>
                                <p:cTn id="33" presetID="42" presetClass="path" presetSubtype="0" accel="50000" decel="50000" fill="hold" nodeType="afterEffect">
                                  <p:stCondLst>
                                    <p:cond delay="250"/>
                                  </p:stCondLst>
                                  <p:childTnLst>
                                    <p:animMotion origin="layout" path="M 0.00781 0.00278 L 0.2069 0.3125 " pathEditMode="relative" rAng="0" ptsTypes="AA">
                                      <p:cBhvr>
                                        <p:cTn id="34" dur="1000" fill="hold"/>
                                        <p:tgtEl>
                                          <p:spTgt spid="4"/>
                                        </p:tgtEl>
                                        <p:attrNameLst>
                                          <p:attrName>ppt_x</p:attrName>
                                          <p:attrName>ppt_y</p:attrName>
                                        </p:attrNameLst>
                                      </p:cBhvr>
                                      <p:rCtr x="9948" y="15486"/>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Picture 16">
            <a:extLst>
              <a:ext uri="{FF2B5EF4-FFF2-40B4-BE49-F238E27FC236}">
                <a16:creationId xmlns:a16="http://schemas.microsoft.com/office/drawing/2014/main" id="{02A1892E-3FA4-4663-951C-B29484AAE5DD}"/>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a:stretch/>
        </p:blipFill>
        <p:spPr>
          <a:xfrm>
            <a:off x="2452800" y="2060849"/>
            <a:ext cx="6135088" cy="3051969"/>
          </a:xfrm>
          <a:prstGeom prst="rect">
            <a:avLst/>
          </a:prstGeom>
        </p:spPr>
      </p:pic>
      <p:sp>
        <p:nvSpPr>
          <p:cNvPr id="2" name="Text Placeholder 1"/>
          <p:cNvSpPr>
            <a:spLocks noGrp="1"/>
          </p:cNvSpPr>
          <p:nvPr>
            <p:ph type="body" sz="quarter" idx="11"/>
          </p:nvPr>
        </p:nvSpPr>
        <p:spPr/>
        <p:txBody>
          <a:bodyPr/>
          <a:lstStyle/>
          <a:p>
            <a:r>
              <a:rPr lang="en-GB" dirty="0"/>
              <a:t>1.4 Composition: 6–10 – step 3:2</a:t>
            </a:r>
          </a:p>
        </p:txBody>
      </p:sp>
      <p:sp>
        <p:nvSpPr>
          <p:cNvPr id="6" name="Rectangle 5">
            <a:extLst>
              <a:ext uri="{FF2B5EF4-FFF2-40B4-BE49-F238E27FC236}">
                <a16:creationId xmlns:a16="http://schemas.microsoft.com/office/drawing/2014/main" id="{AC6D86E2-E917-4FE9-AEC3-C4EF6E8F2E99}"/>
              </a:ext>
            </a:extLst>
          </p:cNvPr>
          <p:cNvSpPr/>
          <p:nvPr/>
        </p:nvSpPr>
        <p:spPr bwMode="auto">
          <a:xfrm>
            <a:off x="7392144" y="2636912"/>
            <a:ext cx="576064" cy="504056"/>
          </a:xfrm>
          <a:prstGeom prst="rect">
            <a:avLst/>
          </a:prstGeom>
          <a:solidFill>
            <a:schemeClr val="bg1"/>
          </a:solidFill>
          <a:ln>
            <a:noFill/>
          </a:ln>
          <a:effectLst/>
        </p:spPr>
        <p:txBody>
          <a:bodyPr vert="horz" wrap="square" lIns="91440" tIns="45720" rIns="91440" bIns="45720" numCol="1" rtlCol="0" anchor="t" anchorCtr="0" compatLnSpc="1">
            <a:prstTxWarp prst="textNoShape">
              <a:avLst/>
            </a:prstTxWarp>
          </a:bodyPr>
          <a:lstStyle/>
          <a:p>
            <a:pPr marL="742950" indent="-285750" fontAlgn="base">
              <a:spcBef>
                <a:spcPct val="20000"/>
              </a:spcBef>
              <a:spcAft>
                <a:spcPct val="0"/>
              </a:spcAft>
              <a:buClr>
                <a:srgbClr val="00628C"/>
              </a:buClr>
              <a:buFont typeface="Arial" charset="0"/>
              <a:buChar char="●"/>
            </a:pPr>
            <a:endParaRPr lang="en-GB" sz="2800">
              <a:solidFill>
                <a:srgbClr val="000000"/>
              </a:solidFill>
              <a:latin typeface="Arial" charset="0"/>
            </a:endParaRPr>
          </a:p>
        </p:txBody>
      </p:sp>
      <p:pic>
        <p:nvPicPr>
          <p:cNvPr id="5" name="Picture 4">
            <a:extLst>
              <a:ext uri="{FF2B5EF4-FFF2-40B4-BE49-F238E27FC236}">
                <a16:creationId xmlns:a16="http://schemas.microsoft.com/office/drawing/2014/main" id="{D08B8434-A2C4-4642-B16B-6A5E6B5358C9}"/>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a:stretch/>
        </p:blipFill>
        <p:spPr>
          <a:xfrm>
            <a:off x="7536160" y="2780928"/>
            <a:ext cx="288032" cy="360041"/>
          </a:xfrm>
          <a:prstGeom prst="rect">
            <a:avLst/>
          </a:prstGeom>
        </p:spPr>
      </p:pic>
      <p:sp>
        <p:nvSpPr>
          <p:cNvPr id="16" name="Rectangle 15">
            <a:extLst>
              <a:ext uri="{FF2B5EF4-FFF2-40B4-BE49-F238E27FC236}">
                <a16:creationId xmlns:a16="http://schemas.microsoft.com/office/drawing/2014/main" id="{2250F4E9-1608-491A-A060-1552555EFA67}"/>
              </a:ext>
            </a:extLst>
          </p:cNvPr>
          <p:cNvSpPr/>
          <p:nvPr/>
        </p:nvSpPr>
        <p:spPr>
          <a:xfrm>
            <a:off x="8709012" y="4077073"/>
            <a:ext cx="771365" cy="1218219"/>
          </a:xfrm>
          <a:prstGeom prst="rect">
            <a:avLst/>
          </a:prstGeom>
        </p:spPr>
        <p:txBody>
          <a:bodyPr wrap="none">
            <a:spAutoFit/>
          </a:bodyPr>
          <a:lstStyle/>
          <a:p>
            <a:pPr fontAlgn="base">
              <a:lnSpc>
                <a:spcPct val="107000"/>
              </a:lnSpc>
              <a:spcBef>
                <a:spcPct val="20000"/>
              </a:spcBef>
              <a:spcAft>
                <a:spcPts val="800"/>
              </a:spcAft>
              <a:buClr>
                <a:srgbClr val="00628C"/>
              </a:buClr>
            </a:pPr>
            <a:r>
              <a:rPr lang="en-GB" sz="7200" dirty="0">
                <a:solidFill>
                  <a:srgbClr val="FF0000"/>
                </a:solidFill>
                <a:latin typeface="Calibri" panose="020F0502020204030204" pitchFamily="34" charset="0"/>
                <a:ea typeface="Times New Roman" panose="02020603050405020304" pitchFamily="18" charset="0"/>
                <a:cs typeface="Calibri" panose="020F0502020204030204" pitchFamily="34" charset="0"/>
                <a:sym typeface="Wingdings" panose="05000000000000000000" pitchFamily="2" charset="2"/>
              </a:rPr>
              <a:t></a:t>
            </a:r>
            <a:endParaRPr lang="en-GB" sz="4800" dirty="0">
              <a:solidFill>
                <a:srgbClr val="000000"/>
              </a:solidFill>
              <a:latin typeface="Calibri" panose="020F0502020204030204" pitchFamily="34" charset="0"/>
              <a:ea typeface="Times New Roman" panose="02020603050405020304" pitchFamily="18" charset="0"/>
              <a:cs typeface="Times New Roman" panose="02020603050405020304" pitchFamily="18" charset="0"/>
            </a:endParaRPr>
          </a:p>
        </p:txBody>
      </p:sp>
      <p:sp>
        <p:nvSpPr>
          <p:cNvPr id="28" name="Rectangle 27">
            <a:extLst>
              <a:ext uri="{FF2B5EF4-FFF2-40B4-BE49-F238E27FC236}">
                <a16:creationId xmlns:a16="http://schemas.microsoft.com/office/drawing/2014/main" id="{B64DAF80-0D0B-4680-863F-38A751E03BE4}"/>
              </a:ext>
            </a:extLst>
          </p:cNvPr>
          <p:cNvSpPr/>
          <p:nvPr/>
        </p:nvSpPr>
        <p:spPr>
          <a:xfrm>
            <a:off x="8688289" y="4028872"/>
            <a:ext cx="910827" cy="1200329"/>
          </a:xfrm>
          <a:prstGeom prst="rect">
            <a:avLst/>
          </a:prstGeom>
          <a:solidFill>
            <a:schemeClr val="bg1"/>
          </a:solidFill>
        </p:spPr>
        <p:txBody>
          <a:bodyPr wrap="none">
            <a:spAutoFit/>
          </a:bodyPr>
          <a:lstStyle/>
          <a:p>
            <a:pPr fontAlgn="base">
              <a:spcBef>
                <a:spcPct val="20000"/>
              </a:spcBef>
              <a:spcAft>
                <a:spcPct val="0"/>
              </a:spcAft>
              <a:buClr>
                <a:srgbClr val="00628C"/>
              </a:buClr>
            </a:pPr>
            <a:r>
              <a:rPr lang="en-GB" sz="7200" dirty="0">
                <a:solidFill>
                  <a:srgbClr val="008000"/>
                </a:solidFill>
                <a:latin typeface="Calibri" panose="020F0502020204030204" pitchFamily="34" charset="0"/>
                <a:ea typeface="Times New Roman" panose="02020603050405020304" pitchFamily="18" charset="0"/>
                <a:cs typeface="Calibri" panose="020F0502020204030204" pitchFamily="34" charset="0"/>
                <a:sym typeface="Wingdings" panose="05000000000000000000" pitchFamily="2" charset="2"/>
              </a:rPr>
              <a:t></a:t>
            </a:r>
            <a:endParaRPr lang="en-GB" sz="7200" dirty="0">
              <a:solidFill>
                <a:srgbClr val="000000"/>
              </a:solidFill>
              <a:latin typeface="Arial" charset="0"/>
            </a:endParaRPr>
          </a:p>
        </p:txBody>
      </p:sp>
      <p:sp>
        <p:nvSpPr>
          <p:cNvPr id="8" name="TextBox 7">
            <a:extLst>
              <a:ext uri="{FF2B5EF4-FFF2-40B4-BE49-F238E27FC236}">
                <a16:creationId xmlns:a16="http://schemas.microsoft.com/office/drawing/2014/main" id="{994AC5B1-C633-495C-8DDB-354CE8A1DC65}"/>
              </a:ext>
            </a:extLst>
          </p:cNvPr>
          <p:cNvSpPr txBox="1"/>
          <p:nvPr/>
        </p:nvSpPr>
        <p:spPr bwMode="auto">
          <a:xfrm>
            <a:off x="3287688" y="1593876"/>
            <a:ext cx="1368152"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rtlCol="0" anchor="t" anchorCtr="0" compatLnSpc="1">
            <a:prstTxWarp prst="textNoShape">
              <a:avLst/>
            </a:prstTxWarp>
            <a:spAutoFit/>
          </a:bodyPr>
          <a:lstStyle/>
          <a:p>
            <a:pPr algn="ctr" fontAlgn="base">
              <a:spcBef>
                <a:spcPct val="20000"/>
              </a:spcBef>
              <a:spcAft>
                <a:spcPct val="0"/>
              </a:spcAft>
              <a:buClr>
                <a:srgbClr val="82CBDD"/>
              </a:buClr>
            </a:pPr>
            <a:r>
              <a:rPr lang="en-GB" sz="2400" dirty="0">
                <a:solidFill>
                  <a:srgbClr val="000000"/>
                </a:solidFill>
                <a:latin typeface="Myriad Pro Semibold" charset="0"/>
                <a:ea typeface="Myriad Pro Semibold" charset="0"/>
                <a:cs typeface="Myriad Pro Semibold" charset="0"/>
              </a:rPr>
              <a:t>odd</a:t>
            </a:r>
          </a:p>
        </p:txBody>
      </p:sp>
      <p:sp>
        <p:nvSpPr>
          <p:cNvPr id="29" name="TextBox 28">
            <a:extLst>
              <a:ext uri="{FF2B5EF4-FFF2-40B4-BE49-F238E27FC236}">
                <a16:creationId xmlns:a16="http://schemas.microsoft.com/office/drawing/2014/main" id="{98B0163C-C8A4-478B-9D94-1E0284F32658}"/>
              </a:ext>
            </a:extLst>
          </p:cNvPr>
          <p:cNvSpPr txBox="1"/>
          <p:nvPr/>
        </p:nvSpPr>
        <p:spPr bwMode="auto">
          <a:xfrm>
            <a:off x="6456040" y="1593875"/>
            <a:ext cx="1368152"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rtlCol="0" anchor="t" anchorCtr="0" compatLnSpc="1">
            <a:prstTxWarp prst="textNoShape">
              <a:avLst/>
            </a:prstTxWarp>
            <a:spAutoFit/>
          </a:bodyPr>
          <a:lstStyle/>
          <a:p>
            <a:pPr algn="ctr" fontAlgn="base">
              <a:spcBef>
                <a:spcPct val="20000"/>
              </a:spcBef>
              <a:spcAft>
                <a:spcPct val="0"/>
              </a:spcAft>
              <a:buClr>
                <a:srgbClr val="82CBDD"/>
              </a:buClr>
            </a:pPr>
            <a:r>
              <a:rPr lang="en-GB" sz="2400" dirty="0">
                <a:solidFill>
                  <a:srgbClr val="000000"/>
                </a:solidFill>
                <a:latin typeface="Myriad Pro Semibold" charset="0"/>
                <a:ea typeface="Myriad Pro Semibold" charset="0"/>
                <a:cs typeface="Myriad Pro Semibold" charset="0"/>
              </a:rPr>
              <a:t>even</a:t>
            </a:r>
          </a:p>
        </p:txBody>
      </p:sp>
    </p:spTree>
    <p:extLst>
      <p:ext uri="{BB962C8B-B14F-4D97-AF65-F5344CB8AC3E}">
        <p14:creationId xmlns:p14="http://schemas.microsoft.com/office/powerpoint/2010/main" val="24908951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500"/>
                                        <p:tgtEl>
                                          <p:spTgt spid="1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xit" presetSubtype="0" fill="hold" grpId="1" nodeType="clickEffect">
                                  <p:stCondLst>
                                    <p:cond delay="0"/>
                                  </p:stCondLst>
                                  <p:childTnLst>
                                    <p:animEffect transition="out" filter="fade">
                                      <p:cBhvr>
                                        <p:cTn id="11" dur="500"/>
                                        <p:tgtEl>
                                          <p:spTgt spid="16"/>
                                        </p:tgtEl>
                                      </p:cBhvr>
                                    </p:animEffect>
                                    <p:set>
                                      <p:cBhvr>
                                        <p:cTn id="12" dur="1" fill="hold">
                                          <p:stCondLst>
                                            <p:cond delay="499"/>
                                          </p:stCondLst>
                                        </p:cTn>
                                        <p:tgtEl>
                                          <p:spTgt spid="16"/>
                                        </p:tgtEl>
                                        <p:attrNameLst>
                                          <p:attrName>style.visibility</p:attrName>
                                        </p:attrNameLst>
                                      </p:cBhvr>
                                      <p:to>
                                        <p:strVal val="hidden"/>
                                      </p:to>
                                    </p:set>
                                  </p:childTnLst>
                                </p:cTn>
                              </p:par>
                            </p:childTnLst>
                          </p:cTn>
                        </p:par>
                        <p:par>
                          <p:cTn id="13" fill="hold">
                            <p:stCondLst>
                              <p:cond delay="500"/>
                            </p:stCondLst>
                            <p:childTnLst>
                              <p:par>
                                <p:cTn id="14" presetID="35" presetClass="path" presetSubtype="0" accel="50000" decel="50000" fill="hold" nodeType="afterEffect">
                                  <p:stCondLst>
                                    <p:cond delay="0"/>
                                  </p:stCondLst>
                                  <p:childTnLst>
                                    <p:animMotion origin="layout" path="M 2.08333E-6 -2.96296E-6 L -0.3224 0.00857 " pathEditMode="relative" rAng="0" ptsTypes="AA">
                                      <p:cBhvr>
                                        <p:cTn id="15" dur="2000" fill="hold"/>
                                        <p:tgtEl>
                                          <p:spTgt spid="5"/>
                                        </p:tgtEl>
                                        <p:attrNameLst>
                                          <p:attrName>ppt_x</p:attrName>
                                          <p:attrName>ppt_y</p:attrName>
                                        </p:attrNameLst>
                                      </p:cBhvr>
                                      <p:rCtr x="-16120" y="417"/>
                                    </p:animMotion>
                                  </p:childTnLst>
                                </p:cTn>
                              </p:par>
                            </p:childTnLst>
                          </p:cTn>
                        </p:par>
                        <p:par>
                          <p:cTn id="16" fill="hold">
                            <p:stCondLst>
                              <p:cond delay="2500"/>
                            </p:stCondLst>
                            <p:childTnLst>
                              <p:par>
                                <p:cTn id="17" presetID="10" presetClass="entr" presetSubtype="0" fill="hold" grpId="0" nodeType="afterEffect">
                                  <p:stCondLst>
                                    <p:cond delay="250"/>
                                  </p:stCondLst>
                                  <p:childTnLst>
                                    <p:set>
                                      <p:cBhvr>
                                        <p:cTn id="18" dur="1" fill="hold">
                                          <p:stCondLst>
                                            <p:cond delay="0"/>
                                          </p:stCondLst>
                                        </p:cTn>
                                        <p:tgtEl>
                                          <p:spTgt spid="28"/>
                                        </p:tgtEl>
                                        <p:attrNameLst>
                                          <p:attrName>style.visibility</p:attrName>
                                        </p:attrNameLst>
                                      </p:cBhvr>
                                      <p:to>
                                        <p:strVal val="visible"/>
                                      </p:to>
                                    </p:set>
                                    <p:animEffect transition="in" filter="fade">
                                      <p:cBhvr>
                                        <p:cTn id="19" dur="5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16" grpId="1"/>
      <p:bldP spid="28" grpId="0" animBg="1"/>
    </p:bld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E7668646-CD28-4016-86A4-699CCF081751}"/>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a:stretch/>
        </p:blipFill>
        <p:spPr>
          <a:xfrm>
            <a:off x="3028456" y="3140969"/>
            <a:ext cx="6135088" cy="3095293"/>
          </a:xfrm>
          <a:prstGeom prst="rect">
            <a:avLst/>
          </a:prstGeom>
        </p:spPr>
      </p:pic>
      <p:sp>
        <p:nvSpPr>
          <p:cNvPr id="2" name="Text Placeholder 1"/>
          <p:cNvSpPr>
            <a:spLocks noGrp="1"/>
          </p:cNvSpPr>
          <p:nvPr>
            <p:ph type="body" sz="quarter" idx="11"/>
          </p:nvPr>
        </p:nvSpPr>
        <p:spPr>
          <a:xfrm>
            <a:off x="1524001" y="0"/>
            <a:ext cx="9144000" cy="630000"/>
          </a:xfrm>
        </p:spPr>
        <p:txBody>
          <a:bodyPr/>
          <a:lstStyle/>
          <a:p>
            <a:r>
              <a:rPr lang="en-GB" dirty="0"/>
              <a:t>1.4 Composition: 6–10 – step 3:3</a:t>
            </a:r>
          </a:p>
        </p:txBody>
      </p:sp>
      <p:sp>
        <p:nvSpPr>
          <p:cNvPr id="7" name="Oval 6">
            <a:extLst>
              <a:ext uri="{FF2B5EF4-FFF2-40B4-BE49-F238E27FC236}">
                <a16:creationId xmlns:a16="http://schemas.microsoft.com/office/drawing/2014/main" id="{64BDD507-2312-4AAD-BB55-F6AE6B5BE7FF}"/>
              </a:ext>
            </a:extLst>
          </p:cNvPr>
          <p:cNvSpPr/>
          <p:nvPr/>
        </p:nvSpPr>
        <p:spPr bwMode="auto">
          <a:xfrm>
            <a:off x="3359696" y="3507933"/>
            <a:ext cx="2268252" cy="2426308"/>
          </a:xfrm>
          <a:prstGeom prst="ellipse">
            <a:avLst/>
          </a:prstGeom>
          <a:solidFill>
            <a:schemeClr val="bg1"/>
          </a:solidFill>
          <a:ln>
            <a:noFill/>
          </a:ln>
          <a:effectLst/>
        </p:spPr>
        <p:txBody>
          <a:bodyPr vert="horz" wrap="square" lIns="91440" tIns="45720" rIns="91440" bIns="45720" numCol="1" rtlCol="0" anchor="t" anchorCtr="0" compatLnSpc="1">
            <a:prstTxWarp prst="textNoShape">
              <a:avLst/>
            </a:prstTxWarp>
          </a:bodyPr>
          <a:lstStyle/>
          <a:p>
            <a:pPr marL="742950" indent="-285750" fontAlgn="base">
              <a:spcBef>
                <a:spcPct val="20000"/>
              </a:spcBef>
              <a:spcAft>
                <a:spcPct val="0"/>
              </a:spcAft>
              <a:buClr>
                <a:srgbClr val="00628C"/>
              </a:buClr>
              <a:buFont typeface="Arial" charset="0"/>
              <a:buChar char="●"/>
            </a:pPr>
            <a:endParaRPr lang="en-GB" sz="2800">
              <a:solidFill>
                <a:srgbClr val="000000"/>
              </a:solidFill>
              <a:latin typeface="Arial" charset="0"/>
            </a:endParaRPr>
          </a:p>
        </p:txBody>
      </p:sp>
      <p:sp>
        <p:nvSpPr>
          <p:cNvPr id="22" name="Oval 21">
            <a:extLst>
              <a:ext uri="{FF2B5EF4-FFF2-40B4-BE49-F238E27FC236}">
                <a16:creationId xmlns:a16="http://schemas.microsoft.com/office/drawing/2014/main" id="{9B2DDA37-DE9E-460E-8AB6-87674A6F9AF4}"/>
              </a:ext>
            </a:extLst>
          </p:cNvPr>
          <p:cNvSpPr/>
          <p:nvPr/>
        </p:nvSpPr>
        <p:spPr bwMode="auto">
          <a:xfrm>
            <a:off x="6329371" y="3507934"/>
            <a:ext cx="2585363" cy="2585363"/>
          </a:xfrm>
          <a:prstGeom prst="ellipse">
            <a:avLst/>
          </a:prstGeom>
          <a:solidFill>
            <a:schemeClr val="bg1"/>
          </a:solidFill>
          <a:ln>
            <a:noFill/>
          </a:ln>
          <a:effectLst/>
        </p:spPr>
        <p:txBody>
          <a:bodyPr vert="horz" wrap="square" lIns="91440" tIns="45720" rIns="91440" bIns="45720" numCol="1" rtlCol="0" anchor="t" anchorCtr="0" compatLnSpc="1">
            <a:prstTxWarp prst="textNoShape">
              <a:avLst/>
            </a:prstTxWarp>
          </a:bodyPr>
          <a:lstStyle/>
          <a:p>
            <a:pPr marL="742950" indent="-285750" fontAlgn="base">
              <a:spcBef>
                <a:spcPct val="20000"/>
              </a:spcBef>
              <a:spcAft>
                <a:spcPct val="0"/>
              </a:spcAft>
              <a:buClr>
                <a:srgbClr val="00628C"/>
              </a:buClr>
              <a:buFont typeface="Arial" charset="0"/>
              <a:buChar char="●"/>
            </a:pPr>
            <a:endParaRPr lang="en-GB" sz="2800">
              <a:solidFill>
                <a:srgbClr val="000000"/>
              </a:solidFill>
              <a:latin typeface="Arial" charset="0"/>
            </a:endParaRPr>
          </a:p>
        </p:txBody>
      </p:sp>
      <p:sp>
        <p:nvSpPr>
          <p:cNvPr id="23" name="Oval 22">
            <a:extLst>
              <a:ext uri="{FF2B5EF4-FFF2-40B4-BE49-F238E27FC236}">
                <a16:creationId xmlns:a16="http://schemas.microsoft.com/office/drawing/2014/main" id="{C5ED659F-237C-47F7-BBBD-E6177D249A1F}"/>
              </a:ext>
            </a:extLst>
          </p:cNvPr>
          <p:cNvSpPr/>
          <p:nvPr/>
        </p:nvSpPr>
        <p:spPr bwMode="auto">
          <a:xfrm>
            <a:off x="5941200" y="3626584"/>
            <a:ext cx="306472" cy="306472"/>
          </a:xfrm>
          <a:prstGeom prst="ellipse">
            <a:avLst/>
          </a:prstGeom>
          <a:solidFill>
            <a:schemeClr val="bg1"/>
          </a:solidFill>
          <a:ln>
            <a:noFill/>
          </a:ln>
          <a:effectLst/>
        </p:spPr>
        <p:txBody>
          <a:bodyPr vert="horz" wrap="square" lIns="91440" tIns="45720" rIns="91440" bIns="45720" numCol="1" rtlCol="0" anchor="t" anchorCtr="0" compatLnSpc="1">
            <a:prstTxWarp prst="textNoShape">
              <a:avLst/>
            </a:prstTxWarp>
          </a:bodyPr>
          <a:lstStyle/>
          <a:p>
            <a:pPr marL="742950" indent="-285750" fontAlgn="base">
              <a:spcBef>
                <a:spcPct val="20000"/>
              </a:spcBef>
              <a:spcAft>
                <a:spcPct val="0"/>
              </a:spcAft>
              <a:buClr>
                <a:srgbClr val="00628C"/>
              </a:buClr>
              <a:buFont typeface="Arial" charset="0"/>
              <a:buChar char="●"/>
            </a:pPr>
            <a:endParaRPr lang="en-GB" sz="2800">
              <a:solidFill>
                <a:srgbClr val="000000"/>
              </a:solidFill>
              <a:latin typeface="Arial" charset="0"/>
            </a:endParaRPr>
          </a:p>
        </p:txBody>
      </p:sp>
      <p:sp>
        <p:nvSpPr>
          <p:cNvPr id="26" name="Oval 25">
            <a:extLst>
              <a:ext uri="{FF2B5EF4-FFF2-40B4-BE49-F238E27FC236}">
                <a16:creationId xmlns:a16="http://schemas.microsoft.com/office/drawing/2014/main" id="{E9868C7C-95CE-4578-B4C0-D5856B95653F}"/>
              </a:ext>
            </a:extLst>
          </p:cNvPr>
          <p:cNvSpPr/>
          <p:nvPr/>
        </p:nvSpPr>
        <p:spPr bwMode="auto">
          <a:xfrm>
            <a:off x="5831214" y="2779248"/>
            <a:ext cx="741486" cy="793154"/>
          </a:xfrm>
          <a:prstGeom prst="ellipse">
            <a:avLst/>
          </a:prstGeom>
          <a:solidFill>
            <a:schemeClr val="bg1"/>
          </a:solidFill>
          <a:ln>
            <a:noFill/>
          </a:ln>
          <a:effectLst/>
        </p:spPr>
        <p:txBody>
          <a:bodyPr vert="horz" wrap="square" lIns="91440" tIns="45720" rIns="91440" bIns="45720" numCol="1" rtlCol="0" anchor="t" anchorCtr="0" compatLnSpc="1">
            <a:prstTxWarp prst="textNoShape">
              <a:avLst/>
            </a:prstTxWarp>
          </a:bodyPr>
          <a:lstStyle/>
          <a:p>
            <a:pPr marL="742950" indent="-285750" fontAlgn="base">
              <a:spcBef>
                <a:spcPct val="20000"/>
              </a:spcBef>
              <a:spcAft>
                <a:spcPct val="0"/>
              </a:spcAft>
              <a:buClr>
                <a:srgbClr val="00628C"/>
              </a:buClr>
              <a:buFont typeface="Arial" charset="0"/>
              <a:buChar char="●"/>
            </a:pPr>
            <a:endParaRPr lang="en-GB" sz="2800">
              <a:solidFill>
                <a:srgbClr val="000000"/>
              </a:solidFill>
              <a:latin typeface="Arial" charset="0"/>
            </a:endParaRPr>
          </a:p>
        </p:txBody>
      </p:sp>
      <p:sp>
        <p:nvSpPr>
          <p:cNvPr id="31" name="TextBox 30">
            <a:extLst>
              <a:ext uri="{FF2B5EF4-FFF2-40B4-BE49-F238E27FC236}">
                <a16:creationId xmlns:a16="http://schemas.microsoft.com/office/drawing/2014/main" id="{B455E822-DB23-4E44-9D87-87C0346E4F2D}"/>
              </a:ext>
            </a:extLst>
          </p:cNvPr>
          <p:cNvSpPr txBox="1"/>
          <p:nvPr/>
        </p:nvSpPr>
        <p:spPr bwMode="auto">
          <a:xfrm>
            <a:off x="3863752" y="2780930"/>
            <a:ext cx="1368152"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rtlCol="0" anchor="t" anchorCtr="0" compatLnSpc="1">
            <a:prstTxWarp prst="textNoShape">
              <a:avLst/>
            </a:prstTxWarp>
            <a:spAutoFit/>
          </a:bodyPr>
          <a:lstStyle/>
          <a:p>
            <a:pPr algn="ctr" fontAlgn="base">
              <a:spcBef>
                <a:spcPct val="20000"/>
              </a:spcBef>
              <a:spcAft>
                <a:spcPct val="0"/>
              </a:spcAft>
              <a:buClr>
                <a:srgbClr val="82CBDD"/>
              </a:buClr>
            </a:pPr>
            <a:r>
              <a:rPr lang="en-GB" sz="2400" dirty="0">
                <a:solidFill>
                  <a:srgbClr val="000000"/>
                </a:solidFill>
                <a:latin typeface="Myriad Pro Semibold" charset="0"/>
                <a:ea typeface="Myriad Pro Semibold" charset="0"/>
                <a:cs typeface="Myriad Pro Semibold" charset="0"/>
              </a:rPr>
              <a:t>odd</a:t>
            </a:r>
          </a:p>
        </p:txBody>
      </p:sp>
      <p:sp>
        <p:nvSpPr>
          <p:cNvPr id="32" name="TextBox 31">
            <a:extLst>
              <a:ext uri="{FF2B5EF4-FFF2-40B4-BE49-F238E27FC236}">
                <a16:creationId xmlns:a16="http://schemas.microsoft.com/office/drawing/2014/main" id="{CADAD1B6-F9EE-4B01-80F4-B96DE6E96268}"/>
              </a:ext>
            </a:extLst>
          </p:cNvPr>
          <p:cNvSpPr txBox="1"/>
          <p:nvPr/>
        </p:nvSpPr>
        <p:spPr bwMode="auto">
          <a:xfrm>
            <a:off x="7032104" y="2780929"/>
            <a:ext cx="1368152"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rtlCol="0" anchor="t" anchorCtr="0" compatLnSpc="1">
            <a:prstTxWarp prst="textNoShape">
              <a:avLst/>
            </a:prstTxWarp>
            <a:spAutoFit/>
          </a:bodyPr>
          <a:lstStyle/>
          <a:p>
            <a:pPr algn="ctr" fontAlgn="base">
              <a:spcBef>
                <a:spcPct val="20000"/>
              </a:spcBef>
              <a:spcAft>
                <a:spcPct val="0"/>
              </a:spcAft>
              <a:buClr>
                <a:srgbClr val="82CBDD"/>
              </a:buClr>
            </a:pPr>
            <a:r>
              <a:rPr lang="en-GB" sz="2400" dirty="0">
                <a:solidFill>
                  <a:srgbClr val="000000"/>
                </a:solidFill>
                <a:latin typeface="Myriad Pro Semibold" charset="0"/>
                <a:ea typeface="Myriad Pro Semibold" charset="0"/>
                <a:cs typeface="Myriad Pro Semibold" charset="0"/>
              </a:rPr>
              <a:t>even</a:t>
            </a:r>
          </a:p>
        </p:txBody>
      </p:sp>
      <p:sp>
        <p:nvSpPr>
          <p:cNvPr id="34" name="TextBox 33">
            <a:extLst>
              <a:ext uri="{FF2B5EF4-FFF2-40B4-BE49-F238E27FC236}">
                <a16:creationId xmlns:a16="http://schemas.microsoft.com/office/drawing/2014/main" id="{6EC0EB9B-B2FD-46FE-B71F-351E52380293}"/>
              </a:ext>
            </a:extLst>
          </p:cNvPr>
          <p:cNvSpPr txBox="1"/>
          <p:nvPr/>
        </p:nvSpPr>
        <p:spPr bwMode="auto">
          <a:xfrm>
            <a:off x="3814379" y="3572403"/>
            <a:ext cx="386779"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rtlCol="0" anchor="t" anchorCtr="0" compatLnSpc="1">
            <a:prstTxWarp prst="textNoShape">
              <a:avLst/>
            </a:prstTxWarp>
            <a:spAutoFit/>
          </a:bodyPr>
          <a:lstStyle/>
          <a:p>
            <a:pPr algn="ctr" fontAlgn="base">
              <a:spcBef>
                <a:spcPct val="20000"/>
              </a:spcBef>
              <a:spcAft>
                <a:spcPct val="0"/>
              </a:spcAft>
              <a:buClr>
                <a:srgbClr val="82CBDD"/>
              </a:buClr>
            </a:pPr>
            <a:r>
              <a:rPr lang="en-GB" sz="2400" dirty="0">
                <a:solidFill>
                  <a:srgbClr val="000000"/>
                </a:solidFill>
                <a:latin typeface="Myriad Pro Semibold" charset="0"/>
                <a:ea typeface="Myriad Pro Semibold" charset="0"/>
                <a:cs typeface="Myriad Pro Semibold" charset="0"/>
              </a:rPr>
              <a:t>1</a:t>
            </a:r>
          </a:p>
        </p:txBody>
      </p:sp>
      <p:pic>
        <p:nvPicPr>
          <p:cNvPr id="9" name="Picture 8">
            <a:extLst>
              <a:ext uri="{FF2B5EF4-FFF2-40B4-BE49-F238E27FC236}">
                <a16:creationId xmlns:a16="http://schemas.microsoft.com/office/drawing/2014/main" id="{68306D3D-6C09-4554-932E-83A1B8A965B2}"/>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t="-12285"/>
          <a:stretch/>
        </p:blipFill>
        <p:spPr>
          <a:xfrm>
            <a:off x="7896200" y="1052736"/>
            <a:ext cx="720080" cy="1584176"/>
          </a:xfrm>
          <a:prstGeom prst="rect">
            <a:avLst/>
          </a:prstGeom>
        </p:spPr>
      </p:pic>
      <p:pic>
        <p:nvPicPr>
          <p:cNvPr id="10" name="Picture 9">
            <a:extLst>
              <a:ext uri="{FF2B5EF4-FFF2-40B4-BE49-F238E27FC236}">
                <a16:creationId xmlns:a16="http://schemas.microsoft.com/office/drawing/2014/main" id="{2D174D65-1672-4FF4-9E7A-D92E6E2A6494}"/>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a:stretch/>
        </p:blipFill>
        <p:spPr>
          <a:xfrm>
            <a:off x="6592800" y="1412776"/>
            <a:ext cx="648072" cy="1224136"/>
          </a:xfrm>
          <a:prstGeom prst="rect">
            <a:avLst/>
          </a:prstGeom>
        </p:spPr>
      </p:pic>
      <p:pic>
        <p:nvPicPr>
          <p:cNvPr id="11" name="Picture 10">
            <a:extLst>
              <a:ext uri="{FF2B5EF4-FFF2-40B4-BE49-F238E27FC236}">
                <a16:creationId xmlns:a16="http://schemas.microsoft.com/office/drawing/2014/main" id="{914DF40E-EA49-4EB0-8D32-C8665402B466}"/>
              </a:ext>
            </a:extLst>
          </p:cNvPr>
          <p:cNvPicPr>
            <a:picLocks noChangeAspect="1"/>
          </p:cNvPicPr>
          <p:nvPr/>
        </p:nvPicPr>
        <p:blipFill rotWithShape="1">
          <a:blip r:embed="rId6" cstate="print">
            <a:extLst>
              <a:ext uri="{28A0092B-C50C-407E-A947-70E740481C1C}">
                <a14:useLocalDpi xmlns:a14="http://schemas.microsoft.com/office/drawing/2010/main" val="0"/>
              </a:ext>
            </a:extLst>
          </a:blip>
          <a:srcRect/>
          <a:stretch/>
        </p:blipFill>
        <p:spPr>
          <a:xfrm>
            <a:off x="5303912" y="1555112"/>
            <a:ext cx="648072" cy="1080120"/>
          </a:xfrm>
          <a:prstGeom prst="rect">
            <a:avLst/>
          </a:prstGeom>
        </p:spPr>
      </p:pic>
      <p:pic>
        <p:nvPicPr>
          <p:cNvPr id="12" name="Picture 11">
            <a:extLst>
              <a:ext uri="{FF2B5EF4-FFF2-40B4-BE49-F238E27FC236}">
                <a16:creationId xmlns:a16="http://schemas.microsoft.com/office/drawing/2014/main" id="{6591B0B3-FB2E-42D4-92EF-6EE4CC9CAEB7}"/>
              </a:ext>
            </a:extLst>
          </p:cNvPr>
          <p:cNvPicPr>
            <a:picLocks noChangeAspect="1"/>
          </p:cNvPicPr>
          <p:nvPr/>
        </p:nvPicPr>
        <p:blipFill rotWithShape="1">
          <a:blip r:embed="rId7" cstate="print">
            <a:extLst>
              <a:ext uri="{28A0092B-C50C-407E-A947-70E740481C1C}">
                <a14:useLocalDpi xmlns:a14="http://schemas.microsoft.com/office/drawing/2010/main" val="0"/>
              </a:ext>
            </a:extLst>
          </a:blip>
          <a:srcRect/>
          <a:stretch/>
        </p:blipFill>
        <p:spPr>
          <a:xfrm>
            <a:off x="4007768" y="1929512"/>
            <a:ext cx="648072" cy="720080"/>
          </a:xfrm>
          <a:prstGeom prst="rect">
            <a:avLst/>
          </a:prstGeom>
        </p:spPr>
      </p:pic>
      <p:pic>
        <p:nvPicPr>
          <p:cNvPr id="13" name="Picture 12">
            <a:extLst>
              <a:ext uri="{FF2B5EF4-FFF2-40B4-BE49-F238E27FC236}">
                <a16:creationId xmlns:a16="http://schemas.microsoft.com/office/drawing/2014/main" id="{10E93D8B-C4FD-4ECB-A956-18AD89333BA0}"/>
              </a:ext>
            </a:extLst>
          </p:cNvPr>
          <p:cNvPicPr>
            <a:picLocks noChangeAspect="1"/>
          </p:cNvPicPr>
          <p:nvPr/>
        </p:nvPicPr>
        <p:blipFill rotWithShape="1">
          <a:blip r:embed="rId8" cstate="print">
            <a:extLst>
              <a:ext uri="{28A0092B-C50C-407E-A947-70E740481C1C}">
                <a14:useLocalDpi xmlns:a14="http://schemas.microsoft.com/office/drawing/2010/main" val="0"/>
              </a:ext>
            </a:extLst>
          </a:blip>
          <a:srcRect t="-12285" r="-18260"/>
          <a:stretch/>
        </p:blipFill>
        <p:spPr>
          <a:xfrm>
            <a:off x="8652000" y="1052736"/>
            <a:ext cx="648072" cy="1584176"/>
          </a:xfrm>
          <a:prstGeom prst="rect">
            <a:avLst/>
          </a:prstGeom>
        </p:spPr>
      </p:pic>
      <p:pic>
        <p:nvPicPr>
          <p:cNvPr id="14" name="Picture 13">
            <a:extLst>
              <a:ext uri="{FF2B5EF4-FFF2-40B4-BE49-F238E27FC236}">
                <a16:creationId xmlns:a16="http://schemas.microsoft.com/office/drawing/2014/main" id="{F36B1B8D-87DB-4E80-BDAF-D58234036235}"/>
              </a:ext>
            </a:extLst>
          </p:cNvPr>
          <p:cNvPicPr>
            <a:picLocks noChangeAspect="1"/>
          </p:cNvPicPr>
          <p:nvPr/>
        </p:nvPicPr>
        <p:blipFill rotWithShape="1">
          <a:blip r:embed="rId9" cstate="print">
            <a:extLst>
              <a:ext uri="{28A0092B-C50C-407E-A947-70E740481C1C}">
                <a14:useLocalDpi xmlns:a14="http://schemas.microsoft.com/office/drawing/2010/main" val="0"/>
              </a:ext>
            </a:extLst>
          </a:blip>
          <a:srcRect/>
          <a:stretch/>
        </p:blipFill>
        <p:spPr>
          <a:xfrm>
            <a:off x="7251600" y="1412776"/>
            <a:ext cx="720080" cy="1224136"/>
          </a:xfrm>
          <a:prstGeom prst="rect">
            <a:avLst/>
          </a:prstGeom>
        </p:spPr>
      </p:pic>
      <p:pic>
        <p:nvPicPr>
          <p:cNvPr id="15" name="Picture 14">
            <a:extLst>
              <a:ext uri="{FF2B5EF4-FFF2-40B4-BE49-F238E27FC236}">
                <a16:creationId xmlns:a16="http://schemas.microsoft.com/office/drawing/2014/main" id="{E1852A2A-B3F9-493F-9F71-5A7363B3E747}"/>
              </a:ext>
            </a:extLst>
          </p:cNvPr>
          <p:cNvPicPr>
            <a:picLocks noChangeAspect="1"/>
          </p:cNvPicPr>
          <p:nvPr/>
        </p:nvPicPr>
        <p:blipFill rotWithShape="1">
          <a:blip r:embed="rId10" cstate="print">
            <a:extLst>
              <a:ext uri="{28A0092B-C50C-407E-A947-70E740481C1C}">
                <a14:useLocalDpi xmlns:a14="http://schemas.microsoft.com/office/drawing/2010/main" val="0"/>
              </a:ext>
            </a:extLst>
          </a:blip>
          <a:srcRect/>
          <a:stretch/>
        </p:blipFill>
        <p:spPr>
          <a:xfrm>
            <a:off x="5941200" y="1556792"/>
            <a:ext cx="648072" cy="1080120"/>
          </a:xfrm>
          <a:prstGeom prst="rect">
            <a:avLst/>
          </a:prstGeom>
        </p:spPr>
      </p:pic>
      <p:pic>
        <p:nvPicPr>
          <p:cNvPr id="18" name="Picture 17">
            <a:extLst>
              <a:ext uri="{FF2B5EF4-FFF2-40B4-BE49-F238E27FC236}">
                <a16:creationId xmlns:a16="http://schemas.microsoft.com/office/drawing/2014/main" id="{F0281105-C017-4DF7-900C-45934D6F06C2}"/>
              </a:ext>
            </a:extLst>
          </p:cNvPr>
          <p:cNvPicPr>
            <a:picLocks noChangeAspect="1"/>
          </p:cNvPicPr>
          <p:nvPr/>
        </p:nvPicPr>
        <p:blipFill rotWithShape="1">
          <a:blip r:embed="rId11" cstate="print">
            <a:extLst>
              <a:ext uri="{28A0092B-C50C-407E-A947-70E740481C1C}">
                <a14:useLocalDpi xmlns:a14="http://schemas.microsoft.com/office/drawing/2010/main" val="0"/>
              </a:ext>
            </a:extLst>
          </a:blip>
          <a:srcRect/>
          <a:stretch/>
        </p:blipFill>
        <p:spPr>
          <a:xfrm>
            <a:off x="4648800" y="1916832"/>
            <a:ext cx="648072" cy="720080"/>
          </a:xfrm>
          <a:prstGeom prst="rect">
            <a:avLst/>
          </a:prstGeom>
        </p:spPr>
      </p:pic>
      <p:pic>
        <p:nvPicPr>
          <p:cNvPr id="19" name="Picture 18">
            <a:extLst>
              <a:ext uri="{FF2B5EF4-FFF2-40B4-BE49-F238E27FC236}">
                <a16:creationId xmlns:a16="http://schemas.microsoft.com/office/drawing/2014/main" id="{76050D20-947D-4323-BB63-65FB5A667207}"/>
              </a:ext>
            </a:extLst>
          </p:cNvPr>
          <p:cNvPicPr>
            <a:picLocks noChangeAspect="1"/>
          </p:cNvPicPr>
          <p:nvPr/>
        </p:nvPicPr>
        <p:blipFill rotWithShape="1">
          <a:blip r:embed="rId12" cstate="print">
            <a:extLst>
              <a:ext uri="{28A0092B-C50C-407E-A947-70E740481C1C}">
                <a14:useLocalDpi xmlns:a14="http://schemas.microsoft.com/office/drawing/2010/main" val="0"/>
              </a:ext>
            </a:extLst>
          </a:blip>
          <a:srcRect/>
          <a:stretch/>
        </p:blipFill>
        <p:spPr>
          <a:xfrm>
            <a:off x="3359696" y="2132856"/>
            <a:ext cx="648072" cy="504056"/>
          </a:xfrm>
          <a:prstGeom prst="rect">
            <a:avLst/>
          </a:prstGeom>
        </p:spPr>
      </p:pic>
      <p:pic>
        <p:nvPicPr>
          <p:cNvPr id="20" name="Picture 19">
            <a:extLst>
              <a:ext uri="{FF2B5EF4-FFF2-40B4-BE49-F238E27FC236}">
                <a16:creationId xmlns:a16="http://schemas.microsoft.com/office/drawing/2014/main" id="{AED5DDD4-2D5C-4792-B907-0DDDF6992EB6}"/>
              </a:ext>
            </a:extLst>
          </p:cNvPr>
          <p:cNvPicPr>
            <a:picLocks noChangeAspect="1"/>
          </p:cNvPicPr>
          <p:nvPr/>
        </p:nvPicPr>
        <p:blipFill rotWithShape="1">
          <a:blip r:embed="rId13" cstate="print">
            <a:extLst>
              <a:ext uri="{28A0092B-C50C-407E-A947-70E740481C1C}">
                <a14:useLocalDpi xmlns:a14="http://schemas.microsoft.com/office/drawing/2010/main" val="0"/>
              </a:ext>
            </a:extLst>
          </a:blip>
          <a:srcRect l="-8687"/>
          <a:stretch/>
        </p:blipFill>
        <p:spPr>
          <a:xfrm>
            <a:off x="2999656" y="2132856"/>
            <a:ext cx="360040" cy="504056"/>
          </a:xfrm>
          <a:prstGeom prst="rect">
            <a:avLst/>
          </a:prstGeom>
        </p:spPr>
      </p:pic>
      <p:sp>
        <p:nvSpPr>
          <p:cNvPr id="35" name="TextBox 34">
            <a:extLst>
              <a:ext uri="{FF2B5EF4-FFF2-40B4-BE49-F238E27FC236}">
                <a16:creationId xmlns:a16="http://schemas.microsoft.com/office/drawing/2014/main" id="{B35DB412-1968-4B10-B396-9CECB2C5C34B}"/>
              </a:ext>
            </a:extLst>
          </p:cNvPr>
          <p:cNvSpPr txBox="1"/>
          <p:nvPr/>
        </p:nvSpPr>
        <p:spPr bwMode="auto">
          <a:xfrm>
            <a:off x="7611641" y="5574030"/>
            <a:ext cx="386779"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rtlCol="0" anchor="t" anchorCtr="0" compatLnSpc="1">
            <a:prstTxWarp prst="textNoShape">
              <a:avLst/>
            </a:prstTxWarp>
            <a:spAutoFit/>
          </a:bodyPr>
          <a:lstStyle/>
          <a:p>
            <a:pPr algn="ctr" fontAlgn="base">
              <a:spcBef>
                <a:spcPct val="20000"/>
              </a:spcBef>
              <a:spcAft>
                <a:spcPct val="0"/>
              </a:spcAft>
              <a:buClr>
                <a:srgbClr val="82CBDD"/>
              </a:buClr>
            </a:pPr>
            <a:r>
              <a:rPr lang="en-GB" sz="2400" dirty="0">
                <a:solidFill>
                  <a:srgbClr val="000000"/>
                </a:solidFill>
                <a:latin typeface="Myriad Pro Semibold" charset="0"/>
                <a:ea typeface="Myriad Pro Semibold" charset="0"/>
                <a:cs typeface="Myriad Pro Semibold" charset="0"/>
              </a:rPr>
              <a:t>2</a:t>
            </a:r>
          </a:p>
        </p:txBody>
      </p:sp>
      <p:sp>
        <p:nvSpPr>
          <p:cNvPr id="36" name="TextBox 35">
            <a:extLst>
              <a:ext uri="{FF2B5EF4-FFF2-40B4-BE49-F238E27FC236}">
                <a16:creationId xmlns:a16="http://schemas.microsoft.com/office/drawing/2014/main" id="{A5977355-81A4-40B6-A9D4-860814E2C9A7}"/>
              </a:ext>
            </a:extLst>
          </p:cNvPr>
          <p:cNvSpPr txBox="1"/>
          <p:nvPr/>
        </p:nvSpPr>
        <p:spPr bwMode="auto">
          <a:xfrm>
            <a:off x="4892310" y="3779821"/>
            <a:ext cx="386779"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rtlCol="0" anchor="t" anchorCtr="0" compatLnSpc="1">
            <a:prstTxWarp prst="textNoShape">
              <a:avLst/>
            </a:prstTxWarp>
            <a:spAutoFit/>
          </a:bodyPr>
          <a:lstStyle/>
          <a:p>
            <a:pPr algn="ctr" fontAlgn="base">
              <a:spcBef>
                <a:spcPct val="20000"/>
              </a:spcBef>
              <a:spcAft>
                <a:spcPct val="0"/>
              </a:spcAft>
              <a:buClr>
                <a:srgbClr val="82CBDD"/>
              </a:buClr>
            </a:pPr>
            <a:r>
              <a:rPr lang="en-GB" sz="2400" dirty="0">
                <a:solidFill>
                  <a:srgbClr val="000000"/>
                </a:solidFill>
                <a:latin typeface="Myriad Pro Semibold" charset="0"/>
                <a:ea typeface="Myriad Pro Semibold" charset="0"/>
                <a:cs typeface="Myriad Pro Semibold" charset="0"/>
              </a:rPr>
              <a:t>3</a:t>
            </a:r>
          </a:p>
        </p:txBody>
      </p:sp>
      <p:sp>
        <p:nvSpPr>
          <p:cNvPr id="37" name="TextBox 36">
            <a:extLst>
              <a:ext uri="{FF2B5EF4-FFF2-40B4-BE49-F238E27FC236}">
                <a16:creationId xmlns:a16="http://schemas.microsoft.com/office/drawing/2014/main" id="{98F816CB-3E86-439C-B4D4-76D716A68BF0}"/>
              </a:ext>
            </a:extLst>
          </p:cNvPr>
          <p:cNvSpPr txBox="1"/>
          <p:nvPr/>
        </p:nvSpPr>
        <p:spPr bwMode="auto">
          <a:xfrm>
            <a:off x="7622052" y="3572402"/>
            <a:ext cx="386779"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rtlCol="0" anchor="t" anchorCtr="0" compatLnSpc="1">
            <a:prstTxWarp prst="textNoShape">
              <a:avLst/>
            </a:prstTxWarp>
            <a:spAutoFit/>
          </a:bodyPr>
          <a:lstStyle/>
          <a:p>
            <a:pPr algn="ctr" fontAlgn="base">
              <a:spcBef>
                <a:spcPct val="20000"/>
              </a:spcBef>
              <a:spcAft>
                <a:spcPct val="0"/>
              </a:spcAft>
              <a:buClr>
                <a:srgbClr val="82CBDD"/>
              </a:buClr>
            </a:pPr>
            <a:r>
              <a:rPr lang="en-GB" sz="2400" dirty="0">
                <a:solidFill>
                  <a:srgbClr val="000000"/>
                </a:solidFill>
                <a:latin typeface="Myriad Pro Semibold" charset="0"/>
                <a:ea typeface="Myriad Pro Semibold" charset="0"/>
                <a:cs typeface="Myriad Pro Semibold" charset="0"/>
              </a:rPr>
              <a:t>4</a:t>
            </a:r>
          </a:p>
        </p:txBody>
      </p:sp>
      <p:sp>
        <p:nvSpPr>
          <p:cNvPr id="38" name="TextBox 37">
            <a:extLst>
              <a:ext uri="{FF2B5EF4-FFF2-40B4-BE49-F238E27FC236}">
                <a16:creationId xmlns:a16="http://schemas.microsoft.com/office/drawing/2014/main" id="{4B804EA6-412F-4617-BB8B-45B0E4E37DFC}"/>
              </a:ext>
            </a:extLst>
          </p:cNvPr>
          <p:cNvSpPr txBox="1"/>
          <p:nvPr/>
        </p:nvSpPr>
        <p:spPr bwMode="auto">
          <a:xfrm>
            <a:off x="3490343" y="4387906"/>
            <a:ext cx="386779"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rtlCol="0" anchor="t" anchorCtr="0" compatLnSpc="1">
            <a:prstTxWarp prst="textNoShape">
              <a:avLst/>
            </a:prstTxWarp>
            <a:spAutoFit/>
          </a:bodyPr>
          <a:lstStyle/>
          <a:p>
            <a:pPr algn="ctr" fontAlgn="base">
              <a:spcBef>
                <a:spcPct val="20000"/>
              </a:spcBef>
              <a:spcAft>
                <a:spcPct val="0"/>
              </a:spcAft>
              <a:buClr>
                <a:srgbClr val="82CBDD"/>
              </a:buClr>
            </a:pPr>
            <a:r>
              <a:rPr lang="en-GB" sz="2400" dirty="0">
                <a:solidFill>
                  <a:srgbClr val="000000"/>
                </a:solidFill>
                <a:latin typeface="Myriad Pro Semibold" charset="0"/>
                <a:ea typeface="Myriad Pro Semibold" charset="0"/>
                <a:cs typeface="Myriad Pro Semibold" charset="0"/>
              </a:rPr>
              <a:t>5</a:t>
            </a:r>
          </a:p>
        </p:txBody>
      </p:sp>
      <p:sp>
        <p:nvSpPr>
          <p:cNvPr id="39" name="TextBox 38">
            <a:extLst>
              <a:ext uri="{FF2B5EF4-FFF2-40B4-BE49-F238E27FC236}">
                <a16:creationId xmlns:a16="http://schemas.microsoft.com/office/drawing/2014/main" id="{AEEB336C-DBB9-4F93-BAB8-D93D1768A1A8}"/>
              </a:ext>
            </a:extLst>
          </p:cNvPr>
          <p:cNvSpPr txBox="1"/>
          <p:nvPr/>
        </p:nvSpPr>
        <p:spPr bwMode="auto">
          <a:xfrm>
            <a:off x="7418251" y="4979695"/>
            <a:ext cx="386779"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rtlCol="0" anchor="t" anchorCtr="0" compatLnSpc="1">
            <a:prstTxWarp prst="textNoShape">
              <a:avLst/>
            </a:prstTxWarp>
            <a:spAutoFit/>
          </a:bodyPr>
          <a:lstStyle/>
          <a:p>
            <a:pPr algn="ctr" fontAlgn="base">
              <a:spcBef>
                <a:spcPct val="20000"/>
              </a:spcBef>
              <a:spcAft>
                <a:spcPct val="0"/>
              </a:spcAft>
              <a:buClr>
                <a:srgbClr val="82CBDD"/>
              </a:buClr>
            </a:pPr>
            <a:r>
              <a:rPr lang="en-GB" sz="2400" dirty="0">
                <a:solidFill>
                  <a:srgbClr val="000000"/>
                </a:solidFill>
                <a:latin typeface="Myriad Pro Semibold" charset="0"/>
                <a:ea typeface="Myriad Pro Semibold" charset="0"/>
                <a:cs typeface="Myriad Pro Semibold" charset="0"/>
              </a:rPr>
              <a:t>6</a:t>
            </a:r>
          </a:p>
        </p:txBody>
      </p:sp>
      <p:sp>
        <p:nvSpPr>
          <p:cNvPr id="40" name="TextBox 39">
            <a:extLst>
              <a:ext uri="{FF2B5EF4-FFF2-40B4-BE49-F238E27FC236}">
                <a16:creationId xmlns:a16="http://schemas.microsoft.com/office/drawing/2014/main" id="{992EE1D8-E515-4957-810E-A71B0206C3B9}"/>
              </a:ext>
            </a:extLst>
          </p:cNvPr>
          <p:cNvSpPr txBox="1"/>
          <p:nvPr/>
        </p:nvSpPr>
        <p:spPr bwMode="auto">
          <a:xfrm>
            <a:off x="5190297" y="4861411"/>
            <a:ext cx="386779"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rtlCol="0" anchor="t" anchorCtr="0" compatLnSpc="1">
            <a:prstTxWarp prst="textNoShape">
              <a:avLst/>
            </a:prstTxWarp>
            <a:spAutoFit/>
          </a:bodyPr>
          <a:lstStyle/>
          <a:p>
            <a:pPr algn="ctr" fontAlgn="base">
              <a:spcBef>
                <a:spcPct val="20000"/>
              </a:spcBef>
              <a:spcAft>
                <a:spcPct val="0"/>
              </a:spcAft>
              <a:buClr>
                <a:srgbClr val="82CBDD"/>
              </a:buClr>
            </a:pPr>
            <a:r>
              <a:rPr lang="en-GB" sz="2400" dirty="0">
                <a:solidFill>
                  <a:srgbClr val="000000"/>
                </a:solidFill>
                <a:latin typeface="Myriad Pro Semibold" charset="0"/>
                <a:ea typeface="Myriad Pro Semibold" charset="0"/>
                <a:cs typeface="Myriad Pro Semibold" charset="0"/>
              </a:rPr>
              <a:t>7</a:t>
            </a:r>
          </a:p>
        </p:txBody>
      </p:sp>
      <p:sp>
        <p:nvSpPr>
          <p:cNvPr id="41" name="TextBox 40">
            <a:extLst>
              <a:ext uri="{FF2B5EF4-FFF2-40B4-BE49-F238E27FC236}">
                <a16:creationId xmlns:a16="http://schemas.microsoft.com/office/drawing/2014/main" id="{6B75E4C5-3AC5-4E8D-AA03-BFDD2145B0C6}"/>
              </a:ext>
            </a:extLst>
          </p:cNvPr>
          <p:cNvSpPr txBox="1"/>
          <p:nvPr/>
        </p:nvSpPr>
        <p:spPr bwMode="auto">
          <a:xfrm>
            <a:off x="8313062" y="4979694"/>
            <a:ext cx="386779"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rtlCol="0" anchor="t" anchorCtr="0" compatLnSpc="1">
            <a:prstTxWarp prst="textNoShape">
              <a:avLst/>
            </a:prstTxWarp>
            <a:spAutoFit/>
          </a:bodyPr>
          <a:lstStyle/>
          <a:p>
            <a:pPr algn="ctr" fontAlgn="base">
              <a:spcBef>
                <a:spcPct val="20000"/>
              </a:spcBef>
              <a:spcAft>
                <a:spcPct val="0"/>
              </a:spcAft>
              <a:buClr>
                <a:srgbClr val="82CBDD"/>
              </a:buClr>
            </a:pPr>
            <a:r>
              <a:rPr lang="en-GB" sz="2400" dirty="0">
                <a:solidFill>
                  <a:srgbClr val="000000"/>
                </a:solidFill>
                <a:latin typeface="Myriad Pro Semibold" charset="0"/>
                <a:ea typeface="Myriad Pro Semibold" charset="0"/>
                <a:cs typeface="Myriad Pro Semibold" charset="0"/>
              </a:rPr>
              <a:t>8</a:t>
            </a:r>
          </a:p>
        </p:txBody>
      </p:sp>
      <p:sp>
        <p:nvSpPr>
          <p:cNvPr id="42" name="TextBox 41">
            <a:extLst>
              <a:ext uri="{FF2B5EF4-FFF2-40B4-BE49-F238E27FC236}">
                <a16:creationId xmlns:a16="http://schemas.microsoft.com/office/drawing/2014/main" id="{8BCCD703-0FB2-4428-B3FC-0D9FA47233CA}"/>
              </a:ext>
            </a:extLst>
          </p:cNvPr>
          <p:cNvSpPr txBox="1"/>
          <p:nvPr/>
        </p:nvSpPr>
        <p:spPr bwMode="auto">
          <a:xfrm>
            <a:off x="4331805" y="5278740"/>
            <a:ext cx="386779"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rtlCol="0" anchor="t" anchorCtr="0" compatLnSpc="1">
            <a:prstTxWarp prst="textNoShape">
              <a:avLst/>
            </a:prstTxWarp>
            <a:spAutoFit/>
          </a:bodyPr>
          <a:lstStyle/>
          <a:p>
            <a:pPr algn="ctr" fontAlgn="base">
              <a:spcBef>
                <a:spcPct val="20000"/>
              </a:spcBef>
              <a:spcAft>
                <a:spcPct val="0"/>
              </a:spcAft>
              <a:buClr>
                <a:srgbClr val="82CBDD"/>
              </a:buClr>
            </a:pPr>
            <a:r>
              <a:rPr lang="en-GB" sz="2400" dirty="0">
                <a:solidFill>
                  <a:srgbClr val="000000"/>
                </a:solidFill>
                <a:latin typeface="Myriad Pro Semibold" charset="0"/>
                <a:ea typeface="Myriad Pro Semibold" charset="0"/>
                <a:cs typeface="Myriad Pro Semibold" charset="0"/>
              </a:rPr>
              <a:t>9</a:t>
            </a:r>
          </a:p>
        </p:txBody>
      </p:sp>
      <p:sp>
        <p:nvSpPr>
          <p:cNvPr id="43" name="TextBox 42">
            <a:extLst>
              <a:ext uri="{FF2B5EF4-FFF2-40B4-BE49-F238E27FC236}">
                <a16:creationId xmlns:a16="http://schemas.microsoft.com/office/drawing/2014/main" id="{F9B1DA42-5501-4A74-B5D2-C28EFF33F3D5}"/>
              </a:ext>
            </a:extLst>
          </p:cNvPr>
          <p:cNvSpPr txBox="1"/>
          <p:nvPr/>
        </p:nvSpPr>
        <p:spPr bwMode="auto">
          <a:xfrm>
            <a:off x="6680421" y="4688615"/>
            <a:ext cx="522936"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rtlCol="0" anchor="t" anchorCtr="0" compatLnSpc="1">
            <a:prstTxWarp prst="textNoShape">
              <a:avLst/>
            </a:prstTxWarp>
            <a:spAutoFit/>
          </a:bodyPr>
          <a:lstStyle/>
          <a:p>
            <a:pPr algn="ctr" fontAlgn="base">
              <a:spcBef>
                <a:spcPct val="20000"/>
              </a:spcBef>
              <a:spcAft>
                <a:spcPct val="0"/>
              </a:spcAft>
              <a:buClr>
                <a:srgbClr val="82CBDD"/>
              </a:buClr>
            </a:pPr>
            <a:r>
              <a:rPr lang="en-GB" sz="2400" dirty="0">
                <a:solidFill>
                  <a:srgbClr val="000000"/>
                </a:solidFill>
                <a:latin typeface="Myriad Pro Semibold" charset="0"/>
                <a:ea typeface="Myriad Pro Semibold" charset="0"/>
                <a:cs typeface="Myriad Pro Semibold" charset="0"/>
              </a:rPr>
              <a:t>10</a:t>
            </a:r>
          </a:p>
        </p:txBody>
      </p:sp>
    </p:spTree>
    <p:extLst>
      <p:ext uri="{BB962C8B-B14F-4D97-AF65-F5344CB8AC3E}">
        <p14:creationId xmlns:p14="http://schemas.microsoft.com/office/powerpoint/2010/main" val="15108122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fade">
                                      <p:cBhvr>
                                        <p:cTn id="7" dur="500"/>
                                        <p:tgtEl>
                                          <p:spTgt spid="31"/>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2"/>
                                        </p:tgtEl>
                                        <p:attrNameLst>
                                          <p:attrName>style.visibility</p:attrName>
                                        </p:attrNameLst>
                                      </p:cBhvr>
                                      <p:to>
                                        <p:strVal val="visible"/>
                                      </p:to>
                                    </p:set>
                                    <p:animEffect transition="in" filter="fade">
                                      <p:cBhvr>
                                        <p:cTn id="10" dur="500"/>
                                        <p:tgtEl>
                                          <p:spTgt spid="32"/>
                                        </p:tgtEl>
                                      </p:cBhvr>
                                    </p:animEffect>
                                  </p:childTnLst>
                                </p:cTn>
                              </p:par>
                              <p:par>
                                <p:cTn id="11" presetID="10" presetClass="entr" presetSubtype="0" fill="hold" nodeType="with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fade">
                                      <p:cBhvr>
                                        <p:cTn id="13" dur="500"/>
                                        <p:tgtEl>
                                          <p:spTgt spid="4"/>
                                        </p:tgtEl>
                                      </p:cBhvr>
                                    </p:animEffect>
                                  </p:childTnLst>
                                </p:cTn>
                              </p:par>
                            </p:childTnLst>
                          </p:cTn>
                        </p:par>
                      </p:childTnLst>
                    </p:cTn>
                  </p:par>
                  <p:par>
                    <p:cTn id="14" fill="hold">
                      <p:stCondLst>
                        <p:cond delay="indefinite"/>
                      </p:stCondLst>
                      <p:childTnLst>
                        <p:par>
                          <p:cTn id="15" fill="hold">
                            <p:stCondLst>
                              <p:cond delay="0"/>
                            </p:stCondLst>
                            <p:childTnLst>
                              <p:par>
                                <p:cTn id="16" presetID="42" presetClass="path" presetSubtype="0" accel="50000" decel="50000" fill="hold" nodeType="clickEffect">
                                  <p:stCondLst>
                                    <p:cond delay="0"/>
                                  </p:stCondLst>
                                  <p:childTnLst>
                                    <p:animMotion origin="layout" path="M -4.16667E-6 4.81481E-6 L 0.07383 0.21111 " pathEditMode="relative" rAng="0" ptsTypes="AA">
                                      <p:cBhvr>
                                        <p:cTn id="17" dur="1000" fill="hold"/>
                                        <p:tgtEl>
                                          <p:spTgt spid="20"/>
                                        </p:tgtEl>
                                        <p:attrNameLst>
                                          <p:attrName>ppt_x</p:attrName>
                                          <p:attrName>ppt_y</p:attrName>
                                        </p:attrNameLst>
                                      </p:cBhvr>
                                      <p:rCtr x="3789" y="9931"/>
                                    </p:animMotion>
                                  </p:childTnLst>
                                </p:cTn>
                              </p:par>
                            </p:childTnLst>
                          </p:cTn>
                        </p:par>
                      </p:childTnLst>
                    </p:cTn>
                  </p:par>
                  <p:par>
                    <p:cTn id="18" fill="hold">
                      <p:stCondLst>
                        <p:cond delay="indefinite"/>
                      </p:stCondLst>
                      <p:childTnLst>
                        <p:par>
                          <p:cTn id="19" fill="hold">
                            <p:stCondLst>
                              <p:cond delay="0"/>
                            </p:stCondLst>
                            <p:childTnLst>
                              <p:par>
                                <p:cTn id="20" presetID="42" presetClass="path" presetSubtype="0" accel="50000" decel="50000" fill="hold" nodeType="clickEffect">
                                  <p:stCondLst>
                                    <p:cond delay="0"/>
                                  </p:stCondLst>
                                  <p:childTnLst>
                                    <p:animMotion origin="layout" path="M -4.375E-6 4.81481E-6 L 0.33907 0.49884 " pathEditMode="relative" rAng="0" ptsTypes="AA">
                                      <p:cBhvr>
                                        <p:cTn id="21" dur="1000" fill="hold"/>
                                        <p:tgtEl>
                                          <p:spTgt spid="19"/>
                                        </p:tgtEl>
                                        <p:attrNameLst>
                                          <p:attrName>ppt_x</p:attrName>
                                          <p:attrName>ppt_y</p:attrName>
                                        </p:attrNameLst>
                                      </p:cBhvr>
                                      <p:rCtr x="16914" y="24306"/>
                                    </p:animMotion>
                                  </p:childTnLst>
                                </p:cTn>
                              </p:par>
                            </p:childTnLst>
                          </p:cTn>
                        </p:par>
                      </p:childTnLst>
                    </p:cTn>
                  </p:par>
                  <p:par>
                    <p:cTn id="22" fill="hold">
                      <p:stCondLst>
                        <p:cond delay="indefinite"/>
                      </p:stCondLst>
                      <p:childTnLst>
                        <p:par>
                          <p:cTn id="23" fill="hold">
                            <p:stCondLst>
                              <p:cond delay="0"/>
                            </p:stCondLst>
                            <p:childTnLst>
                              <p:par>
                                <p:cTn id="24" presetID="42" presetClass="path" presetSubtype="0" accel="50000" decel="50000" fill="hold" nodeType="clickEffect">
                                  <p:stCondLst>
                                    <p:cond delay="0"/>
                                  </p:stCondLst>
                                  <p:childTnLst>
                                    <p:animMotion origin="layout" path="M 6.25E-7 -1.48148E-6 L 0.06575 0.2412 " pathEditMode="relative" rAng="0" ptsTypes="AA">
                                      <p:cBhvr>
                                        <p:cTn id="25" dur="1000" fill="hold"/>
                                        <p:tgtEl>
                                          <p:spTgt spid="12"/>
                                        </p:tgtEl>
                                        <p:attrNameLst>
                                          <p:attrName>ppt_x</p:attrName>
                                          <p:attrName>ppt_y</p:attrName>
                                        </p:attrNameLst>
                                      </p:cBhvr>
                                      <p:rCtr x="3255" y="11551"/>
                                    </p:animMotion>
                                  </p:childTnLst>
                                </p:cTn>
                              </p:par>
                            </p:childTnLst>
                          </p:cTn>
                        </p:par>
                      </p:childTnLst>
                    </p:cTn>
                  </p:par>
                  <p:par>
                    <p:cTn id="26" fill="hold">
                      <p:stCondLst>
                        <p:cond delay="indefinite"/>
                      </p:stCondLst>
                      <p:childTnLst>
                        <p:par>
                          <p:cTn id="27" fill="hold">
                            <p:stCondLst>
                              <p:cond delay="0"/>
                            </p:stCondLst>
                            <p:childTnLst>
                              <p:par>
                                <p:cTn id="28" presetID="42" presetClass="path" presetSubtype="0" accel="50000" decel="50000" fill="hold" nodeType="clickEffect">
                                  <p:stCondLst>
                                    <p:cond delay="0"/>
                                  </p:stCondLst>
                                  <p:childTnLst>
                                    <p:animMotion origin="layout" path="M 1.66667E-6 2.22222E-6 L 0.22995 0.22061 " pathEditMode="relative" rAng="0" ptsTypes="AA">
                                      <p:cBhvr>
                                        <p:cTn id="29" dur="1000" fill="hold"/>
                                        <p:tgtEl>
                                          <p:spTgt spid="18"/>
                                        </p:tgtEl>
                                        <p:attrNameLst>
                                          <p:attrName>ppt_x</p:attrName>
                                          <p:attrName>ppt_y</p:attrName>
                                        </p:attrNameLst>
                                      </p:cBhvr>
                                      <p:rCtr x="11628" y="11551"/>
                                    </p:animMotion>
                                  </p:childTnLst>
                                </p:cTn>
                              </p:par>
                            </p:childTnLst>
                          </p:cTn>
                        </p:par>
                      </p:childTnLst>
                    </p:cTn>
                  </p:par>
                  <p:par>
                    <p:cTn id="30" fill="hold">
                      <p:stCondLst>
                        <p:cond delay="indefinite"/>
                      </p:stCondLst>
                      <p:childTnLst>
                        <p:par>
                          <p:cTn id="31" fill="hold">
                            <p:stCondLst>
                              <p:cond delay="0"/>
                            </p:stCondLst>
                            <p:childTnLst>
                              <p:par>
                                <p:cTn id="32" presetID="42" presetClass="path" presetSubtype="0" accel="50000" decel="50000" fill="hold" nodeType="clickEffect">
                                  <p:stCondLst>
                                    <p:cond delay="0"/>
                                  </p:stCondLst>
                                  <p:childTnLst>
                                    <p:animMotion origin="layout" path="M 1.45833E-6 -1.11111E-6 L -0.16341 0.33657 " pathEditMode="relative" rAng="0" ptsTypes="AA">
                                      <p:cBhvr>
                                        <p:cTn id="33" dur="1000" fill="hold"/>
                                        <p:tgtEl>
                                          <p:spTgt spid="11"/>
                                        </p:tgtEl>
                                        <p:attrNameLst>
                                          <p:attrName>ppt_x</p:attrName>
                                          <p:attrName>ppt_y</p:attrName>
                                        </p:attrNameLst>
                                      </p:cBhvr>
                                      <p:rCtr x="-8177" y="16551"/>
                                    </p:animMotion>
                                  </p:childTnLst>
                                </p:cTn>
                              </p:par>
                            </p:childTnLst>
                          </p:cTn>
                        </p:par>
                      </p:childTnLst>
                    </p:cTn>
                  </p:par>
                  <p:par>
                    <p:cTn id="34" fill="hold">
                      <p:stCondLst>
                        <p:cond delay="indefinite"/>
                      </p:stCondLst>
                      <p:childTnLst>
                        <p:par>
                          <p:cTn id="35" fill="hold">
                            <p:stCondLst>
                              <p:cond delay="0"/>
                            </p:stCondLst>
                            <p:childTnLst>
                              <p:par>
                                <p:cTn id="36" presetID="42" presetClass="path" presetSubtype="0" accel="50000" decel="50000" fill="hold" nodeType="clickEffect">
                                  <p:stCondLst>
                                    <p:cond delay="0"/>
                                  </p:stCondLst>
                                  <p:childTnLst>
                                    <p:animMotion origin="layout" path="M 2.08333E-6 -1.11111E-6 L 0.11081 0.43565 " pathEditMode="relative" rAng="0" ptsTypes="AA">
                                      <p:cBhvr>
                                        <p:cTn id="37" dur="1000" fill="hold"/>
                                        <p:tgtEl>
                                          <p:spTgt spid="15"/>
                                        </p:tgtEl>
                                        <p:attrNameLst>
                                          <p:attrName>ppt_x</p:attrName>
                                          <p:attrName>ppt_y</p:attrName>
                                        </p:attrNameLst>
                                      </p:cBhvr>
                                      <p:rCtr x="5664" y="21505"/>
                                    </p:animMotion>
                                  </p:childTnLst>
                                </p:cTn>
                              </p:par>
                            </p:childTnLst>
                          </p:cTn>
                        </p:par>
                      </p:childTnLst>
                    </p:cTn>
                  </p:par>
                  <p:par>
                    <p:cTn id="38" fill="hold">
                      <p:stCondLst>
                        <p:cond delay="indefinite"/>
                      </p:stCondLst>
                      <p:childTnLst>
                        <p:par>
                          <p:cTn id="39" fill="hold">
                            <p:stCondLst>
                              <p:cond delay="0"/>
                            </p:stCondLst>
                            <p:childTnLst>
                              <p:par>
                                <p:cTn id="40" presetID="42" presetClass="path" presetSubtype="0" accel="50000" decel="50000" fill="hold" nodeType="clickEffect">
                                  <p:stCondLst>
                                    <p:cond delay="0"/>
                                  </p:stCondLst>
                                  <p:childTnLst>
                                    <p:animMotion origin="layout" path="M -4.79167E-6 2.22222E-6 L -0.13229 0.41551 " pathEditMode="relative" rAng="0" ptsTypes="AA">
                                      <p:cBhvr>
                                        <p:cTn id="41" dur="1000" fill="hold"/>
                                        <p:tgtEl>
                                          <p:spTgt spid="10"/>
                                        </p:tgtEl>
                                        <p:attrNameLst>
                                          <p:attrName>ppt_x</p:attrName>
                                          <p:attrName>ppt_y</p:attrName>
                                        </p:attrNameLst>
                                      </p:cBhvr>
                                      <p:rCtr x="-6523" y="20394"/>
                                    </p:animMotion>
                                  </p:childTnLst>
                                </p:cTn>
                              </p:par>
                            </p:childTnLst>
                          </p:cTn>
                        </p:par>
                      </p:childTnLst>
                    </p:cTn>
                  </p:par>
                  <p:par>
                    <p:cTn id="42" fill="hold">
                      <p:stCondLst>
                        <p:cond delay="indefinite"/>
                      </p:stCondLst>
                      <p:childTnLst>
                        <p:par>
                          <p:cTn id="43" fill="hold">
                            <p:stCondLst>
                              <p:cond delay="0"/>
                            </p:stCondLst>
                            <p:childTnLst>
                              <p:par>
                                <p:cTn id="44" presetID="42" presetClass="path" presetSubtype="0" accel="50000" decel="50000" fill="hold" nodeType="clickEffect">
                                  <p:stCondLst>
                                    <p:cond delay="0"/>
                                  </p:stCondLst>
                                  <p:childTnLst>
                                    <p:animMotion origin="layout" path="M -2.5E-6 -5.20417E-18 L 0.0707 0.43588 " pathEditMode="relative" rAng="0" ptsTypes="AA">
                                      <p:cBhvr>
                                        <p:cTn id="45" dur="1000" fill="hold"/>
                                        <p:tgtEl>
                                          <p:spTgt spid="14"/>
                                        </p:tgtEl>
                                        <p:attrNameLst>
                                          <p:attrName>ppt_x</p:attrName>
                                          <p:attrName>ppt_y</p:attrName>
                                        </p:attrNameLst>
                                      </p:cBhvr>
                                      <p:rCtr x="3424" y="22477"/>
                                    </p:animMotion>
                                  </p:childTnLst>
                                </p:cTn>
                              </p:par>
                            </p:childTnLst>
                          </p:cTn>
                        </p:par>
                      </p:childTnLst>
                    </p:cTn>
                  </p:par>
                  <p:par>
                    <p:cTn id="46" fill="hold">
                      <p:stCondLst>
                        <p:cond delay="indefinite"/>
                      </p:stCondLst>
                      <p:childTnLst>
                        <p:par>
                          <p:cTn id="47" fill="hold">
                            <p:stCondLst>
                              <p:cond delay="0"/>
                            </p:stCondLst>
                            <p:childTnLst>
                              <p:par>
                                <p:cTn id="48" presetID="42" presetClass="path" presetSubtype="0" accel="50000" decel="50000" fill="hold" nodeType="clickEffect">
                                  <p:stCondLst>
                                    <p:cond delay="0"/>
                                  </p:stCondLst>
                                  <p:childTnLst>
                                    <p:animMotion origin="layout" path="M -1.04167E-6 -2.59259E-6 L -0.31198 0.49352 " pathEditMode="relative" rAng="0" ptsTypes="AA">
                                      <p:cBhvr>
                                        <p:cTn id="49" dur="1000" fill="hold"/>
                                        <p:tgtEl>
                                          <p:spTgt spid="9"/>
                                        </p:tgtEl>
                                        <p:attrNameLst>
                                          <p:attrName>ppt_x</p:attrName>
                                          <p:attrName>ppt_y</p:attrName>
                                        </p:attrNameLst>
                                      </p:cBhvr>
                                      <p:rCtr x="-15833" y="24421"/>
                                    </p:animMotion>
                                  </p:childTnLst>
                                </p:cTn>
                              </p:par>
                            </p:childTnLst>
                          </p:cTn>
                        </p:par>
                      </p:childTnLst>
                    </p:cTn>
                  </p:par>
                  <p:par>
                    <p:cTn id="50" fill="hold">
                      <p:stCondLst>
                        <p:cond delay="indefinite"/>
                      </p:stCondLst>
                      <p:childTnLst>
                        <p:par>
                          <p:cTn id="51" fill="hold">
                            <p:stCondLst>
                              <p:cond delay="0"/>
                            </p:stCondLst>
                            <p:childTnLst>
                              <p:par>
                                <p:cTn id="52" presetID="42" presetClass="path" presetSubtype="0" accel="50000" decel="50000" fill="hold" nodeType="clickEffect">
                                  <p:stCondLst>
                                    <p:cond delay="0"/>
                                  </p:stCondLst>
                                  <p:childTnLst>
                                    <p:animMotion origin="layout" path="M -6.25E-7 -2.59259E-6 L -0.16107 0.40949 " pathEditMode="relative" rAng="0" ptsTypes="AA">
                                      <p:cBhvr>
                                        <p:cTn id="53" dur="1000" fill="hold"/>
                                        <p:tgtEl>
                                          <p:spTgt spid="13"/>
                                        </p:tgtEl>
                                        <p:attrNameLst>
                                          <p:attrName>ppt_x</p:attrName>
                                          <p:attrName>ppt_y</p:attrName>
                                        </p:attrNameLst>
                                      </p:cBhvr>
                                      <p:rCtr x="-8138" y="20231"/>
                                    </p:animMotion>
                                  </p:childTnLst>
                                </p:cTn>
                              </p:par>
                            </p:childTnLst>
                          </p:cTn>
                        </p:par>
                      </p:childTnLst>
                    </p:cTn>
                  </p:par>
                  <p:par>
                    <p:cTn id="54" fill="hold">
                      <p:stCondLst>
                        <p:cond delay="indefinite"/>
                      </p:stCondLst>
                      <p:childTnLst>
                        <p:par>
                          <p:cTn id="55" fill="hold">
                            <p:stCondLst>
                              <p:cond delay="0"/>
                            </p:stCondLst>
                            <p:childTnLst>
                              <p:par>
                                <p:cTn id="56" presetID="10" presetClass="entr" presetSubtype="0" fill="hold" grpId="0" nodeType="clickEffect">
                                  <p:stCondLst>
                                    <p:cond delay="0"/>
                                  </p:stCondLst>
                                  <p:childTnLst>
                                    <p:set>
                                      <p:cBhvr>
                                        <p:cTn id="57" dur="1" fill="hold">
                                          <p:stCondLst>
                                            <p:cond delay="0"/>
                                          </p:stCondLst>
                                        </p:cTn>
                                        <p:tgtEl>
                                          <p:spTgt spid="34"/>
                                        </p:tgtEl>
                                        <p:attrNameLst>
                                          <p:attrName>style.visibility</p:attrName>
                                        </p:attrNameLst>
                                      </p:cBhvr>
                                      <p:to>
                                        <p:strVal val="visible"/>
                                      </p:to>
                                    </p:set>
                                    <p:animEffect transition="in" filter="fade">
                                      <p:cBhvr>
                                        <p:cTn id="58" dur="500"/>
                                        <p:tgtEl>
                                          <p:spTgt spid="34"/>
                                        </p:tgtEl>
                                      </p:cBhvr>
                                    </p:animEffect>
                                  </p:childTnLst>
                                </p:cTn>
                              </p:par>
                              <p:par>
                                <p:cTn id="59" presetID="10" presetClass="exit" presetSubtype="0" fill="hold" nodeType="withEffect">
                                  <p:stCondLst>
                                    <p:cond delay="0"/>
                                  </p:stCondLst>
                                  <p:childTnLst>
                                    <p:animEffect transition="out" filter="fade">
                                      <p:cBhvr>
                                        <p:cTn id="60" dur="500"/>
                                        <p:tgtEl>
                                          <p:spTgt spid="20"/>
                                        </p:tgtEl>
                                      </p:cBhvr>
                                    </p:animEffect>
                                    <p:set>
                                      <p:cBhvr>
                                        <p:cTn id="61" dur="1" fill="hold">
                                          <p:stCondLst>
                                            <p:cond delay="499"/>
                                          </p:stCondLst>
                                        </p:cTn>
                                        <p:tgtEl>
                                          <p:spTgt spid="20"/>
                                        </p:tgtEl>
                                        <p:attrNameLst>
                                          <p:attrName>style.visibility</p:attrName>
                                        </p:attrNameLst>
                                      </p:cBhvr>
                                      <p:to>
                                        <p:strVal val="hidden"/>
                                      </p:to>
                                    </p:set>
                                  </p:childTnLst>
                                </p:cTn>
                              </p:par>
                            </p:childTnLst>
                          </p:cTn>
                        </p:par>
                      </p:childTnLst>
                    </p:cTn>
                  </p:par>
                  <p:par>
                    <p:cTn id="62" fill="hold">
                      <p:stCondLst>
                        <p:cond delay="indefinite"/>
                      </p:stCondLst>
                      <p:childTnLst>
                        <p:par>
                          <p:cTn id="63" fill="hold">
                            <p:stCondLst>
                              <p:cond delay="0"/>
                            </p:stCondLst>
                            <p:childTnLst>
                              <p:par>
                                <p:cTn id="64" presetID="10" presetClass="entr" presetSubtype="0" fill="hold" grpId="0" nodeType="clickEffect">
                                  <p:stCondLst>
                                    <p:cond delay="0"/>
                                  </p:stCondLst>
                                  <p:childTnLst>
                                    <p:set>
                                      <p:cBhvr>
                                        <p:cTn id="65" dur="1" fill="hold">
                                          <p:stCondLst>
                                            <p:cond delay="0"/>
                                          </p:stCondLst>
                                        </p:cTn>
                                        <p:tgtEl>
                                          <p:spTgt spid="36"/>
                                        </p:tgtEl>
                                        <p:attrNameLst>
                                          <p:attrName>style.visibility</p:attrName>
                                        </p:attrNameLst>
                                      </p:cBhvr>
                                      <p:to>
                                        <p:strVal val="visible"/>
                                      </p:to>
                                    </p:set>
                                    <p:animEffect transition="in" filter="fade">
                                      <p:cBhvr>
                                        <p:cTn id="66" dur="500"/>
                                        <p:tgtEl>
                                          <p:spTgt spid="36"/>
                                        </p:tgtEl>
                                      </p:cBhvr>
                                    </p:animEffect>
                                  </p:childTnLst>
                                </p:cTn>
                              </p:par>
                              <p:par>
                                <p:cTn id="67" presetID="10" presetClass="exit" presetSubtype="0" fill="hold" nodeType="withEffect">
                                  <p:stCondLst>
                                    <p:cond delay="0"/>
                                  </p:stCondLst>
                                  <p:childTnLst>
                                    <p:animEffect transition="out" filter="fade">
                                      <p:cBhvr>
                                        <p:cTn id="68" dur="500"/>
                                        <p:tgtEl>
                                          <p:spTgt spid="12"/>
                                        </p:tgtEl>
                                      </p:cBhvr>
                                    </p:animEffect>
                                    <p:set>
                                      <p:cBhvr>
                                        <p:cTn id="69" dur="1" fill="hold">
                                          <p:stCondLst>
                                            <p:cond delay="499"/>
                                          </p:stCondLst>
                                        </p:cTn>
                                        <p:tgtEl>
                                          <p:spTgt spid="12"/>
                                        </p:tgtEl>
                                        <p:attrNameLst>
                                          <p:attrName>style.visibility</p:attrName>
                                        </p:attrNameLst>
                                      </p:cBhvr>
                                      <p:to>
                                        <p:strVal val="hidden"/>
                                      </p:to>
                                    </p:set>
                                  </p:childTnLst>
                                </p:cTn>
                              </p:par>
                            </p:childTnLst>
                          </p:cTn>
                        </p:par>
                      </p:childTnLst>
                    </p:cTn>
                  </p:par>
                  <p:par>
                    <p:cTn id="70" fill="hold">
                      <p:stCondLst>
                        <p:cond delay="indefinite"/>
                      </p:stCondLst>
                      <p:childTnLst>
                        <p:par>
                          <p:cTn id="71" fill="hold">
                            <p:stCondLst>
                              <p:cond delay="0"/>
                            </p:stCondLst>
                            <p:childTnLst>
                              <p:par>
                                <p:cTn id="72" presetID="10" presetClass="entr" presetSubtype="0" fill="hold" grpId="0" nodeType="clickEffect">
                                  <p:stCondLst>
                                    <p:cond delay="0"/>
                                  </p:stCondLst>
                                  <p:childTnLst>
                                    <p:set>
                                      <p:cBhvr>
                                        <p:cTn id="73" dur="1" fill="hold">
                                          <p:stCondLst>
                                            <p:cond delay="0"/>
                                          </p:stCondLst>
                                        </p:cTn>
                                        <p:tgtEl>
                                          <p:spTgt spid="38"/>
                                        </p:tgtEl>
                                        <p:attrNameLst>
                                          <p:attrName>style.visibility</p:attrName>
                                        </p:attrNameLst>
                                      </p:cBhvr>
                                      <p:to>
                                        <p:strVal val="visible"/>
                                      </p:to>
                                    </p:set>
                                    <p:animEffect transition="in" filter="fade">
                                      <p:cBhvr>
                                        <p:cTn id="74" dur="500"/>
                                        <p:tgtEl>
                                          <p:spTgt spid="38"/>
                                        </p:tgtEl>
                                      </p:cBhvr>
                                    </p:animEffect>
                                  </p:childTnLst>
                                </p:cTn>
                              </p:par>
                              <p:par>
                                <p:cTn id="75" presetID="10" presetClass="exit" presetSubtype="0" fill="hold" nodeType="withEffect">
                                  <p:stCondLst>
                                    <p:cond delay="0"/>
                                  </p:stCondLst>
                                  <p:childTnLst>
                                    <p:animEffect transition="out" filter="fade">
                                      <p:cBhvr>
                                        <p:cTn id="76" dur="500"/>
                                        <p:tgtEl>
                                          <p:spTgt spid="11"/>
                                        </p:tgtEl>
                                      </p:cBhvr>
                                    </p:animEffect>
                                    <p:set>
                                      <p:cBhvr>
                                        <p:cTn id="77" dur="1" fill="hold">
                                          <p:stCondLst>
                                            <p:cond delay="499"/>
                                          </p:stCondLst>
                                        </p:cTn>
                                        <p:tgtEl>
                                          <p:spTgt spid="11"/>
                                        </p:tgtEl>
                                        <p:attrNameLst>
                                          <p:attrName>style.visibility</p:attrName>
                                        </p:attrNameLst>
                                      </p:cBhvr>
                                      <p:to>
                                        <p:strVal val="hidden"/>
                                      </p:to>
                                    </p:set>
                                  </p:childTnLst>
                                </p:cTn>
                              </p:par>
                            </p:childTnLst>
                          </p:cTn>
                        </p:par>
                      </p:childTnLst>
                    </p:cTn>
                  </p:par>
                  <p:par>
                    <p:cTn id="78" fill="hold">
                      <p:stCondLst>
                        <p:cond delay="indefinite"/>
                      </p:stCondLst>
                      <p:childTnLst>
                        <p:par>
                          <p:cTn id="79" fill="hold">
                            <p:stCondLst>
                              <p:cond delay="0"/>
                            </p:stCondLst>
                            <p:childTnLst>
                              <p:par>
                                <p:cTn id="80" presetID="10" presetClass="entr" presetSubtype="0" fill="hold" grpId="0" nodeType="clickEffect">
                                  <p:stCondLst>
                                    <p:cond delay="0"/>
                                  </p:stCondLst>
                                  <p:childTnLst>
                                    <p:set>
                                      <p:cBhvr>
                                        <p:cTn id="81" dur="1" fill="hold">
                                          <p:stCondLst>
                                            <p:cond delay="0"/>
                                          </p:stCondLst>
                                        </p:cTn>
                                        <p:tgtEl>
                                          <p:spTgt spid="40"/>
                                        </p:tgtEl>
                                        <p:attrNameLst>
                                          <p:attrName>style.visibility</p:attrName>
                                        </p:attrNameLst>
                                      </p:cBhvr>
                                      <p:to>
                                        <p:strVal val="visible"/>
                                      </p:to>
                                    </p:set>
                                    <p:animEffect transition="in" filter="fade">
                                      <p:cBhvr>
                                        <p:cTn id="82" dur="500"/>
                                        <p:tgtEl>
                                          <p:spTgt spid="40"/>
                                        </p:tgtEl>
                                      </p:cBhvr>
                                    </p:animEffect>
                                  </p:childTnLst>
                                </p:cTn>
                              </p:par>
                              <p:par>
                                <p:cTn id="83" presetID="10" presetClass="exit" presetSubtype="0" fill="hold" nodeType="withEffect">
                                  <p:stCondLst>
                                    <p:cond delay="0"/>
                                  </p:stCondLst>
                                  <p:childTnLst>
                                    <p:animEffect transition="out" filter="fade">
                                      <p:cBhvr>
                                        <p:cTn id="84" dur="500"/>
                                        <p:tgtEl>
                                          <p:spTgt spid="10"/>
                                        </p:tgtEl>
                                      </p:cBhvr>
                                    </p:animEffect>
                                    <p:set>
                                      <p:cBhvr>
                                        <p:cTn id="85" dur="1" fill="hold">
                                          <p:stCondLst>
                                            <p:cond delay="499"/>
                                          </p:stCondLst>
                                        </p:cTn>
                                        <p:tgtEl>
                                          <p:spTgt spid="10"/>
                                        </p:tgtEl>
                                        <p:attrNameLst>
                                          <p:attrName>style.visibility</p:attrName>
                                        </p:attrNameLst>
                                      </p:cBhvr>
                                      <p:to>
                                        <p:strVal val="hidden"/>
                                      </p:to>
                                    </p:set>
                                  </p:childTnLst>
                                </p:cTn>
                              </p:par>
                            </p:childTnLst>
                          </p:cTn>
                        </p:par>
                      </p:childTnLst>
                    </p:cTn>
                  </p:par>
                  <p:par>
                    <p:cTn id="86" fill="hold">
                      <p:stCondLst>
                        <p:cond delay="indefinite"/>
                      </p:stCondLst>
                      <p:childTnLst>
                        <p:par>
                          <p:cTn id="87" fill="hold">
                            <p:stCondLst>
                              <p:cond delay="0"/>
                            </p:stCondLst>
                            <p:childTnLst>
                              <p:par>
                                <p:cTn id="88" presetID="10" presetClass="entr" presetSubtype="0" fill="hold" grpId="0" nodeType="clickEffect">
                                  <p:stCondLst>
                                    <p:cond delay="0"/>
                                  </p:stCondLst>
                                  <p:childTnLst>
                                    <p:set>
                                      <p:cBhvr>
                                        <p:cTn id="89" dur="1" fill="hold">
                                          <p:stCondLst>
                                            <p:cond delay="0"/>
                                          </p:stCondLst>
                                        </p:cTn>
                                        <p:tgtEl>
                                          <p:spTgt spid="42"/>
                                        </p:tgtEl>
                                        <p:attrNameLst>
                                          <p:attrName>style.visibility</p:attrName>
                                        </p:attrNameLst>
                                      </p:cBhvr>
                                      <p:to>
                                        <p:strVal val="visible"/>
                                      </p:to>
                                    </p:set>
                                    <p:animEffect transition="in" filter="fade">
                                      <p:cBhvr>
                                        <p:cTn id="90" dur="500"/>
                                        <p:tgtEl>
                                          <p:spTgt spid="42"/>
                                        </p:tgtEl>
                                      </p:cBhvr>
                                    </p:animEffect>
                                  </p:childTnLst>
                                </p:cTn>
                              </p:par>
                              <p:par>
                                <p:cTn id="91" presetID="10" presetClass="exit" presetSubtype="0" fill="hold" nodeType="withEffect">
                                  <p:stCondLst>
                                    <p:cond delay="0"/>
                                  </p:stCondLst>
                                  <p:childTnLst>
                                    <p:animEffect transition="out" filter="fade">
                                      <p:cBhvr>
                                        <p:cTn id="92" dur="500"/>
                                        <p:tgtEl>
                                          <p:spTgt spid="9"/>
                                        </p:tgtEl>
                                      </p:cBhvr>
                                    </p:animEffect>
                                    <p:set>
                                      <p:cBhvr>
                                        <p:cTn id="93" dur="1" fill="hold">
                                          <p:stCondLst>
                                            <p:cond delay="499"/>
                                          </p:stCondLst>
                                        </p:cTn>
                                        <p:tgtEl>
                                          <p:spTgt spid="9"/>
                                        </p:tgtEl>
                                        <p:attrNameLst>
                                          <p:attrName>style.visibility</p:attrName>
                                        </p:attrNameLst>
                                      </p:cBhvr>
                                      <p:to>
                                        <p:strVal val="hidden"/>
                                      </p:to>
                                    </p:set>
                                  </p:childTnLst>
                                </p:cTn>
                              </p:par>
                            </p:childTnLst>
                          </p:cTn>
                        </p:par>
                      </p:childTnLst>
                    </p:cTn>
                  </p:par>
                  <p:par>
                    <p:cTn id="94" fill="hold">
                      <p:stCondLst>
                        <p:cond delay="indefinite"/>
                      </p:stCondLst>
                      <p:childTnLst>
                        <p:par>
                          <p:cTn id="95" fill="hold">
                            <p:stCondLst>
                              <p:cond delay="0"/>
                            </p:stCondLst>
                            <p:childTnLst>
                              <p:par>
                                <p:cTn id="96" presetID="10" presetClass="entr" presetSubtype="0" fill="hold" grpId="0" nodeType="clickEffect">
                                  <p:stCondLst>
                                    <p:cond delay="0"/>
                                  </p:stCondLst>
                                  <p:childTnLst>
                                    <p:set>
                                      <p:cBhvr>
                                        <p:cTn id="97" dur="1" fill="hold">
                                          <p:stCondLst>
                                            <p:cond delay="0"/>
                                          </p:stCondLst>
                                        </p:cTn>
                                        <p:tgtEl>
                                          <p:spTgt spid="35"/>
                                        </p:tgtEl>
                                        <p:attrNameLst>
                                          <p:attrName>style.visibility</p:attrName>
                                        </p:attrNameLst>
                                      </p:cBhvr>
                                      <p:to>
                                        <p:strVal val="visible"/>
                                      </p:to>
                                    </p:set>
                                    <p:animEffect transition="in" filter="fade">
                                      <p:cBhvr>
                                        <p:cTn id="98" dur="500"/>
                                        <p:tgtEl>
                                          <p:spTgt spid="35"/>
                                        </p:tgtEl>
                                      </p:cBhvr>
                                    </p:animEffect>
                                  </p:childTnLst>
                                </p:cTn>
                              </p:par>
                              <p:par>
                                <p:cTn id="99" presetID="10" presetClass="exit" presetSubtype="0" fill="hold" nodeType="withEffect">
                                  <p:stCondLst>
                                    <p:cond delay="0"/>
                                  </p:stCondLst>
                                  <p:childTnLst>
                                    <p:animEffect transition="out" filter="fade">
                                      <p:cBhvr>
                                        <p:cTn id="100" dur="500"/>
                                        <p:tgtEl>
                                          <p:spTgt spid="19"/>
                                        </p:tgtEl>
                                      </p:cBhvr>
                                    </p:animEffect>
                                    <p:set>
                                      <p:cBhvr>
                                        <p:cTn id="101" dur="1" fill="hold">
                                          <p:stCondLst>
                                            <p:cond delay="499"/>
                                          </p:stCondLst>
                                        </p:cTn>
                                        <p:tgtEl>
                                          <p:spTgt spid="19"/>
                                        </p:tgtEl>
                                        <p:attrNameLst>
                                          <p:attrName>style.visibility</p:attrName>
                                        </p:attrNameLst>
                                      </p:cBhvr>
                                      <p:to>
                                        <p:strVal val="hidden"/>
                                      </p:to>
                                    </p:set>
                                  </p:childTnLst>
                                </p:cTn>
                              </p:par>
                            </p:childTnLst>
                          </p:cTn>
                        </p:par>
                      </p:childTnLst>
                    </p:cTn>
                  </p:par>
                  <p:par>
                    <p:cTn id="102" fill="hold">
                      <p:stCondLst>
                        <p:cond delay="indefinite"/>
                      </p:stCondLst>
                      <p:childTnLst>
                        <p:par>
                          <p:cTn id="103" fill="hold">
                            <p:stCondLst>
                              <p:cond delay="0"/>
                            </p:stCondLst>
                            <p:childTnLst>
                              <p:par>
                                <p:cTn id="104" presetID="10" presetClass="entr" presetSubtype="0" fill="hold" grpId="0" nodeType="clickEffect">
                                  <p:stCondLst>
                                    <p:cond delay="0"/>
                                  </p:stCondLst>
                                  <p:childTnLst>
                                    <p:set>
                                      <p:cBhvr>
                                        <p:cTn id="105" dur="1" fill="hold">
                                          <p:stCondLst>
                                            <p:cond delay="0"/>
                                          </p:stCondLst>
                                        </p:cTn>
                                        <p:tgtEl>
                                          <p:spTgt spid="37"/>
                                        </p:tgtEl>
                                        <p:attrNameLst>
                                          <p:attrName>style.visibility</p:attrName>
                                        </p:attrNameLst>
                                      </p:cBhvr>
                                      <p:to>
                                        <p:strVal val="visible"/>
                                      </p:to>
                                    </p:set>
                                    <p:animEffect transition="in" filter="fade">
                                      <p:cBhvr>
                                        <p:cTn id="106" dur="500"/>
                                        <p:tgtEl>
                                          <p:spTgt spid="37"/>
                                        </p:tgtEl>
                                      </p:cBhvr>
                                    </p:animEffect>
                                  </p:childTnLst>
                                </p:cTn>
                              </p:par>
                              <p:par>
                                <p:cTn id="107" presetID="10" presetClass="exit" presetSubtype="0" fill="hold" nodeType="withEffect">
                                  <p:stCondLst>
                                    <p:cond delay="0"/>
                                  </p:stCondLst>
                                  <p:childTnLst>
                                    <p:animEffect transition="out" filter="fade">
                                      <p:cBhvr>
                                        <p:cTn id="108" dur="500"/>
                                        <p:tgtEl>
                                          <p:spTgt spid="18"/>
                                        </p:tgtEl>
                                      </p:cBhvr>
                                    </p:animEffect>
                                    <p:set>
                                      <p:cBhvr>
                                        <p:cTn id="109" dur="1" fill="hold">
                                          <p:stCondLst>
                                            <p:cond delay="499"/>
                                          </p:stCondLst>
                                        </p:cTn>
                                        <p:tgtEl>
                                          <p:spTgt spid="18"/>
                                        </p:tgtEl>
                                        <p:attrNameLst>
                                          <p:attrName>style.visibility</p:attrName>
                                        </p:attrNameLst>
                                      </p:cBhvr>
                                      <p:to>
                                        <p:strVal val="hidden"/>
                                      </p:to>
                                    </p:set>
                                  </p:childTnLst>
                                </p:cTn>
                              </p:par>
                            </p:childTnLst>
                          </p:cTn>
                        </p:par>
                      </p:childTnLst>
                    </p:cTn>
                  </p:par>
                  <p:par>
                    <p:cTn id="110" fill="hold">
                      <p:stCondLst>
                        <p:cond delay="indefinite"/>
                      </p:stCondLst>
                      <p:childTnLst>
                        <p:par>
                          <p:cTn id="111" fill="hold">
                            <p:stCondLst>
                              <p:cond delay="0"/>
                            </p:stCondLst>
                            <p:childTnLst>
                              <p:par>
                                <p:cTn id="112" presetID="10" presetClass="entr" presetSubtype="0" fill="hold" grpId="0" nodeType="clickEffect">
                                  <p:stCondLst>
                                    <p:cond delay="0"/>
                                  </p:stCondLst>
                                  <p:childTnLst>
                                    <p:set>
                                      <p:cBhvr>
                                        <p:cTn id="113" dur="1" fill="hold">
                                          <p:stCondLst>
                                            <p:cond delay="0"/>
                                          </p:stCondLst>
                                        </p:cTn>
                                        <p:tgtEl>
                                          <p:spTgt spid="39"/>
                                        </p:tgtEl>
                                        <p:attrNameLst>
                                          <p:attrName>style.visibility</p:attrName>
                                        </p:attrNameLst>
                                      </p:cBhvr>
                                      <p:to>
                                        <p:strVal val="visible"/>
                                      </p:to>
                                    </p:set>
                                    <p:animEffect transition="in" filter="fade">
                                      <p:cBhvr>
                                        <p:cTn id="114" dur="500"/>
                                        <p:tgtEl>
                                          <p:spTgt spid="39"/>
                                        </p:tgtEl>
                                      </p:cBhvr>
                                    </p:animEffect>
                                  </p:childTnLst>
                                </p:cTn>
                              </p:par>
                              <p:par>
                                <p:cTn id="115" presetID="10" presetClass="exit" presetSubtype="0" fill="hold" nodeType="withEffect">
                                  <p:stCondLst>
                                    <p:cond delay="0"/>
                                  </p:stCondLst>
                                  <p:childTnLst>
                                    <p:animEffect transition="out" filter="fade">
                                      <p:cBhvr>
                                        <p:cTn id="116" dur="500"/>
                                        <p:tgtEl>
                                          <p:spTgt spid="15"/>
                                        </p:tgtEl>
                                      </p:cBhvr>
                                    </p:animEffect>
                                    <p:set>
                                      <p:cBhvr>
                                        <p:cTn id="117" dur="1" fill="hold">
                                          <p:stCondLst>
                                            <p:cond delay="499"/>
                                          </p:stCondLst>
                                        </p:cTn>
                                        <p:tgtEl>
                                          <p:spTgt spid="15"/>
                                        </p:tgtEl>
                                        <p:attrNameLst>
                                          <p:attrName>style.visibility</p:attrName>
                                        </p:attrNameLst>
                                      </p:cBhvr>
                                      <p:to>
                                        <p:strVal val="hidden"/>
                                      </p:to>
                                    </p:set>
                                  </p:childTnLst>
                                </p:cTn>
                              </p:par>
                            </p:childTnLst>
                          </p:cTn>
                        </p:par>
                      </p:childTnLst>
                    </p:cTn>
                  </p:par>
                  <p:par>
                    <p:cTn id="118" fill="hold">
                      <p:stCondLst>
                        <p:cond delay="indefinite"/>
                      </p:stCondLst>
                      <p:childTnLst>
                        <p:par>
                          <p:cTn id="119" fill="hold">
                            <p:stCondLst>
                              <p:cond delay="0"/>
                            </p:stCondLst>
                            <p:childTnLst>
                              <p:par>
                                <p:cTn id="120" presetID="10" presetClass="entr" presetSubtype="0" fill="hold" grpId="0" nodeType="clickEffect">
                                  <p:stCondLst>
                                    <p:cond delay="0"/>
                                  </p:stCondLst>
                                  <p:childTnLst>
                                    <p:set>
                                      <p:cBhvr>
                                        <p:cTn id="121" dur="1" fill="hold">
                                          <p:stCondLst>
                                            <p:cond delay="0"/>
                                          </p:stCondLst>
                                        </p:cTn>
                                        <p:tgtEl>
                                          <p:spTgt spid="41"/>
                                        </p:tgtEl>
                                        <p:attrNameLst>
                                          <p:attrName>style.visibility</p:attrName>
                                        </p:attrNameLst>
                                      </p:cBhvr>
                                      <p:to>
                                        <p:strVal val="visible"/>
                                      </p:to>
                                    </p:set>
                                    <p:animEffect transition="in" filter="fade">
                                      <p:cBhvr>
                                        <p:cTn id="122" dur="500"/>
                                        <p:tgtEl>
                                          <p:spTgt spid="41"/>
                                        </p:tgtEl>
                                      </p:cBhvr>
                                    </p:animEffect>
                                  </p:childTnLst>
                                </p:cTn>
                              </p:par>
                              <p:par>
                                <p:cTn id="123" presetID="10" presetClass="exit" presetSubtype="0" fill="hold" nodeType="withEffect">
                                  <p:stCondLst>
                                    <p:cond delay="0"/>
                                  </p:stCondLst>
                                  <p:childTnLst>
                                    <p:animEffect transition="out" filter="fade">
                                      <p:cBhvr>
                                        <p:cTn id="124" dur="500"/>
                                        <p:tgtEl>
                                          <p:spTgt spid="14"/>
                                        </p:tgtEl>
                                      </p:cBhvr>
                                    </p:animEffect>
                                    <p:set>
                                      <p:cBhvr>
                                        <p:cTn id="125" dur="1" fill="hold">
                                          <p:stCondLst>
                                            <p:cond delay="499"/>
                                          </p:stCondLst>
                                        </p:cTn>
                                        <p:tgtEl>
                                          <p:spTgt spid="14"/>
                                        </p:tgtEl>
                                        <p:attrNameLst>
                                          <p:attrName>style.visibility</p:attrName>
                                        </p:attrNameLst>
                                      </p:cBhvr>
                                      <p:to>
                                        <p:strVal val="hidden"/>
                                      </p:to>
                                    </p:set>
                                  </p:childTnLst>
                                </p:cTn>
                              </p:par>
                            </p:childTnLst>
                          </p:cTn>
                        </p:par>
                      </p:childTnLst>
                    </p:cTn>
                  </p:par>
                  <p:par>
                    <p:cTn id="126" fill="hold">
                      <p:stCondLst>
                        <p:cond delay="indefinite"/>
                      </p:stCondLst>
                      <p:childTnLst>
                        <p:par>
                          <p:cTn id="127" fill="hold">
                            <p:stCondLst>
                              <p:cond delay="0"/>
                            </p:stCondLst>
                            <p:childTnLst>
                              <p:par>
                                <p:cTn id="128" presetID="10" presetClass="entr" presetSubtype="0" fill="hold" grpId="0" nodeType="clickEffect">
                                  <p:stCondLst>
                                    <p:cond delay="0"/>
                                  </p:stCondLst>
                                  <p:childTnLst>
                                    <p:set>
                                      <p:cBhvr>
                                        <p:cTn id="129" dur="1" fill="hold">
                                          <p:stCondLst>
                                            <p:cond delay="0"/>
                                          </p:stCondLst>
                                        </p:cTn>
                                        <p:tgtEl>
                                          <p:spTgt spid="43"/>
                                        </p:tgtEl>
                                        <p:attrNameLst>
                                          <p:attrName>style.visibility</p:attrName>
                                        </p:attrNameLst>
                                      </p:cBhvr>
                                      <p:to>
                                        <p:strVal val="visible"/>
                                      </p:to>
                                    </p:set>
                                    <p:animEffect transition="in" filter="fade">
                                      <p:cBhvr>
                                        <p:cTn id="130" dur="500"/>
                                        <p:tgtEl>
                                          <p:spTgt spid="43"/>
                                        </p:tgtEl>
                                      </p:cBhvr>
                                    </p:animEffect>
                                  </p:childTnLst>
                                </p:cTn>
                              </p:par>
                              <p:par>
                                <p:cTn id="131" presetID="10" presetClass="exit" presetSubtype="0" fill="hold" nodeType="withEffect">
                                  <p:stCondLst>
                                    <p:cond delay="0"/>
                                  </p:stCondLst>
                                  <p:childTnLst>
                                    <p:animEffect transition="out" filter="fade">
                                      <p:cBhvr>
                                        <p:cTn id="132" dur="500"/>
                                        <p:tgtEl>
                                          <p:spTgt spid="13"/>
                                        </p:tgtEl>
                                      </p:cBhvr>
                                    </p:animEffect>
                                    <p:set>
                                      <p:cBhvr>
                                        <p:cTn id="133" dur="1" fill="hold">
                                          <p:stCondLst>
                                            <p:cond delay="499"/>
                                          </p:stCondLst>
                                        </p:cTn>
                                        <p:tgtEl>
                                          <p:spTgt spid="13"/>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p:bldP spid="32" grpId="0"/>
      <p:bldP spid="34" grpId="0"/>
      <p:bldP spid="35" grpId="0"/>
      <p:bldP spid="36" grpId="0"/>
      <p:bldP spid="37" grpId="0"/>
      <p:bldP spid="38" grpId="0"/>
      <p:bldP spid="39" grpId="0"/>
      <p:bldP spid="40" grpId="0"/>
      <p:bldP spid="41" grpId="0"/>
      <p:bldP spid="42" grpId="0"/>
      <p:bldP spid="43" grpId="0"/>
    </p:bld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a:xfrm>
            <a:off x="1524001" y="0"/>
            <a:ext cx="9144000" cy="630000"/>
          </a:xfrm>
        </p:spPr>
        <p:txBody>
          <a:bodyPr/>
          <a:lstStyle/>
          <a:p>
            <a:r>
              <a:rPr lang="en-GB" dirty="0"/>
              <a:t>1.4 Composition: 6–10 – step 3:4</a:t>
            </a:r>
          </a:p>
        </p:txBody>
      </p:sp>
      <p:grpSp>
        <p:nvGrpSpPr>
          <p:cNvPr id="8" name="Group 7">
            <a:extLst>
              <a:ext uri="{FF2B5EF4-FFF2-40B4-BE49-F238E27FC236}">
                <a16:creationId xmlns:a16="http://schemas.microsoft.com/office/drawing/2014/main" id="{8403A4FB-0108-4388-BE71-E7CC4077F1AA}"/>
              </a:ext>
            </a:extLst>
          </p:cNvPr>
          <p:cNvGrpSpPr/>
          <p:nvPr/>
        </p:nvGrpSpPr>
        <p:grpSpPr>
          <a:xfrm>
            <a:off x="5591945" y="1892726"/>
            <a:ext cx="1274545" cy="2976435"/>
            <a:chOff x="4067944" y="1892725"/>
            <a:chExt cx="1274545" cy="2976435"/>
          </a:xfrm>
        </p:grpSpPr>
        <p:pic>
          <p:nvPicPr>
            <p:cNvPr id="5" name="Picture 4">
              <a:extLst>
                <a:ext uri="{FF2B5EF4-FFF2-40B4-BE49-F238E27FC236}">
                  <a16:creationId xmlns:a16="http://schemas.microsoft.com/office/drawing/2014/main" id="{4E514045-BED5-4C43-82F4-70640918B584}"/>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a:stretch/>
          </p:blipFill>
          <p:spPr>
            <a:xfrm>
              <a:off x="4067944" y="1892725"/>
              <a:ext cx="1274545" cy="2976435"/>
            </a:xfrm>
            <a:prstGeom prst="rect">
              <a:avLst/>
            </a:prstGeom>
          </p:spPr>
        </p:pic>
        <p:sp>
          <p:nvSpPr>
            <p:cNvPr id="6" name="Rectangle 5">
              <a:extLst>
                <a:ext uri="{FF2B5EF4-FFF2-40B4-BE49-F238E27FC236}">
                  <a16:creationId xmlns:a16="http://schemas.microsoft.com/office/drawing/2014/main" id="{92BE79AB-FEC9-4A89-B0F6-30DB52E964EA}"/>
                </a:ext>
              </a:extLst>
            </p:cNvPr>
            <p:cNvSpPr/>
            <p:nvPr/>
          </p:nvSpPr>
          <p:spPr bwMode="auto">
            <a:xfrm>
              <a:off x="4121977" y="4246911"/>
              <a:ext cx="468000" cy="504056"/>
            </a:xfrm>
            <a:prstGeom prst="rect">
              <a:avLst/>
            </a:prstGeom>
            <a:solidFill>
              <a:schemeClr val="bg1"/>
            </a:solidFill>
            <a:ln>
              <a:noFill/>
            </a:ln>
            <a:effectLst/>
          </p:spPr>
          <p:txBody>
            <a:bodyPr vert="horz" wrap="square" lIns="91440" tIns="45720" rIns="91440" bIns="45720" numCol="1" rtlCol="0" anchor="t" anchorCtr="0" compatLnSpc="1">
              <a:prstTxWarp prst="textNoShape">
                <a:avLst/>
              </a:prstTxWarp>
            </a:bodyPr>
            <a:lstStyle/>
            <a:p>
              <a:pPr marL="742950" indent="-285750" fontAlgn="base">
                <a:spcBef>
                  <a:spcPct val="20000"/>
                </a:spcBef>
                <a:spcAft>
                  <a:spcPct val="0"/>
                </a:spcAft>
                <a:buClr>
                  <a:srgbClr val="00628C"/>
                </a:buClr>
                <a:buFont typeface="Arial" charset="0"/>
                <a:buChar char="●"/>
              </a:pPr>
              <a:endParaRPr lang="en-GB" sz="2800">
                <a:solidFill>
                  <a:srgbClr val="000000"/>
                </a:solidFill>
                <a:latin typeface="Arial" charset="0"/>
              </a:endParaRPr>
            </a:p>
          </p:txBody>
        </p:sp>
      </p:grpSp>
      <p:pic>
        <p:nvPicPr>
          <p:cNvPr id="33" name="Picture 32">
            <a:extLst>
              <a:ext uri="{FF2B5EF4-FFF2-40B4-BE49-F238E27FC236}">
                <a16:creationId xmlns:a16="http://schemas.microsoft.com/office/drawing/2014/main" id="{A8F3CE2E-E919-4E39-AA94-A292B0B70F83}"/>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a:stretch/>
        </p:blipFill>
        <p:spPr>
          <a:xfrm>
            <a:off x="6231027" y="4221088"/>
            <a:ext cx="504056" cy="504056"/>
          </a:xfrm>
          <a:prstGeom prst="rect">
            <a:avLst/>
          </a:prstGeom>
        </p:spPr>
      </p:pic>
      <p:sp>
        <p:nvSpPr>
          <p:cNvPr id="45" name="TextBox 44">
            <a:extLst>
              <a:ext uri="{FF2B5EF4-FFF2-40B4-BE49-F238E27FC236}">
                <a16:creationId xmlns:a16="http://schemas.microsoft.com/office/drawing/2014/main" id="{C2A552BB-3323-401E-8EA1-C1AC3A0A4C56}"/>
              </a:ext>
            </a:extLst>
          </p:cNvPr>
          <p:cNvSpPr txBox="1"/>
          <p:nvPr/>
        </p:nvSpPr>
        <p:spPr bwMode="auto">
          <a:xfrm>
            <a:off x="5970001" y="4894984"/>
            <a:ext cx="386779"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rtlCol="0" anchor="t" anchorCtr="0" compatLnSpc="1">
            <a:prstTxWarp prst="textNoShape">
              <a:avLst/>
            </a:prstTxWarp>
            <a:spAutoFit/>
          </a:bodyPr>
          <a:lstStyle/>
          <a:p>
            <a:pPr algn="ctr" fontAlgn="base">
              <a:spcBef>
                <a:spcPct val="20000"/>
              </a:spcBef>
              <a:spcAft>
                <a:spcPct val="0"/>
              </a:spcAft>
              <a:buClr>
                <a:srgbClr val="82CBDD"/>
              </a:buClr>
            </a:pPr>
            <a:r>
              <a:rPr lang="en-GB" sz="2400" dirty="0">
                <a:solidFill>
                  <a:srgbClr val="000000"/>
                </a:solidFill>
                <a:latin typeface="Myriad Pro Semibold" charset="0"/>
                <a:ea typeface="Myriad Pro Semibold" charset="0"/>
                <a:cs typeface="Myriad Pro Semibold" charset="0"/>
              </a:rPr>
              <a:t>1</a:t>
            </a:r>
          </a:p>
        </p:txBody>
      </p:sp>
      <p:sp>
        <p:nvSpPr>
          <p:cNvPr id="46" name="TextBox 45">
            <a:extLst>
              <a:ext uri="{FF2B5EF4-FFF2-40B4-BE49-F238E27FC236}">
                <a16:creationId xmlns:a16="http://schemas.microsoft.com/office/drawing/2014/main" id="{EDE9FA7A-CE40-4F21-ACC1-3B3AF1E5B1B8}"/>
              </a:ext>
            </a:extLst>
          </p:cNvPr>
          <p:cNvSpPr txBox="1"/>
          <p:nvPr/>
        </p:nvSpPr>
        <p:spPr bwMode="auto">
          <a:xfrm>
            <a:off x="5970001" y="4896001"/>
            <a:ext cx="386779" cy="461665"/>
          </a:xfrm>
          <a:prstGeom prst="rect">
            <a:avLst/>
          </a:prstGeom>
          <a:solidFill>
            <a:schemeClr val="bg1"/>
          </a:solidFill>
          <a:ln>
            <a:noFill/>
          </a:ln>
          <a:extLst>
            <a:ext uri="{FAA26D3D-D897-4be2-8F04-BA451C77F1D7}">
              <ma14:placeholderFlag xmlns:ma14="http://schemas.microsoft.com/office/mac/drawingml/2011/main" xmlns="" val="1"/>
            </a:ext>
          </a:extLst>
        </p:spPr>
        <p:txBody>
          <a:bodyPr vert="horz" wrap="square" lIns="91440" tIns="45720" rIns="91440" bIns="45720" numCol="1" rtlCol="0" anchor="t" anchorCtr="0" compatLnSpc="1">
            <a:prstTxWarp prst="textNoShape">
              <a:avLst/>
            </a:prstTxWarp>
            <a:spAutoFit/>
          </a:bodyPr>
          <a:lstStyle/>
          <a:p>
            <a:pPr algn="ctr" fontAlgn="base">
              <a:spcBef>
                <a:spcPct val="20000"/>
              </a:spcBef>
              <a:spcAft>
                <a:spcPct val="0"/>
              </a:spcAft>
              <a:buClr>
                <a:srgbClr val="82CBDD"/>
              </a:buClr>
            </a:pPr>
            <a:r>
              <a:rPr lang="en-GB" sz="2400" dirty="0">
                <a:solidFill>
                  <a:srgbClr val="000000"/>
                </a:solidFill>
                <a:latin typeface="Myriad Pro Semibold" charset="0"/>
                <a:ea typeface="Myriad Pro Semibold" charset="0"/>
                <a:cs typeface="Myriad Pro Semibold" charset="0"/>
              </a:rPr>
              <a:t>2</a:t>
            </a:r>
          </a:p>
        </p:txBody>
      </p:sp>
      <p:pic>
        <p:nvPicPr>
          <p:cNvPr id="47" name="Picture 46">
            <a:extLst>
              <a:ext uri="{FF2B5EF4-FFF2-40B4-BE49-F238E27FC236}">
                <a16:creationId xmlns:a16="http://schemas.microsoft.com/office/drawing/2014/main" id="{DF6823FF-C8CA-4125-9E10-CE04EE7F5D6F}"/>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a:stretch/>
        </p:blipFill>
        <p:spPr>
          <a:xfrm>
            <a:off x="5645977" y="3654000"/>
            <a:ext cx="468000" cy="504056"/>
          </a:xfrm>
          <a:prstGeom prst="rect">
            <a:avLst/>
          </a:prstGeom>
        </p:spPr>
      </p:pic>
      <p:sp>
        <p:nvSpPr>
          <p:cNvPr id="48" name="TextBox 47">
            <a:extLst>
              <a:ext uri="{FF2B5EF4-FFF2-40B4-BE49-F238E27FC236}">
                <a16:creationId xmlns:a16="http://schemas.microsoft.com/office/drawing/2014/main" id="{E6FB15AC-99B0-4DA8-B9A2-3AE5D4F1B59A}"/>
              </a:ext>
            </a:extLst>
          </p:cNvPr>
          <p:cNvSpPr txBox="1"/>
          <p:nvPr/>
        </p:nvSpPr>
        <p:spPr bwMode="auto">
          <a:xfrm>
            <a:off x="5951985" y="4911552"/>
            <a:ext cx="386779" cy="461665"/>
          </a:xfrm>
          <a:prstGeom prst="rect">
            <a:avLst/>
          </a:prstGeom>
          <a:solidFill>
            <a:schemeClr val="bg1"/>
          </a:solidFill>
          <a:ln>
            <a:noFill/>
          </a:ln>
          <a:extLst>
            <a:ext uri="{FAA26D3D-D897-4be2-8F04-BA451C77F1D7}">
              <ma14:placeholderFlag xmlns:ma14="http://schemas.microsoft.com/office/mac/drawingml/2011/main" xmlns="" val="1"/>
            </a:ext>
          </a:extLst>
        </p:spPr>
        <p:txBody>
          <a:bodyPr vert="horz" wrap="square" lIns="91440" tIns="45720" rIns="91440" bIns="45720" numCol="1" rtlCol="0" anchor="t" anchorCtr="0" compatLnSpc="1">
            <a:prstTxWarp prst="textNoShape">
              <a:avLst/>
            </a:prstTxWarp>
            <a:spAutoFit/>
          </a:bodyPr>
          <a:lstStyle/>
          <a:p>
            <a:pPr algn="ctr" fontAlgn="base">
              <a:spcBef>
                <a:spcPct val="20000"/>
              </a:spcBef>
              <a:spcAft>
                <a:spcPct val="0"/>
              </a:spcAft>
              <a:buClr>
                <a:srgbClr val="82CBDD"/>
              </a:buClr>
            </a:pPr>
            <a:r>
              <a:rPr lang="en-GB" sz="2400" dirty="0">
                <a:solidFill>
                  <a:srgbClr val="000000"/>
                </a:solidFill>
                <a:latin typeface="Myriad Pro Semibold" charset="0"/>
                <a:ea typeface="Myriad Pro Semibold" charset="0"/>
                <a:cs typeface="Myriad Pro Semibold" charset="0"/>
              </a:rPr>
              <a:t>3</a:t>
            </a:r>
          </a:p>
        </p:txBody>
      </p:sp>
      <p:pic>
        <p:nvPicPr>
          <p:cNvPr id="49" name="Picture 48">
            <a:extLst>
              <a:ext uri="{FF2B5EF4-FFF2-40B4-BE49-F238E27FC236}">
                <a16:creationId xmlns:a16="http://schemas.microsoft.com/office/drawing/2014/main" id="{73FAE59C-96DF-42CA-8B7D-D29EFF619563}"/>
              </a:ext>
            </a:extLst>
          </p:cNvPr>
          <p:cNvPicPr>
            <a:picLocks noChangeAspect="1"/>
          </p:cNvPicPr>
          <p:nvPr/>
        </p:nvPicPr>
        <p:blipFill rotWithShape="1">
          <a:blip r:embed="rId6" cstate="print">
            <a:extLst>
              <a:ext uri="{28A0092B-C50C-407E-A947-70E740481C1C}">
                <a14:useLocalDpi xmlns:a14="http://schemas.microsoft.com/office/drawing/2010/main" val="0"/>
              </a:ext>
            </a:extLst>
          </a:blip>
          <a:srcRect/>
          <a:stretch/>
        </p:blipFill>
        <p:spPr>
          <a:xfrm>
            <a:off x="6204011" y="3654000"/>
            <a:ext cx="504056" cy="504056"/>
          </a:xfrm>
          <a:prstGeom prst="rect">
            <a:avLst/>
          </a:prstGeom>
        </p:spPr>
      </p:pic>
      <p:sp>
        <p:nvSpPr>
          <p:cNvPr id="50" name="TextBox 49">
            <a:extLst>
              <a:ext uri="{FF2B5EF4-FFF2-40B4-BE49-F238E27FC236}">
                <a16:creationId xmlns:a16="http://schemas.microsoft.com/office/drawing/2014/main" id="{7D7C7085-41A4-4D3F-BEA1-DA0348A8650F}"/>
              </a:ext>
            </a:extLst>
          </p:cNvPr>
          <p:cNvSpPr txBox="1"/>
          <p:nvPr/>
        </p:nvSpPr>
        <p:spPr bwMode="auto">
          <a:xfrm>
            <a:off x="5951985" y="4941169"/>
            <a:ext cx="386779" cy="461665"/>
          </a:xfrm>
          <a:prstGeom prst="rect">
            <a:avLst/>
          </a:prstGeom>
          <a:solidFill>
            <a:schemeClr val="bg1"/>
          </a:solidFill>
          <a:ln>
            <a:noFill/>
          </a:ln>
          <a:extLst>
            <a:ext uri="{FAA26D3D-D897-4be2-8F04-BA451C77F1D7}">
              <ma14:placeholderFlag xmlns:ma14="http://schemas.microsoft.com/office/mac/drawingml/2011/main" xmlns="" val="1"/>
            </a:ext>
          </a:extLst>
        </p:spPr>
        <p:txBody>
          <a:bodyPr vert="horz" wrap="square" lIns="91440" tIns="45720" rIns="91440" bIns="45720" numCol="1" rtlCol="0" anchor="t" anchorCtr="0" compatLnSpc="1">
            <a:prstTxWarp prst="textNoShape">
              <a:avLst/>
            </a:prstTxWarp>
            <a:spAutoFit/>
          </a:bodyPr>
          <a:lstStyle/>
          <a:p>
            <a:pPr algn="ctr" fontAlgn="base">
              <a:spcBef>
                <a:spcPct val="20000"/>
              </a:spcBef>
              <a:spcAft>
                <a:spcPct val="0"/>
              </a:spcAft>
              <a:buClr>
                <a:srgbClr val="82CBDD"/>
              </a:buClr>
            </a:pPr>
            <a:r>
              <a:rPr lang="en-GB" sz="2400" dirty="0">
                <a:solidFill>
                  <a:srgbClr val="000000"/>
                </a:solidFill>
                <a:latin typeface="Myriad Pro Semibold" charset="0"/>
                <a:ea typeface="Myriad Pro Semibold" charset="0"/>
                <a:cs typeface="Myriad Pro Semibold" charset="0"/>
              </a:rPr>
              <a:t>4</a:t>
            </a:r>
          </a:p>
        </p:txBody>
      </p:sp>
      <p:pic>
        <p:nvPicPr>
          <p:cNvPr id="51" name="Picture 50">
            <a:extLst>
              <a:ext uri="{FF2B5EF4-FFF2-40B4-BE49-F238E27FC236}">
                <a16:creationId xmlns:a16="http://schemas.microsoft.com/office/drawing/2014/main" id="{38C8A25F-98D6-46E0-B636-F8BF93CD9DF0}"/>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a:stretch/>
        </p:blipFill>
        <p:spPr>
          <a:xfrm>
            <a:off x="5645977" y="3077936"/>
            <a:ext cx="468000" cy="504056"/>
          </a:xfrm>
          <a:prstGeom prst="rect">
            <a:avLst/>
          </a:prstGeom>
        </p:spPr>
      </p:pic>
      <p:sp>
        <p:nvSpPr>
          <p:cNvPr id="52" name="TextBox 51">
            <a:extLst>
              <a:ext uri="{FF2B5EF4-FFF2-40B4-BE49-F238E27FC236}">
                <a16:creationId xmlns:a16="http://schemas.microsoft.com/office/drawing/2014/main" id="{B6CE437C-08EE-461E-9925-07B894FECD06}"/>
              </a:ext>
            </a:extLst>
          </p:cNvPr>
          <p:cNvSpPr txBox="1"/>
          <p:nvPr/>
        </p:nvSpPr>
        <p:spPr bwMode="auto">
          <a:xfrm>
            <a:off x="5951985" y="4941169"/>
            <a:ext cx="386779" cy="461665"/>
          </a:xfrm>
          <a:prstGeom prst="rect">
            <a:avLst/>
          </a:prstGeom>
          <a:solidFill>
            <a:schemeClr val="bg1"/>
          </a:solidFill>
          <a:ln>
            <a:noFill/>
          </a:ln>
          <a:extLst>
            <a:ext uri="{FAA26D3D-D897-4be2-8F04-BA451C77F1D7}">
              <ma14:placeholderFlag xmlns:ma14="http://schemas.microsoft.com/office/mac/drawingml/2011/main" xmlns="" val="1"/>
            </a:ext>
          </a:extLst>
        </p:spPr>
        <p:txBody>
          <a:bodyPr vert="horz" wrap="square" lIns="91440" tIns="45720" rIns="91440" bIns="45720" numCol="1" rtlCol="0" anchor="t" anchorCtr="0" compatLnSpc="1">
            <a:prstTxWarp prst="textNoShape">
              <a:avLst/>
            </a:prstTxWarp>
            <a:spAutoFit/>
          </a:bodyPr>
          <a:lstStyle/>
          <a:p>
            <a:pPr algn="ctr" fontAlgn="base">
              <a:spcBef>
                <a:spcPct val="20000"/>
              </a:spcBef>
              <a:spcAft>
                <a:spcPct val="0"/>
              </a:spcAft>
              <a:buClr>
                <a:srgbClr val="82CBDD"/>
              </a:buClr>
            </a:pPr>
            <a:r>
              <a:rPr lang="en-GB" sz="2400" dirty="0">
                <a:solidFill>
                  <a:srgbClr val="000000"/>
                </a:solidFill>
                <a:latin typeface="Myriad Pro Semibold" charset="0"/>
                <a:ea typeface="Myriad Pro Semibold" charset="0"/>
                <a:cs typeface="Myriad Pro Semibold" charset="0"/>
              </a:rPr>
              <a:t>5</a:t>
            </a:r>
          </a:p>
        </p:txBody>
      </p:sp>
      <p:pic>
        <p:nvPicPr>
          <p:cNvPr id="53" name="Picture 52">
            <a:extLst>
              <a:ext uri="{FF2B5EF4-FFF2-40B4-BE49-F238E27FC236}">
                <a16:creationId xmlns:a16="http://schemas.microsoft.com/office/drawing/2014/main" id="{CB480AC4-33F1-43DB-BAF9-3FE462EF6789}"/>
              </a:ext>
            </a:extLst>
          </p:cNvPr>
          <p:cNvPicPr>
            <a:picLocks noChangeAspect="1"/>
          </p:cNvPicPr>
          <p:nvPr/>
        </p:nvPicPr>
        <p:blipFill rotWithShape="1">
          <a:blip r:embed="rId6" cstate="print">
            <a:extLst>
              <a:ext uri="{28A0092B-C50C-407E-A947-70E740481C1C}">
                <a14:useLocalDpi xmlns:a14="http://schemas.microsoft.com/office/drawing/2010/main" val="0"/>
              </a:ext>
            </a:extLst>
          </a:blip>
          <a:srcRect/>
          <a:stretch/>
        </p:blipFill>
        <p:spPr>
          <a:xfrm>
            <a:off x="6204010" y="3077936"/>
            <a:ext cx="504056" cy="504056"/>
          </a:xfrm>
          <a:prstGeom prst="rect">
            <a:avLst/>
          </a:prstGeom>
        </p:spPr>
      </p:pic>
      <p:sp>
        <p:nvSpPr>
          <p:cNvPr id="54" name="TextBox 53">
            <a:extLst>
              <a:ext uri="{FF2B5EF4-FFF2-40B4-BE49-F238E27FC236}">
                <a16:creationId xmlns:a16="http://schemas.microsoft.com/office/drawing/2014/main" id="{999AB83F-EA1D-4262-9E7F-5D3FA29E23FF}"/>
              </a:ext>
            </a:extLst>
          </p:cNvPr>
          <p:cNvSpPr txBox="1"/>
          <p:nvPr/>
        </p:nvSpPr>
        <p:spPr bwMode="auto">
          <a:xfrm>
            <a:off x="5951985" y="4941169"/>
            <a:ext cx="386779" cy="461665"/>
          </a:xfrm>
          <a:prstGeom prst="rect">
            <a:avLst/>
          </a:prstGeom>
          <a:solidFill>
            <a:schemeClr val="bg1"/>
          </a:solidFill>
          <a:ln>
            <a:noFill/>
          </a:ln>
          <a:extLst>
            <a:ext uri="{FAA26D3D-D897-4be2-8F04-BA451C77F1D7}">
              <ma14:placeholderFlag xmlns:ma14="http://schemas.microsoft.com/office/mac/drawingml/2011/main" xmlns="" val="1"/>
            </a:ext>
          </a:extLst>
        </p:spPr>
        <p:txBody>
          <a:bodyPr vert="horz" wrap="square" lIns="91440" tIns="45720" rIns="91440" bIns="45720" numCol="1" rtlCol="0" anchor="t" anchorCtr="0" compatLnSpc="1">
            <a:prstTxWarp prst="textNoShape">
              <a:avLst/>
            </a:prstTxWarp>
            <a:spAutoFit/>
          </a:bodyPr>
          <a:lstStyle/>
          <a:p>
            <a:pPr algn="ctr" fontAlgn="base">
              <a:spcBef>
                <a:spcPct val="20000"/>
              </a:spcBef>
              <a:spcAft>
                <a:spcPct val="0"/>
              </a:spcAft>
              <a:buClr>
                <a:srgbClr val="82CBDD"/>
              </a:buClr>
            </a:pPr>
            <a:r>
              <a:rPr lang="en-GB" sz="2400" dirty="0">
                <a:solidFill>
                  <a:srgbClr val="000000"/>
                </a:solidFill>
                <a:latin typeface="Myriad Pro Semibold" charset="0"/>
                <a:ea typeface="Myriad Pro Semibold" charset="0"/>
                <a:cs typeface="Myriad Pro Semibold" charset="0"/>
              </a:rPr>
              <a:t>6</a:t>
            </a:r>
          </a:p>
        </p:txBody>
      </p:sp>
      <p:pic>
        <p:nvPicPr>
          <p:cNvPr id="55" name="Picture 54">
            <a:extLst>
              <a:ext uri="{FF2B5EF4-FFF2-40B4-BE49-F238E27FC236}">
                <a16:creationId xmlns:a16="http://schemas.microsoft.com/office/drawing/2014/main" id="{E83ED513-9325-498D-9BC3-536029C47D46}"/>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a:stretch/>
        </p:blipFill>
        <p:spPr>
          <a:xfrm>
            <a:off x="5645977" y="2501872"/>
            <a:ext cx="468000" cy="504056"/>
          </a:xfrm>
          <a:prstGeom prst="rect">
            <a:avLst/>
          </a:prstGeom>
        </p:spPr>
      </p:pic>
      <p:sp>
        <p:nvSpPr>
          <p:cNvPr id="56" name="TextBox 55">
            <a:extLst>
              <a:ext uri="{FF2B5EF4-FFF2-40B4-BE49-F238E27FC236}">
                <a16:creationId xmlns:a16="http://schemas.microsoft.com/office/drawing/2014/main" id="{1256C5D8-5110-44BA-8482-446BB5E8B944}"/>
              </a:ext>
            </a:extLst>
          </p:cNvPr>
          <p:cNvSpPr txBox="1"/>
          <p:nvPr/>
        </p:nvSpPr>
        <p:spPr bwMode="auto">
          <a:xfrm>
            <a:off x="5951985" y="4941169"/>
            <a:ext cx="386779" cy="461665"/>
          </a:xfrm>
          <a:prstGeom prst="rect">
            <a:avLst/>
          </a:prstGeom>
          <a:solidFill>
            <a:schemeClr val="bg1"/>
          </a:solidFill>
          <a:ln>
            <a:noFill/>
          </a:ln>
          <a:extLst>
            <a:ext uri="{FAA26D3D-D897-4be2-8F04-BA451C77F1D7}">
              <ma14:placeholderFlag xmlns:ma14="http://schemas.microsoft.com/office/mac/drawingml/2011/main" xmlns="" val="1"/>
            </a:ext>
          </a:extLst>
        </p:spPr>
        <p:txBody>
          <a:bodyPr vert="horz" wrap="square" lIns="91440" tIns="45720" rIns="91440" bIns="45720" numCol="1" rtlCol="0" anchor="t" anchorCtr="0" compatLnSpc="1">
            <a:prstTxWarp prst="textNoShape">
              <a:avLst/>
            </a:prstTxWarp>
            <a:spAutoFit/>
          </a:bodyPr>
          <a:lstStyle/>
          <a:p>
            <a:pPr algn="ctr" fontAlgn="base">
              <a:spcBef>
                <a:spcPct val="20000"/>
              </a:spcBef>
              <a:spcAft>
                <a:spcPct val="0"/>
              </a:spcAft>
              <a:buClr>
                <a:srgbClr val="82CBDD"/>
              </a:buClr>
            </a:pPr>
            <a:r>
              <a:rPr lang="en-GB" sz="2400" dirty="0">
                <a:solidFill>
                  <a:srgbClr val="000000"/>
                </a:solidFill>
                <a:latin typeface="Myriad Pro Semibold" charset="0"/>
                <a:ea typeface="Myriad Pro Semibold" charset="0"/>
                <a:cs typeface="Myriad Pro Semibold" charset="0"/>
              </a:rPr>
              <a:t>7</a:t>
            </a:r>
          </a:p>
        </p:txBody>
      </p:sp>
      <p:pic>
        <p:nvPicPr>
          <p:cNvPr id="57" name="Picture 56">
            <a:extLst>
              <a:ext uri="{FF2B5EF4-FFF2-40B4-BE49-F238E27FC236}">
                <a16:creationId xmlns:a16="http://schemas.microsoft.com/office/drawing/2014/main" id="{028810F5-7AFB-47C0-AB6F-F8205D96B55A}"/>
              </a:ext>
            </a:extLst>
          </p:cNvPr>
          <p:cNvPicPr>
            <a:picLocks noChangeAspect="1"/>
          </p:cNvPicPr>
          <p:nvPr/>
        </p:nvPicPr>
        <p:blipFill rotWithShape="1">
          <a:blip r:embed="rId6" cstate="print">
            <a:extLst>
              <a:ext uri="{28A0092B-C50C-407E-A947-70E740481C1C}">
                <a14:useLocalDpi xmlns:a14="http://schemas.microsoft.com/office/drawing/2010/main" val="0"/>
              </a:ext>
            </a:extLst>
          </a:blip>
          <a:srcRect/>
          <a:stretch/>
        </p:blipFill>
        <p:spPr>
          <a:xfrm>
            <a:off x="6204010" y="2501872"/>
            <a:ext cx="504056" cy="504056"/>
          </a:xfrm>
          <a:prstGeom prst="rect">
            <a:avLst/>
          </a:prstGeom>
        </p:spPr>
      </p:pic>
      <p:sp>
        <p:nvSpPr>
          <p:cNvPr id="58" name="TextBox 57">
            <a:extLst>
              <a:ext uri="{FF2B5EF4-FFF2-40B4-BE49-F238E27FC236}">
                <a16:creationId xmlns:a16="http://schemas.microsoft.com/office/drawing/2014/main" id="{DD2F9571-E28E-4060-883C-AF7A2A96DA23}"/>
              </a:ext>
            </a:extLst>
          </p:cNvPr>
          <p:cNvSpPr txBox="1"/>
          <p:nvPr/>
        </p:nvSpPr>
        <p:spPr bwMode="auto">
          <a:xfrm>
            <a:off x="5951985" y="4941169"/>
            <a:ext cx="386779" cy="461665"/>
          </a:xfrm>
          <a:prstGeom prst="rect">
            <a:avLst/>
          </a:prstGeom>
          <a:solidFill>
            <a:schemeClr val="bg1"/>
          </a:solidFill>
          <a:ln>
            <a:noFill/>
          </a:ln>
          <a:extLst>
            <a:ext uri="{FAA26D3D-D897-4be2-8F04-BA451C77F1D7}">
              <ma14:placeholderFlag xmlns:ma14="http://schemas.microsoft.com/office/mac/drawingml/2011/main" xmlns="" val="1"/>
            </a:ext>
          </a:extLst>
        </p:spPr>
        <p:txBody>
          <a:bodyPr vert="horz" wrap="square" lIns="91440" tIns="45720" rIns="91440" bIns="45720" numCol="1" rtlCol="0" anchor="t" anchorCtr="0" compatLnSpc="1">
            <a:prstTxWarp prst="textNoShape">
              <a:avLst/>
            </a:prstTxWarp>
            <a:spAutoFit/>
          </a:bodyPr>
          <a:lstStyle/>
          <a:p>
            <a:pPr algn="ctr" fontAlgn="base">
              <a:spcBef>
                <a:spcPct val="20000"/>
              </a:spcBef>
              <a:spcAft>
                <a:spcPct val="0"/>
              </a:spcAft>
              <a:buClr>
                <a:srgbClr val="82CBDD"/>
              </a:buClr>
            </a:pPr>
            <a:r>
              <a:rPr lang="en-GB" sz="2400" dirty="0">
                <a:solidFill>
                  <a:srgbClr val="000000"/>
                </a:solidFill>
                <a:latin typeface="Myriad Pro Semibold" charset="0"/>
                <a:ea typeface="Myriad Pro Semibold" charset="0"/>
                <a:cs typeface="Myriad Pro Semibold" charset="0"/>
              </a:rPr>
              <a:t>8</a:t>
            </a:r>
          </a:p>
        </p:txBody>
      </p:sp>
      <p:pic>
        <p:nvPicPr>
          <p:cNvPr id="59" name="Picture 58">
            <a:extLst>
              <a:ext uri="{FF2B5EF4-FFF2-40B4-BE49-F238E27FC236}">
                <a16:creationId xmlns:a16="http://schemas.microsoft.com/office/drawing/2014/main" id="{8833B33F-86EE-49A2-A3F0-E355C901A277}"/>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a:stretch/>
        </p:blipFill>
        <p:spPr>
          <a:xfrm>
            <a:off x="5645977" y="1921488"/>
            <a:ext cx="468000" cy="504056"/>
          </a:xfrm>
          <a:prstGeom prst="rect">
            <a:avLst/>
          </a:prstGeom>
        </p:spPr>
      </p:pic>
      <p:sp>
        <p:nvSpPr>
          <p:cNvPr id="60" name="TextBox 59">
            <a:extLst>
              <a:ext uri="{FF2B5EF4-FFF2-40B4-BE49-F238E27FC236}">
                <a16:creationId xmlns:a16="http://schemas.microsoft.com/office/drawing/2014/main" id="{28DD6A61-DEC0-4E43-A365-C060D15CD83C}"/>
              </a:ext>
            </a:extLst>
          </p:cNvPr>
          <p:cNvSpPr txBox="1"/>
          <p:nvPr/>
        </p:nvSpPr>
        <p:spPr bwMode="auto">
          <a:xfrm>
            <a:off x="5951985" y="4941169"/>
            <a:ext cx="386779" cy="461665"/>
          </a:xfrm>
          <a:prstGeom prst="rect">
            <a:avLst/>
          </a:prstGeom>
          <a:solidFill>
            <a:schemeClr val="bg1"/>
          </a:solidFill>
          <a:ln>
            <a:noFill/>
          </a:ln>
          <a:extLst>
            <a:ext uri="{FAA26D3D-D897-4be2-8F04-BA451C77F1D7}">
              <ma14:placeholderFlag xmlns:ma14="http://schemas.microsoft.com/office/mac/drawingml/2011/main" xmlns="" val="1"/>
            </a:ext>
          </a:extLst>
        </p:spPr>
        <p:txBody>
          <a:bodyPr vert="horz" wrap="square" lIns="91440" tIns="45720" rIns="91440" bIns="45720" numCol="1" rtlCol="0" anchor="t" anchorCtr="0" compatLnSpc="1">
            <a:prstTxWarp prst="textNoShape">
              <a:avLst/>
            </a:prstTxWarp>
            <a:spAutoFit/>
          </a:bodyPr>
          <a:lstStyle/>
          <a:p>
            <a:pPr algn="ctr" fontAlgn="base">
              <a:spcBef>
                <a:spcPct val="20000"/>
              </a:spcBef>
              <a:spcAft>
                <a:spcPct val="0"/>
              </a:spcAft>
              <a:buClr>
                <a:srgbClr val="82CBDD"/>
              </a:buClr>
            </a:pPr>
            <a:r>
              <a:rPr lang="en-GB" sz="2400" dirty="0">
                <a:solidFill>
                  <a:srgbClr val="000000"/>
                </a:solidFill>
                <a:latin typeface="Myriad Pro Semibold" charset="0"/>
                <a:ea typeface="Myriad Pro Semibold" charset="0"/>
                <a:cs typeface="Myriad Pro Semibold" charset="0"/>
              </a:rPr>
              <a:t>9</a:t>
            </a:r>
          </a:p>
        </p:txBody>
      </p:sp>
      <p:pic>
        <p:nvPicPr>
          <p:cNvPr id="61" name="Picture 60">
            <a:extLst>
              <a:ext uri="{FF2B5EF4-FFF2-40B4-BE49-F238E27FC236}">
                <a16:creationId xmlns:a16="http://schemas.microsoft.com/office/drawing/2014/main" id="{A51B23FA-6246-4A35-9BAE-993E9117EAE5}"/>
              </a:ext>
            </a:extLst>
          </p:cNvPr>
          <p:cNvPicPr>
            <a:picLocks noChangeAspect="1"/>
          </p:cNvPicPr>
          <p:nvPr/>
        </p:nvPicPr>
        <p:blipFill rotWithShape="1">
          <a:blip r:embed="rId7" cstate="print">
            <a:extLst>
              <a:ext uri="{28A0092B-C50C-407E-A947-70E740481C1C}">
                <a14:useLocalDpi xmlns:a14="http://schemas.microsoft.com/office/drawing/2010/main" val="0"/>
              </a:ext>
            </a:extLst>
          </a:blip>
          <a:srcRect/>
          <a:stretch/>
        </p:blipFill>
        <p:spPr>
          <a:xfrm>
            <a:off x="6240016" y="1933712"/>
            <a:ext cx="468050" cy="504056"/>
          </a:xfrm>
          <a:prstGeom prst="rect">
            <a:avLst/>
          </a:prstGeom>
        </p:spPr>
      </p:pic>
      <p:sp>
        <p:nvSpPr>
          <p:cNvPr id="62" name="TextBox 61">
            <a:extLst>
              <a:ext uri="{FF2B5EF4-FFF2-40B4-BE49-F238E27FC236}">
                <a16:creationId xmlns:a16="http://schemas.microsoft.com/office/drawing/2014/main" id="{69522640-4DDB-4B5E-96A5-969705949440}"/>
              </a:ext>
            </a:extLst>
          </p:cNvPr>
          <p:cNvSpPr txBox="1"/>
          <p:nvPr/>
        </p:nvSpPr>
        <p:spPr bwMode="auto">
          <a:xfrm>
            <a:off x="5872794" y="4941169"/>
            <a:ext cx="576064" cy="461665"/>
          </a:xfrm>
          <a:prstGeom prst="rect">
            <a:avLst/>
          </a:prstGeom>
          <a:solidFill>
            <a:schemeClr val="bg1"/>
          </a:solidFill>
          <a:ln>
            <a:noFill/>
          </a:ln>
          <a:extLst>
            <a:ext uri="{FAA26D3D-D897-4be2-8F04-BA451C77F1D7}">
              <ma14:placeholderFlag xmlns:ma14="http://schemas.microsoft.com/office/mac/drawingml/2011/main" xmlns="" val="1"/>
            </a:ext>
          </a:extLst>
        </p:spPr>
        <p:txBody>
          <a:bodyPr vert="horz" wrap="square" lIns="91440" tIns="45720" rIns="91440" bIns="45720" numCol="1" rtlCol="0" anchor="t" anchorCtr="0" compatLnSpc="1">
            <a:prstTxWarp prst="textNoShape">
              <a:avLst/>
            </a:prstTxWarp>
            <a:spAutoFit/>
          </a:bodyPr>
          <a:lstStyle/>
          <a:p>
            <a:pPr algn="ctr" fontAlgn="base">
              <a:spcBef>
                <a:spcPct val="20000"/>
              </a:spcBef>
              <a:spcAft>
                <a:spcPct val="0"/>
              </a:spcAft>
              <a:buClr>
                <a:srgbClr val="82CBDD"/>
              </a:buClr>
            </a:pPr>
            <a:r>
              <a:rPr lang="en-GB" sz="2400" dirty="0">
                <a:solidFill>
                  <a:srgbClr val="000000"/>
                </a:solidFill>
                <a:latin typeface="Myriad Pro Semibold" charset="0"/>
                <a:ea typeface="Myriad Pro Semibold" charset="0"/>
                <a:cs typeface="Myriad Pro Semibold" charset="0"/>
              </a:rPr>
              <a:t>10</a:t>
            </a:r>
          </a:p>
        </p:txBody>
      </p:sp>
      <p:pic>
        <p:nvPicPr>
          <p:cNvPr id="26" name="Picture 25">
            <a:extLst>
              <a:ext uri="{FF2B5EF4-FFF2-40B4-BE49-F238E27FC236}">
                <a16:creationId xmlns:a16="http://schemas.microsoft.com/office/drawing/2014/main" id="{DF6823FF-C8CA-4125-9E10-CE04EE7F5D6F}"/>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a:stretch/>
        </p:blipFill>
        <p:spPr>
          <a:xfrm>
            <a:off x="5645977" y="4221088"/>
            <a:ext cx="468000" cy="504056"/>
          </a:xfrm>
          <a:prstGeom prst="rect">
            <a:avLst/>
          </a:prstGeom>
        </p:spPr>
      </p:pic>
    </p:spTree>
    <p:extLst>
      <p:ext uri="{BB962C8B-B14F-4D97-AF65-F5344CB8AC3E}">
        <p14:creationId xmlns:p14="http://schemas.microsoft.com/office/powerpoint/2010/main" val="33254649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fade">
                                      <p:cBhvr>
                                        <p:cTn id="7" dur="500"/>
                                        <p:tgtEl>
                                          <p:spTgt spid="26"/>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45"/>
                                        </p:tgtEl>
                                        <p:attrNameLst>
                                          <p:attrName>style.visibility</p:attrName>
                                        </p:attrNameLst>
                                      </p:cBhvr>
                                      <p:to>
                                        <p:strVal val="visible"/>
                                      </p:to>
                                    </p:set>
                                    <p:animEffect transition="in" filter="fade">
                                      <p:cBhvr>
                                        <p:cTn id="10" dur="500"/>
                                        <p:tgtEl>
                                          <p:spTgt spid="45"/>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xit" presetSubtype="0" fill="hold" grpId="1" nodeType="clickEffect">
                                  <p:stCondLst>
                                    <p:cond delay="0"/>
                                  </p:stCondLst>
                                  <p:childTnLst>
                                    <p:animEffect transition="out" filter="fade">
                                      <p:cBhvr>
                                        <p:cTn id="14" dur="500"/>
                                        <p:tgtEl>
                                          <p:spTgt spid="45"/>
                                        </p:tgtEl>
                                      </p:cBhvr>
                                    </p:animEffect>
                                    <p:set>
                                      <p:cBhvr>
                                        <p:cTn id="15" dur="1" fill="hold">
                                          <p:stCondLst>
                                            <p:cond delay="499"/>
                                          </p:stCondLst>
                                        </p:cTn>
                                        <p:tgtEl>
                                          <p:spTgt spid="45"/>
                                        </p:tgtEl>
                                        <p:attrNameLst>
                                          <p:attrName>style.visibility</p:attrName>
                                        </p:attrNameLst>
                                      </p:cBhvr>
                                      <p:to>
                                        <p:strVal val="hidden"/>
                                      </p:to>
                                    </p:set>
                                  </p:childTnLst>
                                </p:cTn>
                              </p:par>
                            </p:childTnLst>
                          </p:cTn>
                        </p:par>
                        <p:par>
                          <p:cTn id="16" fill="hold">
                            <p:stCondLst>
                              <p:cond delay="500"/>
                            </p:stCondLst>
                            <p:childTnLst>
                              <p:par>
                                <p:cTn id="17" presetID="10" presetClass="entr" presetSubtype="0" fill="hold" nodeType="afterEffect">
                                  <p:stCondLst>
                                    <p:cond delay="0"/>
                                  </p:stCondLst>
                                  <p:childTnLst>
                                    <p:set>
                                      <p:cBhvr>
                                        <p:cTn id="18" dur="1" fill="hold">
                                          <p:stCondLst>
                                            <p:cond delay="0"/>
                                          </p:stCondLst>
                                        </p:cTn>
                                        <p:tgtEl>
                                          <p:spTgt spid="33"/>
                                        </p:tgtEl>
                                        <p:attrNameLst>
                                          <p:attrName>style.visibility</p:attrName>
                                        </p:attrNameLst>
                                      </p:cBhvr>
                                      <p:to>
                                        <p:strVal val="visible"/>
                                      </p:to>
                                    </p:set>
                                    <p:animEffect transition="in" filter="fade">
                                      <p:cBhvr>
                                        <p:cTn id="19" dur="500"/>
                                        <p:tgtEl>
                                          <p:spTgt spid="33"/>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46"/>
                                        </p:tgtEl>
                                        <p:attrNameLst>
                                          <p:attrName>style.visibility</p:attrName>
                                        </p:attrNameLst>
                                      </p:cBhvr>
                                      <p:to>
                                        <p:strVal val="visible"/>
                                      </p:to>
                                    </p:set>
                                    <p:animEffect transition="in" filter="fade">
                                      <p:cBhvr>
                                        <p:cTn id="22" dur="500"/>
                                        <p:tgtEl>
                                          <p:spTgt spid="46"/>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xit" presetSubtype="0" fill="hold" grpId="1" nodeType="clickEffect">
                                  <p:stCondLst>
                                    <p:cond delay="0"/>
                                  </p:stCondLst>
                                  <p:childTnLst>
                                    <p:animEffect transition="out" filter="fade">
                                      <p:cBhvr>
                                        <p:cTn id="26" dur="500"/>
                                        <p:tgtEl>
                                          <p:spTgt spid="46"/>
                                        </p:tgtEl>
                                      </p:cBhvr>
                                    </p:animEffect>
                                    <p:set>
                                      <p:cBhvr>
                                        <p:cTn id="27" dur="1" fill="hold">
                                          <p:stCondLst>
                                            <p:cond delay="499"/>
                                          </p:stCondLst>
                                        </p:cTn>
                                        <p:tgtEl>
                                          <p:spTgt spid="46"/>
                                        </p:tgtEl>
                                        <p:attrNameLst>
                                          <p:attrName>style.visibility</p:attrName>
                                        </p:attrNameLst>
                                      </p:cBhvr>
                                      <p:to>
                                        <p:strVal val="hidden"/>
                                      </p:to>
                                    </p:set>
                                  </p:childTnLst>
                                </p:cTn>
                              </p:par>
                            </p:childTnLst>
                          </p:cTn>
                        </p:par>
                        <p:par>
                          <p:cTn id="28" fill="hold">
                            <p:stCondLst>
                              <p:cond delay="500"/>
                            </p:stCondLst>
                            <p:childTnLst>
                              <p:par>
                                <p:cTn id="29" presetID="10" presetClass="entr" presetSubtype="0" fill="hold" nodeType="afterEffect">
                                  <p:stCondLst>
                                    <p:cond delay="0"/>
                                  </p:stCondLst>
                                  <p:childTnLst>
                                    <p:set>
                                      <p:cBhvr>
                                        <p:cTn id="30" dur="1" fill="hold">
                                          <p:stCondLst>
                                            <p:cond delay="0"/>
                                          </p:stCondLst>
                                        </p:cTn>
                                        <p:tgtEl>
                                          <p:spTgt spid="47"/>
                                        </p:tgtEl>
                                        <p:attrNameLst>
                                          <p:attrName>style.visibility</p:attrName>
                                        </p:attrNameLst>
                                      </p:cBhvr>
                                      <p:to>
                                        <p:strVal val="visible"/>
                                      </p:to>
                                    </p:set>
                                    <p:animEffect transition="in" filter="fade">
                                      <p:cBhvr>
                                        <p:cTn id="31" dur="500"/>
                                        <p:tgtEl>
                                          <p:spTgt spid="47"/>
                                        </p:tgtEl>
                                      </p:cBhvr>
                                    </p:animEffect>
                                  </p:childTnLst>
                                </p:cTn>
                              </p:par>
                              <p:par>
                                <p:cTn id="32" presetID="10" presetClass="entr" presetSubtype="0" fill="hold" grpId="0" nodeType="withEffect">
                                  <p:stCondLst>
                                    <p:cond delay="0"/>
                                  </p:stCondLst>
                                  <p:childTnLst>
                                    <p:set>
                                      <p:cBhvr>
                                        <p:cTn id="33" dur="1" fill="hold">
                                          <p:stCondLst>
                                            <p:cond delay="0"/>
                                          </p:stCondLst>
                                        </p:cTn>
                                        <p:tgtEl>
                                          <p:spTgt spid="48"/>
                                        </p:tgtEl>
                                        <p:attrNameLst>
                                          <p:attrName>style.visibility</p:attrName>
                                        </p:attrNameLst>
                                      </p:cBhvr>
                                      <p:to>
                                        <p:strVal val="visible"/>
                                      </p:to>
                                    </p:set>
                                    <p:animEffect transition="in" filter="fade">
                                      <p:cBhvr>
                                        <p:cTn id="34" dur="500"/>
                                        <p:tgtEl>
                                          <p:spTgt spid="48"/>
                                        </p:tgtEl>
                                      </p:cBhvr>
                                    </p:animEffect>
                                  </p:childTnLst>
                                </p:cTn>
                              </p:par>
                            </p:childTnLst>
                          </p:cTn>
                        </p:par>
                      </p:childTnLst>
                    </p:cTn>
                  </p:par>
                  <p:par>
                    <p:cTn id="35" fill="hold">
                      <p:stCondLst>
                        <p:cond delay="indefinite"/>
                      </p:stCondLst>
                      <p:childTnLst>
                        <p:par>
                          <p:cTn id="36" fill="hold">
                            <p:stCondLst>
                              <p:cond delay="0"/>
                            </p:stCondLst>
                            <p:childTnLst>
                              <p:par>
                                <p:cTn id="37" presetID="10" presetClass="exit" presetSubtype="0" fill="hold" grpId="1" nodeType="clickEffect">
                                  <p:stCondLst>
                                    <p:cond delay="0"/>
                                  </p:stCondLst>
                                  <p:childTnLst>
                                    <p:animEffect transition="out" filter="fade">
                                      <p:cBhvr>
                                        <p:cTn id="38" dur="500"/>
                                        <p:tgtEl>
                                          <p:spTgt spid="48"/>
                                        </p:tgtEl>
                                      </p:cBhvr>
                                    </p:animEffect>
                                    <p:set>
                                      <p:cBhvr>
                                        <p:cTn id="39" dur="1" fill="hold">
                                          <p:stCondLst>
                                            <p:cond delay="499"/>
                                          </p:stCondLst>
                                        </p:cTn>
                                        <p:tgtEl>
                                          <p:spTgt spid="48"/>
                                        </p:tgtEl>
                                        <p:attrNameLst>
                                          <p:attrName>style.visibility</p:attrName>
                                        </p:attrNameLst>
                                      </p:cBhvr>
                                      <p:to>
                                        <p:strVal val="hidden"/>
                                      </p:to>
                                    </p:set>
                                  </p:childTnLst>
                                </p:cTn>
                              </p:par>
                            </p:childTnLst>
                          </p:cTn>
                        </p:par>
                        <p:par>
                          <p:cTn id="40" fill="hold">
                            <p:stCondLst>
                              <p:cond delay="500"/>
                            </p:stCondLst>
                            <p:childTnLst>
                              <p:par>
                                <p:cTn id="41" presetID="10" presetClass="entr" presetSubtype="0" fill="hold" nodeType="afterEffect">
                                  <p:stCondLst>
                                    <p:cond delay="0"/>
                                  </p:stCondLst>
                                  <p:childTnLst>
                                    <p:set>
                                      <p:cBhvr>
                                        <p:cTn id="42" dur="1" fill="hold">
                                          <p:stCondLst>
                                            <p:cond delay="0"/>
                                          </p:stCondLst>
                                        </p:cTn>
                                        <p:tgtEl>
                                          <p:spTgt spid="49"/>
                                        </p:tgtEl>
                                        <p:attrNameLst>
                                          <p:attrName>style.visibility</p:attrName>
                                        </p:attrNameLst>
                                      </p:cBhvr>
                                      <p:to>
                                        <p:strVal val="visible"/>
                                      </p:to>
                                    </p:set>
                                    <p:animEffect transition="in" filter="fade">
                                      <p:cBhvr>
                                        <p:cTn id="43" dur="500"/>
                                        <p:tgtEl>
                                          <p:spTgt spid="49"/>
                                        </p:tgtEl>
                                      </p:cBhvr>
                                    </p:animEffect>
                                  </p:childTnLst>
                                </p:cTn>
                              </p:par>
                              <p:par>
                                <p:cTn id="44" presetID="10" presetClass="entr" presetSubtype="0" fill="hold" grpId="0" nodeType="withEffect">
                                  <p:stCondLst>
                                    <p:cond delay="0"/>
                                  </p:stCondLst>
                                  <p:childTnLst>
                                    <p:set>
                                      <p:cBhvr>
                                        <p:cTn id="45" dur="1" fill="hold">
                                          <p:stCondLst>
                                            <p:cond delay="0"/>
                                          </p:stCondLst>
                                        </p:cTn>
                                        <p:tgtEl>
                                          <p:spTgt spid="50"/>
                                        </p:tgtEl>
                                        <p:attrNameLst>
                                          <p:attrName>style.visibility</p:attrName>
                                        </p:attrNameLst>
                                      </p:cBhvr>
                                      <p:to>
                                        <p:strVal val="visible"/>
                                      </p:to>
                                    </p:set>
                                    <p:animEffect transition="in" filter="fade">
                                      <p:cBhvr>
                                        <p:cTn id="46" dur="500"/>
                                        <p:tgtEl>
                                          <p:spTgt spid="50"/>
                                        </p:tgtEl>
                                      </p:cBhvr>
                                    </p:animEffect>
                                  </p:childTnLst>
                                </p:cTn>
                              </p:par>
                            </p:childTnLst>
                          </p:cTn>
                        </p:par>
                      </p:childTnLst>
                    </p:cTn>
                  </p:par>
                  <p:par>
                    <p:cTn id="47" fill="hold">
                      <p:stCondLst>
                        <p:cond delay="indefinite"/>
                      </p:stCondLst>
                      <p:childTnLst>
                        <p:par>
                          <p:cTn id="48" fill="hold">
                            <p:stCondLst>
                              <p:cond delay="0"/>
                            </p:stCondLst>
                            <p:childTnLst>
                              <p:par>
                                <p:cTn id="49" presetID="10" presetClass="exit" presetSubtype="0" fill="hold" grpId="1" nodeType="clickEffect">
                                  <p:stCondLst>
                                    <p:cond delay="0"/>
                                  </p:stCondLst>
                                  <p:childTnLst>
                                    <p:animEffect transition="out" filter="fade">
                                      <p:cBhvr>
                                        <p:cTn id="50" dur="500"/>
                                        <p:tgtEl>
                                          <p:spTgt spid="50"/>
                                        </p:tgtEl>
                                      </p:cBhvr>
                                    </p:animEffect>
                                    <p:set>
                                      <p:cBhvr>
                                        <p:cTn id="51" dur="1" fill="hold">
                                          <p:stCondLst>
                                            <p:cond delay="499"/>
                                          </p:stCondLst>
                                        </p:cTn>
                                        <p:tgtEl>
                                          <p:spTgt spid="50"/>
                                        </p:tgtEl>
                                        <p:attrNameLst>
                                          <p:attrName>style.visibility</p:attrName>
                                        </p:attrNameLst>
                                      </p:cBhvr>
                                      <p:to>
                                        <p:strVal val="hidden"/>
                                      </p:to>
                                    </p:set>
                                  </p:childTnLst>
                                </p:cTn>
                              </p:par>
                            </p:childTnLst>
                          </p:cTn>
                        </p:par>
                        <p:par>
                          <p:cTn id="52" fill="hold">
                            <p:stCondLst>
                              <p:cond delay="500"/>
                            </p:stCondLst>
                            <p:childTnLst>
                              <p:par>
                                <p:cTn id="53" presetID="10" presetClass="entr" presetSubtype="0" fill="hold" nodeType="afterEffect">
                                  <p:stCondLst>
                                    <p:cond delay="0"/>
                                  </p:stCondLst>
                                  <p:childTnLst>
                                    <p:set>
                                      <p:cBhvr>
                                        <p:cTn id="54" dur="1" fill="hold">
                                          <p:stCondLst>
                                            <p:cond delay="0"/>
                                          </p:stCondLst>
                                        </p:cTn>
                                        <p:tgtEl>
                                          <p:spTgt spid="51"/>
                                        </p:tgtEl>
                                        <p:attrNameLst>
                                          <p:attrName>style.visibility</p:attrName>
                                        </p:attrNameLst>
                                      </p:cBhvr>
                                      <p:to>
                                        <p:strVal val="visible"/>
                                      </p:to>
                                    </p:set>
                                    <p:animEffect transition="in" filter="fade">
                                      <p:cBhvr>
                                        <p:cTn id="55" dur="500"/>
                                        <p:tgtEl>
                                          <p:spTgt spid="51"/>
                                        </p:tgtEl>
                                      </p:cBhvr>
                                    </p:animEffect>
                                  </p:childTnLst>
                                </p:cTn>
                              </p:par>
                              <p:par>
                                <p:cTn id="56" presetID="10" presetClass="entr" presetSubtype="0" fill="hold" grpId="0" nodeType="withEffect">
                                  <p:stCondLst>
                                    <p:cond delay="0"/>
                                  </p:stCondLst>
                                  <p:childTnLst>
                                    <p:set>
                                      <p:cBhvr>
                                        <p:cTn id="57" dur="1" fill="hold">
                                          <p:stCondLst>
                                            <p:cond delay="0"/>
                                          </p:stCondLst>
                                        </p:cTn>
                                        <p:tgtEl>
                                          <p:spTgt spid="52"/>
                                        </p:tgtEl>
                                        <p:attrNameLst>
                                          <p:attrName>style.visibility</p:attrName>
                                        </p:attrNameLst>
                                      </p:cBhvr>
                                      <p:to>
                                        <p:strVal val="visible"/>
                                      </p:to>
                                    </p:set>
                                    <p:animEffect transition="in" filter="fade">
                                      <p:cBhvr>
                                        <p:cTn id="58" dur="500"/>
                                        <p:tgtEl>
                                          <p:spTgt spid="52"/>
                                        </p:tgtEl>
                                      </p:cBhvr>
                                    </p:animEffect>
                                  </p:childTnLst>
                                </p:cTn>
                              </p:par>
                            </p:childTnLst>
                          </p:cTn>
                        </p:par>
                      </p:childTnLst>
                    </p:cTn>
                  </p:par>
                  <p:par>
                    <p:cTn id="59" fill="hold">
                      <p:stCondLst>
                        <p:cond delay="indefinite"/>
                      </p:stCondLst>
                      <p:childTnLst>
                        <p:par>
                          <p:cTn id="60" fill="hold">
                            <p:stCondLst>
                              <p:cond delay="0"/>
                            </p:stCondLst>
                            <p:childTnLst>
                              <p:par>
                                <p:cTn id="61" presetID="10" presetClass="exit" presetSubtype="0" fill="hold" grpId="1" nodeType="clickEffect">
                                  <p:stCondLst>
                                    <p:cond delay="0"/>
                                  </p:stCondLst>
                                  <p:childTnLst>
                                    <p:animEffect transition="out" filter="fade">
                                      <p:cBhvr>
                                        <p:cTn id="62" dur="500"/>
                                        <p:tgtEl>
                                          <p:spTgt spid="52"/>
                                        </p:tgtEl>
                                      </p:cBhvr>
                                    </p:animEffect>
                                    <p:set>
                                      <p:cBhvr>
                                        <p:cTn id="63" dur="1" fill="hold">
                                          <p:stCondLst>
                                            <p:cond delay="499"/>
                                          </p:stCondLst>
                                        </p:cTn>
                                        <p:tgtEl>
                                          <p:spTgt spid="52"/>
                                        </p:tgtEl>
                                        <p:attrNameLst>
                                          <p:attrName>style.visibility</p:attrName>
                                        </p:attrNameLst>
                                      </p:cBhvr>
                                      <p:to>
                                        <p:strVal val="hidden"/>
                                      </p:to>
                                    </p:set>
                                  </p:childTnLst>
                                </p:cTn>
                              </p:par>
                            </p:childTnLst>
                          </p:cTn>
                        </p:par>
                        <p:par>
                          <p:cTn id="64" fill="hold">
                            <p:stCondLst>
                              <p:cond delay="500"/>
                            </p:stCondLst>
                            <p:childTnLst>
                              <p:par>
                                <p:cTn id="65" presetID="10" presetClass="entr" presetSubtype="0" fill="hold" nodeType="afterEffect">
                                  <p:stCondLst>
                                    <p:cond delay="0"/>
                                  </p:stCondLst>
                                  <p:childTnLst>
                                    <p:set>
                                      <p:cBhvr>
                                        <p:cTn id="66" dur="1" fill="hold">
                                          <p:stCondLst>
                                            <p:cond delay="0"/>
                                          </p:stCondLst>
                                        </p:cTn>
                                        <p:tgtEl>
                                          <p:spTgt spid="53"/>
                                        </p:tgtEl>
                                        <p:attrNameLst>
                                          <p:attrName>style.visibility</p:attrName>
                                        </p:attrNameLst>
                                      </p:cBhvr>
                                      <p:to>
                                        <p:strVal val="visible"/>
                                      </p:to>
                                    </p:set>
                                    <p:animEffect transition="in" filter="fade">
                                      <p:cBhvr>
                                        <p:cTn id="67" dur="500"/>
                                        <p:tgtEl>
                                          <p:spTgt spid="53"/>
                                        </p:tgtEl>
                                      </p:cBhvr>
                                    </p:animEffect>
                                  </p:childTnLst>
                                </p:cTn>
                              </p:par>
                              <p:par>
                                <p:cTn id="68" presetID="10" presetClass="entr" presetSubtype="0" fill="hold" grpId="0" nodeType="withEffect">
                                  <p:stCondLst>
                                    <p:cond delay="0"/>
                                  </p:stCondLst>
                                  <p:childTnLst>
                                    <p:set>
                                      <p:cBhvr>
                                        <p:cTn id="69" dur="1" fill="hold">
                                          <p:stCondLst>
                                            <p:cond delay="0"/>
                                          </p:stCondLst>
                                        </p:cTn>
                                        <p:tgtEl>
                                          <p:spTgt spid="54"/>
                                        </p:tgtEl>
                                        <p:attrNameLst>
                                          <p:attrName>style.visibility</p:attrName>
                                        </p:attrNameLst>
                                      </p:cBhvr>
                                      <p:to>
                                        <p:strVal val="visible"/>
                                      </p:to>
                                    </p:set>
                                    <p:animEffect transition="in" filter="fade">
                                      <p:cBhvr>
                                        <p:cTn id="70" dur="500"/>
                                        <p:tgtEl>
                                          <p:spTgt spid="54"/>
                                        </p:tgtEl>
                                      </p:cBhvr>
                                    </p:animEffect>
                                  </p:childTnLst>
                                </p:cTn>
                              </p:par>
                            </p:childTnLst>
                          </p:cTn>
                        </p:par>
                      </p:childTnLst>
                    </p:cTn>
                  </p:par>
                  <p:par>
                    <p:cTn id="71" fill="hold">
                      <p:stCondLst>
                        <p:cond delay="indefinite"/>
                      </p:stCondLst>
                      <p:childTnLst>
                        <p:par>
                          <p:cTn id="72" fill="hold">
                            <p:stCondLst>
                              <p:cond delay="0"/>
                            </p:stCondLst>
                            <p:childTnLst>
                              <p:par>
                                <p:cTn id="73" presetID="10" presetClass="exit" presetSubtype="0" fill="hold" grpId="1" nodeType="clickEffect">
                                  <p:stCondLst>
                                    <p:cond delay="0"/>
                                  </p:stCondLst>
                                  <p:childTnLst>
                                    <p:animEffect transition="out" filter="fade">
                                      <p:cBhvr>
                                        <p:cTn id="74" dur="500"/>
                                        <p:tgtEl>
                                          <p:spTgt spid="54"/>
                                        </p:tgtEl>
                                      </p:cBhvr>
                                    </p:animEffect>
                                    <p:set>
                                      <p:cBhvr>
                                        <p:cTn id="75" dur="1" fill="hold">
                                          <p:stCondLst>
                                            <p:cond delay="499"/>
                                          </p:stCondLst>
                                        </p:cTn>
                                        <p:tgtEl>
                                          <p:spTgt spid="54"/>
                                        </p:tgtEl>
                                        <p:attrNameLst>
                                          <p:attrName>style.visibility</p:attrName>
                                        </p:attrNameLst>
                                      </p:cBhvr>
                                      <p:to>
                                        <p:strVal val="hidden"/>
                                      </p:to>
                                    </p:set>
                                  </p:childTnLst>
                                </p:cTn>
                              </p:par>
                            </p:childTnLst>
                          </p:cTn>
                        </p:par>
                        <p:par>
                          <p:cTn id="76" fill="hold">
                            <p:stCondLst>
                              <p:cond delay="500"/>
                            </p:stCondLst>
                            <p:childTnLst>
                              <p:par>
                                <p:cTn id="77" presetID="10" presetClass="entr" presetSubtype="0" fill="hold" nodeType="afterEffect">
                                  <p:stCondLst>
                                    <p:cond delay="0"/>
                                  </p:stCondLst>
                                  <p:childTnLst>
                                    <p:set>
                                      <p:cBhvr>
                                        <p:cTn id="78" dur="1" fill="hold">
                                          <p:stCondLst>
                                            <p:cond delay="0"/>
                                          </p:stCondLst>
                                        </p:cTn>
                                        <p:tgtEl>
                                          <p:spTgt spid="55"/>
                                        </p:tgtEl>
                                        <p:attrNameLst>
                                          <p:attrName>style.visibility</p:attrName>
                                        </p:attrNameLst>
                                      </p:cBhvr>
                                      <p:to>
                                        <p:strVal val="visible"/>
                                      </p:to>
                                    </p:set>
                                    <p:animEffect transition="in" filter="fade">
                                      <p:cBhvr>
                                        <p:cTn id="79" dur="500"/>
                                        <p:tgtEl>
                                          <p:spTgt spid="55"/>
                                        </p:tgtEl>
                                      </p:cBhvr>
                                    </p:animEffect>
                                  </p:childTnLst>
                                </p:cTn>
                              </p:par>
                              <p:par>
                                <p:cTn id="80" presetID="10" presetClass="entr" presetSubtype="0" fill="hold" grpId="0" nodeType="withEffect">
                                  <p:stCondLst>
                                    <p:cond delay="0"/>
                                  </p:stCondLst>
                                  <p:childTnLst>
                                    <p:set>
                                      <p:cBhvr>
                                        <p:cTn id="81" dur="1" fill="hold">
                                          <p:stCondLst>
                                            <p:cond delay="0"/>
                                          </p:stCondLst>
                                        </p:cTn>
                                        <p:tgtEl>
                                          <p:spTgt spid="56"/>
                                        </p:tgtEl>
                                        <p:attrNameLst>
                                          <p:attrName>style.visibility</p:attrName>
                                        </p:attrNameLst>
                                      </p:cBhvr>
                                      <p:to>
                                        <p:strVal val="visible"/>
                                      </p:to>
                                    </p:set>
                                    <p:animEffect transition="in" filter="fade">
                                      <p:cBhvr>
                                        <p:cTn id="82" dur="500"/>
                                        <p:tgtEl>
                                          <p:spTgt spid="56"/>
                                        </p:tgtEl>
                                      </p:cBhvr>
                                    </p:animEffect>
                                  </p:childTnLst>
                                </p:cTn>
                              </p:par>
                            </p:childTnLst>
                          </p:cTn>
                        </p:par>
                      </p:childTnLst>
                    </p:cTn>
                  </p:par>
                  <p:par>
                    <p:cTn id="83" fill="hold">
                      <p:stCondLst>
                        <p:cond delay="indefinite"/>
                      </p:stCondLst>
                      <p:childTnLst>
                        <p:par>
                          <p:cTn id="84" fill="hold">
                            <p:stCondLst>
                              <p:cond delay="0"/>
                            </p:stCondLst>
                            <p:childTnLst>
                              <p:par>
                                <p:cTn id="85" presetID="10" presetClass="exit" presetSubtype="0" fill="hold" grpId="1" nodeType="clickEffect">
                                  <p:stCondLst>
                                    <p:cond delay="0"/>
                                  </p:stCondLst>
                                  <p:childTnLst>
                                    <p:animEffect transition="out" filter="fade">
                                      <p:cBhvr>
                                        <p:cTn id="86" dur="500"/>
                                        <p:tgtEl>
                                          <p:spTgt spid="56"/>
                                        </p:tgtEl>
                                      </p:cBhvr>
                                    </p:animEffect>
                                    <p:set>
                                      <p:cBhvr>
                                        <p:cTn id="87" dur="1" fill="hold">
                                          <p:stCondLst>
                                            <p:cond delay="499"/>
                                          </p:stCondLst>
                                        </p:cTn>
                                        <p:tgtEl>
                                          <p:spTgt spid="56"/>
                                        </p:tgtEl>
                                        <p:attrNameLst>
                                          <p:attrName>style.visibility</p:attrName>
                                        </p:attrNameLst>
                                      </p:cBhvr>
                                      <p:to>
                                        <p:strVal val="hidden"/>
                                      </p:to>
                                    </p:set>
                                  </p:childTnLst>
                                </p:cTn>
                              </p:par>
                            </p:childTnLst>
                          </p:cTn>
                        </p:par>
                        <p:par>
                          <p:cTn id="88" fill="hold">
                            <p:stCondLst>
                              <p:cond delay="500"/>
                            </p:stCondLst>
                            <p:childTnLst>
                              <p:par>
                                <p:cTn id="89" presetID="10" presetClass="entr" presetSubtype="0" fill="hold" nodeType="afterEffect">
                                  <p:stCondLst>
                                    <p:cond delay="0"/>
                                  </p:stCondLst>
                                  <p:childTnLst>
                                    <p:set>
                                      <p:cBhvr>
                                        <p:cTn id="90" dur="1" fill="hold">
                                          <p:stCondLst>
                                            <p:cond delay="0"/>
                                          </p:stCondLst>
                                        </p:cTn>
                                        <p:tgtEl>
                                          <p:spTgt spid="57"/>
                                        </p:tgtEl>
                                        <p:attrNameLst>
                                          <p:attrName>style.visibility</p:attrName>
                                        </p:attrNameLst>
                                      </p:cBhvr>
                                      <p:to>
                                        <p:strVal val="visible"/>
                                      </p:to>
                                    </p:set>
                                    <p:animEffect transition="in" filter="fade">
                                      <p:cBhvr>
                                        <p:cTn id="91" dur="500"/>
                                        <p:tgtEl>
                                          <p:spTgt spid="57"/>
                                        </p:tgtEl>
                                      </p:cBhvr>
                                    </p:animEffect>
                                  </p:childTnLst>
                                </p:cTn>
                              </p:par>
                              <p:par>
                                <p:cTn id="92" presetID="10" presetClass="entr" presetSubtype="0" fill="hold" grpId="0" nodeType="withEffect">
                                  <p:stCondLst>
                                    <p:cond delay="0"/>
                                  </p:stCondLst>
                                  <p:childTnLst>
                                    <p:set>
                                      <p:cBhvr>
                                        <p:cTn id="93" dur="1" fill="hold">
                                          <p:stCondLst>
                                            <p:cond delay="0"/>
                                          </p:stCondLst>
                                        </p:cTn>
                                        <p:tgtEl>
                                          <p:spTgt spid="58"/>
                                        </p:tgtEl>
                                        <p:attrNameLst>
                                          <p:attrName>style.visibility</p:attrName>
                                        </p:attrNameLst>
                                      </p:cBhvr>
                                      <p:to>
                                        <p:strVal val="visible"/>
                                      </p:to>
                                    </p:set>
                                    <p:animEffect transition="in" filter="fade">
                                      <p:cBhvr>
                                        <p:cTn id="94" dur="500"/>
                                        <p:tgtEl>
                                          <p:spTgt spid="58"/>
                                        </p:tgtEl>
                                      </p:cBhvr>
                                    </p:animEffect>
                                  </p:childTnLst>
                                </p:cTn>
                              </p:par>
                            </p:childTnLst>
                          </p:cTn>
                        </p:par>
                      </p:childTnLst>
                    </p:cTn>
                  </p:par>
                  <p:par>
                    <p:cTn id="95" fill="hold">
                      <p:stCondLst>
                        <p:cond delay="indefinite"/>
                      </p:stCondLst>
                      <p:childTnLst>
                        <p:par>
                          <p:cTn id="96" fill="hold">
                            <p:stCondLst>
                              <p:cond delay="0"/>
                            </p:stCondLst>
                            <p:childTnLst>
                              <p:par>
                                <p:cTn id="97" presetID="10" presetClass="exit" presetSubtype="0" fill="hold" grpId="1" nodeType="clickEffect">
                                  <p:stCondLst>
                                    <p:cond delay="0"/>
                                  </p:stCondLst>
                                  <p:childTnLst>
                                    <p:animEffect transition="out" filter="fade">
                                      <p:cBhvr>
                                        <p:cTn id="98" dur="500"/>
                                        <p:tgtEl>
                                          <p:spTgt spid="58"/>
                                        </p:tgtEl>
                                      </p:cBhvr>
                                    </p:animEffect>
                                    <p:set>
                                      <p:cBhvr>
                                        <p:cTn id="99" dur="1" fill="hold">
                                          <p:stCondLst>
                                            <p:cond delay="499"/>
                                          </p:stCondLst>
                                        </p:cTn>
                                        <p:tgtEl>
                                          <p:spTgt spid="58"/>
                                        </p:tgtEl>
                                        <p:attrNameLst>
                                          <p:attrName>style.visibility</p:attrName>
                                        </p:attrNameLst>
                                      </p:cBhvr>
                                      <p:to>
                                        <p:strVal val="hidden"/>
                                      </p:to>
                                    </p:set>
                                  </p:childTnLst>
                                </p:cTn>
                              </p:par>
                            </p:childTnLst>
                          </p:cTn>
                        </p:par>
                        <p:par>
                          <p:cTn id="100" fill="hold">
                            <p:stCondLst>
                              <p:cond delay="500"/>
                            </p:stCondLst>
                            <p:childTnLst>
                              <p:par>
                                <p:cTn id="101" presetID="10" presetClass="entr" presetSubtype="0" fill="hold" nodeType="afterEffect">
                                  <p:stCondLst>
                                    <p:cond delay="0"/>
                                  </p:stCondLst>
                                  <p:childTnLst>
                                    <p:set>
                                      <p:cBhvr>
                                        <p:cTn id="102" dur="1" fill="hold">
                                          <p:stCondLst>
                                            <p:cond delay="0"/>
                                          </p:stCondLst>
                                        </p:cTn>
                                        <p:tgtEl>
                                          <p:spTgt spid="59"/>
                                        </p:tgtEl>
                                        <p:attrNameLst>
                                          <p:attrName>style.visibility</p:attrName>
                                        </p:attrNameLst>
                                      </p:cBhvr>
                                      <p:to>
                                        <p:strVal val="visible"/>
                                      </p:to>
                                    </p:set>
                                    <p:animEffect transition="in" filter="fade">
                                      <p:cBhvr>
                                        <p:cTn id="103" dur="500"/>
                                        <p:tgtEl>
                                          <p:spTgt spid="59"/>
                                        </p:tgtEl>
                                      </p:cBhvr>
                                    </p:animEffect>
                                  </p:childTnLst>
                                </p:cTn>
                              </p:par>
                              <p:par>
                                <p:cTn id="104" presetID="10" presetClass="entr" presetSubtype="0" fill="hold" grpId="0" nodeType="withEffect">
                                  <p:stCondLst>
                                    <p:cond delay="0"/>
                                  </p:stCondLst>
                                  <p:childTnLst>
                                    <p:set>
                                      <p:cBhvr>
                                        <p:cTn id="105" dur="1" fill="hold">
                                          <p:stCondLst>
                                            <p:cond delay="0"/>
                                          </p:stCondLst>
                                        </p:cTn>
                                        <p:tgtEl>
                                          <p:spTgt spid="60"/>
                                        </p:tgtEl>
                                        <p:attrNameLst>
                                          <p:attrName>style.visibility</p:attrName>
                                        </p:attrNameLst>
                                      </p:cBhvr>
                                      <p:to>
                                        <p:strVal val="visible"/>
                                      </p:to>
                                    </p:set>
                                    <p:animEffect transition="in" filter="fade">
                                      <p:cBhvr>
                                        <p:cTn id="106" dur="500"/>
                                        <p:tgtEl>
                                          <p:spTgt spid="60"/>
                                        </p:tgtEl>
                                      </p:cBhvr>
                                    </p:animEffect>
                                  </p:childTnLst>
                                </p:cTn>
                              </p:par>
                            </p:childTnLst>
                          </p:cTn>
                        </p:par>
                      </p:childTnLst>
                    </p:cTn>
                  </p:par>
                  <p:par>
                    <p:cTn id="107" fill="hold">
                      <p:stCondLst>
                        <p:cond delay="indefinite"/>
                      </p:stCondLst>
                      <p:childTnLst>
                        <p:par>
                          <p:cTn id="108" fill="hold">
                            <p:stCondLst>
                              <p:cond delay="0"/>
                            </p:stCondLst>
                            <p:childTnLst>
                              <p:par>
                                <p:cTn id="109" presetID="10" presetClass="exit" presetSubtype="0" fill="hold" grpId="1" nodeType="clickEffect">
                                  <p:stCondLst>
                                    <p:cond delay="0"/>
                                  </p:stCondLst>
                                  <p:childTnLst>
                                    <p:animEffect transition="out" filter="fade">
                                      <p:cBhvr>
                                        <p:cTn id="110" dur="500"/>
                                        <p:tgtEl>
                                          <p:spTgt spid="60"/>
                                        </p:tgtEl>
                                      </p:cBhvr>
                                    </p:animEffect>
                                    <p:set>
                                      <p:cBhvr>
                                        <p:cTn id="111" dur="1" fill="hold">
                                          <p:stCondLst>
                                            <p:cond delay="499"/>
                                          </p:stCondLst>
                                        </p:cTn>
                                        <p:tgtEl>
                                          <p:spTgt spid="60"/>
                                        </p:tgtEl>
                                        <p:attrNameLst>
                                          <p:attrName>style.visibility</p:attrName>
                                        </p:attrNameLst>
                                      </p:cBhvr>
                                      <p:to>
                                        <p:strVal val="hidden"/>
                                      </p:to>
                                    </p:set>
                                  </p:childTnLst>
                                </p:cTn>
                              </p:par>
                            </p:childTnLst>
                          </p:cTn>
                        </p:par>
                        <p:par>
                          <p:cTn id="112" fill="hold">
                            <p:stCondLst>
                              <p:cond delay="500"/>
                            </p:stCondLst>
                            <p:childTnLst>
                              <p:par>
                                <p:cTn id="113" presetID="10" presetClass="entr" presetSubtype="0" fill="hold" nodeType="afterEffect">
                                  <p:stCondLst>
                                    <p:cond delay="0"/>
                                  </p:stCondLst>
                                  <p:childTnLst>
                                    <p:set>
                                      <p:cBhvr>
                                        <p:cTn id="114" dur="1" fill="hold">
                                          <p:stCondLst>
                                            <p:cond delay="0"/>
                                          </p:stCondLst>
                                        </p:cTn>
                                        <p:tgtEl>
                                          <p:spTgt spid="61"/>
                                        </p:tgtEl>
                                        <p:attrNameLst>
                                          <p:attrName>style.visibility</p:attrName>
                                        </p:attrNameLst>
                                      </p:cBhvr>
                                      <p:to>
                                        <p:strVal val="visible"/>
                                      </p:to>
                                    </p:set>
                                    <p:animEffect transition="in" filter="fade">
                                      <p:cBhvr>
                                        <p:cTn id="115" dur="500"/>
                                        <p:tgtEl>
                                          <p:spTgt spid="61"/>
                                        </p:tgtEl>
                                      </p:cBhvr>
                                    </p:animEffect>
                                  </p:childTnLst>
                                </p:cTn>
                              </p:par>
                              <p:par>
                                <p:cTn id="116" presetID="10" presetClass="entr" presetSubtype="0" fill="hold" grpId="0" nodeType="withEffect">
                                  <p:stCondLst>
                                    <p:cond delay="0"/>
                                  </p:stCondLst>
                                  <p:childTnLst>
                                    <p:set>
                                      <p:cBhvr>
                                        <p:cTn id="117" dur="1" fill="hold">
                                          <p:stCondLst>
                                            <p:cond delay="0"/>
                                          </p:stCondLst>
                                        </p:cTn>
                                        <p:tgtEl>
                                          <p:spTgt spid="62"/>
                                        </p:tgtEl>
                                        <p:attrNameLst>
                                          <p:attrName>style.visibility</p:attrName>
                                        </p:attrNameLst>
                                      </p:cBhvr>
                                      <p:to>
                                        <p:strVal val="visible"/>
                                      </p:to>
                                    </p:set>
                                    <p:animEffect transition="in" filter="fade">
                                      <p:cBhvr>
                                        <p:cTn id="118" dur="500"/>
                                        <p:tgtEl>
                                          <p:spTgt spid="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 grpId="0"/>
      <p:bldP spid="45" grpId="1"/>
      <p:bldP spid="46" grpId="0" animBg="1"/>
      <p:bldP spid="46" grpId="1" animBg="1"/>
      <p:bldP spid="48" grpId="0" animBg="1"/>
      <p:bldP spid="48" grpId="1" animBg="1"/>
      <p:bldP spid="50" grpId="0" animBg="1"/>
      <p:bldP spid="50" grpId="1" animBg="1"/>
      <p:bldP spid="52" grpId="0" animBg="1"/>
      <p:bldP spid="52" grpId="1" animBg="1"/>
      <p:bldP spid="54" grpId="0" animBg="1"/>
      <p:bldP spid="54" grpId="1" animBg="1"/>
      <p:bldP spid="56" grpId="0" animBg="1"/>
      <p:bldP spid="56" grpId="1" animBg="1"/>
      <p:bldP spid="58" grpId="0" animBg="1"/>
      <p:bldP spid="58" grpId="1" animBg="1"/>
      <p:bldP spid="60" grpId="0" animBg="1"/>
      <p:bldP spid="60" grpId="1" animBg="1"/>
      <p:bldP spid="62" grpId="0" animBg="1"/>
    </p:bld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a:xfrm>
            <a:off x="1524001" y="0"/>
            <a:ext cx="9144000" cy="630000"/>
          </a:xfrm>
        </p:spPr>
        <p:txBody>
          <a:bodyPr/>
          <a:lstStyle/>
          <a:p>
            <a:r>
              <a:rPr lang="en-GB" dirty="0"/>
              <a:t>1.4 Composition: 6–10 – step 3:5</a:t>
            </a:r>
          </a:p>
        </p:txBody>
      </p:sp>
      <p:pic>
        <p:nvPicPr>
          <p:cNvPr id="4" name="Picture 3">
            <a:extLst>
              <a:ext uri="{FF2B5EF4-FFF2-40B4-BE49-F238E27FC236}">
                <a16:creationId xmlns:a16="http://schemas.microsoft.com/office/drawing/2014/main" id="{238A5C72-164A-422A-B989-002621FCA53A}"/>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a:stretch/>
        </p:blipFill>
        <p:spPr>
          <a:xfrm>
            <a:off x="3028456" y="2540456"/>
            <a:ext cx="6135088" cy="240473"/>
          </a:xfrm>
          <a:prstGeom prst="rect">
            <a:avLst/>
          </a:prstGeom>
        </p:spPr>
      </p:pic>
      <p:pic>
        <p:nvPicPr>
          <p:cNvPr id="28" name="Picture 27">
            <a:extLst>
              <a:ext uri="{FF2B5EF4-FFF2-40B4-BE49-F238E27FC236}">
                <a16:creationId xmlns:a16="http://schemas.microsoft.com/office/drawing/2014/main" id="{C8318E8A-C4D5-4F7D-AE70-8A2B83DCE9AF}"/>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2999"/>
          <a:stretch/>
        </p:blipFill>
        <p:spPr>
          <a:xfrm>
            <a:off x="3028456" y="2780928"/>
            <a:ext cx="259232" cy="288032"/>
          </a:xfrm>
          <a:prstGeom prst="rect">
            <a:avLst/>
          </a:prstGeom>
        </p:spPr>
      </p:pic>
      <p:pic>
        <p:nvPicPr>
          <p:cNvPr id="29" name="Picture 28">
            <a:extLst>
              <a:ext uri="{FF2B5EF4-FFF2-40B4-BE49-F238E27FC236}">
                <a16:creationId xmlns:a16="http://schemas.microsoft.com/office/drawing/2014/main" id="{C60D780E-A594-4828-82D7-C23A65943756}"/>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a:stretch/>
        </p:blipFill>
        <p:spPr>
          <a:xfrm>
            <a:off x="3935760" y="2780928"/>
            <a:ext cx="720080" cy="720080"/>
          </a:xfrm>
          <a:prstGeom prst="rect">
            <a:avLst/>
          </a:prstGeom>
        </p:spPr>
      </p:pic>
      <p:pic>
        <p:nvPicPr>
          <p:cNvPr id="30" name="Picture 29">
            <a:extLst>
              <a:ext uri="{FF2B5EF4-FFF2-40B4-BE49-F238E27FC236}">
                <a16:creationId xmlns:a16="http://schemas.microsoft.com/office/drawing/2014/main" id="{43642560-9399-4F6B-9634-1F41E1BF5D96}"/>
              </a:ext>
            </a:extLst>
          </p:cNvPr>
          <p:cNvPicPr>
            <a:picLocks noChangeAspect="1"/>
          </p:cNvPicPr>
          <p:nvPr/>
        </p:nvPicPr>
        <p:blipFill rotWithShape="1">
          <a:blip r:embed="rId6" cstate="print">
            <a:extLst>
              <a:ext uri="{28A0092B-C50C-407E-A947-70E740481C1C}">
                <a14:useLocalDpi xmlns:a14="http://schemas.microsoft.com/office/drawing/2010/main" val="0"/>
              </a:ext>
            </a:extLst>
          </a:blip>
          <a:srcRect/>
          <a:stretch/>
        </p:blipFill>
        <p:spPr>
          <a:xfrm>
            <a:off x="5087888" y="2780928"/>
            <a:ext cx="720080" cy="1008112"/>
          </a:xfrm>
          <a:prstGeom prst="rect">
            <a:avLst/>
          </a:prstGeom>
        </p:spPr>
      </p:pic>
      <p:pic>
        <p:nvPicPr>
          <p:cNvPr id="31" name="Picture 30">
            <a:extLst>
              <a:ext uri="{FF2B5EF4-FFF2-40B4-BE49-F238E27FC236}">
                <a16:creationId xmlns:a16="http://schemas.microsoft.com/office/drawing/2014/main" id="{F6BA6560-4B3F-492E-B132-9118339F4E2E}"/>
              </a:ext>
            </a:extLst>
          </p:cNvPr>
          <p:cNvPicPr>
            <a:picLocks noChangeAspect="1"/>
          </p:cNvPicPr>
          <p:nvPr/>
        </p:nvPicPr>
        <p:blipFill rotWithShape="1">
          <a:blip r:embed="rId7" cstate="print">
            <a:extLst>
              <a:ext uri="{28A0092B-C50C-407E-A947-70E740481C1C}">
                <a14:useLocalDpi xmlns:a14="http://schemas.microsoft.com/office/drawing/2010/main" val="0"/>
              </a:ext>
            </a:extLst>
          </a:blip>
          <a:srcRect/>
          <a:stretch/>
        </p:blipFill>
        <p:spPr>
          <a:xfrm>
            <a:off x="6240016" y="2780928"/>
            <a:ext cx="720080" cy="1368152"/>
          </a:xfrm>
          <a:prstGeom prst="rect">
            <a:avLst/>
          </a:prstGeom>
        </p:spPr>
      </p:pic>
      <p:pic>
        <p:nvPicPr>
          <p:cNvPr id="32" name="Picture 31">
            <a:extLst>
              <a:ext uri="{FF2B5EF4-FFF2-40B4-BE49-F238E27FC236}">
                <a16:creationId xmlns:a16="http://schemas.microsoft.com/office/drawing/2014/main" id="{85D80E2C-B60C-4C9B-AFBF-94C2C65907CB}"/>
              </a:ext>
            </a:extLst>
          </p:cNvPr>
          <p:cNvPicPr>
            <a:picLocks noChangeAspect="1"/>
          </p:cNvPicPr>
          <p:nvPr/>
        </p:nvPicPr>
        <p:blipFill rotWithShape="1">
          <a:blip r:embed="rId8" cstate="print">
            <a:extLst>
              <a:ext uri="{28A0092B-C50C-407E-A947-70E740481C1C}">
                <a14:useLocalDpi xmlns:a14="http://schemas.microsoft.com/office/drawing/2010/main" val="0"/>
              </a:ext>
            </a:extLst>
          </a:blip>
          <a:srcRect/>
          <a:stretch/>
        </p:blipFill>
        <p:spPr>
          <a:xfrm>
            <a:off x="7392144" y="2780928"/>
            <a:ext cx="792088" cy="1584176"/>
          </a:xfrm>
          <a:prstGeom prst="rect">
            <a:avLst/>
          </a:prstGeom>
        </p:spPr>
      </p:pic>
      <p:pic>
        <p:nvPicPr>
          <p:cNvPr id="34" name="Picture 33">
            <a:extLst>
              <a:ext uri="{FF2B5EF4-FFF2-40B4-BE49-F238E27FC236}">
                <a16:creationId xmlns:a16="http://schemas.microsoft.com/office/drawing/2014/main" id="{10DBE3EE-5E8D-464E-A522-60B103D54D98}"/>
              </a:ext>
            </a:extLst>
          </p:cNvPr>
          <p:cNvPicPr>
            <a:picLocks noChangeAspect="1"/>
          </p:cNvPicPr>
          <p:nvPr/>
        </p:nvPicPr>
        <p:blipFill rotWithShape="1">
          <a:blip r:embed="rId9" cstate="print">
            <a:extLst>
              <a:ext uri="{28A0092B-C50C-407E-A947-70E740481C1C}">
                <a14:useLocalDpi xmlns:a14="http://schemas.microsoft.com/office/drawing/2010/main" val="0"/>
              </a:ext>
            </a:extLst>
          </a:blip>
          <a:srcRect r="-14801"/>
          <a:stretch/>
        </p:blipFill>
        <p:spPr>
          <a:xfrm>
            <a:off x="8544272" y="2780928"/>
            <a:ext cx="720080" cy="1800200"/>
          </a:xfrm>
          <a:prstGeom prst="rect">
            <a:avLst/>
          </a:prstGeom>
        </p:spPr>
      </p:pic>
    </p:spTree>
    <p:extLst>
      <p:ext uri="{BB962C8B-B14F-4D97-AF65-F5344CB8AC3E}">
        <p14:creationId xmlns:p14="http://schemas.microsoft.com/office/powerpoint/2010/main" val="16901801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fade">
                                      <p:cBhvr>
                                        <p:cTn id="7" dur="500"/>
                                        <p:tgtEl>
                                          <p:spTgt spid="2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9"/>
                                        </p:tgtEl>
                                        <p:attrNameLst>
                                          <p:attrName>style.visibility</p:attrName>
                                        </p:attrNameLst>
                                      </p:cBhvr>
                                      <p:to>
                                        <p:strVal val="visible"/>
                                      </p:to>
                                    </p:set>
                                    <p:animEffect transition="in" filter="fade">
                                      <p:cBhvr>
                                        <p:cTn id="12" dur="500"/>
                                        <p:tgtEl>
                                          <p:spTgt spid="29"/>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0"/>
                                        </p:tgtEl>
                                        <p:attrNameLst>
                                          <p:attrName>style.visibility</p:attrName>
                                        </p:attrNameLst>
                                      </p:cBhvr>
                                      <p:to>
                                        <p:strVal val="visible"/>
                                      </p:to>
                                    </p:set>
                                    <p:animEffect transition="in" filter="fade">
                                      <p:cBhvr>
                                        <p:cTn id="17" dur="500"/>
                                        <p:tgtEl>
                                          <p:spTgt spid="30"/>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1"/>
                                        </p:tgtEl>
                                        <p:attrNameLst>
                                          <p:attrName>style.visibility</p:attrName>
                                        </p:attrNameLst>
                                      </p:cBhvr>
                                      <p:to>
                                        <p:strVal val="visible"/>
                                      </p:to>
                                    </p:set>
                                    <p:animEffect transition="in" filter="fade">
                                      <p:cBhvr>
                                        <p:cTn id="22" dur="500"/>
                                        <p:tgtEl>
                                          <p:spTgt spid="31"/>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2"/>
                                        </p:tgtEl>
                                        <p:attrNameLst>
                                          <p:attrName>style.visibility</p:attrName>
                                        </p:attrNameLst>
                                      </p:cBhvr>
                                      <p:to>
                                        <p:strVal val="visible"/>
                                      </p:to>
                                    </p:set>
                                    <p:animEffect transition="in" filter="fade">
                                      <p:cBhvr>
                                        <p:cTn id="27" dur="500"/>
                                        <p:tgtEl>
                                          <p:spTgt spid="32"/>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34"/>
                                        </p:tgtEl>
                                        <p:attrNameLst>
                                          <p:attrName>style.visibility</p:attrName>
                                        </p:attrNameLst>
                                      </p:cBhvr>
                                      <p:to>
                                        <p:strVal val="visible"/>
                                      </p:to>
                                    </p:set>
                                    <p:animEffect transition="in" filter="fade">
                                      <p:cBhvr>
                                        <p:cTn id="32"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a:xfrm>
            <a:off x="1524001" y="0"/>
            <a:ext cx="9144000" cy="630000"/>
          </a:xfrm>
        </p:spPr>
        <p:txBody>
          <a:bodyPr/>
          <a:lstStyle/>
          <a:p>
            <a:r>
              <a:rPr lang="en-GB" dirty="0"/>
              <a:t>1.4 Composition: 6–10 – step 3:5</a:t>
            </a:r>
          </a:p>
        </p:txBody>
      </p:sp>
      <p:pic>
        <p:nvPicPr>
          <p:cNvPr id="11" name="Picture 10">
            <a:extLst>
              <a:ext uri="{FF2B5EF4-FFF2-40B4-BE49-F238E27FC236}">
                <a16:creationId xmlns:a16="http://schemas.microsoft.com/office/drawing/2014/main" id="{F1BE6E87-2AB6-43EB-B7F9-3D1D6D1DA182}"/>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a:stretch/>
        </p:blipFill>
        <p:spPr>
          <a:xfrm>
            <a:off x="3431704" y="2772032"/>
            <a:ext cx="504056" cy="800984"/>
          </a:xfrm>
          <a:prstGeom prst="rect">
            <a:avLst/>
          </a:prstGeom>
        </p:spPr>
      </p:pic>
      <p:pic>
        <p:nvPicPr>
          <p:cNvPr id="12" name="Picture 11">
            <a:extLst>
              <a:ext uri="{FF2B5EF4-FFF2-40B4-BE49-F238E27FC236}">
                <a16:creationId xmlns:a16="http://schemas.microsoft.com/office/drawing/2014/main" id="{A418D960-4CCE-4547-82B4-6A6E48AC6DAF}"/>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a:stretch/>
        </p:blipFill>
        <p:spPr>
          <a:xfrm>
            <a:off x="4511824" y="2772032"/>
            <a:ext cx="648072" cy="1089016"/>
          </a:xfrm>
          <a:prstGeom prst="rect">
            <a:avLst/>
          </a:prstGeom>
        </p:spPr>
      </p:pic>
      <p:pic>
        <p:nvPicPr>
          <p:cNvPr id="13" name="Picture 12">
            <a:extLst>
              <a:ext uri="{FF2B5EF4-FFF2-40B4-BE49-F238E27FC236}">
                <a16:creationId xmlns:a16="http://schemas.microsoft.com/office/drawing/2014/main" id="{0B1A8419-BC6C-4C53-A43E-93D4F6B3A72A}"/>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a:stretch/>
        </p:blipFill>
        <p:spPr>
          <a:xfrm>
            <a:off x="5591944" y="2772032"/>
            <a:ext cx="720080" cy="1377048"/>
          </a:xfrm>
          <a:prstGeom prst="rect">
            <a:avLst/>
          </a:prstGeom>
        </p:spPr>
      </p:pic>
      <p:pic>
        <p:nvPicPr>
          <p:cNvPr id="14" name="Picture 13">
            <a:extLst>
              <a:ext uri="{FF2B5EF4-FFF2-40B4-BE49-F238E27FC236}">
                <a16:creationId xmlns:a16="http://schemas.microsoft.com/office/drawing/2014/main" id="{D0DD770D-A78D-4587-B2AE-D2DB43FFC768}"/>
              </a:ext>
            </a:extLst>
          </p:cNvPr>
          <p:cNvPicPr>
            <a:picLocks noChangeAspect="1"/>
          </p:cNvPicPr>
          <p:nvPr/>
        </p:nvPicPr>
        <p:blipFill rotWithShape="1">
          <a:blip r:embed="rId6" cstate="print">
            <a:extLst>
              <a:ext uri="{28A0092B-C50C-407E-A947-70E740481C1C}">
                <a14:useLocalDpi xmlns:a14="http://schemas.microsoft.com/office/drawing/2010/main" val="0"/>
              </a:ext>
            </a:extLst>
          </a:blip>
          <a:srcRect/>
          <a:stretch/>
        </p:blipFill>
        <p:spPr>
          <a:xfrm>
            <a:off x="6744072" y="2772032"/>
            <a:ext cx="792088" cy="1665080"/>
          </a:xfrm>
          <a:prstGeom prst="rect">
            <a:avLst/>
          </a:prstGeom>
        </p:spPr>
      </p:pic>
      <p:pic>
        <p:nvPicPr>
          <p:cNvPr id="15" name="Picture 14">
            <a:extLst>
              <a:ext uri="{FF2B5EF4-FFF2-40B4-BE49-F238E27FC236}">
                <a16:creationId xmlns:a16="http://schemas.microsoft.com/office/drawing/2014/main" id="{4DBB4F8C-9A3F-4568-9745-FBBA5FE43A5A}"/>
              </a:ext>
            </a:extLst>
          </p:cNvPr>
          <p:cNvPicPr>
            <a:picLocks noChangeAspect="1"/>
          </p:cNvPicPr>
          <p:nvPr/>
        </p:nvPicPr>
        <p:blipFill rotWithShape="1">
          <a:blip r:embed="rId7" cstate="print">
            <a:extLst>
              <a:ext uri="{28A0092B-C50C-407E-A947-70E740481C1C}">
                <a14:useLocalDpi xmlns:a14="http://schemas.microsoft.com/office/drawing/2010/main" val="0"/>
              </a:ext>
            </a:extLst>
          </a:blip>
          <a:srcRect b="-2560"/>
          <a:stretch/>
        </p:blipFill>
        <p:spPr>
          <a:xfrm>
            <a:off x="7968208" y="2852936"/>
            <a:ext cx="720080" cy="1773096"/>
          </a:xfrm>
          <a:prstGeom prst="rect">
            <a:avLst/>
          </a:prstGeom>
        </p:spPr>
      </p:pic>
      <p:pic>
        <p:nvPicPr>
          <p:cNvPr id="18" name="Picture 17">
            <a:extLst>
              <a:ext uri="{FF2B5EF4-FFF2-40B4-BE49-F238E27FC236}">
                <a16:creationId xmlns:a16="http://schemas.microsoft.com/office/drawing/2014/main" id="{33406511-1D57-406D-A6E1-C2AC36E654AA}"/>
              </a:ext>
            </a:extLst>
          </p:cNvPr>
          <p:cNvPicPr>
            <a:picLocks noChangeAspect="1"/>
          </p:cNvPicPr>
          <p:nvPr/>
        </p:nvPicPr>
        <p:blipFill rotWithShape="1">
          <a:blip r:embed="rId8" cstate="print">
            <a:extLst>
              <a:ext uri="{28A0092B-C50C-407E-A947-70E740481C1C}">
                <a14:useLocalDpi xmlns:a14="http://schemas.microsoft.com/office/drawing/2010/main" val="0"/>
              </a:ext>
            </a:extLst>
          </a:blip>
          <a:srcRect/>
          <a:stretch/>
        </p:blipFill>
        <p:spPr>
          <a:xfrm>
            <a:off x="3028456" y="2540456"/>
            <a:ext cx="6135088" cy="240473"/>
          </a:xfrm>
          <a:prstGeom prst="rect">
            <a:avLst/>
          </a:prstGeom>
        </p:spPr>
      </p:pic>
    </p:spTree>
    <p:extLst>
      <p:ext uri="{BB962C8B-B14F-4D97-AF65-F5344CB8AC3E}">
        <p14:creationId xmlns:p14="http://schemas.microsoft.com/office/powerpoint/2010/main" val="31405383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fade">
                                      <p:cBhvr>
                                        <p:cTn id="12" dur="500"/>
                                        <p:tgtEl>
                                          <p:spTgt spid="12"/>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fade">
                                      <p:cBhvr>
                                        <p:cTn id="17" dur="500"/>
                                        <p:tgtEl>
                                          <p:spTgt spid="13"/>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4"/>
                                        </p:tgtEl>
                                        <p:attrNameLst>
                                          <p:attrName>style.visibility</p:attrName>
                                        </p:attrNameLst>
                                      </p:cBhvr>
                                      <p:to>
                                        <p:strVal val="visible"/>
                                      </p:to>
                                    </p:set>
                                    <p:animEffect transition="in" filter="fade">
                                      <p:cBhvr>
                                        <p:cTn id="22" dur="500"/>
                                        <p:tgtEl>
                                          <p:spTgt spid="14"/>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15"/>
                                        </p:tgtEl>
                                        <p:attrNameLst>
                                          <p:attrName>style.visibility</p:attrName>
                                        </p:attrNameLst>
                                      </p:cBhvr>
                                      <p:to>
                                        <p:strVal val="visible"/>
                                      </p:to>
                                    </p:set>
                                    <p:animEffect transition="in" filter="fade">
                                      <p:cBhvr>
                                        <p:cTn id="27"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DEFEC091-CFB1-4B3E-9A93-3CEE3D8156AB}"/>
              </a:ext>
            </a:extLst>
          </p:cNvPr>
          <p:cNvSpPr>
            <a:spLocks noGrp="1"/>
          </p:cNvSpPr>
          <p:nvPr>
            <p:ph type="title"/>
          </p:nvPr>
        </p:nvSpPr>
        <p:spPr/>
        <p:txBody>
          <a:bodyPr>
            <a:noAutofit/>
          </a:bodyPr>
          <a:lstStyle/>
          <a:p>
            <a:r>
              <a:rPr lang="en-GB" dirty="0"/>
              <a:t>Year 1, Unit 5, Learning Outcome 1</a:t>
            </a:r>
          </a:p>
        </p:txBody>
      </p:sp>
      <p:sp>
        <p:nvSpPr>
          <p:cNvPr id="2" name="Footer Placeholder 1">
            <a:extLst>
              <a:ext uri="{FF2B5EF4-FFF2-40B4-BE49-F238E27FC236}">
                <a16:creationId xmlns:a16="http://schemas.microsoft.com/office/drawing/2014/main" id="{AB37683F-0761-4A3E-8B98-0F1BCFD0665A}"/>
              </a:ext>
            </a:extLst>
          </p:cNvPr>
          <p:cNvSpPr>
            <a:spLocks noGrp="1"/>
          </p:cNvSpPr>
          <p:nvPr>
            <p:ph type="ftr" sz="quarter" idx="11"/>
          </p:nvPr>
        </p:nvSpPr>
        <p:spPr/>
        <p:txBody>
          <a:bodyPr/>
          <a:lstStyle/>
          <a:p>
            <a:pPr>
              <a:defRPr/>
            </a:pPr>
            <a:r>
              <a:rPr lang="en-GB"/>
              <a:t>Curriculum Prioritisation for Primary Maths</a:t>
            </a:r>
            <a:endParaRPr lang="en-GB" dirty="0"/>
          </a:p>
        </p:txBody>
      </p:sp>
      <p:pic>
        <p:nvPicPr>
          <p:cNvPr id="7" name="Picture Placeholder 6" descr="A picture containing graphical user interface&#10;&#10;Description automatically generated">
            <a:extLst>
              <a:ext uri="{FF2B5EF4-FFF2-40B4-BE49-F238E27FC236}">
                <a16:creationId xmlns:a16="http://schemas.microsoft.com/office/drawing/2014/main" id="{72EE9299-3E43-41C2-8C96-09A4D2AE8647}"/>
              </a:ext>
            </a:extLst>
          </p:cNvPr>
          <p:cNvPicPr>
            <a:picLocks noGrp="1" noChangeAspect="1"/>
          </p:cNvPicPr>
          <p:nvPr>
            <p:ph type="pic" sz="quarter" idx="12"/>
          </p:nvPr>
        </p:nvPicPr>
        <p:blipFill rotWithShape="1">
          <a:blip r:embed="rId3">
            <a:extLst>
              <a:ext uri="{28A0092B-C50C-407E-A947-70E740481C1C}">
                <a14:useLocalDpi xmlns:a14="http://schemas.microsoft.com/office/drawing/2010/main" val="0"/>
              </a:ext>
            </a:extLst>
          </a:blip>
          <a:srcRect t="222" b="222"/>
          <a:stretch>
            <a:fillRect/>
          </a:stretch>
        </p:blipFill>
        <p:spPr/>
      </p:pic>
      <p:sp>
        <p:nvSpPr>
          <p:cNvPr id="11" name="Content Placeholder 10">
            <a:extLst>
              <a:ext uri="{FF2B5EF4-FFF2-40B4-BE49-F238E27FC236}">
                <a16:creationId xmlns:a16="http://schemas.microsoft.com/office/drawing/2014/main" id="{318BEF09-7019-48B2-9AD9-C840302375DF}"/>
              </a:ext>
            </a:extLst>
          </p:cNvPr>
          <p:cNvSpPr>
            <a:spLocks noGrp="1"/>
          </p:cNvSpPr>
          <p:nvPr>
            <p:ph sz="half" idx="4294967295"/>
          </p:nvPr>
        </p:nvSpPr>
        <p:spPr>
          <a:xfrm>
            <a:off x="4514851" y="1063625"/>
            <a:ext cx="6886574" cy="4779963"/>
          </a:xfrm>
        </p:spPr>
        <p:txBody>
          <a:bodyPr>
            <a:normAutofit/>
          </a:bodyPr>
          <a:lstStyle/>
          <a:p>
            <a:pPr>
              <a:lnSpc>
                <a:spcPct val="120000"/>
              </a:lnSpc>
              <a:buClr>
                <a:srgbClr val="585858"/>
              </a:buClr>
            </a:pPr>
            <a:r>
              <a:rPr lang="en-GB" sz="2000" dirty="0"/>
              <a:t>Additional teacher guidance for this outcome should be read first and can be found in this segment of the NCETM Primary Mastery Professional Development Materials:</a:t>
            </a:r>
          </a:p>
          <a:p>
            <a:pPr>
              <a:lnSpc>
                <a:spcPct val="120000"/>
              </a:lnSpc>
              <a:buClr>
                <a:srgbClr val="585858"/>
              </a:buClr>
            </a:pPr>
            <a:r>
              <a:rPr lang="en-GB" sz="2000" dirty="0">
                <a:hlinkClick r:id="rId4"/>
              </a:rPr>
              <a:t>1.4 Composition of numbers: 6 to 10</a:t>
            </a:r>
            <a:endParaRPr lang="en-GB" sz="2000" dirty="0"/>
          </a:p>
          <a:p>
            <a:pPr>
              <a:lnSpc>
                <a:spcPct val="120000"/>
              </a:lnSpc>
              <a:buClr>
                <a:srgbClr val="585858"/>
              </a:buClr>
            </a:pPr>
            <a:r>
              <a:rPr lang="en-GB" sz="2000" dirty="0"/>
              <a:t>The spine materials are divided into ‘teaching points’ and ‘steps in learning’.</a:t>
            </a:r>
          </a:p>
          <a:p>
            <a:pPr>
              <a:lnSpc>
                <a:spcPct val="120000"/>
              </a:lnSpc>
              <a:buClr>
                <a:srgbClr val="585858"/>
              </a:buClr>
            </a:pPr>
            <a:endParaRPr lang="en-GB" dirty="0"/>
          </a:p>
        </p:txBody>
      </p:sp>
      <p:graphicFrame>
        <p:nvGraphicFramePr>
          <p:cNvPr id="3" name="Table 5">
            <a:extLst>
              <a:ext uri="{FF2B5EF4-FFF2-40B4-BE49-F238E27FC236}">
                <a16:creationId xmlns:a16="http://schemas.microsoft.com/office/drawing/2014/main" id="{A51A6EEA-CF4A-4608-9CE1-A42F1F524328}"/>
              </a:ext>
            </a:extLst>
          </p:cNvPr>
          <p:cNvGraphicFramePr>
            <a:graphicFrameLocks noGrp="1"/>
          </p:cNvGraphicFramePr>
          <p:nvPr>
            <p:extLst>
              <p:ext uri="{D42A27DB-BD31-4B8C-83A1-F6EECF244321}">
                <p14:modId xmlns:p14="http://schemas.microsoft.com/office/powerpoint/2010/main" val="287877999"/>
              </p:ext>
            </p:extLst>
          </p:nvPr>
        </p:nvGraphicFramePr>
        <p:xfrm>
          <a:off x="4514850" y="4258491"/>
          <a:ext cx="6886575" cy="792480"/>
        </p:xfrm>
        <a:graphic>
          <a:graphicData uri="http://schemas.openxmlformats.org/drawingml/2006/table">
            <a:tbl>
              <a:tblPr firstRow="1" bandRow="1">
                <a:tableStyleId>{5C22544A-7EE6-4342-B048-85BDC9FD1C3A}</a:tableStyleId>
              </a:tblPr>
              <a:tblGrid>
                <a:gridCol w="2295525">
                  <a:extLst>
                    <a:ext uri="{9D8B030D-6E8A-4147-A177-3AD203B41FA5}">
                      <a16:colId xmlns:a16="http://schemas.microsoft.com/office/drawing/2014/main" val="507789682"/>
                    </a:ext>
                  </a:extLst>
                </a:gridCol>
                <a:gridCol w="2295525">
                  <a:extLst>
                    <a:ext uri="{9D8B030D-6E8A-4147-A177-3AD203B41FA5}">
                      <a16:colId xmlns:a16="http://schemas.microsoft.com/office/drawing/2014/main" val="1182114759"/>
                    </a:ext>
                  </a:extLst>
                </a:gridCol>
                <a:gridCol w="2295525">
                  <a:extLst>
                    <a:ext uri="{9D8B030D-6E8A-4147-A177-3AD203B41FA5}">
                      <a16:colId xmlns:a16="http://schemas.microsoft.com/office/drawing/2014/main" val="3138488680"/>
                    </a:ext>
                  </a:extLst>
                </a:gridCol>
              </a:tblGrid>
              <a:tr h="319314">
                <a:tc>
                  <a:txBody>
                    <a:bodyPr/>
                    <a:lstStyle/>
                    <a:p>
                      <a:pPr algn="ctr"/>
                      <a:r>
                        <a:rPr lang="en-GB" sz="2000" dirty="0">
                          <a:latin typeface="Arial" panose="020B0604020202020204" pitchFamily="34" charset="0"/>
                          <a:cs typeface="Arial" panose="020B0604020202020204" pitchFamily="34" charset="0"/>
                        </a:rPr>
                        <a:t>Teaching point</a:t>
                      </a:r>
                    </a:p>
                  </a:txBody>
                  <a:tcPr>
                    <a:solidFill>
                      <a:srgbClr val="327473"/>
                    </a:solidFill>
                  </a:tcPr>
                </a:tc>
                <a:tc>
                  <a:txBody>
                    <a:bodyPr/>
                    <a:lstStyle/>
                    <a:p>
                      <a:pPr algn="ctr"/>
                      <a:r>
                        <a:rPr lang="en-GB" sz="2000" dirty="0">
                          <a:latin typeface="Arial" panose="020B0604020202020204" pitchFamily="34" charset="0"/>
                          <a:cs typeface="Arial" panose="020B0604020202020204" pitchFamily="34" charset="0"/>
                        </a:rPr>
                        <a:t>Steps in learning</a:t>
                      </a:r>
                    </a:p>
                  </a:txBody>
                  <a:tcPr>
                    <a:solidFill>
                      <a:srgbClr val="327473"/>
                    </a:solidFill>
                  </a:tcPr>
                </a:tc>
                <a:tc>
                  <a:txBody>
                    <a:bodyPr/>
                    <a:lstStyle/>
                    <a:p>
                      <a:pPr algn="ctr"/>
                      <a:r>
                        <a:rPr lang="en-GB" sz="2000" dirty="0">
                          <a:latin typeface="Arial" panose="020B0604020202020204" pitchFamily="34" charset="0"/>
                          <a:cs typeface="Arial" panose="020B0604020202020204" pitchFamily="34" charset="0"/>
                        </a:rPr>
                        <a:t>Pages</a:t>
                      </a:r>
                    </a:p>
                  </a:txBody>
                  <a:tcPr>
                    <a:solidFill>
                      <a:srgbClr val="327473"/>
                    </a:solidFill>
                  </a:tcPr>
                </a:tc>
                <a:extLst>
                  <a:ext uri="{0D108BD9-81ED-4DB2-BD59-A6C34878D82A}">
                    <a16:rowId xmlns:a16="http://schemas.microsoft.com/office/drawing/2014/main" val="801449848"/>
                  </a:ext>
                </a:extLst>
              </a:tr>
              <a:tr h="319314">
                <a:tc>
                  <a:txBody>
                    <a:bodyPr/>
                    <a:lstStyle/>
                    <a:p>
                      <a:pPr algn="ctr"/>
                      <a:r>
                        <a:rPr lang="en-GB" sz="2000" dirty="0">
                          <a:solidFill>
                            <a:schemeClr val="tx1">
                              <a:lumMod val="65000"/>
                              <a:lumOff val="35000"/>
                            </a:schemeClr>
                          </a:solidFill>
                          <a:latin typeface="Arial" panose="020B0604020202020204" pitchFamily="34" charset="0"/>
                          <a:cs typeface="Arial" panose="020B0604020202020204" pitchFamily="34" charset="0"/>
                        </a:rPr>
                        <a:t>1</a:t>
                      </a:r>
                    </a:p>
                  </a:txBody>
                  <a:tcPr>
                    <a:solidFill>
                      <a:srgbClr val="E5F3F2"/>
                    </a:solidFill>
                  </a:tcPr>
                </a:tc>
                <a:tc>
                  <a:txBody>
                    <a:bodyPr/>
                    <a:lstStyle/>
                    <a:p>
                      <a:pPr algn="ctr"/>
                      <a:r>
                        <a:rPr lang="en-GB" sz="2000" dirty="0">
                          <a:solidFill>
                            <a:schemeClr val="tx1">
                              <a:lumMod val="65000"/>
                              <a:lumOff val="35000"/>
                            </a:schemeClr>
                          </a:solidFill>
                          <a:latin typeface="Arial" panose="020B0604020202020204" pitchFamily="34" charset="0"/>
                          <a:cs typeface="Arial" panose="020B0604020202020204" pitchFamily="34" charset="0"/>
                        </a:rPr>
                        <a:t>1:1-1:2</a:t>
                      </a:r>
                    </a:p>
                  </a:txBody>
                  <a:tcPr>
                    <a:solidFill>
                      <a:srgbClr val="E5F3F2"/>
                    </a:solidFill>
                  </a:tcPr>
                </a:tc>
                <a:tc>
                  <a:txBody>
                    <a:bodyPr/>
                    <a:lstStyle/>
                    <a:p>
                      <a:pPr algn="ctr"/>
                      <a:r>
                        <a:rPr lang="en-GB" sz="2000" dirty="0">
                          <a:solidFill>
                            <a:schemeClr val="tx1">
                              <a:lumMod val="65000"/>
                              <a:lumOff val="35000"/>
                            </a:schemeClr>
                          </a:solidFill>
                          <a:latin typeface="Arial" panose="020B0604020202020204" pitchFamily="34" charset="0"/>
                          <a:cs typeface="Arial" panose="020B0604020202020204" pitchFamily="34" charset="0"/>
                        </a:rPr>
                        <a:t>3-4</a:t>
                      </a:r>
                    </a:p>
                  </a:txBody>
                  <a:tcPr>
                    <a:solidFill>
                      <a:srgbClr val="E5F3F2"/>
                    </a:solidFill>
                  </a:tcPr>
                </a:tc>
                <a:extLst>
                  <a:ext uri="{0D108BD9-81ED-4DB2-BD59-A6C34878D82A}">
                    <a16:rowId xmlns:a16="http://schemas.microsoft.com/office/drawing/2014/main" val="1814327038"/>
                  </a:ext>
                </a:extLst>
              </a:tr>
            </a:tbl>
          </a:graphicData>
        </a:graphic>
      </p:graphicFrame>
      <p:sp>
        <p:nvSpPr>
          <p:cNvPr id="8" name="Action Button: Return 7">
            <a:hlinkClick r:id="rId5" action="ppaction://hlinksldjump" highlightClick="1"/>
            <a:extLst>
              <a:ext uri="{FF2B5EF4-FFF2-40B4-BE49-F238E27FC236}">
                <a16:creationId xmlns:a16="http://schemas.microsoft.com/office/drawing/2014/main" id="{9FCE8D4B-D7AC-4743-9B87-FF4C5540826F}"/>
              </a:ext>
            </a:extLst>
          </p:cNvPr>
          <p:cNvSpPr/>
          <p:nvPr/>
        </p:nvSpPr>
        <p:spPr>
          <a:xfrm>
            <a:off x="594008" y="5996350"/>
            <a:ext cx="360000" cy="360000"/>
          </a:xfrm>
          <a:prstGeom prst="actionButtonReturn">
            <a:avLst/>
          </a:prstGeom>
          <a:solidFill>
            <a:srgbClr val="327473"/>
          </a:solid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endParaRPr lang="en-GB" sz="1400" b="1" dirty="0">
              <a:solidFill>
                <a:schemeClr val="tx1">
                  <a:lumMod val="65000"/>
                  <a:lumOff val="35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680955767"/>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a:xfrm>
            <a:off x="1524001" y="-201880"/>
            <a:ext cx="9144000" cy="630000"/>
          </a:xfrm>
        </p:spPr>
        <p:txBody>
          <a:bodyPr/>
          <a:lstStyle/>
          <a:p>
            <a:r>
              <a:rPr lang="en-GB" dirty="0"/>
              <a:t>1.4 Composition: 6–10 – step 3:5</a:t>
            </a:r>
          </a:p>
        </p:txBody>
      </p:sp>
      <p:pic>
        <p:nvPicPr>
          <p:cNvPr id="4" name="Picture 3">
            <a:extLst>
              <a:ext uri="{FF2B5EF4-FFF2-40B4-BE49-F238E27FC236}">
                <a16:creationId xmlns:a16="http://schemas.microsoft.com/office/drawing/2014/main" id="{1FA54F7E-9030-4F53-9AC6-ED80DEC90726}"/>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a:stretch/>
        </p:blipFill>
        <p:spPr>
          <a:xfrm>
            <a:off x="2994787" y="3406790"/>
            <a:ext cx="6202426" cy="576065"/>
          </a:xfrm>
          <a:prstGeom prst="rect">
            <a:avLst/>
          </a:prstGeom>
        </p:spPr>
      </p:pic>
      <p:sp>
        <p:nvSpPr>
          <p:cNvPr id="5" name="Oval 4">
            <a:extLst>
              <a:ext uri="{FF2B5EF4-FFF2-40B4-BE49-F238E27FC236}">
                <a16:creationId xmlns:a16="http://schemas.microsoft.com/office/drawing/2014/main" id="{DBA58BB8-4035-4047-8273-494C21ED9B2B}"/>
              </a:ext>
            </a:extLst>
          </p:cNvPr>
          <p:cNvSpPr/>
          <p:nvPr/>
        </p:nvSpPr>
        <p:spPr bwMode="auto">
          <a:xfrm>
            <a:off x="2866800" y="3617478"/>
            <a:ext cx="432048" cy="432048"/>
          </a:xfrm>
          <a:prstGeom prst="ellipse">
            <a:avLst/>
          </a:prstGeom>
          <a:noFill/>
          <a:ln w="28575" cap="flat" cmpd="sng" algn="ctr">
            <a:solidFill>
              <a:srgbClr val="02628C"/>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742950" indent="-285750" fontAlgn="base">
              <a:spcBef>
                <a:spcPct val="20000"/>
              </a:spcBef>
              <a:spcAft>
                <a:spcPct val="0"/>
              </a:spcAft>
              <a:buClr>
                <a:srgbClr val="00628C"/>
              </a:buClr>
              <a:buFont typeface="Arial" charset="0"/>
              <a:buChar char="●"/>
            </a:pPr>
            <a:endParaRPr lang="en-GB" sz="2800">
              <a:solidFill>
                <a:srgbClr val="000000"/>
              </a:solidFill>
              <a:latin typeface="Arial" charset="0"/>
            </a:endParaRPr>
          </a:p>
        </p:txBody>
      </p:sp>
      <p:pic>
        <p:nvPicPr>
          <p:cNvPr id="7" name="Picture 6">
            <a:extLst>
              <a:ext uri="{FF2B5EF4-FFF2-40B4-BE49-F238E27FC236}">
                <a16:creationId xmlns:a16="http://schemas.microsoft.com/office/drawing/2014/main" id="{4DEBFAD2-96CA-44B9-B3C4-9370C18FCAD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054457" y="2874607"/>
            <a:ext cx="1234442" cy="532183"/>
          </a:xfrm>
          <a:prstGeom prst="rect">
            <a:avLst/>
          </a:prstGeom>
        </p:spPr>
      </p:pic>
      <p:sp>
        <p:nvSpPr>
          <p:cNvPr id="17" name="Oval 16">
            <a:extLst>
              <a:ext uri="{FF2B5EF4-FFF2-40B4-BE49-F238E27FC236}">
                <a16:creationId xmlns:a16="http://schemas.microsoft.com/office/drawing/2014/main" id="{72712DEE-0BDB-46F2-AD47-BF77C966E464}"/>
              </a:ext>
            </a:extLst>
          </p:cNvPr>
          <p:cNvSpPr/>
          <p:nvPr/>
        </p:nvSpPr>
        <p:spPr bwMode="auto">
          <a:xfrm>
            <a:off x="4062000" y="3617478"/>
            <a:ext cx="432048" cy="432048"/>
          </a:xfrm>
          <a:prstGeom prst="ellipse">
            <a:avLst/>
          </a:prstGeom>
          <a:noFill/>
          <a:ln w="28575" cap="flat" cmpd="sng" algn="ctr">
            <a:solidFill>
              <a:srgbClr val="02628C"/>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742950" indent="-285750" fontAlgn="base">
              <a:spcBef>
                <a:spcPct val="20000"/>
              </a:spcBef>
              <a:spcAft>
                <a:spcPct val="0"/>
              </a:spcAft>
              <a:buClr>
                <a:srgbClr val="00628C"/>
              </a:buClr>
              <a:buFont typeface="Arial" charset="0"/>
              <a:buChar char="●"/>
            </a:pPr>
            <a:endParaRPr lang="en-GB" sz="2800">
              <a:solidFill>
                <a:srgbClr val="000000"/>
              </a:solidFill>
              <a:latin typeface="Arial" charset="0"/>
            </a:endParaRPr>
          </a:p>
        </p:txBody>
      </p:sp>
      <p:pic>
        <p:nvPicPr>
          <p:cNvPr id="18" name="Picture 17">
            <a:extLst>
              <a:ext uri="{FF2B5EF4-FFF2-40B4-BE49-F238E27FC236}">
                <a16:creationId xmlns:a16="http://schemas.microsoft.com/office/drawing/2014/main" id="{EFC9E5BB-F0D9-4EA2-A3AA-213DF6CAEA1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273015" y="2852938"/>
            <a:ext cx="1234442" cy="532183"/>
          </a:xfrm>
          <a:prstGeom prst="rect">
            <a:avLst/>
          </a:prstGeom>
        </p:spPr>
      </p:pic>
      <p:sp>
        <p:nvSpPr>
          <p:cNvPr id="19" name="Oval 18">
            <a:extLst>
              <a:ext uri="{FF2B5EF4-FFF2-40B4-BE49-F238E27FC236}">
                <a16:creationId xmlns:a16="http://schemas.microsoft.com/office/drawing/2014/main" id="{26F84DAF-E8E1-4799-9C82-E9776EA7FBB7}"/>
              </a:ext>
            </a:extLst>
          </p:cNvPr>
          <p:cNvSpPr/>
          <p:nvPr/>
        </p:nvSpPr>
        <p:spPr bwMode="auto">
          <a:xfrm>
            <a:off x="5257200" y="3617478"/>
            <a:ext cx="432048" cy="432048"/>
          </a:xfrm>
          <a:prstGeom prst="ellipse">
            <a:avLst/>
          </a:prstGeom>
          <a:noFill/>
          <a:ln w="28575" cap="flat" cmpd="sng" algn="ctr">
            <a:solidFill>
              <a:srgbClr val="02628C"/>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742950" indent="-285750" fontAlgn="base">
              <a:spcBef>
                <a:spcPct val="20000"/>
              </a:spcBef>
              <a:spcAft>
                <a:spcPct val="0"/>
              </a:spcAft>
              <a:buClr>
                <a:srgbClr val="00628C"/>
              </a:buClr>
              <a:buFont typeface="Arial" charset="0"/>
              <a:buChar char="●"/>
            </a:pPr>
            <a:endParaRPr lang="en-GB" sz="2800">
              <a:solidFill>
                <a:srgbClr val="000000"/>
              </a:solidFill>
              <a:latin typeface="Arial" charset="0"/>
            </a:endParaRPr>
          </a:p>
        </p:txBody>
      </p:sp>
      <p:pic>
        <p:nvPicPr>
          <p:cNvPr id="20" name="Picture 19">
            <a:extLst>
              <a:ext uri="{FF2B5EF4-FFF2-40B4-BE49-F238E27FC236}">
                <a16:creationId xmlns:a16="http://schemas.microsoft.com/office/drawing/2014/main" id="{84EB0365-4641-40E2-B620-48C5C0D3D01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475442" y="2852938"/>
            <a:ext cx="1234442" cy="532183"/>
          </a:xfrm>
          <a:prstGeom prst="rect">
            <a:avLst/>
          </a:prstGeom>
        </p:spPr>
      </p:pic>
      <p:sp>
        <p:nvSpPr>
          <p:cNvPr id="21" name="Oval 20">
            <a:extLst>
              <a:ext uri="{FF2B5EF4-FFF2-40B4-BE49-F238E27FC236}">
                <a16:creationId xmlns:a16="http://schemas.microsoft.com/office/drawing/2014/main" id="{7909A2AC-2123-4182-A4B8-AEC1436F444A}"/>
              </a:ext>
            </a:extLst>
          </p:cNvPr>
          <p:cNvSpPr/>
          <p:nvPr/>
        </p:nvSpPr>
        <p:spPr bwMode="auto">
          <a:xfrm>
            <a:off x="6452400" y="3617478"/>
            <a:ext cx="432048" cy="432048"/>
          </a:xfrm>
          <a:prstGeom prst="ellipse">
            <a:avLst/>
          </a:prstGeom>
          <a:noFill/>
          <a:ln w="28575" cap="flat" cmpd="sng" algn="ctr">
            <a:solidFill>
              <a:srgbClr val="02628C"/>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742950" indent="-285750" fontAlgn="base">
              <a:spcBef>
                <a:spcPct val="20000"/>
              </a:spcBef>
              <a:spcAft>
                <a:spcPct val="0"/>
              </a:spcAft>
              <a:buClr>
                <a:srgbClr val="00628C"/>
              </a:buClr>
              <a:buFont typeface="Arial" charset="0"/>
              <a:buChar char="●"/>
            </a:pPr>
            <a:endParaRPr lang="en-GB" sz="2800">
              <a:solidFill>
                <a:srgbClr val="000000"/>
              </a:solidFill>
              <a:latin typeface="Arial" charset="0"/>
            </a:endParaRPr>
          </a:p>
        </p:txBody>
      </p:sp>
      <p:pic>
        <p:nvPicPr>
          <p:cNvPr id="22" name="Picture 21">
            <a:extLst>
              <a:ext uri="{FF2B5EF4-FFF2-40B4-BE49-F238E27FC236}">
                <a16:creationId xmlns:a16="http://schemas.microsoft.com/office/drawing/2014/main" id="{5512DDDD-F21E-4644-B3B7-D8F106ACE1F9}"/>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684477" y="2852937"/>
            <a:ext cx="1234442" cy="532183"/>
          </a:xfrm>
          <a:prstGeom prst="rect">
            <a:avLst/>
          </a:prstGeom>
        </p:spPr>
      </p:pic>
      <p:sp>
        <p:nvSpPr>
          <p:cNvPr id="23" name="Oval 22">
            <a:extLst>
              <a:ext uri="{FF2B5EF4-FFF2-40B4-BE49-F238E27FC236}">
                <a16:creationId xmlns:a16="http://schemas.microsoft.com/office/drawing/2014/main" id="{A292FAED-BF3C-4961-AFBB-60B5A053BDA7}"/>
              </a:ext>
            </a:extLst>
          </p:cNvPr>
          <p:cNvSpPr/>
          <p:nvPr/>
        </p:nvSpPr>
        <p:spPr bwMode="auto">
          <a:xfrm>
            <a:off x="7640839" y="3615450"/>
            <a:ext cx="432048" cy="432048"/>
          </a:xfrm>
          <a:prstGeom prst="ellipse">
            <a:avLst/>
          </a:prstGeom>
          <a:noFill/>
          <a:ln w="28575" cap="flat" cmpd="sng" algn="ctr">
            <a:solidFill>
              <a:srgbClr val="02628C"/>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742950" indent="-285750" fontAlgn="base">
              <a:spcBef>
                <a:spcPct val="20000"/>
              </a:spcBef>
              <a:spcAft>
                <a:spcPct val="0"/>
              </a:spcAft>
              <a:buClr>
                <a:srgbClr val="00628C"/>
              </a:buClr>
              <a:buFont typeface="Arial" charset="0"/>
              <a:buChar char="●"/>
            </a:pPr>
            <a:endParaRPr lang="en-GB" sz="2800">
              <a:solidFill>
                <a:srgbClr val="000000"/>
              </a:solidFill>
              <a:latin typeface="Arial" charset="0"/>
            </a:endParaRPr>
          </a:p>
        </p:txBody>
      </p:sp>
      <p:pic>
        <p:nvPicPr>
          <p:cNvPr id="24" name="Picture 23">
            <a:extLst>
              <a:ext uri="{FF2B5EF4-FFF2-40B4-BE49-F238E27FC236}">
                <a16:creationId xmlns:a16="http://schemas.microsoft.com/office/drawing/2014/main" id="{9A0A72D3-664F-4DF4-9F09-D0A2B280986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893512" y="2852938"/>
            <a:ext cx="1234442" cy="532183"/>
          </a:xfrm>
          <a:prstGeom prst="rect">
            <a:avLst/>
          </a:prstGeom>
        </p:spPr>
      </p:pic>
      <p:sp>
        <p:nvSpPr>
          <p:cNvPr id="25" name="Oval 24">
            <a:extLst>
              <a:ext uri="{FF2B5EF4-FFF2-40B4-BE49-F238E27FC236}">
                <a16:creationId xmlns:a16="http://schemas.microsoft.com/office/drawing/2014/main" id="{0B9E25F9-FEF4-41D4-8CD8-83660FF34546}"/>
              </a:ext>
            </a:extLst>
          </p:cNvPr>
          <p:cNvSpPr/>
          <p:nvPr/>
        </p:nvSpPr>
        <p:spPr bwMode="auto">
          <a:xfrm>
            <a:off x="8829278" y="3615450"/>
            <a:ext cx="432048" cy="432048"/>
          </a:xfrm>
          <a:prstGeom prst="ellipse">
            <a:avLst/>
          </a:prstGeom>
          <a:noFill/>
          <a:ln w="28575" cap="flat" cmpd="sng" algn="ctr">
            <a:solidFill>
              <a:srgbClr val="02628C"/>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742950" indent="-285750" fontAlgn="base">
              <a:spcBef>
                <a:spcPct val="20000"/>
              </a:spcBef>
              <a:spcAft>
                <a:spcPct val="0"/>
              </a:spcAft>
              <a:buClr>
                <a:srgbClr val="00628C"/>
              </a:buClr>
              <a:buFont typeface="Arial" charset="0"/>
              <a:buChar char="●"/>
            </a:pPr>
            <a:endParaRPr lang="en-GB" sz="2800">
              <a:solidFill>
                <a:srgbClr val="000000"/>
              </a:solidFill>
              <a:latin typeface="Arial" charset="0"/>
            </a:endParaRPr>
          </a:p>
        </p:txBody>
      </p:sp>
    </p:spTree>
    <p:extLst>
      <p:ext uri="{BB962C8B-B14F-4D97-AF65-F5344CB8AC3E}">
        <p14:creationId xmlns:p14="http://schemas.microsoft.com/office/powerpoint/2010/main" val="26177790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500"/>
                                        <p:tgtEl>
                                          <p:spTgt spid="7"/>
                                        </p:tgtEl>
                                      </p:cBhvr>
                                    </p:animEffect>
                                  </p:childTnLst>
                                </p:cTn>
                              </p:par>
                              <p:par>
                                <p:cTn id="13" presetID="10" presetClass="exit" presetSubtype="0" fill="hold" grpId="1" nodeType="withEffect">
                                  <p:stCondLst>
                                    <p:cond delay="0"/>
                                  </p:stCondLst>
                                  <p:childTnLst>
                                    <p:animEffect transition="out" filter="fade">
                                      <p:cBhvr>
                                        <p:cTn id="14" dur="500"/>
                                        <p:tgtEl>
                                          <p:spTgt spid="5"/>
                                        </p:tgtEl>
                                      </p:cBhvr>
                                    </p:animEffect>
                                    <p:set>
                                      <p:cBhvr>
                                        <p:cTn id="15" dur="1" fill="hold">
                                          <p:stCondLst>
                                            <p:cond delay="499"/>
                                          </p:stCondLst>
                                        </p:cTn>
                                        <p:tgtEl>
                                          <p:spTgt spid="5"/>
                                        </p:tgtEl>
                                        <p:attrNameLst>
                                          <p:attrName>style.visibility</p:attrName>
                                        </p:attrNameLst>
                                      </p:cBhvr>
                                      <p:to>
                                        <p:strVal val="hidden"/>
                                      </p:to>
                                    </p:set>
                                  </p:childTnLst>
                                </p:cTn>
                              </p:par>
                            </p:childTnLst>
                          </p:cTn>
                        </p:par>
                        <p:par>
                          <p:cTn id="16" fill="hold">
                            <p:stCondLst>
                              <p:cond delay="500"/>
                            </p:stCondLst>
                            <p:childTnLst>
                              <p:par>
                                <p:cTn id="17" presetID="10" presetClass="entr" presetSubtype="0" fill="hold" grpId="0" nodeType="afterEffect">
                                  <p:stCondLst>
                                    <p:cond delay="250"/>
                                  </p:stCondLst>
                                  <p:childTnLst>
                                    <p:set>
                                      <p:cBhvr>
                                        <p:cTn id="18" dur="1" fill="hold">
                                          <p:stCondLst>
                                            <p:cond delay="0"/>
                                          </p:stCondLst>
                                        </p:cTn>
                                        <p:tgtEl>
                                          <p:spTgt spid="17"/>
                                        </p:tgtEl>
                                        <p:attrNameLst>
                                          <p:attrName>style.visibility</p:attrName>
                                        </p:attrNameLst>
                                      </p:cBhvr>
                                      <p:to>
                                        <p:strVal val="visible"/>
                                      </p:to>
                                    </p:set>
                                    <p:animEffect transition="in" filter="fade">
                                      <p:cBhvr>
                                        <p:cTn id="19" dur="500"/>
                                        <p:tgtEl>
                                          <p:spTgt spid="17"/>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nodeType="clickEffect">
                                  <p:stCondLst>
                                    <p:cond delay="0"/>
                                  </p:stCondLst>
                                  <p:childTnLst>
                                    <p:set>
                                      <p:cBhvr>
                                        <p:cTn id="23" dur="1" fill="hold">
                                          <p:stCondLst>
                                            <p:cond delay="0"/>
                                          </p:stCondLst>
                                        </p:cTn>
                                        <p:tgtEl>
                                          <p:spTgt spid="18"/>
                                        </p:tgtEl>
                                        <p:attrNameLst>
                                          <p:attrName>style.visibility</p:attrName>
                                        </p:attrNameLst>
                                      </p:cBhvr>
                                      <p:to>
                                        <p:strVal val="visible"/>
                                      </p:to>
                                    </p:set>
                                    <p:animEffect transition="in" filter="fade">
                                      <p:cBhvr>
                                        <p:cTn id="24" dur="500"/>
                                        <p:tgtEl>
                                          <p:spTgt spid="18"/>
                                        </p:tgtEl>
                                      </p:cBhvr>
                                    </p:animEffect>
                                  </p:childTnLst>
                                </p:cTn>
                              </p:par>
                              <p:par>
                                <p:cTn id="25" presetID="10" presetClass="exit" presetSubtype="0" fill="hold" grpId="1" nodeType="withEffect">
                                  <p:stCondLst>
                                    <p:cond delay="0"/>
                                  </p:stCondLst>
                                  <p:childTnLst>
                                    <p:animEffect transition="out" filter="fade">
                                      <p:cBhvr>
                                        <p:cTn id="26" dur="500"/>
                                        <p:tgtEl>
                                          <p:spTgt spid="17"/>
                                        </p:tgtEl>
                                      </p:cBhvr>
                                    </p:animEffect>
                                    <p:set>
                                      <p:cBhvr>
                                        <p:cTn id="27" dur="1" fill="hold">
                                          <p:stCondLst>
                                            <p:cond delay="499"/>
                                          </p:stCondLst>
                                        </p:cTn>
                                        <p:tgtEl>
                                          <p:spTgt spid="17"/>
                                        </p:tgtEl>
                                        <p:attrNameLst>
                                          <p:attrName>style.visibility</p:attrName>
                                        </p:attrNameLst>
                                      </p:cBhvr>
                                      <p:to>
                                        <p:strVal val="hidden"/>
                                      </p:to>
                                    </p:set>
                                  </p:childTnLst>
                                </p:cTn>
                              </p:par>
                            </p:childTnLst>
                          </p:cTn>
                        </p:par>
                        <p:par>
                          <p:cTn id="28" fill="hold">
                            <p:stCondLst>
                              <p:cond delay="500"/>
                            </p:stCondLst>
                            <p:childTnLst>
                              <p:par>
                                <p:cTn id="29" presetID="10" presetClass="entr" presetSubtype="0" fill="hold" grpId="0" nodeType="afterEffect">
                                  <p:stCondLst>
                                    <p:cond delay="250"/>
                                  </p:stCondLst>
                                  <p:childTnLst>
                                    <p:set>
                                      <p:cBhvr>
                                        <p:cTn id="30" dur="1" fill="hold">
                                          <p:stCondLst>
                                            <p:cond delay="0"/>
                                          </p:stCondLst>
                                        </p:cTn>
                                        <p:tgtEl>
                                          <p:spTgt spid="19"/>
                                        </p:tgtEl>
                                        <p:attrNameLst>
                                          <p:attrName>style.visibility</p:attrName>
                                        </p:attrNameLst>
                                      </p:cBhvr>
                                      <p:to>
                                        <p:strVal val="visible"/>
                                      </p:to>
                                    </p:set>
                                    <p:animEffect transition="in" filter="fade">
                                      <p:cBhvr>
                                        <p:cTn id="31" dur="500"/>
                                        <p:tgtEl>
                                          <p:spTgt spid="19"/>
                                        </p:tgtEl>
                                      </p:cBhvr>
                                    </p:animEffect>
                                  </p:childTnLst>
                                </p:cTn>
                              </p:par>
                            </p:childTnLst>
                          </p:cTn>
                        </p:par>
                      </p:childTnLst>
                    </p:cTn>
                  </p:par>
                  <p:par>
                    <p:cTn id="32" fill="hold">
                      <p:stCondLst>
                        <p:cond delay="indefinite"/>
                      </p:stCondLst>
                      <p:childTnLst>
                        <p:par>
                          <p:cTn id="33" fill="hold">
                            <p:stCondLst>
                              <p:cond delay="0"/>
                            </p:stCondLst>
                            <p:childTnLst>
                              <p:par>
                                <p:cTn id="34" presetID="10" presetClass="entr" presetSubtype="0" fill="hold" nodeType="clickEffect">
                                  <p:stCondLst>
                                    <p:cond delay="0"/>
                                  </p:stCondLst>
                                  <p:childTnLst>
                                    <p:set>
                                      <p:cBhvr>
                                        <p:cTn id="35" dur="1" fill="hold">
                                          <p:stCondLst>
                                            <p:cond delay="0"/>
                                          </p:stCondLst>
                                        </p:cTn>
                                        <p:tgtEl>
                                          <p:spTgt spid="20"/>
                                        </p:tgtEl>
                                        <p:attrNameLst>
                                          <p:attrName>style.visibility</p:attrName>
                                        </p:attrNameLst>
                                      </p:cBhvr>
                                      <p:to>
                                        <p:strVal val="visible"/>
                                      </p:to>
                                    </p:set>
                                    <p:animEffect transition="in" filter="fade">
                                      <p:cBhvr>
                                        <p:cTn id="36" dur="500"/>
                                        <p:tgtEl>
                                          <p:spTgt spid="20"/>
                                        </p:tgtEl>
                                      </p:cBhvr>
                                    </p:animEffect>
                                  </p:childTnLst>
                                </p:cTn>
                              </p:par>
                              <p:par>
                                <p:cTn id="37" presetID="10" presetClass="exit" presetSubtype="0" fill="hold" grpId="1" nodeType="withEffect">
                                  <p:stCondLst>
                                    <p:cond delay="0"/>
                                  </p:stCondLst>
                                  <p:childTnLst>
                                    <p:animEffect transition="out" filter="fade">
                                      <p:cBhvr>
                                        <p:cTn id="38" dur="500"/>
                                        <p:tgtEl>
                                          <p:spTgt spid="19"/>
                                        </p:tgtEl>
                                      </p:cBhvr>
                                    </p:animEffect>
                                    <p:set>
                                      <p:cBhvr>
                                        <p:cTn id="39" dur="1" fill="hold">
                                          <p:stCondLst>
                                            <p:cond delay="499"/>
                                          </p:stCondLst>
                                        </p:cTn>
                                        <p:tgtEl>
                                          <p:spTgt spid="19"/>
                                        </p:tgtEl>
                                        <p:attrNameLst>
                                          <p:attrName>style.visibility</p:attrName>
                                        </p:attrNameLst>
                                      </p:cBhvr>
                                      <p:to>
                                        <p:strVal val="hidden"/>
                                      </p:to>
                                    </p:set>
                                  </p:childTnLst>
                                </p:cTn>
                              </p:par>
                            </p:childTnLst>
                          </p:cTn>
                        </p:par>
                        <p:par>
                          <p:cTn id="40" fill="hold">
                            <p:stCondLst>
                              <p:cond delay="500"/>
                            </p:stCondLst>
                            <p:childTnLst>
                              <p:par>
                                <p:cTn id="41" presetID="10" presetClass="entr" presetSubtype="0" fill="hold" grpId="0" nodeType="afterEffect">
                                  <p:stCondLst>
                                    <p:cond delay="250"/>
                                  </p:stCondLst>
                                  <p:childTnLst>
                                    <p:set>
                                      <p:cBhvr>
                                        <p:cTn id="42" dur="1" fill="hold">
                                          <p:stCondLst>
                                            <p:cond delay="0"/>
                                          </p:stCondLst>
                                        </p:cTn>
                                        <p:tgtEl>
                                          <p:spTgt spid="21"/>
                                        </p:tgtEl>
                                        <p:attrNameLst>
                                          <p:attrName>style.visibility</p:attrName>
                                        </p:attrNameLst>
                                      </p:cBhvr>
                                      <p:to>
                                        <p:strVal val="visible"/>
                                      </p:to>
                                    </p:set>
                                    <p:animEffect transition="in" filter="fade">
                                      <p:cBhvr>
                                        <p:cTn id="43" dur="500"/>
                                        <p:tgtEl>
                                          <p:spTgt spid="21"/>
                                        </p:tgtEl>
                                      </p:cBhvr>
                                    </p:animEffect>
                                  </p:childTnLst>
                                </p:cTn>
                              </p:par>
                            </p:childTnLst>
                          </p:cTn>
                        </p:par>
                      </p:childTnLst>
                    </p:cTn>
                  </p:par>
                  <p:par>
                    <p:cTn id="44" fill="hold">
                      <p:stCondLst>
                        <p:cond delay="indefinite"/>
                      </p:stCondLst>
                      <p:childTnLst>
                        <p:par>
                          <p:cTn id="45" fill="hold">
                            <p:stCondLst>
                              <p:cond delay="0"/>
                            </p:stCondLst>
                            <p:childTnLst>
                              <p:par>
                                <p:cTn id="46" presetID="10" presetClass="entr" presetSubtype="0" fill="hold" nodeType="clickEffect">
                                  <p:stCondLst>
                                    <p:cond delay="0"/>
                                  </p:stCondLst>
                                  <p:childTnLst>
                                    <p:set>
                                      <p:cBhvr>
                                        <p:cTn id="47" dur="1" fill="hold">
                                          <p:stCondLst>
                                            <p:cond delay="0"/>
                                          </p:stCondLst>
                                        </p:cTn>
                                        <p:tgtEl>
                                          <p:spTgt spid="22"/>
                                        </p:tgtEl>
                                        <p:attrNameLst>
                                          <p:attrName>style.visibility</p:attrName>
                                        </p:attrNameLst>
                                      </p:cBhvr>
                                      <p:to>
                                        <p:strVal val="visible"/>
                                      </p:to>
                                    </p:set>
                                    <p:animEffect transition="in" filter="fade">
                                      <p:cBhvr>
                                        <p:cTn id="48" dur="500"/>
                                        <p:tgtEl>
                                          <p:spTgt spid="22"/>
                                        </p:tgtEl>
                                      </p:cBhvr>
                                    </p:animEffect>
                                  </p:childTnLst>
                                </p:cTn>
                              </p:par>
                              <p:par>
                                <p:cTn id="49" presetID="10" presetClass="exit" presetSubtype="0" fill="hold" grpId="1" nodeType="withEffect">
                                  <p:stCondLst>
                                    <p:cond delay="0"/>
                                  </p:stCondLst>
                                  <p:childTnLst>
                                    <p:animEffect transition="out" filter="fade">
                                      <p:cBhvr>
                                        <p:cTn id="50" dur="500"/>
                                        <p:tgtEl>
                                          <p:spTgt spid="21"/>
                                        </p:tgtEl>
                                      </p:cBhvr>
                                    </p:animEffect>
                                    <p:set>
                                      <p:cBhvr>
                                        <p:cTn id="51" dur="1" fill="hold">
                                          <p:stCondLst>
                                            <p:cond delay="499"/>
                                          </p:stCondLst>
                                        </p:cTn>
                                        <p:tgtEl>
                                          <p:spTgt spid="21"/>
                                        </p:tgtEl>
                                        <p:attrNameLst>
                                          <p:attrName>style.visibility</p:attrName>
                                        </p:attrNameLst>
                                      </p:cBhvr>
                                      <p:to>
                                        <p:strVal val="hidden"/>
                                      </p:to>
                                    </p:set>
                                  </p:childTnLst>
                                </p:cTn>
                              </p:par>
                            </p:childTnLst>
                          </p:cTn>
                        </p:par>
                        <p:par>
                          <p:cTn id="52" fill="hold">
                            <p:stCondLst>
                              <p:cond delay="500"/>
                            </p:stCondLst>
                            <p:childTnLst>
                              <p:par>
                                <p:cTn id="53" presetID="10" presetClass="entr" presetSubtype="0" fill="hold" grpId="0" nodeType="afterEffect">
                                  <p:stCondLst>
                                    <p:cond delay="250"/>
                                  </p:stCondLst>
                                  <p:childTnLst>
                                    <p:set>
                                      <p:cBhvr>
                                        <p:cTn id="54" dur="1" fill="hold">
                                          <p:stCondLst>
                                            <p:cond delay="0"/>
                                          </p:stCondLst>
                                        </p:cTn>
                                        <p:tgtEl>
                                          <p:spTgt spid="23"/>
                                        </p:tgtEl>
                                        <p:attrNameLst>
                                          <p:attrName>style.visibility</p:attrName>
                                        </p:attrNameLst>
                                      </p:cBhvr>
                                      <p:to>
                                        <p:strVal val="visible"/>
                                      </p:to>
                                    </p:set>
                                    <p:animEffect transition="in" filter="fade">
                                      <p:cBhvr>
                                        <p:cTn id="55" dur="500"/>
                                        <p:tgtEl>
                                          <p:spTgt spid="23"/>
                                        </p:tgtEl>
                                      </p:cBhvr>
                                    </p:animEffect>
                                  </p:childTnLst>
                                </p:cTn>
                              </p:par>
                            </p:childTnLst>
                          </p:cTn>
                        </p:par>
                      </p:childTnLst>
                    </p:cTn>
                  </p:par>
                  <p:par>
                    <p:cTn id="56" fill="hold">
                      <p:stCondLst>
                        <p:cond delay="indefinite"/>
                      </p:stCondLst>
                      <p:childTnLst>
                        <p:par>
                          <p:cTn id="57" fill="hold">
                            <p:stCondLst>
                              <p:cond delay="0"/>
                            </p:stCondLst>
                            <p:childTnLst>
                              <p:par>
                                <p:cTn id="58" presetID="10" presetClass="entr" presetSubtype="0" fill="hold" nodeType="clickEffect">
                                  <p:stCondLst>
                                    <p:cond delay="0"/>
                                  </p:stCondLst>
                                  <p:childTnLst>
                                    <p:set>
                                      <p:cBhvr>
                                        <p:cTn id="59" dur="1" fill="hold">
                                          <p:stCondLst>
                                            <p:cond delay="0"/>
                                          </p:stCondLst>
                                        </p:cTn>
                                        <p:tgtEl>
                                          <p:spTgt spid="24"/>
                                        </p:tgtEl>
                                        <p:attrNameLst>
                                          <p:attrName>style.visibility</p:attrName>
                                        </p:attrNameLst>
                                      </p:cBhvr>
                                      <p:to>
                                        <p:strVal val="visible"/>
                                      </p:to>
                                    </p:set>
                                    <p:animEffect transition="in" filter="fade">
                                      <p:cBhvr>
                                        <p:cTn id="60" dur="500"/>
                                        <p:tgtEl>
                                          <p:spTgt spid="24"/>
                                        </p:tgtEl>
                                      </p:cBhvr>
                                    </p:animEffect>
                                  </p:childTnLst>
                                </p:cTn>
                              </p:par>
                              <p:par>
                                <p:cTn id="61" presetID="10" presetClass="exit" presetSubtype="0" fill="hold" grpId="1" nodeType="withEffect">
                                  <p:stCondLst>
                                    <p:cond delay="0"/>
                                  </p:stCondLst>
                                  <p:childTnLst>
                                    <p:animEffect transition="out" filter="fade">
                                      <p:cBhvr>
                                        <p:cTn id="62" dur="500"/>
                                        <p:tgtEl>
                                          <p:spTgt spid="23"/>
                                        </p:tgtEl>
                                      </p:cBhvr>
                                    </p:animEffect>
                                    <p:set>
                                      <p:cBhvr>
                                        <p:cTn id="63" dur="1" fill="hold">
                                          <p:stCondLst>
                                            <p:cond delay="499"/>
                                          </p:stCondLst>
                                        </p:cTn>
                                        <p:tgtEl>
                                          <p:spTgt spid="23"/>
                                        </p:tgtEl>
                                        <p:attrNameLst>
                                          <p:attrName>style.visibility</p:attrName>
                                        </p:attrNameLst>
                                      </p:cBhvr>
                                      <p:to>
                                        <p:strVal val="hidden"/>
                                      </p:to>
                                    </p:set>
                                  </p:childTnLst>
                                </p:cTn>
                              </p:par>
                            </p:childTnLst>
                          </p:cTn>
                        </p:par>
                        <p:par>
                          <p:cTn id="64" fill="hold">
                            <p:stCondLst>
                              <p:cond delay="500"/>
                            </p:stCondLst>
                            <p:childTnLst>
                              <p:par>
                                <p:cTn id="65" presetID="10" presetClass="entr" presetSubtype="0" fill="hold" grpId="0" nodeType="afterEffect">
                                  <p:stCondLst>
                                    <p:cond delay="250"/>
                                  </p:stCondLst>
                                  <p:childTnLst>
                                    <p:set>
                                      <p:cBhvr>
                                        <p:cTn id="66" dur="1" fill="hold">
                                          <p:stCondLst>
                                            <p:cond delay="0"/>
                                          </p:stCondLst>
                                        </p:cTn>
                                        <p:tgtEl>
                                          <p:spTgt spid="25"/>
                                        </p:tgtEl>
                                        <p:attrNameLst>
                                          <p:attrName>style.visibility</p:attrName>
                                        </p:attrNameLst>
                                      </p:cBhvr>
                                      <p:to>
                                        <p:strVal val="visible"/>
                                      </p:to>
                                    </p:set>
                                    <p:animEffect transition="in" filter="fade">
                                      <p:cBhvr>
                                        <p:cTn id="67"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5" grpId="1" animBg="1"/>
      <p:bldP spid="17" grpId="0" animBg="1"/>
      <p:bldP spid="17" grpId="1" animBg="1"/>
      <p:bldP spid="19" grpId="0" animBg="1"/>
      <p:bldP spid="19" grpId="1" animBg="1"/>
      <p:bldP spid="21" grpId="0" animBg="1"/>
      <p:bldP spid="21" grpId="1" animBg="1"/>
      <p:bldP spid="23" grpId="0" animBg="1"/>
      <p:bldP spid="23" grpId="1" animBg="1"/>
      <p:bldP spid="25" grpId="0" animBg="1"/>
    </p:bld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a:xfrm>
            <a:off x="1524001" y="0"/>
            <a:ext cx="9144000" cy="630000"/>
          </a:xfrm>
        </p:spPr>
        <p:txBody>
          <a:bodyPr/>
          <a:lstStyle/>
          <a:p>
            <a:r>
              <a:rPr lang="en-GB" dirty="0"/>
              <a:t>1.4 Composition: 6–10 – step 3:5</a:t>
            </a:r>
          </a:p>
        </p:txBody>
      </p:sp>
      <p:pic>
        <p:nvPicPr>
          <p:cNvPr id="4" name="Picture 3">
            <a:extLst>
              <a:ext uri="{FF2B5EF4-FFF2-40B4-BE49-F238E27FC236}">
                <a16:creationId xmlns:a16="http://schemas.microsoft.com/office/drawing/2014/main" id="{1FA54F7E-9030-4F53-9AC6-ED80DEC90726}"/>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a:stretch/>
        </p:blipFill>
        <p:spPr>
          <a:xfrm>
            <a:off x="2994787" y="3406790"/>
            <a:ext cx="6202426" cy="576065"/>
          </a:xfrm>
          <a:prstGeom prst="rect">
            <a:avLst/>
          </a:prstGeom>
        </p:spPr>
      </p:pic>
      <p:sp>
        <p:nvSpPr>
          <p:cNvPr id="5" name="Oval 4">
            <a:extLst>
              <a:ext uri="{FF2B5EF4-FFF2-40B4-BE49-F238E27FC236}">
                <a16:creationId xmlns:a16="http://schemas.microsoft.com/office/drawing/2014/main" id="{DBA58BB8-4035-4047-8273-494C21ED9B2B}"/>
              </a:ext>
            </a:extLst>
          </p:cNvPr>
          <p:cNvSpPr/>
          <p:nvPr/>
        </p:nvSpPr>
        <p:spPr bwMode="auto">
          <a:xfrm>
            <a:off x="3464400" y="3617478"/>
            <a:ext cx="432048" cy="432048"/>
          </a:xfrm>
          <a:prstGeom prst="ellipse">
            <a:avLst/>
          </a:prstGeom>
          <a:noFill/>
          <a:ln w="28575" cap="flat" cmpd="sng" algn="ctr">
            <a:solidFill>
              <a:srgbClr val="02628C"/>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742950" indent="-285750" fontAlgn="base">
              <a:spcBef>
                <a:spcPct val="20000"/>
              </a:spcBef>
              <a:spcAft>
                <a:spcPct val="0"/>
              </a:spcAft>
              <a:buClr>
                <a:srgbClr val="00628C"/>
              </a:buClr>
              <a:buFont typeface="Arial" charset="0"/>
              <a:buChar char="●"/>
            </a:pPr>
            <a:endParaRPr lang="en-GB" sz="2800">
              <a:solidFill>
                <a:srgbClr val="000000"/>
              </a:solidFill>
              <a:latin typeface="Arial" charset="0"/>
            </a:endParaRPr>
          </a:p>
        </p:txBody>
      </p:sp>
      <p:pic>
        <p:nvPicPr>
          <p:cNvPr id="7" name="Picture 6">
            <a:extLst>
              <a:ext uri="{FF2B5EF4-FFF2-40B4-BE49-F238E27FC236}">
                <a16:creationId xmlns:a16="http://schemas.microsoft.com/office/drawing/2014/main" id="{4DEBFAD2-96CA-44B9-B3C4-9370C18FCAD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655200" y="2874607"/>
            <a:ext cx="1234442" cy="532183"/>
          </a:xfrm>
          <a:prstGeom prst="rect">
            <a:avLst/>
          </a:prstGeom>
        </p:spPr>
      </p:pic>
      <p:sp>
        <p:nvSpPr>
          <p:cNvPr id="15" name="Oval 14">
            <a:extLst>
              <a:ext uri="{FF2B5EF4-FFF2-40B4-BE49-F238E27FC236}">
                <a16:creationId xmlns:a16="http://schemas.microsoft.com/office/drawing/2014/main" id="{2263950E-EA4B-426C-9A97-F656EAF2F544}"/>
              </a:ext>
            </a:extLst>
          </p:cNvPr>
          <p:cNvSpPr/>
          <p:nvPr/>
        </p:nvSpPr>
        <p:spPr bwMode="auto">
          <a:xfrm>
            <a:off x="4656000" y="3617478"/>
            <a:ext cx="432048" cy="432048"/>
          </a:xfrm>
          <a:prstGeom prst="ellipse">
            <a:avLst/>
          </a:prstGeom>
          <a:noFill/>
          <a:ln w="28575" cap="flat" cmpd="sng" algn="ctr">
            <a:solidFill>
              <a:srgbClr val="02628C"/>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742950" indent="-285750" fontAlgn="base">
              <a:spcBef>
                <a:spcPct val="20000"/>
              </a:spcBef>
              <a:spcAft>
                <a:spcPct val="0"/>
              </a:spcAft>
              <a:buClr>
                <a:srgbClr val="00628C"/>
              </a:buClr>
              <a:buFont typeface="Arial" charset="0"/>
              <a:buChar char="●"/>
            </a:pPr>
            <a:endParaRPr lang="en-GB" sz="2800">
              <a:solidFill>
                <a:srgbClr val="000000"/>
              </a:solidFill>
              <a:latin typeface="Arial" charset="0"/>
            </a:endParaRPr>
          </a:p>
        </p:txBody>
      </p:sp>
      <p:pic>
        <p:nvPicPr>
          <p:cNvPr id="16" name="Picture 15">
            <a:extLst>
              <a:ext uri="{FF2B5EF4-FFF2-40B4-BE49-F238E27FC236}">
                <a16:creationId xmlns:a16="http://schemas.microsoft.com/office/drawing/2014/main" id="{7D9B8AF6-D70D-4D88-8F69-64CE8EA8C4D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887212" y="2874605"/>
            <a:ext cx="1234442" cy="532183"/>
          </a:xfrm>
          <a:prstGeom prst="rect">
            <a:avLst/>
          </a:prstGeom>
        </p:spPr>
      </p:pic>
      <p:sp>
        <p:nvSpPr>
          <p:cNvPr id="26" name="Oval 25">
            <a:extLst>
              <a:ext uri="{FF2B5EF4-FFF2-40B4-BE49-F238E27FC236}">
                <a16:creationId xmlns:a16="http://schemas.microsoft.com/office/drawing/2014/main" id="{AC275A22-3279-4E3C-A3F2-67589B4E42FE}"/>
              </a:ext>
            </a:extLst>
          </p:cNvPr>
          <p:cNvSpPr/>
          <p:nvPr/>
        </p:nvSpPr>
        <p:spPr bwMode="auto">
          <a:xfrm>
            <a:off x="5842029" y="3617478"/>
            <a:ext cx="432048" cy="432048"/>
          </a:xfrm>
          <a:prstGeom prst="ellipse">
            <a:avLst/>
          </a:prstGeom>
          <a:noFill/>
          <a:ln w="28575" cap="flat" cmpd="sng" algn="ctr">
            <a:solidFill>
              <a:srgbClr val="02628C"/>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742950" indent="-285750" fontAlgn="base">
              <a:spcBef>
                <a:spcPct val="20000"/>
              </a:spcBef>
              <a:spcAft>
                <a:spcPct val="0"/>
              </a:spcAft>
              <a:buClr>
                <a:srgbClr val="00628C"/>
              </a:buClr>
              <a:buFont typeface="Arial" charset="0"/>
              <a:buChar char="●"/>
            </a:pPr>
            <a:endParaRPr lang="en-GB" sz="2800">
              <a:solidFill>
                <a:srgbClr val="000000"/>
              </a:solidFill>
              <a:latin typeface="Arial" charset="0"/>
            </a:endParaRPr>
          </a:p>
        </p:txBody>
      </p:sp>
      <p:pic>
        <p:nvPicPr>
          <p:cNvPr id="27" name="Picture 26">
            <a:extLst>
              <a:ext uri="{FF2B5EF4-FFF2-40B4-BE49-F238E27FC236}">
                <a16:creationId xmlns:a16="http://schemas.microsoft.com/office/drawing/2014/main" id="{9A2A9369-83C2-4A31-8D5E-D7AE7DBA0E5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094606" y="2874605"/>
            <a:ext cx="1234442" cy="532183"/>
          </a:xfrm>
          <a:prstGeom prst="rect">
            <a:avLst/>
          </a:prstGeom>
        </p:spPr>
      </p:pic>
      <p:sp>
        <p:nvSpPr>
          <p:cNvPr id="28" name="Oval 27">
            <a:extLst>
              <a:ext uri="{FF2B5EF4-FFF2-40B4-BE49-F238E27FC236}">
                <a16:creationId xmlns:a16="http://schemas.microsoft.com/office/drawing/2014/main" id="{E77035D6-AAB4-44BE-9E25-0981E440C4BB}"/>
              </a:ext>
            </a:extLst>
          </p:cNvPr>
          <p:cNvSpPr/>
          <p:nvPr/>
        </p:nvSpPr>
        <p:spPr bwMode="auto">
          <a:xfrm>
            <a:off x="7047308" y="3617478"/>
            <a:ext cx="432048" cy="432048"/>
          </a:xfrm>
          <a:prstGeom prst="ellipse">
            <a:avLst/>
          </a:prstGeom>
          <a:noFill/>
          <a:ln w="28575" cap="flat" cmpd="sng" algn="ctr">
            <a:solidFill>
              <a:srgbClr val="02628C"/>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742950" indent="-285750" fontAlgn="base">
              <a:spcBef>
                <a:spcPct val="20000"/>
              </a:spcBef>
              <a:spcAft>
                <a:spcPct val="0"/>
              </a:spcAft>
              <a:buClr>
                <a:srgbClr val="00628C"/>
              </a:buClr>
              <a:buFont typeface="Arial" charset="0"/>
              <a:buChar char="●"/>
            </a:pPr>
            <a:endParaRPr lang="en-GB" sz="2800">
              <a:solidFill>
                <a:srgbClr val="000000"/>
              </a:solidFill>
              <a:latin typeface="Arial" charset="0"/>
            </a:endParaRPr>
          </a:p>
        </p:txBody>
      </p:sp>
      <p:pic>
        <p:nvPicPr>
          <p:cNvPr id="29" name="Picture 28">
            <a:extLst>
              <a:ext uri="{FF2B5EF4-FFF2-40B4-BE49-F238E27FC236}">
                <a16:creationId xmlns:a16="http://schemas.microsoft.com/office/drawing/2014/main" id="{427EFF4D-7B60-4B74-B2C4-09C70D8D177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302000" y="2866413"/>
            <a:ext cx="1234442" cy="532183"/>
          </a:xfrm>
          <a:prstGeom prst="rect">
            <a:avLst/>
          </a:prstGeom>
        </p:spPr>
      </p:pic>
      <p:sp>
        <p:nvSpPr>
          <p:cNvPr id="30" name="Oval 29">
            <a:extLst>
              <a:ext uri="{FF2B5EF4-FFF2-40B4-BE49-F238E27FC236}">
                <a16:creationId xmlns:a16="http://schemas.microsoft.com/office/drawing/2014/main" id="{44510385-F41D-47F2-BEAB-A8E0287518C6}"/>
              </a:ext>
            </a:extLst>
          </p:cNvPr>
          <p:cNvSpPr/>
          <p:nvPr/>
        </p:nvSpPr>
        <p:spPr bwMode="auto">
          <a:xfrm>
            <a:off x="8242962" y="3619561"/>
            <a:ext cx="432048" cy="432048"/>
          </a:xfrm>
          <a:prstGeom prst="ellipse">
            <a:avLst/>
          </a:prstGeom>
          <a:noFill/>
          <a:ln w="28575" cap="flat" cmpd="sng" algn="ctr">
            <a:solidFill>
              <a:srgbClr val="02628C"/>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742950" indent="-285750" fontAlgn="base">
              <a:spcBef>
                <a:spcPct val="20000"/>
              </a:spcBef>
              <a:spcAft>
                <a:spcPct val="0"/>
              </a:spcAft>
              <a:buClr>
                <a:srgbClr val="00628C"/>
              </a:buClr>
              <a:buFont typeface="Arial" charset="0"/>
              <a:buChar char="●"/>
            </a:pPr>
            <a:endParaRPr lang="en-GB" sz="2800">
              <a:solidFill>
                <a:srgbClr val="000000"/>
              </a:solidFill>
              <a:latin typeface="Arial" charset="0"/>
            </a:endParaRPr>
          </a:p>
        </p:txBody>
      </p:sp>
    </p:spTree>
    <p:extLst>
      <p:ext uri="{BB962C8B-B14F-4D97-AF65-F5344CB8AC3E}">
        <p14:creationId xmlns:p14="http://schemas.microsoft.com/office/powerpoint/2010/main" val="10161019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500"/>
                                        <p:tgtEl>
                                          <p:spTgt spid="7"/>
                                        </p:tgtEl>
                                      </p:cBhvr>
                                    </p:animEffect>
                                  </p:childTnLst>
                                </p:cTn>
                              </p:par>
                              <p:par>
                                <p:cTn id="13" presetID="10" presetClass="exit" presetSubtype="0" fill="hold" grpId="1" nodeType="withEffect">
                                  <p:stCondLst>
                                    <p:cond delay="0"/>
                                  </p:stCondLst>
                                  <p:childTnLst>
                                    <p:animEffect transition="out" filter="fade">
                                      <p:cBhvr>
                                        <p:cTn id="14" dur="500"/>
                                        <p:tgtEl>
                                          <p:spTgt spid="5"/>
                                        </p:tgtEl>
                                      </p:cBhvr>
                                    </p:animEffect>
                                    <p:set>
                                      <p:cBhvr>
                                        <p:cTn id="15" dur="1" fill="hold">
                                          <p:stCondLst>
                                            <p:cond delay="499"/>
                                          </p:stCondLst>
                                        </p:cTn>
                                        <p:tgtEl>
                                          <p:spTgt spid="5"/>
                                        </p:tgtEl>
                                        <p:attrNameLst>
                                          <p:attrName>style.visibility</p:attrName>
                                        </p:attrNameLst>
                                      </p:cBhvr>
                                      <p:to>
                                        <p:strVal val="hidden"/>
                                      </p:to>
                                    </p:set>
                                  </p:childTnLst>
                                </p:cTn>
                              </p:par>
                            </p:childTnLst>
                          </p:cTn>
                        </p:par>
                        <p:par>
                          <p:cTn id="16" fill="hold">
                            <p:stCondLst>
                              <p:cond delay="500"/>
                            </p:stCondLst>
                            <p:childTnLst>
                              <p:par>
                                <p:cTn id="17" presetID="10" presetClass="entr" presetSubtype="0" fill="hold" grpId="0" nodeType="afterEffect">
                                  <p:stCondLst>
                                    <p:cond delay="250"/>
                                  </p:stCondLst>
                                  <p:childTnLst>
                                    <p:set>
                                      <p:cBhvr>
                                        <p:cTn id="18" dur="1" fill="hold">
                                          <p:stCondLst>
                                            <p:cond delay="0"/>
                                          </p:stCondLst>
                                        </p:cTn>
                                        <p:tgtEl>
                                          <p:spTgt spid="15"/>
                                        </p:tgtEl>
                                        <p:attrNameLst>
                                          <p:attrName>style.visibility</p:attrName>
                                        </p:attrNameLst>
                                      </p:cBhvr>
                                      <p:to>
                                        <p:strVal val="visible"/>
                                      </p:to>
                                    </p:set>
                                    <p:animEffect transition="in" filter="fade">
                                      <p:cBhvr>
                                        <p:cTn id="19" dur="500"/>
                                        <p:tgtEl>
                                          <p:spTgt spid="15"/>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nodeType="clickEffect">
                                  <p:stCondLst>
                                    <p:cond delay="0"/>
                                  </p:stCondLst>
                                  <p:childTnLst>
                                    <p:set>
                                      <p:cBhvr>
                                        <p:cTn id="23" dur="1" fill="hold">
                                          <p:stCondLst>
                                            <p:cond delay="0"/>
                                          </p:stCondLst>
                                        </p:cTn>
                                        <p:tgtEl>
                                          <p:spTgt spid="16"/>
                                        </p:tgtEl>
                                        <p:attrNameLst>
                                          <p:attrName>style.visibility</p:attrName>
                                        </p:attrNameLst>
                                      </p:cBhvr>
                                      <p:to>
                                        <p:strVal val="visible"/>
                                      </p:to>
                                    </p:set>
                                    <p:animEffect transition="in" filter="fade">
                                      <p:cBhvr>
                                        <p:cTn id="24" dur="500"/>
                                        <p:tgtEl>
                                          <p:spTgt spid="16"/>
                                        </p:tgtEl>
                                      </p:cBhvr>
                                    </p:animEffect>
                                  </p:childTnLst>
                                </p:cTn>
                              </p:par>
                              <p:par>
                                <p:cTn id="25" presetID="10" presetClass="exit" presetSubtype="0" fill="hold" grpId="1" nodeType="withEffect">
                                  <p:stCondLst>
                                    <p:cond delay="0"/>
                                  </p:stCondLst>
                                  <p:childTnLst>
                                    <p:animEffect transition="out" filter="fade">
                                      <p:cBhvr>
                                        <p:cTn id="26" dur="500"/>
                                        <p:tgtEl>
                                          <p:spTgt spid="15"/>
                                        </p:tgtEl>
                                      </p:cBhvr>
                                    </p:animEffect>
                                    <p:set>
                                      <p:cBhvr>
                                        <p:cTn id="27" dur="1" fill="hold">
                                          <p:stCondLst>
                                            <p:cond delay="499"/>
                                          </p:stCondLst>
                                        </p:cTn>
                                        <p:tgtEl>
                                          <p:spTgt spid="15"/>
                                        </p:tgtEl>
                                        <p:attrNameLst>
                                          <p:attrName>style.visibility</p:attrName>
                                        </p:attrNameLst>
                                      </p:cBhvr>
                                      <p:to>
                                        <p:strVal val="hidden"/>
                                      </p:to>
                                    </p:set>
                                  </p:childTnLst>
                                </p:cTn>
                              </p:par>
                            </p:childTnLst>
                          </p:cTn>
                        </p:par>
                        <p:par>
                          <p:cTn id="28" fill="hold">
                            <p:stCondLst>
                              <p:cond delay="500"/>
                            </p:stCondLst>
                            <p:childTnLst>
                              <p:par>
                                <p:cTn id="29" presetID="10" presetClass="entr" presetSubtype="0" fill="hold" grpId="0" nodeType="afterEffect">
                                  <p:stCondLst>
                                    <p:cond delay="250"/>
                                  </p:stCondLst>
                                  <p:childTnLst>
                                    <p:set>
                                      <p:cBhvr>
                                        <p:cTn id="30" dur="1" fill="hold">
                                          <p:stCondLst>
                                            <p:cond delay="0"/>
                                          </p:stCondLst>
                                        </p:cTn>
                                        <p:tgtEl>
                                          <p:spTgt spid="26"/>
                                        </p:tgtEl>
                                        <p:attrNameLst>
                                          <p:attrName>style.visibility</p:attrName>
                                        </p:attrNameLst>
                                      </p:cBhvr>
                                      <p:to>
                                        <p:strVal val="visible"/>
                                      </p:to>
                                    </p:set>
                                    <p:animEffect transition="in" filter="fade">
                                      <p:cBhvr>
                                        <p:cTn id="31" dur="500"/>
                                        <p:tgtEl>
                                          <p:spTgt spid="26"/>
                                        </p:tgtEl>
                                      </p:cBhvr>
                                    </p:animEffect>
                                  </p:childTnLst>
                                </p:cTn>
                              </p:par>
                            </p:childTnLst>
                          </p:cTn>
                        </p:par>
                      </p:childTnLst>
                    </p:cTn>
                  </p:par>
                  <p:par>
                    <p:cTn id="32" fill="hold">
                      <p:stCondLst>
                        <p:cond delay="indefinite"/>
                      </p:stCondLst>
                      <p:childTnLst>
                        <p:par>
                          <p:cTn id="33" fill="hold">
                            <p:stCondLst>
                              <p:cond delay="0"/>
                            </p:stCondLst>
                            <p:childTnLst>
                              <p:par>
                                <p:cTn id="34" presetID="10" presetClass="entr" presetSubtype="0" fill="hold" nodeType="clickEffect">
                                  <p:stCondLst>
                                    <p:cond delay="0"/>
                                  </p:stCondLst>
                                  <p:childTnLst>
                                    <p:set>
                                      <p:cBhvr>
                                        <p:cTn id="35" dur="1" fill="hold">
                                          <p:stCondLst>
                                            <p:cond delay="0"/>
                                          </p:stCondLst>
                                        </p:cTn>
                                        <p:tgtEl>
                                          <p:spTgt spid="27"/>
                                        </p:tgtEl>
                                        <p:attrNameLst>
                                          <p:attrName>style.visibility</p:attrName>
                                        </p:attrNameLst>
                                      </p:cBhvr>
                                      <p:to>
                                        <p:strVal val="visible"/>
                                      </p:to>
                                    </p:set>
                                    <p:animEffect transition="in" filter="fade">
                                      <p:cBhvr>
                                        <p:cTn id="36" dur="500"/>
                                        <p:tgtEl>
                                          <p:spTgt spid="27"/>
                                        </p:tgtEl>
                                      </p:cBhvr>
                                    </p:animEffect>
                                  </p:childTnLst>
                                </p:cTn>
                              </p:par>
                              <p:par>
                                <p:cTn id="37" presetID="10" presetClass="exit" presetSubtype="0" fill="hold" grpId="1" nodeType="withEffect">
                                  <p:stCondLst>
                                    <p:cond delay="0"/>
                                  </p:stCondLst>
                                  <p:childTnLst>
                                    <p:animEffect transition="out" filter="fade">
                                      <p:cBhvr>
                                        <p:cTn id="38" dur="500"/>
                                        <p:tgtEl>
                                          <p:spTgt spid="26"/>
                                        </p:tgtEl>
                                      </p:cBhvr>
                                    </p:animEffect>
                                    <p:set>
                                      <p:cBhvr>
                                        <p:cTn id="39" dur="1" fill="hold">
                                          <p:stCondLst>
                                            <p:cond delay="499"/>
                                          </p:stCondLst>
                                        </p:cTn>
                                        <p:tgtEl>
                                          <p:spTgt spid="26"/>
                                        </p:tgtEl>
                                        <p:attrNameLst>
                                          <p:attrName>style.visibility</p:attrName>
                                        </p:attrNameLst>
                                      </p:cBhvr>
                                      <p:to>
                                        <p:strVal val="hidden"/>
                                      </p:to>
                                    </p:set>
                                  </p:childTnLst>
                                </p:cTn>
                              </p:par>
                            </p:childTnLst>
                          </p:cTn>
                        </p:par>
                        <p:par>
                          <p:cTn id="40" fill="hold">
                            <p:stCondLst>
                              <p:cond delay="500"/>
                            </p:stCondLst>
                            <p:childTnLst>
                              <p:par>
                                <p:cTn id="41" presetID="10" presetClass="entr" presetSubtype="0" fill="hold" grpId="0" nodeType="afterEffect">
                                  <p:stCondLst>
                                    <p:cond delay="250"/>
                                  </p:stCondLst>
                                  <p:childTnLst>
                                    <p:set>
                                      <p:cBhvr>
                                        <p:cTn id="42" dur="1" fill="hold">
                                          <p:stCondLst>
                                            <p:cond delay="0"/>
                                          </p:stCondLst>
                                        </p:cTn>
                                        <p:tgtEl>
                                          <p:spTgt spid="28"/>
                                        </p:tgtEl>
                                        <p:attrNameLst>
                                          <p:attrName>style.visibility</p:attrName>
                                        </p:attrNameLst>
                                      </p:cBhvr>
                                      <p:to>
                                        <p:strVal val="visible"/>
                                      </p:to>
                                    </p:set>
                                    <p:animEffect transition="in" filter="fade">
                                      <p:cBhvr>
                                        <p:cTn id="43" dur="500"/>
                                        <p:tgtEl>
                                          <p:spTgt spid="28"/>
                                        </p:tgtEl>
                                      </p:cBhvr>
                                    </p:animEffect>
                                  </p:childTnLst>
                                </p:cTn>
                              </p:par>
                            </p:childTnLst>
                          </p:cTn>
                        </p:par>
                      </p:childTnLst>
                    </p:cTn>
                  </p:par>
                  <p:par>
                    <p:cTn id="44" fill="hold">
                      <p:stCondLst>
                        <p:cond delay="indefinite"/>
                      </p:stCondLst>
                      <p:childTnLst>
                        <p:par>
                          <p:cTn id="45" fill="hold">
                            <p:stCondLst>
                              <p:cond delay="0"/>
                            </p:stCondLst>
                            <p:childTnLst>
                              <p:par>
                                <p:cTn id="46" presetID="10" presetClass="entr" presetSubtype="0" fill="hold" nodeType="clickEffect">
                                  <p:stCondLst>
                                    <p:cond delay="0"/>
                                  </p:stCondLst>
                                  <p:childTnLst>
                                    <p:set>
                                      <p:cBhvr>
                                        <p:cTn id="47" dur="1" fill="hold">
                                          <p:stCondLst>
                                            <p:cond delay="0"/>
                                          </p:stCondLst>
                                        </p:cTn>
                                        <p:tgtEl>
                                          <p:spTgt spid="29"/>
                                        </p:tgtEl>
                                        <p:attrNameLst>
                                          <p:attrName>style.visibility</p:attrName>
                                        </p:attrNameLst>
                                      </p:cBhvr>
                                      <p:to>
                                        <p:strVal val="visible"/>
                                      </p:to>
                                    </p:set>
                                    <p:animEffect transition="in" filter="fade">
                                      <p:cBhvr>
                                        <p:cTn id="48" dur="500"/>
                                        <p:tgtEl>
                                          <p:spTgt spid="29"/>
                                        </p:tgtEl>
                                      </p:cBhvr>
                                    </p:animEffect>
                                  </p:childTnLst>
                                </p:cTn>
                              </p:par>
                              <p:par>
                                <p:cTn id="49" presetID="10" presetClass="exit" presetSubtype="0" fill="hold" grpId="1" nodeType="withEffect">
                                  <p:stCondLst>
                                    <p:cond delay="0"/>
                                  </p:stCondLst>
                                  <p:childTnLst>
                                    <p:animEffect transition="out" filter="fade">
                                      <p:cBhvr>
                                        <p:cTn id="50" dur="500"/>
                                        <p:tgtEl>
                                          <p:spTgt spid="28"/>
                                        </p:tgtEl>
                                      </p:cBhvr>
                                    </p:animEffect>
                                    <p:set>
                                      <p:cBhvr>
                                        <p:cTn id="51" dur="1" fill="hold">
                                          <p:stCondLst>
                                            <p:cond delay="499"/>
                                          </p:stCondLst>
                                        </p:cTn>
                                        <p:tgtEl>
                                          <p:spTgt spid="28"/>
                                        </p:tgtEl>
                                        <p:attrNameLst>
                                          <p:attrName>style.visibility</p:attrName>
                                        </p:attrNameLst>
                                      </p:cBhvr>
                                      <p:to>
                                        <p:strVal val="hidden"/>
                                      </p:to>
                                    </p:set>
                                  </p:childTnLst>
                                </p:cTn>
                              </p:par>
                            </p:childTnLst>
                          </p:cTn>
                        </p:par>
                        <p:par>
                          <p:cTn id="52" fill="hold">
                            <p:stCondLst>
                              <p:cond delay="500"/>
                            </p:stCondLst>
                            <p:childTnLst>
                              <p:par>
                                <p:cTn id="53" presetID="10" presetClass="entr" presetSubtype="0" fill="hold" grpId="0" nodeType="afterEffect">
                                  <p:stCondLst>
                                    <p:cond delay="250"/>
                                  </p:stCondLst>
                                  <p:childTnLst>
                                    <p:set>
                                      <p:cBhvr>
                                        <p:cTn id="54" dur="1" fill="hold">
                                          <p:stCondLst>
                                            <p:cond delay="0"/>
                                          </p:stCondLst>
                                        </p:cTn>
                                        <p:tgtEl>
                                          <p:spTgt spid="30"/>
                                        </p:tgtEl>
                                        <p:attrNameLst>
                                          <p:attrName>style.visibility</p:attrName>
                                        </p:attrNameLst>
                                      </p:cBhvr>
                                      <p:to>
                                        <p:strVal val="visible"/>
                                      </p:to>
                                    </p:set>
                                    <p:animEffect transition="in" filter="fade">
                                      <p:cBhvr>
                                        <p:cTn id="55"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5" grpId="1" animBg="1"/>
      <p:bldP spid="15" grpId="0" animBg="1"/>
      <p:bldP spid="15" grpId="1" animBg="1"/>
      <p:bldP spid="26" grpId="0" animBg="1"/>
      <p:bldP spid="26" grpId="1" animBg="1"/>
      <p:bldP spid="28" grpId="0" animBg="1"/>
      <p:bldP spid="28" grpId="1" animBg="1"/>
      <p:bldP spid="30" grpId="0" animBg="1"/>
    </p:bld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id="{777738B8-D608-497A-A13B-9F89432D119B}"/>
              </a:ext>
            </a:extLst>
          </p:cNvPr>
          <p:cNvSpPr>
            <a:spLocks noGrp="1"/>
          </p:cNvSpPr>
          <p:nvPr>
            <p:ph type="ftr" sz="quarter" idx="11"/>
          </p:nvPr>
        </p:nvSpPr>
        <p:spPr/>
        <p:txBody>
          <a:bodyPr/>
          <a:lstStyle/>
          <a:p>
            <a:pPr>
              <a:defRPr/>
            </a:pPr>
            <a:r>
              <a:rPr lang="en-GB" dirty="0"/>
              <a:t>Curriculum Prioritisation for Primary Maths</a:t>
            </a:r>
          </a:p>
        </p:txBody>
      </p:sp>
      <p:sp>
        <p:nvSpPr>
          <p:cNvPr id="6" name="Content Placeholder 10">
            <a:extLst>
              <a:ext uri="{FF2B5EF4-FFF2-40B4-BE49-F238E27FC236}">
                <a16:creationId xmlns:a16="http://schemas.microsoft.com/office/drawing/2014/main" id="{6B3DC813-0F66-4EE3-8EA3-390547BADAA4}"/>
              </a:ext>
            </a:extLst>
          </p:cNvPr>
          <p:cNvSpPr txBox="1">
            <a:spLocks/>
          </p:cNvSpPr>
          <p:nvPr/>
        </p:nvSpPr>
        <p:spPr>
          <a:xfrm>
            <a:off x="594008" y="3429000"/>
            <a:ext cx="11140162" cy="695052"/>
          </a:xfrm>
          <a:prstGeom prst="rect">
            <a:avLst/>
          </a:prstGeom>
        </p:spPr>
        <p:txBody>
          <a:bodyPr/>
          <a:lstStyle>
            <a:lvl1pPr marL="257168" indent="-257168" algn="l" rtl="0" eaLnBrk="0" fontAlgn="base" hangingPunct="0">
              <a:spcBef>
                <a:spcPct val="20000"/>
              </a:spcBef>
              <a:spcAft>
                <a:spcPct val="0"/>
              </a:spcAft>
              <a:buClr>
                <a:schemeClr val="tx2"/>
              </a:buClr>
              <a:buFont typeface="Arial" panose="020B0604020202020204" pitchFamily="34" charset="0"/>
              <a:defRPr sz="2400">
                <a:solidFill>
                  <a:srgbClr val="585858"/>
                </a:solidFill>
                <a:latin typeface="+mn-lt"/>
                <a:ea typeface="+mn-ea"/>
                <a:cs typeface="+mn-cs"/>
              </a:defRPr>
            </a:lvl1pPr>
            <a:lvl2pPr marL="557199" indent="-214308" algn="l" rtl="0" eaLnBrk="0" fontAlgn="base" hangingPunct="0">
              <a:spcBef>
                <a:spcPct val="20000"/>
              </a:spcBef>
              <a:spcAft>
                <a:spcPct val="0"/>
              </a:spcAft>
              <a:buClr>
                <a:srgbClr val="00628C"/>
              </a:buClr>
              <a:buFont typeface="Arial" panose="020B0604020202020204" pitchFamily="34" charset="0"/>
              <a:buChar char="●"/>
              <a:defRPr sz="2100">
                <a:solidFill>
                  <a:srgbClr val="585858"/>
                </a:solidFill>
                <a:latin typeface="+mn-lt"/>
              </a:defRPr>
            </a:lvl2pPr>
            <a:lvl3pPr marL="857228" indent="-171446" algn="l" rtl="0" eaLnBrk="0" fontAlgn="base" hangingPunct="0">
              <a:spcBef>
                <a:spcPct val="20000"/>
              </a:spcBef>
              <a:spcAft>
                <a:spcPct val="0"/>
              </a:spcAft>
              <a:buClr>
                <a:srgbClr val="00628C"/>
              </a:buClr>
              <a:buFont typeface="Arial" panose="020B0604020202020204" pitchFamily="34" charset="0"/>
              <a:buChar char="–"/>
              <a:defRPr sz="1800">
                <a:solidFill>
                  <a:srgbClr val="585858"/>
                </a:solidFill>
                <a:latin typeface="+mn-lt"/>
              </a:defRPr>
            </a:lvl3pPr>
            <a:lvl4pPr marL="1200120" indent="-171446" algn="l" rtl="0" eaLnBrk="0" fontAlgn="base" hangingPunct="0">
              <a:spcBef>
                <a:spcPct val="20000"/>
              </a:spcBef>
              <a:spcAft>
                <a:spcPct val="0"/>
              </a:spcAft>
              <a:buClr>
                <a:schemeClr val="accent2"/>
              </a:buClr>
              <a:buFont typeface="Arial" panose="020B0604020202020204" pitchFamily="34" charset="0"/>
              <a:buChar char="●"/>
              <a:defRPr sz="1425">
                <a:solidFill>
                  <a:schemeClr val="tx1"/>
                </a:solidFill>
                <a:latin typeface="+mn-lt"/>
              </a:defRPr>
            </a:lvl4pPr>
            <a:lvl5pPr marL="1543012" indent="-171446" algn="l" rtl="0" eaLnBrk="0" fontAlgn="base" hangingPunct="0">
              <a:spcBef>
                <a:spcPct val="20000"/>
              </a:spcBef>
              <a:spcAft>
                <a:spcPct val="0"/>
              </a:spcAft>
              <a:buClr>
                <a:schemeClr val="tx2"/>
              </a:buClr>
              <a:buFont typeface="Arial" panose="020B0604020202020204" pitchFamily="34" charset="0"/>
              <a:buChar char="●"/>
              <a:defRPr sz="1425">
                <a:solidFill>
                  <a:schemeClr val="tx1"/>
                </a:solidFill>
                <a:latin typeface="+mn-lt"/>
              </a:defRPr>
            </a:lvl5pPr>
            <a:lvl6pPr marL="1885903" indent="-171446" algn="l" rtl="0" fontAlgn="base">
              <a:spcBef>
                <a:spcPct val="20000"/>
              </a:spcBef>
              <a:spcAft>
                <a:spcPct val="0"/>
              </a:spcAft>
              <a:buClr>
                <a:schemeClr val="tx2"/>
              </a:buClr>
              <a:buFont typeface="Arial" charset="0"/>
              <a:buChar char="●"/>
              <a:defRPr sz="1425">
                <a:solidFill>
                  <a:schemeClr val="tx1"/>
                </a:solidFill>
                <a:latin typeface="+mn-lt"/>
              </a:defRPr>
            </a:lvl6pPr>
            <a:lvl7pPr marL="2228795" indent="-171446" algn="l" rtl="0" fontAlgn="base">
              <a:spcBef>
                <a:spcPct val="20000"/>
              </a:spcBef>
              <a:spcAft>
                <a:spcPct val="0"/>
              </a:spcAft>
              <a:buClr>
                <a:schemeClr val="tx2"/>
              </a:buClr>
              <a:buFont typeface="Arial" charset="0"/>
              <a:buChar char="●"/>
              <a:defRPr sz="1425">
                <a:solidFill>
                  <a:schemeClr val="tx1"/>
                </a:solidFill>
                <a:latin typeface="+mn-lt"/>
              </a:defRPr>
            </a:lvl7pPr>
            <a:lvl8pPr marL="2571686" indent="-171446" algn="l" rtl="0" fontAlgn="base">
              <a:spcBef>
                <a:spcPct val="20000"/>
              </a:spcBef>
              <a:spcAft>
                <a:spcPct val="0"/>
              </a:spcAft>
              <a:buClr>
                <a:schemeClr val="tx2"/>
              </a:buClr>
              <a:buFont typeface="Arial" charset="0"/>
              <a:buChar char="●"/>
              <a:defRPr sz="1425">
                <a:solidFill>
                  <a:schemeClr val="tx1"/>
                </a:solidFill>
                <a:latin typeface="+mn-lt"/>
              </a:defRPr>
            </a:lvl8pPr>
            <a:lvl9pPr marL="2914577" indent="-171446" algn="l" rtl="0" fontAlgn="base">
              <a:spcBef>
                <a:spcPct val="20000"/>
              </a:spcBef>
              <a:spcAft>
                <a:spcPct val="0"/>
              </a:spcAft>
              <a:buClr>
                <a:schemeClr val="tx2"/>
              </a:buClr>
              <a:buFont typeface="Arial" charset="0"/>
              <a:buChar char="●"/>
              <a:defRPr sz="1425">
                <a:solidFill>
                  <a:schemeClr val="tx1"/>
                </a:solidFill>
                <a:latin typeface="+mn-lt"/>
              </a:defRPr>
            </a:lvl9pPr>
          </a:lstStyle>
          <a:p>
            <a:pPr marL="0" marR="0" lvl="0" indent="0" algn="l" defTabSz="914400" rtl="0" eaLnBrk="0" fontAlgn="base" latinLnBrk="0" hangingPunct="0">
              <a:lnSpc>
                <a:spcPct val="120000"/>
              </a:lnSpc>
              <a:spcBef>
                <a:spcPts val="450"/>
              </a:spcBef>
              <a:spcAft>
                <a:spcPts val="450"/>
              </a:spcAft>
              <a:buClr>
                <a:srgbClr val="585858"/>
              </a:buClr>
              <a:buSzTx/>
              <a:buFont typeface="Arial" panose="020B0604020202020204" pitchFamily="34" charset="0"/>
              <a:buNone/>
              <a:tabLst/>
              <a:defRPr/>
            </a:pPr>
            <a:r>
              <a:rPr kumimoji="0" lang="en-GB" sz="2200" b="0" i="0" u="none" strike="noStrike" kern="0" cap="none" spc="0" normalizeH="0" baseline="0" noProof="0" dirty="0">
                <a:ln>
                  <a:noFill/>
                </a:ln>
                <a:solidFill>
                  <a:srgbClr val="585858"/>
                </a:solidFill>
                <a:effectLst/>
                <a:uLnTx/>
                <a:uFillTx/>
                <a:latin typeface="Arial" panose="020B0604020202020204" pitchFamily="34" charset="0"/>
                <a:ea typeface="+mn-ea"/>
                <a:cs typeface="Arial" panose="020B0604020202020204" pitchFamily="34" charset="0"/>
              </a:rPr>
              <a:t>The following slides have been collated to support the teaching of this learning </a:t>
            </a:r>
            <a:r>
              <a:rPr lang="en-GB" sz="2200" kern="0" dirty="0">
                <a:latin typeface="Arial" panose="020B0604020202020204" pitchFamily="34" charset="0"/>
                <a:cs typeface="Arial" panose="020B0604020202020204" pitchFamily="34" charset="0"/>
              </a:rPr>
              <a:t>o</a:t>
            </a:r>
            <a:r>
              <a:rPr kumimoji="0" lang="en-GB" sz="2200" b="0" i="0" u="none" strike="noStrike" kern="0" cap="none" spc="0" normalizeH="0" baseline="0" noProof="0" dirty="0" err="1">
                <a:ln>
                  <a:noFill/>
                </a:ln>
                <a:solidFill>
                  <a:srgbClr val="585858"/>
                </a:solidFill>
                <a:effectLst/>
                <a:uLnTx/>
                <a:uFillTx/>
                <a:latin typeface="Arial" panose="020B0604020202020204" pitchFamily="34" charset="0"/>
                <a:ea typeface="+mn-ea"/>
                <a:cs typeface="Arial" panose="020B0604020202020204" pitchFamily="34" charset="0"/>
              </a:rPr>
              <a:t>utcome</a:t>
            </a:r>
            <a:r>
              <a:rPr kumimoji="0" lang="en-GB" sz="2200" b="0" i="0" u="none" strike="noStrike" kern="0" cap="none" spc="0" normalizeH="0" baseline="0" noProof="0" dirty="0">
                <a:ln>
                  <a:noFill/>
                </a:ln>
                <a:solidFill>
                  <a:srgbClr val="585858"/>
                </a:solidFill>
                <a:effectLst/>
                <a:uLnTx/>
                <a:uFillTx/>
                <a:latin typeface="Arial" panose="020B0604020202020204" pitchFamily="34" charset="0"/>
                <a:ea typeface="+mn-ea"/>
                <a:cs typeface="Arial" panose="020B0604020202020204" pitchFamily="34" charset="0"/>
              </a:rPr>
              <a:t>. </a:t>
            </a:r>
            <a:endParaRPr lang="en-GB" sz="2200" kern="0" dirty="0">
              <a:latin typeface="Arial" panose="020B0604020202020204" pitchFamily="34" charset="0"/>
              <a:cs typeface="Arial" panose="020B0604020202020204" pitchFamily="34" charset="0"/>
            </a:endParaRPr>
          </a:p>
        </p:txBody>
      </p:sp>
      <p:sp>
        <p:nvSpPr>
          <p:cNvPr id="5" name="Title 1">
            <a:extLst>
              <a:ext uri="{FF2B5EF4-FFF2-40B4-BE49-F238E27FC236}">
                <a16:creationId xmlns:a16="http://schemas.microsoft.com/office/drawing/2014/main" id="{951C01F2-34EA-4C3D-8F4C-CDE89203DB3C}"/>
              </a:ext>
            </a:extLst>
          </p:cNvPr>
          <p:cNvSpPr txBox="1">
            <a:spLocks/>
          </p:cNvSpPr>
          <p:nvPr/>
        </p:nvSpPr>
        <p:spPr>
          <a:xfrm>
            <a:off x="594008" y="246063"/>
            <a:ext cx="11262632" cy="426170"/>
          </a:xfrm>
          <a:prstGeom prst="rect">
            <a:avLst/>
          </a:prstGeom>
        </p:spPr>
        <p:txBody>
          <a:bodyPr vert="horz" lIns="91440" tIns="45720" rIns="91440" bIns="45720" rtlCol="0" anchor="t">
            <a:normAutofit/>
          </a:bodyPr>
          <a:lstStyle>
            <a:lvl1pPr algn="l" defTabSz="914400" rtl="0" eaLnBrk="1" latinLnBrk="0" hangingPunct="1">
              <a:lnSpc>
                <a:spcPct val="90000"/>
              </a:lnSpc>
              <a:spcBef>
                <a:spcPct val="0"/>
              </a:spcBef>
              <a:buNone/>
              <a:defRPr sz="2000" b="0" kern="1200">
                <a:solidFill>
                  <a:schemeClr val="bg1"/>
                </a:solidFill>
                <a:latin typeface="Arial" panose="020B0604020202020204" pitchFamily="34" charset="0"/>
                <a:ea typeface="+mj-ea"/>
                <a:cs typeface="Arial" panose="020B0604020202020204" pitchFamily="34" charset="0"/>
              </a:defRPr>
            </a:lvl1pPr>
          </a:lstStyle>
          <a:p>
            <a:r>
              <a:rPr lang="en-GB" sz="2400" b="1" i="0" u="none" strike="noStrike" dirty="0">
                <a:effectLst/>
              </a:rPr>
              <a:t>Year </a:t>
            </a:r>
            <a:r>
              <a:rPr lang="en-GB" sz="2400" b="1" dirty="0"/>
              <a:t>1</a:t>
            </a:r>
            <a:r>
              <a:rPr lang="en-GB" sz="2400" b="1" i="0" u="none" strike="noStrike" dirty="0">
                <a:effectLst/>
              </a:rPr>
              <a:t>, Unit </a:t>
            </a:r>
            <a:r>
              <a:rPr lang="en-GB" sz="2400" b="1" dirty="0"/>
              <a:t>5</a:t>
            </a:r>
            <a:r>
              <a:rPr lang="en-GB" sz="2400" b="1" i="0" u="none" strike="noStrike" dirty="0">
                <a:effectLst/>
              </a:rPr>
              <a:t>, Learning Outcome 7</a:t>
            </a:r>
            <a:endParaRPr lang="en-GB" sz="2400" b="1" dirty="0"/>
          </a:p>
        </p:txBody>
      </p:sp>
      <p:graphicFrame>
        <p:nvGraphicFramePr>
          <p:cNvPr id="10" name="Table 10">
            <a:extLst>
              <a:ext uri="{FF2B5EF4-FFF2-40B4-BE49-F238E27FC236}">
                <a16:creationId xmlns:a16="http://schemas.microsoft.com/office/drawing/2014/main" id="{C8AEA980-8737-4C62-9C52-A5792F98577C}"/>
              </a:ext>
            </a:extLst>
          </p:cNvPr>
          <p:cNvGraphicFramePr>
            <a:graphicFrameLocks noGrp="1"/>
          </p:cNvGraphicFramePr>
          <p:nvPr>
            <p:extLst>
              <p:ext uri="{D42A27DB-BD31-4B8C-83A1-F6EECF244321}">
                <p14:modId xmlns:p14="http://schemas.microsoft.com/office/powerpoint/2010/main" val="3244848487"/>
              </p:ext>
            </p:extLst>
          </p:nvPr>
        </p:nvGraphicFramePr>
        <p:xfrm>
          <a:off x="594008" y="1097546"/>
          <a:ext cx="11140162" cy="2180225"/>
        </p:xfrm>
        <a:graphic>
          <a:graphicData uri="http://schemas.openxmlformats.org/drawingml/2006/table">
            <a:tbl>
              <a:tblPr firstRow="1" bandRow="1">
                <a:tableStyleId>{5C22544A-7EE6-4342-B048-85BDC9FD1C3A}</a:tableStyleId>
              </a:tblPr>
              <a:tblGrid>
                <a:gridCol w="11140162">
                  <a:extLst>
                    <a:ext uri="{9D8B030D-6E8A-4147-A177-3AD203B41FA5}">
                      <a16:colId xmlns:a16="http://schemas.microsoft.com/office/drawing/2014/main" val="1060325041"/>
                    </a:ext>
                  </a:extLst>
                </a:gridCol>
              </a:tblGrid>
              <a:tr h="573094">
                <a:tc>
                  <a:txBody>
                    <a:bodyPr/>
                    <a:lstStyle/>
                    <a:p>
                      <a:pPr algn="l"/>
                      <a:r>
                        <a:rPr lang="en-GB" sz="2000" dirty="0">
                          <a:latin typeface="Arial" panose="020B0604020202020204" pitchFamily="34" charset="0"/>
                          <a:cs typeface="Arial" panose="020B0604020202020204" pitchFamily="34" charset="0"/>
                        </a:rPr>
                        <a:t>Learning Outcome 7</a:t>
                      </a:r>
                    </a:p>
                  </a:txBody>
                  <a:tcPr anchor="ctr">
                    <a:solidFill>
                      <a:srgbClr val="327473"/>
                    </a:solidFill>
                  </a:tcPr>
                </a:tc>
                <a:extLst>
                  <a:ext uri="{0D108BD9-81ED-4DB2-BD59-A6C34878D82A}">
                    <a16:rowId xmlns:a16="http://schemas.microsoft.com/office/drawing/2014/main" val="2928509842"/>
                  </a:ext>
                </a:extLst>
              </a:tr>
              <a:tr h="1607131">
                <a:tc>
                  <a:txBody>
                    <a:bodyPr/>
                    <a:lstStyle/>
                    <a:p>
                      <a:r>
                        <a:rPr lang="en-GB" sz="2400" b="1" dirty="0">
                          <a:solidFill>
                            <a:schemeClr val="tx1">
                              <a:lumMod val="65000"/>
                              <a:lumOff val="35000"/>
                            </a:schemeClr>
                          </a:solidFill>
                          <a:latin typeface="Arial" panose="020B0604020202020204" pitchFamily="34" charset="0"/>
                          <a:cs typeface="Arial" panose="020B0604020202020204" pitchFamily="34" charset="0"/>
                        </a:rPr>
                        <a:t>Pupils explain how even and odd numbers can be partitioned</a:t>
                      </a:r>
                    </a:p>
                  </a:txBody>
                  <a:tcPr anchor="ctr">
                    <a:solidFill>
                      <a:srgbClr val="E5F3F2"/>
                    </a:solidFill>
                  </a:tcPr>
                </a:tc>
                <a:extLst>
                  <a:ext uri="{0D108BD9-81ED-4DB2-BD59-A6C34878D82A}">
                    <a16:rowId xmlns:a16="http://schemas.microsoft.com/office/drawing/2014/main" val="3470628804"/>
                  </a:ext>
                </a:extLst>
              </a:tr>
            </a:tbl>
          </a:graphicData>
        </a:graphic>
      </p:graphicFrame>
      <p:sp>
        <p:nvSpPr>
          <p:cNvPr id="22" name="Action Button: Return 21">
            <a:hlinkClick r:id="rId3" action="ppaction://hlinksldjump" highlightClick="1"/>
            <a:extLst>
              <a:ext uri="{FF2B5EF4-FFF2-40B4-BE49-F238E27FC236}">
                <a16:creationId xmlns:a16="http://schemas.microsoft.com/office/drawing/2014/main" id="{37C1F079-333D-4AA5-AA56-8834EDED5F86}"/>
              </a:ext>
            </a:extLst>
          </p:cNvPr>
          <p:cNvSpPr/>
          <p:nvPr/>
        </p:nvSpPr>
        <p:spPr>
          <a:xfrm>
            <a:off x="594008" y="5996350"/>
            <a:ext cx="360000" cy="360000"/>
          </a:xfrm>
          <a:prstGeom prst="actionButtonReturn">
            <a:avLst/>
          </a:prstGeom>
          <a:solidFill>
            <a:srgbClr val="327473"/>
          </a:solid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endParaRPr lang="en-GB" sz="1400" b="1" dirty="0">
              <a:solidFill>
                <a:schemeClr val="tx1">
                  <a:lumMod val="65000"/>
                  <a:lumOff val="35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930275683"/>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DEFEC091-CFB1-4B3E-9A93-3CEE3D8156AB}"/>
              </a:ext>
            </a:extLst>
          </p:cNvPr>
          <p:cNvSpPr>
            <a:spLocks noGrp="1"/>
          </p:cNvSpPr>
          <p:nvPr>
            <p:ph type="title"/>
          </p:nvPr>
        </p:nvSpPr>
        <p:spPr/>
        <p:txBody>
          <a:bodyPr>
            <a:noAutofit/>
          </a:bodyPr>
          <a:lstStyle/>
          <a:p>
            <a:r>
              <a:rPr lang="en-GB" dirty="0"/>
              <a:t>Year 1, Unit 5, Learning Outcome 7</a:t>
            </a:r>
          </a:p>
        </p:txBody>
      </p:sp>
      <p:sp>
        <p:nvSpPr>
          <p:cNvPr id="2" name="Footer Placeholder 1">
            <a:extLst>
              <a:ext uri="{FF2B5EF4-FFF2-40B4-BE49-F238E27FC236}">
                <a16:creationId xmlns:a16="http://schemas.microsoft.com/office/drawing/2014/main" id="{AB37683F-0761-4A3E-8B98-0F1BCFD0665A}"/>
              </a:ext>
            </a:extLst>
          </p:cNvPr>
          <p:cNvSpPr>
            <a:spLocks noGrp="1"/>
          </p:cNvSpPr>
          <p:nvPr>
            <p:ph type="ftr" sz="quarter" idx="11"/>
          </p:nvPr>
        </p:nvSpPr>
        <p:spPr/>
        <p:txBody>
          <a:bodyPr/>
          <a:lstStyle/>
          <a:p>
            <a:pPr>
              <a:defRPr/>
            </a:pPr>
            <a:r>
              <a:rPr lang="en-GB"/>
              <a:t>Curriculum Prioritisation for Primary Maths</a:t>
            </a:r>
            <a:endParaRPr lang="en-GB" dirty="0"/>
          </a:p>
        </p:txBody>
      </p:sp>
      <p:pic>
        <p:nvPicPr>
          <p:cNvPr id="7" name="Picture Placeholder 6" descr="A picture containing graphical user interface&#10;&#10;Description automatically generated">
            <a:extLst>
              <a:ext uri="{FF2B5EF4-FFF2-40B4-BE49-F238E27FC236}">
                <a16:creationId xmlns:a16="http://schemas.microsoft.com/office/drawing/2014/main" id="{72EE9299-3E43-41C2-8C96-09A4D2AE8647}"/>
              </a:ext>
            </a:extLst>
          </p:cNvPr>
          <p:cNvPicPr>
            <a:picLocks noGrp="1" noChangeAspect="1"/>
          </p:cNvPicPr>
          <p:nvPr>
            <p:ph type="pic" sz="quarter" idx="12"/>
          </p:nvPr>
        </p:nvPicPr>
        <p:blipFill rotWithShape="1">
          <a:blip r:embed="rId3">
            <a:extLst>
              <a:ext uri="{28A0092B-C50C-407E-A947-70E740481C1C}">
                <a14:useLocalDpi xmlns:a14="http://schemas.microsoft.com/office/drawing/2010/main" val="0"/>
              </a:ext>
            </a:extLst>
          </a:blip>
          <a:srcRect t="222" b="222"/>
          <a:stretch>
            <a:fillRect/>
          </a:stretch>
        </p:blipFill>
        <p:spPr/>
      </p:pic>
      <p:sp>
        <p:nvSpPr>
          <p:cNvPr id="11" name="Content Placeholder 10">
            <a:extLst>
              <a:ext uri="{FF2B5EF4-FFF2-40B4-BE49-F238E27FC236}">
                <a16:creationId xmlns:a16="http://schemas.microsoft.com/office/drawing/2014/main" id="{318BEF09-7019-48B2-9AD9-C840302375DF}"/>
              </a:ext>
            </a:extLst>
          </p:cNvPr>
          <p:cNvSpPr>
            <a:spLocks noGrp="1"/>
          </p:cNvSpPr>
          <p:nvPr>
            <p:ph sz="half" idx="4294967295"/>
          </p:nvPr>
        </p:nvSpPr>
        <p:spPr>
          <a:xfrm>
            <a:off x="4514851" y="1063625"/>
            <a:ext cx="6886574" cy="4779963"/>
          </a:xfrm>
        </p:spPr>
        <p:txBody>
          <a:bodyPr>
            <a:normAutofit/>
          </a:bodyPr>
          <a:lstStyle/>
          <a:p>
            <a:pPr>
              <a:lnSpc>
                <a:spcPct val="120000"/>
              </a:lnSpc>
              <a:buClr>
                <a:srgbClr val="585858"/>
              </a:buClr>
            </a:pPr>
            <a:r>
              <a:rPr lang="en-GB" sz="2000" dirty="0"/>
              <a:t>Additional teacher guidance for this outcome should be read first and can be found in this segment of the NCETM Primary Mastery Professional Development Materials:</a:t>
            </a:r>
          </a:p>
          <a:p>
            <a:pPr>
              <a:lnSpc>
                <a:spcPct val="120000"/>
              </a:lnSpc>
              <a:buClr>
                <a:srgbClr val="585858"/>
              </a:buClr>
            </a:pPr>
            <a:r>
              <a:rPr lang="en-GB" sz="2000" dirty="0">
                <a:hlinkClick r:id="rId4"/>
              </a:rPr>
              <a:t>1.4 Composition of numbers: 6 to 10</a:t>
            </a:r>
            <a:endParaRPr lang="en-GB" sz="2000" dirty="0"/>
          </a:p>
          <a:p>
            <a:pPr>
              <a:lnSpc>
                <a:spcPct val="120000"/>
              </a:lnSpc>
              <a:buClr>
                <a:srgbClr val="585858"/>
              </a:buClr>
            </a:pPr>
            <a:r>
              <a:rPr lang="en-GB" sz="2000" dirty="0"/>
              <a:t>The spine materials are divided into ‘teaching points’ and ‘steps in learning’.</a:t>
            </a:r>
          </a:p>
          <a:p>
            <a:pPr>
              <a:lnSpc>
                <a:spcPct val="120000"/>
              </a:lnSpc>
              <a:buClr>
                <a:srgbClr val="585858"/>
              </a:buClr>
            </a:pPr>
            <a:endParaRPr lang="en-GB" dirty="0"/>
          </a:p>
        </p:txBody>
      </p:sp>
      <p:graphicFrame>
        <p:nvGraphicFramePr>
          <p:cNvPr id="3" name="Table 5">
            <a:extLst>
              <a:ext uri="{FF2B5EF4-FFF2-40B4-BE49-F238E27FC236}">
                <a16:creationId xmlns:a16="http://schemas.microsoft.com/office/drawing/2014/main" id="{A51A6EEA-CF4A-4608-9CE1-A42F1F524328}"/>
              </a:ext>
            </a:extLst>
          </p:cNvPr>
          <p:cNvGraphicFramePr>
            <a:graphicFrameLocks noGrp="1"/>
          </p:cNvGraphicFramePr>
          <p:nvPr>
            <p:extLst>
              <p:ext uri="{D42A27DB-BD31-4B8C-83A1-F6EECF244321}">
                <p14:modId xmlns:p14="http://schemas.microsoft.com/office/powerpoint/2010/main" val="2336452284"/>
              </p:ext>
            </p:extLst>
          </p:nvPr>
        </p:nvGraphicFramePr>
        <p:xfrm>
          <a:off x="4514850" y="4258491"/>
          <a:ext cx="6886575" cy="792480"/>
        </p:xfrm>
        <a:graphic>
          <a:graphicData uri="http://schemas.openxmlformats.org/drawingml/2006/table">
            <a:tbl>
              <a:tblPr firstRow="1" bandRow="1">
                <a:tableStyleId>{5C22544A-7EE6-4342-B048-85BDC9FD1C3A}</a:tableStyleId>
              </a:tblPr>
              <a:tblGrid>
                <a:gridCol w="2295525">
                  <a:extLst>
                    <a:ext uri="{9D8B030D-6E8A-4147-A177-3AD203B41FA5}">
                      <a16:colId xmlns:a16="http://schemas.microsoft.com/office/drawing/2014/main" val="507789682"/>
                    </a:ext>
                  </a:extLst>
                </a:gridCol>
                <a:gridCol w="2295525">
                  <a:extLst>
                    <a:ext uri="{9D8B030D-6E8A-4147-A177-3AD203B41FA5}">
                      <a16:colId xmlns:a16="http://schemas.microsoft.com/office/drawing/2014/main" val="1182114759"/>
                    </a:ext>
                  </a:extLst>
                </a:gridCol>
                <a:gridCol w="2295525">
                  <a:extLst>
                    <a:ext uri="{9D8B030D-6E8A-4147-A177-3AD203B41FA5}">
                      <a16:colId xmlns:a16="http://schemas.microsoft.com/office/drawing/2014/main" val="3138488680"/>
                    </a:ext>
                  </a:extLst>
                </a:gridCol>
              </a:tblGrid>
              <a:tr h="319314">
                <a:tc>
                  <a:txBody>
                    <a:bodyPr/>
                    <a:lstStyle/>
                    <a:p>
                      <a:pPr algn="ctr"/>
                      <a:r>
                        <a:rPr lang="en-GB" sz="2000" dirty="0">
                          <a:latin typeface="Arial" panose="020B0604020202020204" pitchFamily="34" charset="0"/>
                          <a:cs typeface="Arial" panose="020B0604020202020204" pitchFamily="34" charset="0"/>
                        </a:rPr>
                        <a:t>Teaching point</a:t>
                      </a:r>
                    </a:p>
                  </a:txBody>
                  <a:tcPr>
                    <a:solidFill>
                      <a:srgbClr val="327473"/>
                    </a:solidFill>
                  </a:tcPr>
                </a:tc>
                <a:tc>
                  <a:txBody>
                    <a:bodyPr/>
                    <a:lstStyle/>
                    <a:p>
                      <a:pPr algn="ctr"/>
                      <a:r>
                        <a:rPr lang="en-GB" sz="2000" dirty="0">
                          <a:latin typeface="Arial" panose="020B0604020202020204" pitchFamily="34" charset="0"/>
                          <a:cs typeface="Arial" panose="020B0604020202020204" pitchFamily="34" charset="0"/>
                        </a:rPr>
                        <a:t>Steps in learning</a:t>
                      </a:r>
                    </a:p>
                  </a:txBody>
                  <a:tcPr>
                    <a:solidFill>
                      <a:srgbClr val="327473"/>
                    </a:solidFill>
                  </a:tcPr>
                </a:tc>
                <a:tc>
                  <a:txBody>
                    <a:bodyPr/>
                    <a:lstStyle/>
                    <a:p>
                      <a:pPr algn="ctr"/>
                      <a:r>
                        <a:rPr lang="en-GB" sz="2000" dirty="0">
                          <a:latin typeface="Arial" panose="020B0604020202020204" pitchFamily="34" charset="0"/>
                          <a:cs typeface="Arial" panose="020B0604020202020204" pitchFamily="34" charset="0"/>
                        </a:rPr>
                        <a:t>Pages</a:t>
                      </a:r>
                    </a:p>
                  </a:txBody>
                  <a:tcPr>
                    <a:solidFill>
                      <a:srgbClr val="327473"/>
                    </a:solidFill>
                  </a:tcPr>
                </a:tc>
                <a:extLst>
                  <a:ext uri="{0D108BD9-81ED-4DB2-BD59-A6C34878D82A}">
                    <a16:rowId xmlns:a16="http://schemas.microsoft.com/office/drawing/2014/main" val="801449848"/>
                  </a:ext>
                </a:extLst>
              </a:tr>
              <a:tr h="319314">
                <a:tc>
                  <a:txBody>
                    <a:bodyPr/>
                    <a:lstStyle/>
                    <a:p>
                      <a:pPr algn="ctr"/>
                      <a:r>
                        <a:rPr lang="en-GB" sz="2000" dirty="0">
                          <a:solidFill>
                            <a:schemeClr val="tx1">
                              <a:lumMod val="65000"/>
                              <a:lumOff val="35000"/>
                            </a:schemeClr>
                          </a:solidFill>
                          <a:latin typeface="Arial" panose="020B0604020202020204" pitchFamily="34" charset="0"/>
                          <a:cs typeface="Arial" panose="020B0604020202020204" pitchFamily="34" charset="0"/>
                        </a:rPr>
                        <a:t>3</a:t>
                      </a:r>
                    </a:p>
                  </a:txBody>
                  <a:tcPr>
                    <a:solidFill>
                      <a:srgbClr val="E5F3F2"/>
                    </a:solidFill>
                  </a:tcPr>
                </a:tc>
                <a:tc>
                  <a:txBody>
                    <a:bodyPr/>
                    <a:lstStyle/>
                    <a:p>
                      <a:pPr algn="ctr"/>
                      <a:r>
                        <a:rPr lang="en-GB" sz="2000" dirty="0">
                          <a:solidFill>
                            <a:schemeClr val="tx1">
                              <a:lumMod val="65000"/>
                              <a:lumOff val="35000"/>
                            </a:schemeClr>
                          </a:solidFill>
                          <a:latin typeface="Arial" panose="020B0604020202020204" pitchFamily="34" charset="0"/>
                          <a:cs typeface="Arial" panose="020B0604020202020204" pitchFamily="34" charset="0"/>
                        </a:rPr>
                        <a:t>3:7-3:8</a:t>
                      </a:r>
                    </a:p>
                  </a:txBody>
                  <a:tcPr>
                    <a:solidFill>
                      <a:srgbClr val="E5F3F2"/>
                    </a:solidFill>
                  </a:tcPr>
                </a:tc>
                <a:tc>
                  <a:txBody>
                    <a:bodyPr/>
                    <a:lstStyle/>
                    <a:p>
                      <a:pPr algn="ctr"/>
                      <a:r>
                        <a:rPr lang="en-GB" sz="2000" dirty="0">
                          <a:solidFill>
                            <a:schemeClr val="tx1">
                              <a:lumMod val="65000"/>
                              <a:lumOff val="35000"/>
                            </a:schemeClr>
                          </a:solidFill>
                          <a:latin typeface="Arial" panose="020B0604020202020204" pitchFamily="34" charset="0"/>
                          <a:cs typeface="Arial" panose="020B0604020202020204" pitchFamily="34" charset="0"/>
                        </a:rPr>
                        <a:t>17-18</a:t>
                      </a:r>
                    </a:p>
                  </a:txBody>
                  <a:tcPr>
                    <a:solidFill>
                      <a:srgbClr val="E5F3F2"/>
                    </a:solidFill>
                  </a:tcPr>
                </a:tc>
                <a:extLst>
                  <a:ext uri="{0D108BD9-81ED-4DB2-BD59-A6C34878D82A}">
                    <a16:rowId xmlns:a16="http://schemas.microsoft.com/office/drawing/2014/main" val="1814327038"/>
                  </a:ext>
                </a:extLst>
              </a:tr>
            </a:tbl>
          </a:graphicData>
        </a:graphic>
      </p:graphicFrame>
      <p:sp>
        <p:nvSpPr>
          <p:cNvPr id="8" name="Action Button: Return 7">
            <a:hlinkClick r:id="rId5" action="ppaction://hlinksldjump" highlightClick="1"/>
            <a:extLst>
              <a:ext uri="{FF2B5EF4-FFF2-40B4-BE49-F238E27FC236}">
                <a16:creationId xmlns:a16="http://schemas.microsoft.com/office/drawing/2014/main" id="{9FCE8D4B-D7AC-4743-9B87-FF4C5540826F}"/>
              </a:ext>
            </a:extLst>
          </p:cNvPr>
          <p:cNvSpPr/>
          <p:nvPr/>
        </p:nvSpPr>
        <p:spPr>
          <a:xfrm>
            <a:off x="594008" y="5996350"/>
            <a:ext cx="360000" cy="360000"/>
          </a:xfrm>
          <a:prstGeom prst="actionButtonReturn">
            <a:avLst/>
          </a:prstGeom>
          <a:solidFill>
            <a:srgbClr val="327473"/>
          </a:solid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endParaRPr lang="en-GB" sz="1400" b="1" dirty="0">
              <a:solidFill>
                <a:schemeClr val="tx1">
                  <a:lumMod val="65000"/>
                  <a:lumOff val="35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349794917"/>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a:xfrm>
            <a:off x="1524001" y="0"/>
            <a:ext cx="9144000" cy="630000"/>
          </a:xfrm>
        </p:spPr>
        <p:txBody>
          <a:bodyPr/>
          <a:lstStyle/>
          <a:p>
            <a:r>
              <a:rPr lang="en-GB" dirty="0"/>
              <a:t>1.4 Composition: 6–10 – step 3:7</a:t>
            </a:r>
          </a:p>
        </p:txBody>
      </p:sp>
      <p:pic>
        <p:nvPicPr>
          <p:cNvPr id="9" name="Picture 8">
            <a:extLst>
              <a:ext uri="{FF2B5EF4-FFF2-40B4-BE49-F238E27FC236}">
                <a16:creationId xmlns:a16="http://schemas.microsoft.com/office/drawing/2014/main" id="{8CADF8FB-6F38-4AEA-9FE7-DE2FF62A7B8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539715" y="775588"/>
            <a:ext cx="5112573" cy="5461725"/>
          </a:xfrm>
          <a:prstGeom prst="rect">
            <a:avLst/>
          </a:prstGeom>
        </p:spPr>
      </p:pic>
    </p:spTree>
    <p:extLst>
      <p:ext uri="{BB962C8B-B14F-4D97-AF65-F5344CB8AC3E}">
        <p14:creationId xmlns:p14="http://schemas.microsoft.com/office/powerpoint/2010/main" val="1127121227"/>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a:xfrm>
            <a:off x="1524001" y="0"/>
            <a:ext cx="9144000" cy="630000"/>
          </a:xfrm>
        </p:spPr>
        <p:txBody>
          <a:bodyPr/>
          <a:lstStyle/>
          <a:p>
            <a:r>
              <a:rPr lang="en-GB" dirty="0"/>
              <a:t>1.4 Composition: 6–10 – step 3:8</a:t>
            </a:r>
          </a:p>
        </p:txBody>
      </p:sp>
      <p:pic>
        <p:nvPicPr>
          <p:cNvPr id="4" name="Picture 3">
            <a:extLst>
              <a:ext uri="{FF2B5EF4-FFF2-40B4-BE49-F238E27FC236}">
                <a16:creationId xmlns:a16="http://schemas.microsoft.com/office/drawing/2014/main" id="{DB33AD2D-4800-415A-A474-154B1055FD7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142277" y="955514"/>
            <a:ext cx="7907446" cy="4946975"/>
          </a:xfrm>
          <a:prstGeom prst="rect">
            <a:avLst/>
          </a:prstGeom>
        </p:spPr>
      </p:pic>
    </p:spTree>
    <p:extLst>
      <p:ext uri="{BB962C8B-B14F-4D97-AF65-F5344CB8AC3E}">
        <p14:creationId xmlns:p14="http://schemas.microsoft.com/office/powerpoint/2010/main" val="3288437643"/>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id="{777738B8-D608-497A-A13B-9F89432D119B}"/>
              </a:ext>
            </a:extLst>
          </p:cNvPr>
          <p:cNvSpPr>
            <a:spLocks noGrp="1"/>
          </p:cNvSpPr>
          <p:nvPr>
            <p:ph type="ftr" sz="quarter" idx="11"/>
          </p:nvPr>
        </p:nvSpPr>
        <p:spPr/>
        <p:txBody>
          <a:bodyPr/>
          <a:lstStyle/>
          <a:p>
            <a:pPr>
              <a:defRPr/>
            </a:pPr>
            <a:r>
              <a:rPr lang="en-GB" dirty="0"/>
              <a:t>Curriculum Prioritisation for Primary Maths</a:t>
            </a:r>
          </a:p>
        </p:txBody>
      </p:sp>
      <p:sp>
        <p:nvSpPr>
          <p:cNvPr id="6" name="Content Placeholder 10">
            <a:extLst>
              <a:ext uri="{FF2B5EF4-FFF2-40B4-BE49-F238E27FC236}">
                <a16:creationId xmlns:a16="http://schemas.microsoft.com/office/drawing/2014/main" id="{6B3DC813-0F66-4EE3-8EA3-390547BADAA4}"/>
              </a:ext>
            </a:extLst>
          </p:cNvPr>
          <p:cNvSpPr txBox="1">
            <a:spLocks/>
          </p:cNvSpPr>
          <p:nvPr/>
        </p:nvSpPr>
        <p:spPr>
          <a:xfrm>
            <a:off x="594008" y="3429000"/>
            <a:ext cx="11140162" cy="695052"/>
          </a:xfrm>
          <a:prstGeom prst="rect">
            <a:avLst/>
          </a:prstGeom>
        </p:spPr>
        <p:txBody>
          <a:bodyPr/>
          <a:lstStyle>
            <a:lvl1pPr marL="257168" indent="-257168" algn="l" rtl="0" eaLnBrk="0" fontAlgn="base" hangingPunct="0">
              <a:spcBef>
                <a:spcPct val="20000"/>
              </a:spcBef>
              <a:spcAft>
                <a:spcPct val="0"/>
              </a:spcAft>
              <a:buClr>
                <a:schemeClr val="tx2"/>
              </a:buClr>
              <a:buFont typeface="Arial" panose="020B0604020202020204" pitchFamily="34" charset="0"/>
              <a:defRPr sz="2400">
                <a:solidFill>
                  <a:srgbClr val="585858"/>
                </a:solidFill>
                <a:latin typeface="+mn-lt"/>
                <a:ea typeface="+mn-ea"/>
                <a:cs typeface="+mn-cs"/>
              </a:defRPr>
            </a:lvl1pPr>
            <a:lvl2pPr marL="557199" indent="-214308" algn="l" rtl="0" eaLnBrk="0" fontAlgn="base" hangingPunct="0">
              <a:spcBef>
                <a:spcPct val="20000"/>
              </a:spcBef>
              <a:spcAft>
                <a:spcPct val="0"/>
              </a:spcAft>
              <a:buClr>
                <a:srgbClr val="00628C"/>
              </a:buClr>
              <a:buFont typeface="Arial" panose="020B0604020202020204" pitchFamily="34" charset="0"/>
              <a:buChar char="●"/>
              <a:defRPr sz="2100">
                <a:solidFill>
                  <a:srgbClr val="585858"/>
                </a:solidFill>
                <a:latin typeface="+mn-lt"/>
              </a:defRPr>
            </a:lvl2pPr>
            <a:lvl3pPr marL="857228" indent="-171446" algn="l" rtl="0" eaLnBrk="0" fontAlgn="base" hangingPunct="0">
              <a:spcBef>
                <a:spcPct val="20000"/>
              </a:spcBef>
              <a:spcAft>
                <a:spcPct val="0"/>
              </a:spcAft>
              <a:buClr>
                <a:srgbClr val="00628C"/>
              </a:buClr>
              <a:buFont typeface="Arial" panose="020B0604020202020204" pitchFamily="34" charset="0"/>
              <a:buChar char="–"/>
              <a:defRPr sz="1800">
                <a:solidFill>
                  <a:srgbClr val="585858"/>
                </a:solidFill>
                <a:latin typeface="+mn-lt"/>
              </a:defRPr>
            </a:lvl3pPr>
            <a:lvl4pPr marL="1200120" indent="-171446" algn="l" rtl="0" eaLnBrk="0" fontAlgn="base" hangingPunct="0">
              <a:spcBef>
                <a:spcPct val="20000"/>
              </a:spcBef>
              <a:spcAft>
                <a:spcPct val="0"/>
              </a:spcAft>
              <a:buClr>
                <a:schemeClr val="accent2"/>
              </a:buClr>
              <a:buFont typeface="Arial" panose="020B0604020202020204" pitchFamily="34" charset="0"/>
              <a:buChar char="●"/>
              <a:defRPr sz="1425">
                <a:solidFill>
                  <a:schemeClr val="tx1"/>
                </a:solidFill>
                <a:latin typeface="+mn-lt"/>
              </a:defRPr>
            </a:lvl4pPr>
            <a:lvl5pPr marL="1543012" indent="-171446" algn="l" rtl="0" eaLnBrk="0" fontAlgn="base" hangingPunct="0">
              <a:spcBef>
                <a:spcPct val="20000"/>
              </a:spcBef>
              <a:spcAft>
                <a:spcPct val="0"/>
              </a:spcAft>
              <a:buClr>
                <a:schemeClr val="tx2"/>
              </a:buClr>
              <a:buFont typeface="Arial" panose="020B0604020202020204" pitchFamily="34" charset="0"/>
              <a:buChar char="●"/>
              <a:defRPr sz="1425">
                <a:solidFill>
                  <a:schemeClr val="tx1"/>
                </a:solidFill>
                <a:latin typeface="+mn-lt"/>
              </a:defRPr>
            </a:lvl5pPr>
            <a:lvl6pPr marL="1885903" indent="-171446" algn="l" rtl="0" fontAlgn="base">
              <a:spcBef>
                <a:spcPct val="20000"/>
              </a:spcBef>
              <a:spcAft>
                <a:spcPct val="0"/>
              </a:spcAft>
              <a:buClr>
                <a:schemeClr val="tx2"/>
              </a:buClr>
              <a:buFont typeface="Arial" charset="0"/>
              <a:buChar char="●"/>
              <a:defRPr sz="1425">
                <a:solidFill>
                  <a:schemeClr val="tx1"/>
                </a:solidFill>
                <a:latin typeface="+mn-lt"/>
              </a:defRPr>
            </a:lvl6pPr>
            <a:lvl7pPr marL="2228795" indent="-171446" algn="l" rtl="0" fontAlgn="base">
              <a:spcBef>
                <a:spcPct val="20000"/>
              </a:spcBef>
              <a:spcAft>
                <a:spcPct val="0"/>
              </a:spcAft>
              <a:buClr>
                <a:schemeClr val="tx2"/>
              </a:buClr>
              <a:buFont typeface="Arial" charset="0"/>
              <a:buChar char="●"/>
              <a:defRPr sz="1425">
                <a:solidFill>
                  <a:schemeClr val="tx1"/>
                </a:solidFill>
                <a:latin typeface="+mn-lt"/>
              </a:defRPr>
            </a:lvl7pPr>
            <a:lvl8pPr marL="2571686" indent="-171446" algn="l" rtl="0" fontAlgn="base">
              <a:spcBef>
                <a:spcPct val="20000"/>
              </a:spcBef>
              <a:spcAft>
                <a:spcPct val="0"/>
              </a:spcAft>
              <a:buClr>
                <a:schemeClr val="tx2"/>
              </a:buClr>
              <a:buFont typeface="Arial" charset="0"/>
              <a:buChar char="●"/>
              <a:defRPr sz="1425">
                <a:solidFill>
                  <a:schemeClr val="tx1"/>
                </a:solidFill>
                <a:latin typeface="+mn-lt"/>
              </a:defRPr>
            </a:lvl8pPr>
            <a:lvl9pPr marL="2914577" indent="-171446" algn="l" rtl="0" fontAlgn="base">
              <a:spcBef>
                <a:spcPct val="20000"/>
              </a:spcBef>
              <a:spcAft>
                <a:spcPct val="0"/>
              </a:spcAft>
              <a:buClr>
                <a:schemeClr val="tx2"/>
              </a:buClr>
              <a:buFont typeface="Arial" charset="0"/>
              <a:buChar char="●"/>
              <a:defRPr sz="1425">
                <a:solidFill>
                  <a:schemeClr val="tx1"/>
                </a:solidFill>
                <a:latin typeface="+mn-lt"/>
              </a:defRPr>
            </a:lvl9pPr>
          </a:lstStyle>
          <a:p>
            <a:pPr marL="0" marR="0" lvl="0" indent="0" algn="l" defTabSz="914400" rtl="0" eaLnBrk="0" fontAlgn="base" latinLnBrk="0" hangingPunct="0">
              <a:lnSpc>
                <a:spcPct val="120000"/>
              </a:lnSpc>
              <a:spcBef>
                <a:spcPts val="450"/>
              </a:spcBef>
              <a:spcAft>
                <a:spcPts val="450"/>
              </a:spcAft>
              <a:buClr>
                <a:srgbClr val="585858"/>
              </a:buClr>
              <a:buSzTx/>
              <a:buFont typeface="Arial" panose="020B0604020202020204" pitchFamily="34" charset="0"/>
              <a:buNone/>
              <a:tabLst/>
              <a:defRPr/>
            </a:pPr>
            <a:r>
              <a:rPr kumimoji="0" lang="en-GB" sz="2200" b="0" i="0" u="none" strike="noStrike" kern="0" cap="none" spc="0" normalizeH="0" baseline="0" noProof="0" dirty="0">
                <a:ln>
                  <a:noFill/>
                </a:ln>
                <a:solidFill>
                  <a:srgbClr val="585858"/>
                </a:solidFill>
                <a:effectLst/>
                <a:uLnTx/>
                <a:uFillTx/>
                <a:latin typeface="Arial" panose="020B0604020202020204" pitchFamily="34" charset="0"/>
                <a:ea typeface="+mn-ea"/>
                <a:cs typeface="Arial" panose="020B0604020202020204" pitchFamily="34" charset="0"/>
              </a:rPr>
              <a:t>The following slides have been collated to support the teaching of this learning </a:t>
            </a:r>
            <a:r>
              <a:rPr lang="en-GB" sz="2200" kern="0" dirty="0">
                <a:latin typeface="Arial" panose="020B0604020202020204" pitchFamily="34" charset="0"/>
                <a:cs typeface="Arial" panose="020B0604020202020204" pitchFamily="34" charset="0"/>
              </a:rPr>
              <a:t>o</a:t>
            </a:r>
            <a:r>
              <a:rPr kumimoji="0" lang="en-GB" sz="2200" b="0" i="0" u="none" strike="noStrike" kern="0" cap="none" spc="0" normalizeH="0" baseline="0" noProof="0" dirty="0" err="1">
                <a:ln>
                  <a:noFill/>
                </a:ln>
                <a:solidFill>
                  <a:srgbClr val="585858"/>
                </a:solidFill>
                <a:effectLst/>
                <a:uLnTx/>
                <a:uFillTx/>
                <a:latin typeface="Arial" panose="020B0604020202020204" pitchFamily="34" charset="0"/>
                <a:ea typeface="+mn-ea"/>
                <a:cs typeface="Arial" panose="020B0604020202020204" pitchFamily="34" charset="0"/>
              </a:rPr>
              <a:t>utcome</a:t>
            </a:r>
            <a:r>
              <a:rPr kumimoji="0" lang="en-GB" sz="2200" b="0" i="0" u="none" strike="noStrike" kern="0" cap="none" spc="0" normalizeH="0" baseline="0" noProof="0" dirty="0">
                <a:ln>
                  <a:noFill/>
                </a:ln>
                <a:solidFill>
                  <a:srgbClr val="585858"/>
                </a:solidFill>
                <a:effectLst/>
                <a:uLnTx/>
                <a:uFillTx/>
                <a:latin typeface="Arial" panose="020B0604020202020204" pitchFamily="34" charset="0"/>
                <a:ea typeface="+mn-ea"/>
                <a:cs typeface="Arial" panose="020B0604020202020204" pitchFamily="34" charset="0"/>
              </a:rPr>
              <a:t>. </a:t>
            </a:r>
            <a:endParaRPr lang="en-GB" sz="2200" kern="0" dirty="0">
              <a:latin typeface="Arial" panose="020B0604020202020204" pitchFamily="34" charset="0"/>
              <a:cs typeface="Arial" panose="020B0604020202020204" pitchFamily="34" charset="0"/>
            </a:endParaRPr>
          </a:p>
        </p:txBody>
      </p:sp>
      <p:sp>
        <p:nvSpPr>
          <p:cNvPr id="5" name="Title 1">
            <a:extLst>
              <a:ext uri="{FF2B5EF4-FFF2-40B4-BE49-F238E27FC236}">
                <a16:creationId xmlns:a16="http://schemas.microsoft.com/office/drawing/2014/main" id="{951C01F2-34EA-4C3D-8F4C-CDE89203DB3C}"/>
              </a:ext>
            </a:extLst>
          </p:cNvPr>
          <p:cNvSpPr txBox="1">
            <a:spLocks/>
          </p:cNvSpPr>
          <p:nvPr/>
        </p:nvSpPr>
        <p:spPr>
          <a:xfrm>
            <a:off x="594008" y="246063"/>
            <a:ext cx="11262632" cy="426170"/>
          </a:xfrm>
          <a:prstGeom prst="rect">
            <a:avLst/>
          </a:prstGeom>
        </p:spPr>
        <p:txBody>
          <a:bodyPr vert="horz" lIns="91440" tIns="45720" rIns="91440" bIns="45720" rtlCol="0" anchor="t">
            <a:normAutofit/>
          </a:bodyPr>
          <a:lstStyle>
            <a:lvl1pPr algn="l" defTabSz="914400" rtl="0" eaLnBrk="1" latinLnBrk="0" hangingPunct="1">
              <a:lnSpc>
                <a:spcPct val="90000"/>
              </a:lnSpc>
              <a:spcBef>
                <a:spcPct val="0"/>
              </a:spcBef>
              <a:buNone/>
              <a:defRPr sz="2000" b="0" kern="1200">
                <a:solidFill>
                  <a:schemeClr val="bg1"/>
                </a:solidFill>
                <a:latin typeface="Arial" panose="020B0604020202020204" pitchFamily="34" charset="0"/>
                <a:ea typeface="+mj-ea"/>
                <a:cs typeface="Arial" panose="020B0604020202020204" pitchFamily="34" charset="0"/>
              </a:defRPr>
            </a:lvl1pPr>
          </a:lstStyle>
          <a:p>
            <a:r>
              <a:rPr lang="en-GB" sz="2400" b="1" i="0" u="none" strike="noStrike" dirty="0">
                <a:effectLst/>
              </a:rPr>
              <a:t>Year </a:t>
            </a:r>
            <a:r>
              <a:rPr lang="en-GB" sz="2400" b="1" dirty="0"/>
              <a:t>1</a:t>
            </a:r>
            <a:r>
              <a:rPr lang="en-GB" sz="2400" b="1" i="0" u="none" strike="noStrike" dirty="0">
                <a:effectLst/>
              </a:rPr>
              <a:t>, Unit </a:t>
            </a:r>
            <a:r>
              <a:rPr lang="en-GB" sz="2400" b="1" dirty="0"/>
              <a:t>5</a:t>
            </a:r>
            <a:r>
              <a:rPr lang="en-GB" sz="2400" b="1" i="0" u="none" strike="noStrike" dirty="0">
                <a:effectLst/>
              </a:rPr>
              <a:t>, Learning Outcome 8</a:t>
            </a:r>
            <a:endParaRPr lang="en-GB" sz="2400" b="1" dirty="0"/>
          </a:p>
        </p:txBody>
      </p:sp>
      <p:graphicFrame>
        <p:nvGraphicFramePr>
          <p:cNvPr id="10" name="Table 10">
            <a:extLst>
              <a:ext uri="{FF2B5EF4-FFF2-40B4-BE49-F238E27FC236}">
                <a16:creationId xmlns:a16="http://schemas.microsoft.com/office/drawing/2014/main" id="{C8AEA980-8737-4C62-9C52-A5792F98577C}"/>
              </a:ext>
            </a:extLst>
          </p:cNvPr>
          <p:cNvGraphicFramePr>
            <a:graphicFrameLocks noGrp="1"/>
          </p:cNvGraphicFramePr>
          <p:nvPr>
            <p:extLst>
              <p:ext uri="{D42A27DB-BD31-4B8C-83A1-F6EECF244321}">
                <p14:modId xmlns:p14="http://schemas.microsoft.com/office/powerpoint/2010/main" val="190801003"/>
              </p:ext>
            </p:extLst>
          </p:nvPr>
        </p:nvGraphicFramePr>
        <p:xfrm>
          <a:off x="594008" y="1097546"/>
          <a:ext cx="11140162" cy="2180225"/>
        </p:xfrm>
        <a:graphic>
          <a:graphicData uri="http://schemas.openxmlformats.org/drawingml/2006/table">
            <a:tbl>
              <a:tblPr firstRow="1" bandRow="1">
                <a:tableStyleId>{5C22544A-7EE6-4342-B048-85BDC9FD1C3A}</a:tableStyleId>
              </a:tblPr>
              <a:tblGrid>
                <a:gridCol w="11140162">
                  <a:extLst>
                    <a:ext uri="{9D8B030D-6E8A-4147-A177-3AD203B41FA5}">
                      <a16:colId xmlns:a16="http://schemas.microsoft.com/office/drawing/2014/main" val="1060325041"/>
                    </a:ext>
                  </a:extLst>
                </a:gridCol>
              </a:tblGrid>
              <a:tr h="573094">
                <a:tc>
                  <a:txBody>
                    <a:bodyPr/>
                    <a:lstStyle/>
                    <a:p>
                      <a:pPr algn="l"/>
                      <a:r>
                        <a:rPr lang="en-GB" sz="2000" dirty="0">
                          <a:latin typeface="Arial" panose="020B0604020202020204" pitchFamily="34" charset="0"/>
                          <a:cs typeface="Arial" panose="020B0604020202020204" pitchFamily="34" charset="0"/>
                        </a:rPr>
                        <a:t>Learning Outcome 8</a:t>
                      </a:r>
                    </a:p>
                  </a:txBody>
                  <a:tcPr anchor="ctr">
                    <a:solidFill>
                      <a:srgbClr val="327473"/>
                    </a:solidFill>
                  </a:tcPr>
                </a:tc>
                <a:extLst>
                  <a:ext uri="{0D108BD9-81ED-4DB2-BD59-A6C34878D82A}">
                    <a16:rowId xmlns:a16="http://schemas.microsoft.com/office/drawing/2014/main" val="2928509842"/>
                  </a:ext>
                </a:extLst>
              </a:tr>
              <a:tr h="1607131">
                <a:tc>
                  <a:txBody>
                    <a:bodyPr/>
                    <a:lstStyle/>
                    <a:p>
                      <a:r>
                        <a:rPr lang="en-GB" sz="2400" b="1" dirty="0">
                          <a:solidFill>
                            <a:schemeClr val="tx1">
                              <a:lumMod val="65000"/>
                              <a:lumOff val="35000"/>
                            </a:schemeClr>
                          </a:solidFill>
                          <a:latin typeface="Arial" panose="020B0604020202020204" pitchFamily="34" charset="0"/>
                          <a:cs typeface="Arial" panose="020B0604020202020204" pitchFamily="34" charset="0"/>
                        </a:rPr>
                        <a:t>Pupils partition numbers 6 to 10 in different ways</a:t>
                      </a:r>
                    </a:p>
                  </a:txBody>
                  <a:tcPr anchor="ctr">
                    <a:solidFill>
                      <a:srgbClr val="E5F3F2"/>
                    </a:solidFill>
                  </a:tcPr>
                </a:tc>
                <a:extLst>
                  <a:ext uri="{0D108BD9-81ED-4DB2-BD59-A6C34878D82A}">
                    <a16:rowId xmlns:a16="http://schemas.microsoft.com/office/drawing/2014/main" val="3470628804"/>
                  </a:ext>
                </a:extLst>
              </a:tr>
            </a:tbl>
          </a:graphicData>
        </a:graphic>
      </p:graphicFrame>
      <p:sp>
        <p:nvSpPr>
          <p:cNvPr id="22" name="Action Button: Return 21">
            <a:hlinkClick r:id="rId3" action="ppaction://hlinksldjump" highlightClick="1"/>
            <a:extLst>
              <a:ext uri="{FF2B5EF4-FFF2-40B4-BE49-F238E27FC236}">
                <a16:creationId xmlns:a16="http://schemas.microsoft.com/office/drawing/2014/main" id="{37C1F079-333D-4AA5-AA56-8834EDED5F86}"/>
              </a:ext>
            </a:extLst>
          </p:cNvPr>
          <p:cNvSpPr/>
          <p:nvPr/>
        </p:nvSpPr>
        <p:spPr>
          <a:xfrm>
            <a:off x="594008" y="5996350"/>
            <a:ext cx="360000" cy="360000"/>
          </a:xfrm>
          <a:prstGeom prst="actionButtonReturn">
            <a:avLst/>
          </a:prstGeom>
          <a:solidFill>
            <a:srgbClr val="327473"/>
          </a:solid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endParaRPr lang="en-GB" sz="1400" b="1" dirty="0">
              <a:solidFill>
                <a:schemeClr val="tx1">
                  <a:lumMod val="65000"/>
                  <a:lumOff val="35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636130987"/>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DEFEC091-CFB1-4B3E-9A93-3CEE3D8156AB}"/>
              </a:ext>
            </a:extLst>
          </p:cNvPr>
          <p:cNvSpPr>
            <a:spLocks noGrp="1"/>
          </p:cNvSpPr>
          <p:nvPr>
            <p:ph type="title"/>
          </p:nvPr>
        </p:nvSpPr>
        <p:spPr/>
        <p:txBody>
          <a:bodyPr>
            <a:noAutofit/>
          </a:bodyPr>
          <a:lstStyle/>
          <a:p>
            <a:r>
              <a:rPr lang="en-GB" dirty="0"/>
              <a:t>Year 1, Unit 5, Learning Outcome 8</a:t>
            </a:r>
          </a:p>
        </p:txBody>
      </p:sp>
      <p:sp>
        <p:nvSpPr>
          <p:cNvPr id="2" name="Footer Placeholder 1">
            <a:extLst>
              <a:ext uri="{FF2B5EF4-FFF2-40B4-BE49-F238E27FC236}">
                <a16:creationId xmlns:a16="http://schemas.microsoft.com/office/drawing/2014/main" id="{AB37683F-0761-4A3E-8B98-0F1BCFD0665A}"/>
              </a:ext>
            </a:extLst>
          </p:cNvPr>
          <p:cNvSpPr>
            <a:spLocks noGrp="1"/>
          </p:cNvSpPr>
          <p:nvPr>
            <p:ph type="ftr" sz="quarter" idx="11"/>
          </p:nvPr>
        </p:nvSpPr>
        <p:spPr/>
        <p:txBody>
          <a:bodyPr/>
          <a:lstStyle/>
          <a:p>
            <a:pPr>
              <a:defRPr/>
            </a:pPr>
            <a:r>
              <a:rPr lang="en-GB"/>
              <a:t>Curriculum Prioritisation for Primary Maths</a:t>
            </a:r>
            <a:endParaRPr lang="en-GB" dirty="0"/>
          </a:p>
        </p:txBody>
      </p:sp>
      <p:pic>
        <p:nvPicPr>
          <p:cNvPr id="7" name="Picture Placeholder 6" descr="A picture containing graphical user interface&#10;&#10;Description automatically generated">
            <a:extLst>
              <a:ext uri="{FF2B5EF4-FFF2-40B4-BE49-F238E27FC236}">
                <a16:creationId xmlns:a16="http://schemas.microsoft.com/office/drawing/2014/main" id="{72EE9299-3E43-41C2-8C96-09A4D2AE8647}"/>
              </a:ext>
            </a:extLst>
          </p:cNvPr>
          <p:cNvPicPr>
            <a:picLocks noGrp="1" noChangeAspect="1"/>
          </p:cNvPicPr>
          <p:nvPr>
            <p:ph type="pic" sz="quarter" idx="12"/>
          </p:nvPr>
        </p:nvPicPr>
        <p:blipFill rotWithShape="1">
          <a:blip r:embed="rId3">
            <a:extLst>
              <a:ext uri="{28A0092B-C50C-407E-A947-70E740481C1C}">
                <a14:useLocalDpi xmlns:a14="http://schemas.microsoft.com/office/drawing/2010/main" val="0"/>
              </a:ext>
            </a:extLst>
          </a:blip>
          <a:srcRect t="222" b="222"/>
          <a:stretch>
            <a:fillRect/>
          </a:stretch>
        </p:blipFill>
        <p:spPr/>
      </p:pic>
      <p:sp>
        <p:nvSpPr>
          <p:cNvPr id="11" name="Content Placeholder 10">
            <a:extLst>
              <a:ext uri="{FF2B5EF4-FFF2-40B4-BE49-F238E27FC236}">
                <a16:creationId xmlns:a16="http://schemas.microsoft.com/office/drawing/2014/main" id="{318BEF09-7019-48B2-9AD9-C840302375DF}"/>
              </a:ext>
            </a:extLst>
          </p:cNvPr>
          <p:cNvSpPr>
            <a:spLocks noGrp="1"/>
          </p:cNvSpPr>
          <p:nvPr>
            <p:ph sz="half" idx="4294967295"/>
          </p:nvPr>
        </p:nvSpPr>
        <p:spPr>
          <a:xfrm>
            <a:off x="4514851" y="1063625"/>
            <a:ext cx="6886574" cy="4779963"/>
          </a:xfrm>
        </p:spPr>
        <p:txBody>
          <a:bodyPr>
            <a:normAutofit/>
          </a:bodyPr>
          <a:lstStyle/>
          <a:p>
            <a:pPr>
              <a:lnSpc>
                <a:spcPct val="120000"/>
              </a:lnSpc>
              <a:buClr>
                <a:srgbClr val="585858"/>
              </a:buClr>
            </a:pPr>
            <a:r>
              <a:rPr lang="en-GB" sz="2000" dirty="0"/>
              <a:t>Additional teacher guidance for this outcome should be read first and can be found in this segment of the NCETM Primary Mastery Professional Development Materials:</a:t>
            </a:r>
          </a:p>
          <a:p>
            <a:pPr>
              <a:lnSpc>
                <a:spcPct val="120000"/>
              </a:lnSpc>
              <a:buClr>
                <a:srgbClr val="585858"/>
              </a:buClr>
            </a:pPr>
            <a:r>
              <a:rPr lang="en-GB" sz="2000" dirty="0">
                <a:hlinkClick r:id="rId4"/>
              </a:rPr>
              <a:t>1.4 Composition of numbers: 6 to 10</a:t>
            </a:r>
            <a:endParaRPr lang="en-GB" sz="2000" dirty="0"/>
          </a:p>
          <a:p>
            <a:pPr>
              <a:lnSpc>
                <a:spcPct val="120000"/>
              </a:lnSpc>
              <a:buClr>
                <a:srgbClr val="585858"/>
              </a:buClr>
            </a:pPr>
            <a:r>
              <a:rPr lang="en-GB" sz="2000" dirty="0"/>
              <a:t>The spine materials are divided into ‘teaching points’ and ‘steps in learning’.</a:t>
            </a:r>
          </a:p>
          <a:p>
            <a:pPr>
              <a:lnSpc>
                <a:spcPct val="120000"/>
              </a:lnSpc>
              <a:buClr>
                <a:srgbClr val="585858"/>
              </a:buClr>
            </a:pPr>
            <a:endParaRPr lang="en-GB" dirty="0"/>
          </a:p>
        </p:txBody>
      </p:sp>
      <p:graphicFrame>
        <p:nvGraphicFramePr>
          <p:cNvPr id="3" name="Table 5">
            <a:extLst>
              <a:ext uri="{FF2B5EF4-FFF2-40B4-BE49-F238E27FC236}">
                <a16:creationId xmlns:a16="http://schemas.microsoft.com/office/drawing/2014/main" id="{A51A6EEA-CF4A-4608-9CE1-A42F1F524328}"/>
              </a:ext>
            </a:extLst>
          </p:cNvPr>
          <p:cNvGraphicFramePr>
            <a:graphicFrameLocks noGrp="1"/>
          </p:cNvGraphicFramePr>
          <p:nvPr>
            <p:extLst>
              <p:ext uri="{D42A27DB-BD31-4B8C-83A1-F6EECF244321}">
                <p14:modId xmlns:p14="http://schemas.microsoft.com/office/powerpoint/2010/main" val="2905815993"/>
              </p:ext>
            </p:extLst>
          </p:nvPr>
        </p:nvGraphicFramePr>
        <p:xfrm>
          <a:off x="4514850" y="4258491"/>
          <a:ext cx="6886575" cy="792480"/>
        </p:xfrm>
        <a:graphic>
          <a:graphicData uri="http://schemas.openxmlformats.org/drawingml/2006/table">
            <a:tbl>
              <a:tblPr firstRow="1" bandRow="1">
                <a:tableStyleId>{5C22544A-7EE6-4342-B048-85BDC9FD1C3A}</a:tableStyleId>
              </a:tblPr>
              <a:tblGrid>
                <a:gridCol w="2295525">
                  <a:extLst>
                    <a:ext uri="{9D8B030D-6E8A-4147-A177-3AD203B41FA5}">
                      <a16:colId xmlns:a16="http://schemas.microsoft.com/office/drawing/2014/main" val="507789682"/>
                    </a:ext>
                  </a:extLst>
                </a:gridCol>
                <a:gridCol w="2295525">
                  <a:extLst>
                    <a:ext uri="{9D8B030D-6E8A-4147-A177-3AD203B41FA5}">
                      <a16:colId xmlns:a16="http://schemas.microsoft.com/office/drawing/2014/main" val="1182114759"/>
                    </a:ext>
                  </a:extLst>
                </a:gridCol>
                <a:gridCol w="2295525">
                  <a:extLst>
                    <a:ext uri="{9D8B030D-6E8A-4147-A177-3AD203B41FA5}">
                      <a16:colId xmlns:a16="http://schemas.microsoft.com/office/drawing/2014/main" val="3138488680"/>
                    </a:ext>
                  </a:extLst>
                </a:gridCol>
              </a:tblGrid>
              <a:tr h="319314">
                <a:tc>
                  <a:txBody>
                    <a:bodyPr/>
                    <a:lstStyle/>
                    <a:p>
                      <a:pPr algn="ctr"/>
                      <a:r>
                        <a:rPr lang="en-GB" sz="2000" dirty="0">
                          <a:latin typeface="Arial" panose="020B0604020202020204" pitchFamily="34" charset="0"/>
                          <a:cs typeface="Arial" panose="020B0604020202020204" pitchFamily="34" charset="0"/>
                        </a:rPr>
                        <a:t>Teaching point</a:t>
                      </a:r>
                    </a:p>
                  </a:txBody>
                  <a:tcPr>
                    <a:solidFill>
                      <a:srgbClr val="327473"/>
                    </a:solidFill>
                  </a:tcPr>
                </a:tc>
                <a:tc>
                  <a:txBody>
                    <a:bodyPr/>
                    <a:lstStyle/>
                    <a:p>
                      <a:pPr algn="ctr"/>
                      <a:r>
                        <a:rPr lang="en-GB" sz="2000" dirty="0">
                          <a:latin typeface="Arial" panose="020B0604020202020204" pitchFamily="34" charset="0"/>
                          <a:cs typeface="Arial" panose="020B0604020202020204" pitchFamily="34" charset="0"/>
                        </a:rPr>
                        <a:t>Steps in learning</a:t>
                      </a:r>
                    </a:p>
                  </a:txBody>
                  <a:tcPr>
                    <a:solidFill>
                      <a:srgbClr val="327473"/>
                    </a:solidFill>
                  </a:tcPr>
                </a:tc>
                <a:tc>
                  <a:txBody>
                    <a:bodyPr/>
                    <a:lstStyle/>
                    <a:p>
                      <a:pPr algn="ctr"/>
                      <a:r>
                        <a:rPr lang="en-GB" sz="2000" dirty="0">
                          <a:latin typeface="Arial" panose="020B0604020202020204" pitchFamily="34" charset="0"/>
                          <a:cs typeface="Arial" panose="020B0604020202020204" pitchFamily="34" charset="0"/>
                        </a:rPr>
                        <a:t>Pages</a:t>
                      </a:r>
                    </a:p>
                  </a:txBody>
                  <a:tcPr>
                    <a:solidFill>
                      <a:srgbClr val="327473"/>
                    </a:solidFill>
                  </a:tcPr>
                </a:tc>
                <a:extLst>
                  <a:ext uri="{0D108BD9-81ED-4DB2-BD59-A6C34878D82A}">
                    <a16:rowId xmlns:a16="http://schemas.microsoft.com/office/drawing/2014/main" val="801449848"/>
                  </a:ext>
                </a:extLst>
              </a:tr>
              <a:tr h="319314">
                <a:tc>
                  <a:txBody>
                    <a:bodyPr/>
                    <a:lstStyle/>
                    <a:p>
                      <a:pPr algn="ctr"/>
                      <a:r>
                        <a:rPr lang="en-GB" sz="2000" dirty="0">
                          <a:solidFill>
                            <a:schemeClr val="tx1">
                              <a:lumMod val="65000"/>
                              <a:lumOff val="35000"/>
                            </a:schemeClr>
                          </a:solidFill>
                          <a:latin typeface="Arial" panose="020B0604020202020204" pitchFamily="34" charset="0"/>
                          <a:cs typeface="Arial" panose="020B0604020202020204" pitchFamily="34" charset="0"/>
                        </a:rPr>
                        <a:t>4</a:t>
                      </a:r>
                    </a:p>
                  </a:txBody>
                  <a:tcPr>
                    <a:solidFill>
                      <a:srgbClr val="E5F3F2"/>
                    </a:solidFill>
                  </a:tcPr>
                </a:tc>
                <a:tc>
                  <a:txBody>
                    <a:bodyPr/>
                    <a:lstStyle/>
                    <a:p>
                      <a:pPr algn="ctr"/>
                      <a:r>
                        <a:rPr lang="en-GB" sz="2000" dirty="0">
                          <a:solidFill>
                            <a:schemeClr val="tx1">
                              <a:lumMod val="65000"/>
                              <a:lumOff val="35000"/>
                            </a:schemeClr>
                          </a:solidFill>
                          <a:latin typeface="Arial" panose="020B0604020202020204" pitchFamily="34" charset="0"/>
                          <a:cs typeface="Arial" panose="020B0604020202020204" pitchFamily="34" charset="0"/>
                        </a:rPr>
                        <a:t>4:1-4:2</a:t>
                      </a:r>
                    </a:p>
                  </a:txBody>
                  <a:tcPr>
                    <a:solidFill>
                      <a:srgbClr val="E5F3F2"/>
                    </a:solidFill>
                  </a:tcPr>
                </a:tc>
                <a:tc>
                  <a:txBody>
                    <a:bodyPr/>
                    <a:lstStyle/>
                    <a:p>
                      <a:pPr algn="ctr"/>
                      <a:r>
                        <a:rPr lang="en-GB" sz="2000" dirty="0">
                          <a:solidFill>
                            <a:schemeClr val="tx1">
                              <a:lumMod val="65000"/>
                              <a:lumOff val="35000"/>
                            </a:schemeClr>
                          </a:solidFill>
                          <a:latin typeface="Arial" panose="020B0604020202020204" pitchFamily="34" charset="0"/>
                          <a:cs typeface="Arial" panose="020B0604020202020204" pitchFamily="34" charset="0"/>
                        </a:rPr>
                        <a:t>19-20</a:t>
                      </a:r>
                    </a:p>
                  </a:txBody>
                  <a:tcPr>
                    <a:solidFill>
                      <a:srgbClr val="E5F3F2"/>
                    </a:solidFill>
                  </a:tcPr>
                </a:tc>
                <a:extLst>
                  <a:ext uri="{0D108BD9-81ED-4DB2-BD59-A6C34878D82A}">
                    <a16:rowId xmlns:a16="http://schemas.microsoft.com/office/drawing/2014/main" val="1814327038"/>
                  </a:ext>
                </a:extLst>
              </a:tr>
            </a:tbl>
          </a:graphicData>
        </a:graphic>
      </p:graphicFrame>
      <p:sp>
        <p:nvSpPr>
          <p:cNvPr id="8" name="Action Button: Return 7">
            <a:hlinkClick r:id="rId5" action="ppaction://hlinksldjump" highlightClick="1"/>
            <a:extLst>
              <a:ext uri="{FF2B5EF4-FFF2-40B4-BE49-F238E27FC236}">
                <a16:creationId xmlns:a16="http://schemas.microsoft.com/office/drawing/2014/main" id="{9FCE8D4B-D7AC-4743-9B87-FF4C5540826F}"/>
              </a:ext>
            </a:extLst>
          </p:cNvPr>
          <p:cNvSpPr/>
          <p:nvPr/>
        </p:nvSpPr>
        <p:spPr>
          <a:xfrm>
            <a:off x="594008" y="5996350"/>
            <a:ext cx="360000" cy="360000"/>
          </a:xfrm>
          <a:prstGeom prst="actionButtonReturn">
            <a:avLst/>
          </a:prstGeom>
          <a:solidFill>
            <a:srgbClr val="327473"/>
          </a:solid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endParaRPr lang="en-GB" sz="1400" b="1" dirty="0">
              <a:solidFill>
                <a:schemeClr val="tx1">
                  <a:lumMod val="65000"/>
                  <a:lumOff val="35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44809203"/>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a:xfrm>
            <a:off x="1524001" y="0"/>
            <a:ext cx="9144000" cy="630000"/>
          </a:xfrm>
        </p:spPr>
        <p:txBody>
          <a:bodyPr/>
          <a:lstStyle/>
          <a:p>
            <a:r>
              <a:rPr lang="en-GB" dirty="0"/>
              <a:t>1.4 Composition: 6–10 – step 4:2</a:t>
            </a:r>
          </a:p>
        </p:txBody>
      </p:sp>
      <p:pic>
        <p:nvPicPr>
          <p:cNvPr id="5" name="Picture 4">
            <a:extLst>
              <a:ext uri="{FF2B5EF4-FFF2-40B4-BE49-F238E27FC236}">
                <a16:creationId xmlns:a16="http://schemas.microsoft.com/office/drawing/2014/main" id="{C7FB7204-480B-4D60-800D-CA4413BE4A2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391809" y="766107"/>
            <a:ext cx="3408382" cy="3370973"/>
          </a:xfrm>
          <a:prstGeom prst="rect">
            <a:avLst/>
          </a:prstGeom>
        </p:spPr>
      </p:pic>
      <p:pic>
        <p:nvPicPr>
          <p:cNvPr id="7" name="Picture 6">
            <a:extLst>
              <a:ext uri="{FF2B5EF4-FFF2-40B4-BE49-F238E27FC236}">
                <a16:creationId xmlns:a16="http://schemas.microsoft.com/office/drawing/2014/main" id="{37F37B92-AE32-4BCB-8BE6-C2283A1F9EF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127813" y="4340836"/>
            <a:ext cx="7936377" cy="2256516"/>
          </a:xfrm>
          <a:prstGeom prst="rect">
            <a:avLst/>
          </a:prstGeom>
        </p:spPr>
      </p:pic>
    </p:spTree>
    <p:extLst>
      <p:ext uri="{BB962C8B-B14F-4D97-AF65-F5344CB8AC3E}">
        <p14:creationId xmlns:p14="http://schemas.microsoft.com/office/powerpoint/2010/main" val="4046287513"/>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2B4B6F3C-9F12-41C1-8232-F97D9DA2D86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132496" y="2818461"/>
            <a:ext cx="7927011" cy="2050699"/>
          </a:xfrm>
          <a:prstGeom prst="rect">
            <a:avLst/>
          </a:prstGeom>
        </p:spPr>
      </p:pic>
      <p:sp>
        <p:nvSpPr>
          <p:cNvPr id="2" name="Text Placeholder 1"/>
          <p:cNvSpPr>
            <a:spLocks noGrp="1"/>
          </p:cNvSpPr>
          <p:nvPr>
            <p:ph type="body" sz="quarter" idx="11"/>
          </p:nvPr>
        </p:nvSpPr>
        <p:spPr>
          <a:xfrm>
            <a:off x="1524001" y="0"/>
            <a:ext cx="9144000" cy="630000"/>
          </a:xfrm>
        </p:spPr>
        <p:txBody>
          <a:bodyPr/>
          <a:lstStyle/>
          <a:p>
            <a:r>
              <a:rPr lang="en-GB" dirty="0"/>
              <a:t>1.4 Composition: 6–10 – step 4:2</a:t>
            </a:r>
          </a:p>
        </p:txBody>
      </p:sp>
      <p:sp>
        <p:nvSpPr>
          <p:cNvPr id="24" name="Oval 23">
            <a:extLst>
              <a:ext uri="{FF2B5EF4-FFF2-40B4-BE49-F238E27FC236}">
                <a16:creationId xmlns:a16="http://schemas.microsoft.com/office/drawing/2014/main" id="{C6F80780-E85A-4262-AAAD-FE8B97F68FF2}"/>
              </a:ext>
            </a:extLst>
          </p:cNvPr>
          <p:cNvSpPr/>
          <p:nvPr/>
        </p:nvSpPr>
        <p:spPr bwMode="auto">
          <a:xfrm>
            <a:off x="6168040" y="1988840"/>
            <a:ext cx="288000" cy="288000"/>
          </a:xfrm>
          <a:prstGeom prst="ellipse">
            <a:avLst/>
          </a:prstGeom>
          <a:solidFill>
            <a:srgbClr val="B4C7E7"/>
          </a:solidFill>
          <a:ln w="12700">
            <a:solidFill>
              <a:schemeClr val="tx1"/>
            </a:solidFill>
          </a:ln>
          <a:effectLst/>
        </p:spPr>
        <p:txBody>
          <a:bodyPr vert="horz" wrap="square" lIns="91440" tIns="45720" rIns="91440" bIns="45720" numCol="1" rtlCol="0" anchor="t" anchorCtr="0" compatLnSpc="1">
            <a:prstTxWarp prst="textNoShape">
              <a:avLst/>
            </a:prstTxWarp>
          </a:bodyPr>
          <a:lstStyle/>
          <a:p>
            <a:pPr marL="742950" indent="-285750" fontAlgn="base">
              <a:spcBef>
                <a:spcPct val="20000"/>
              </a:spcBef>
              <a:spcAft>
                <a:spcPct val="0"/>
              </a:spcAft>
              <a:buClr>
                <a:srgbClr val="00628C"/>
              </a:buClr>
              <a:buFont typeface="Arial" charset="0"/>
              <a:buChar char="●"/>
            </a:pPr>
            <a:endParaRPr lang="en-GB" sz="2800">
              <a:solidFill>
                <a:srgbClr val="000000"/>
              </a:solidFill>
              <a:latin typeface="Arial" charset="0"/>
            </a:endParaRPr>
          </a:p>
        </p:txBody>
      </p:sp>
      <p:sp>
        <p:nvSpPr>
          <p:cNvPr id="25" name="Oval 24">
            <a:extLst>
              <a:ext uri="{FF2B5EF4-FFF2-40B4-BE49-F238E27FC236}">
                <a16:creationId xmlns:a16="http://schemas.microsoft.com/office/drawing/2014/main" id="{C6A4E925-2813-456C-839B-EAD8063C06CE}"/>
              </a:ext>
            </a:extLst>
          </p:cNvPr>
          <p:cNvSpPr/>
          <p:nvPr/>
        </p:nvSpPr>
        <p:spPr bwMode="auto">
          <a:xfrm>
            <a:off x="5808001" y="1988840"/>
            <a:ext cx="288000" cy="288000"/>
          </a:xfrm>
          <a:prstGeom prst="ellipse">
            <a:avLst/>
          </a:prstGeom>
          <a:solidFill>
            <a:srgbClr val="B4C7E7"/>
          </a:solidFill>
          <a:ln w="12700">
            <a:solidFill>
              <a:schemeClr val="tx1"/>
            </a:solidFill>
          </a:ln>
          <a:effectLst/>
        </p:spPr>
        <p:txBody>
          <a:bodyPr vert="horz" wrap="square" lIns="91440" tIns="45720" rIns="91440" bIns="45720" numCol="1" rtlCol="0" anchor="t" anchorCtr="0" compatLnSpc="1">
            <a:prstTxWarp prst="textNoShape">
              <a:avLst/>
            </a:prstTxWarp>
          </a:bodyPr>
          <a:lstStyle/>
          <a:p>
            <a:pPr marL="742950" indent="-285750" fontAlgn="base">
              <a:spcBef>
                <a:spcPct val="20000"/>
              </a:spcBef>
              <a:spcAft>
                <a:spcPct val="0"/>
              </a:spcAft>
              <a:buClr>
                <a:srgbClr val="00628C"/>
              </a:buClr>
              <a:buFont typeface="Arial" charset="0"/>
              <a:buChar char="●"/>
            </a:pPr>
            <a:endParaRPr lang="en-GB" sz="2800">
              <a:solidFill>
                <a:srgbClr val="000000"/>
              </a:solidFill>
              <a:latin typeface="Arial" charset="0"/>
            </a:endParaRPr>
          </a:p>
        </p:txBody>
      </p:sp>
      <p:sp>
        <p:nvSpPr>
          <p:cNvPr id="26" name="Oval 25">
            <a:extLst>
              <a:ext uri="{FF2B5EF4-FFF2-40B4-BE49-F238E27FC236}">
                <a16:creationId xmlns:a16="http://schemas.microsoft.com/office/drawing/2014/main" id="{F7F68E23-7FAE-44DB-8E6D-D6D2D66A7010}"/>
              </a:ext>
            </a:extLst>
          </p:cNvPr>
          <p:cNvSpPr/>
          <p:nvPr/>
        </p:nvSpPr>
        <p:spPr bwMode="auto">
          <a:xfrm>
            <a:off x="5447960" y="1988840"/>
            <a:ext cx="288000" cy="288000"/>
          </a:xfrm>
          <a:prstGeom prst="ellipse">
            <a:avLst/>
          </a:prstGeom>
          <a:solidFill>
            <a:srgbClr val="B4C7E7"/>
          </a:solidFill>
          <a:ln w="12700">
            <a:solidFill>
              <a:schemeClr val="tx1"/>
            </a:solidFill>
          </a:ln>
          <a:effectLst/>
        </p:spPr>
        <p:txBody>
          <a:bodyPr vert="horz" wrap="square" lIns="91440" tIns="45720" rIns="91440" bIns="45720" numCol="1" rtlCol="0" anchor="t" anchorCtr="0" compatLnSpc="1">
            <a:prstTxWarp prst="textNoShape">
              <a:avLst/>
            </a:prstTxWarp>
          </a:bodyPr>
          <a:lstStyle/>
          <a:p>
            <a:pPr marL="742950" indent="-285750" fontAlgn="base">
              <a:spcBef>
                <a:spcPct val="20000"/>
              </a:spcBef>
              <a:spcAft>
                <a:spcPct val="0"/>
              </a:spcAft>
              <a:buClr>
                <a:srgbClr val="00628C"/>
              </a:buClr>
              <a:buFont typeface="Arial" charset="0"/>
              <a:buChar char="●"/>
            </a:pPr>
            <a:endParaRPr lang="en-GB" sz="2800">
              <a:solidFill>
                <a:srgbClr val="000000"/>
              </a:solidFill>
              <a:latin typeface="Arial" charset="0"/>
            </a:endParaRPr>
          </a:p>
        </p:txBody>
      </p:sp>
      <p:sp>
        <p:nvSpPr>
          <p:cNvPr id="27" name="Oval 26">
            <a:extLst>
              <a:ext uri="{FF2B5EF4-FFF2-40B4-BE49-F238E27FC236}">
                <a16:creationId xmlns:a16="http://schemas.microsoft.com/office/drawing/2014/main" id="{C37390C9-6000-4359-AE12-70516FDB0FEE}"/>
              </a:ext>
            </a:extLst>
          </p:cNvPr>
          <p:cNvSpPr/>
          <p:nvPr/>
        </p:nvSpPr>
        <p:spPr bwMode="auto">
          <a:xfrm>
            <a:off x="5087921" y="1988840"/>
            <a:ext cx="288000" cy="288000"/>
          </a:xfrm>
          <a:prstGeom prst="ellipse">
            <a:avLst/>
          </a:prstGeom>
          <a:solidFill>
            <a:srgbClr val="B4C7E7"/>
          </a:solidFill>
          <a:ln w="12700">
            <a:solidFill>
              <a:schemeClr val="tx1"/>
            </a:solidFill>
          </a:ln>
          <a:effectLst/>
        </p:spPr>
        <p:txBody>
          <a:bodyPr vert="horz" wrap="square" lIns="91440" tIns="45720" rIns="91440" bIns="45720" numCol="1" rtlCol="0" anchor="t" anchorCtr="0" compatLnSpc="1">
            <a:prstTxWarp prst="textNoShape">
              <a:avLst/>
            </a:prstTxWarp>
          </a:bodyPr>
          <a:lstStyle/>
          <a:p>
            <a:pPr marL="742950" indent="-285750" fontAlgn="base">
              <a:spcBef>
                <a:spcPct val="20000"/>
              </a:spcBef>
              <a:spcAft>
                <a:spcPct val="0"/>
              </a:spcAft>
              <a:buClr>
                <a:srgbClr val="00628C"/>
              </a:buClr>
              <a:buFont typeface="Arial" charset="0"/>
              <a:buChar char="●"/>
            </a:pPr>
            <a:endParaRPr lang="en-GB" sz="2800">
              <a:solidFill>
                <a:srgbClr val="000000"/>
              </a:solidFill>
              <a:latin typeface="Arial" charset="0"/>
            </a:endParaRPr>
          </a:p>
        </p:txBody>
      </p:sp>
      <p:sp>
        <p:nvSpPr>
          <p:cNvPr id="28" name="Oval 27">
            <a:extLst>
              <a:ext uri="{FF2B5EF4-FFF2-40B4-BE49-F238E27FC236}">
                <a16:creationId xmlns:a16="http://schemas.microsoft.com/office/drawing/2014/main" id="{73DF64C1-CEE7-4929-AE7B-0F9F44DBC979}"/>
              </a:ext>
            </a:extLst>
          </p:cNvPr>
          <p:cNvSpPr/>
          <p:nvPr/>
        </p:nvSpPr>
        <p:spPr bwMode="auto">
          <a:xfrm>
            <a:off x="4727847" y="1988840"/>
            <a:ext cx="288000" cy="288000"/>
          </a:xfrm>
          <a:prstGeom prst="ellipse">
            <a:avLst/>
          </a:prstGeom>
          <a:solidFill>
            <a:srgbClr val="B4C7E7"/>
          </a:solidFill>
          <a:ln w="12700">
            <a:solidFill>
              <a:schemeClr val="tx1"/>
            </a:solidFill>
          </a:ln>
          <a:effectLst/>
        </p:spPr>
        <p:txBody>
          <a:bodyPr vert="horz" wrap="square" lIns="91440" tIns="45720" rIns="91440" bIns="45720" numCol="1" rtlCol="0" anchor="t" anchorCtr="0" compatLnSpc="1">
            <a:prstTxWarp prst="textNoShape">
              <a:avLst/>
            </a:prstTxWarp>
          </a:bodyPr>
          <a:lstStyle/>
          <a:p>
            <a:pPr marL="742950" indent="-285750" fontAlgn="base">
              <a:spcBef>
                <a:spcPct val="20000"/>
              </a:spcBef>
              <a:spcAft>
                <a:spcPct val="0"/>
              </a:spcAft>
              <a:buClr>
                <a:srgbClr val="00628C"/>
              </a:buClr>
              <a:buFont typeface="Arial" charset="0"/>
              <a:buChar char="●"/>
            </a:pPr>
            <a:endParaRPr lang="en-GB" sz="2800">
              <a:solidFill>
                <a:srgbClr val="000000"/>
              </a:solidFill>
              <a:latin typeface="Arial" charset="0"/>
            </a:endParaRPr>
          </a:p>
        </p:txBody>
      </p:sp>
      <p:sp>
        <p:nvSpPr>
          <p:cNvPr id="29" name="Oval 28">
            <a:extLst>
              <a:ext uri="{FF2B5EF4-FFF2-40B4-BE49-F238E27FC236}">
                <a16:creationId xmlns:a16="http://schemas.microsoft.com/office/drawing/2014/main" id="{0BB0BF35-0E87-4416-91B6-7FAAD31C20E1}"/>
              </a:ext>
            </a:extLst>
          </p:cNvPr>
          <p:cNvSpPr/>
          <p:nvPr/>
        </p:nvSpPr>
        <p:spPr bwMode="auto">
          <a:xfrm>
            <a:off x="4367808" y="1988840"/>
            <a:ext cx="288000" cy="288000"/>
          </a:xfrm>
          <a:prstGeom prst="ellipse">
            <a:avLst/>
          </a:prstGeom>
          <a:solidFill>
            <a:srgbClr val="B4C7E7"/>
          </a:solidFill>
          <a:ln w="12700">
            <a:solidFill>
              <a:schemeClr val="tx1"/>
            </a:solidFill>
          </a:ln>
          <a:effectLst/>
        </p:spPr>
        <p:txBody>
          <a:bodyPr vert="horz" wrap="square" lIns="91440" tIns="45720" rIns="91440" bIns="45720" numCol="1" rtlCol="0" anchor="t" anchorCtr="0" compatLnSpc="1">
            <a:prstTxWarp prst="textNoShape">
              <a:avLst/>
            </a:prstTxWarp>
          </a:bodyPr>
          <a:lstStyle/>
          <a:p>
            <a:pPr marL="742950" indent="-285750" fontAlgn="base">
              <a:spcBef>
                <a:spcPct val="20000"/>
              </a:spcBef>
              <a:spcAft>
                <a:spcPct val="0"/>
              </a:spcAft>
              <a:buClr>
                <a:srgbClr val="00628C"/>
              </a:buClr>
              <a:buFont typeface="Arial" charset="0"/>
              <a:buChar char="●"/>
            </a:pPr>
            <a:endParaRPr lang="en-GB" sz="2800">
              <a:solidFill>
                <a:srgbClr val="000000"/>
              </a:solidFill>
              <a:latin typeface="Arial" charset="0"/>
            </a:endParaRPr>
          </a:p>
        </p:txBody>
      </p:sp>
    </p:spTree>
    <p:extLst>
      <p:ext uri="{BB962C8B-B14F-4D97-AF65-F5344CB8AC3E}">
        <p14:creationId xmlns:p14="http://schemas.microsoft.com/office/powerpoint/2010/main" val="321419433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p:txBody>
          <a:bodyPr/>
          <a:lstStyle/>
          <a:p>
            <a:r>
              <a:rPr lang="en-GB" dirty="0"/>
              <a:t>1.4 Composition: 6–10 – step 1:1</a:t>
            </a:r>
          </a:p>
        </p:txBody>
      </p:sp>
      <p:pic>
        <p:nvPicPr>
          <p:cNvPr id="4" name="Picture 3">
            <a:extLst>
              <a:ext uri="{FF2B5EF4-FFF2-40B4-BE49-F238E27FC236}">
                <a16:creationId xmlns:a16="http://schemas.microsoft.com/office/drawing/2014/main" id="{E420DA58-CD44-476B-982B-55B38BE1CEC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666507" y="4300632"/>
            <a:ext cx="404017" cy="703291"/>
          </a:xfrm>
          <a:prstGeom prst="rect">
            <a:avLst/>
          </a:prstGeom>
        </p:spPr>
      </p:pic>
      <p:pic>
        <p:nvPicPr>
          <p:cNvPr id="5" name="Picture 4">
            <a:extLst>
              <a:ext uri="{FF2B5EF4-FFF2-40B4-BE49-F238E27FC236}">
                <a16:creationId xmlns:a16="http://schemas.microsoft.com/office/drawing/2014/main" id="{6CA3A167-ED52-4AB4-8A78-27BFF76940B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385759" y="4053732"/>
            <a:ext cx="404017" cy="950191"/>
          </a:xfrm>
          <a:prstGeom prst="rect">
            <a:avLst/>
          </a:prstGeom>
        </p:spPr>
      </p:pic>
      <p:pic>
        <p:nvPicPr>
          <p:cNvPr id="6" name="Picture 5">
            <a:extLst>
              <a:ext uri="{FF2B5EF4-FFF2-40B4-BE49-F238E27FC236}">
                <a16:creationId xmlns:a16="http://schemas.microsoft.com/office/drawing/2014/main" id="{0D59951D-4E78-45F7-A4AB-70361E73AF24}"/>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088338" y="3724532"/>
            <a:ext cx="418982" cy="1279390"/>
          </a:xfrm>
          <a:prstGeom prst="rect">
            <a:avLst/>
          </a:prstGeom>
        </p:spPr>
      </p:pic>
      <p:pic>
        <p:nvPicPr>
          <p:cNvPr id="7" name="Picture 6">
            <a:extLst>
              <a:ext uri="{FF2B5EF4-FFF2-40B4-BE49-F238E27FC236}">
                <a16:creationId xmlns:a16="http://schemas.microsoft.com/office/drawing/2014/main" id="{E9A448DA-5093-4F68-A484-FCA1FFCABB30}"/>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807080" y="3530006"/>
            <a:ext cx="426463" cy="1473917"/>
          </a:xfrm>
          <a:prstGeom prst="rect">
            <a:avLst/>
          </a:prstGeom>
        </p:spPr>
      </p:pic>
      <p:pic>
        <p:nvPicPr>
          <p:cNvPr id="8" name="Picture 7">
            <a:extLst>
              <a:ext uri="{FF2B5EF4-FFF2-40B4-BE49-F238E27FC236}">
                <a16:creationId xmlns:a16="http://schemas.microsoft.com/office/drawing/2014/main" id="{48625153-42D4-4DEC-B795-754C46817E0B}"/>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5557118" y="3327996"/>
            <a:ext cx="658400" cy="1675926"/>
          </a:xfrm>
          <a:prstGeom prst="rect">
            <a:avLst/>
          </a:prstGeom>
        </p:spPr>
      </p:pic>
      <p:pic>
        <p:nvPicPr>
          <p:cNvPr id="9" name="Picture 8">
            <a:extLst>
              <a:ext uri="{FF2B5EF4-FFF2-40B4-BE49-F238E27FC236}">
                <a16:creationId xmlns:a16="http://schemas.microsoft.com/office/drawing/2014/main" id="{350B2C63-FA25-410E-935A-F2D73A30EAFC}"/>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6179507" y="3058650"/>
            <a:ext cx="576099" cy="1945273"/>
          </a:xfrm>
          <a:prstGeom prst="rect">
            <a:avLst/>
          </a:prstGeom>
        </p:spPr>
      </p:pic>
      <p:pic>
        <p:nvPicPr>
          <p:cNvPr id="10" name="Picture 9">
            <a:extLst>
              <a:ext uri="{FF2B5EF4-FFF2-40B4-BE49-F238E27FC236}">
                <a16:creationId xmlns:a16="http://schemas.microsoft.com/office/drawing/2014/main" id="{ACFFD739-19F2-4D2F-8CE7-6992EDF3EF40}"/>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6899967" y="2714486"/>
            <a:ext cx="598545" cy="2289436"/>
          </a:xfrm>
          <a:prstGeom prst="rect">
            <a:avLst/>
          </a:prstGeom>
        </p:spPr>
      </p:pic>
      <p:pic>
        <p:nvPicPr>
          <p:cNvPr id="11" name="Picture 10">
            <a:extLst>
              <a:ext uri="{FF2B5EF4-FFF2-40B4-BE49-F238E27FC236}">
                <a16:creationId xmlns:a16="http://schemas.microsoft.com/office/drawing/2014/main" id="{794AFA0F-65C1-406B-B148-5D915CA37E5B}"/>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7572655" y="2564850"/>
            <a:ext cx="658400" cy="2439072"/>
          </a:xfrm>
          <a:prstGeom prst="rect">
            <a:avLst/>
          </a:prstGeom>
        </p:spPr>
      </p:pic>
      <p:pic>
        <p:nvPicPr>
          <p:cNvPr id="12" name="Picture 11">
            <a:extLst>
              <a:ext uri="{FF2B5EF4-FFF2-40B4-BE49-F238E27FC236}">
                <a16:creationId xmlns:a16="http://schemas.microsoft.com/office/drawing/2014/main" id="{2EC37CA8-93A9-4FCC-ACF0-FEF0680B8C04}"/>
              </a:ext>
            </a:extLst>
          </p:cNvPr>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8385565" y="2302986"/>
            <a:ext cx="478836" cy="2700936"/>
          </a:xfrm>
          <a:prstGeom prst="rect">
            <a:avLst/>
          </a:prstGeom>
        </p:spPr>
      </p:pic>
      <p:pic>
        <p:nvPicPr>
          <p:cNvPr id="13" name="Picture 12">
            <a:extLst>
              <a:ext uri="{FF2B5EF4-FFF2-40B4-BE49-F238E27FC236}">
                <a16:creationId xmlns:a16="http://schemas.microsoft.com/office/drawing/2014/main" id="{D76B0791-2D65-4D56-B90E-F4B74082A3CF}"/>
              </a:ext>
            </a:extLst>
          </p:cNvPr>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8856968" y="2063568"/>
            <a:ext cx="935226" cy="2940354"/>
          </a:xfrm>
          <a:prstGeom prst="rect">
            <a:avLst/>
          </a:prstGeom>
        </p:spPr>
      </p:pic>
      <p:sp>
        <p:nvSpPr>
          <p:cNvPr id="14" name="TextBox 13"/>
          <p:cNvSpPr txBox="1"/>
          <p:nvPr/>
        </p:nvSpPr>
        <p:spPr bwMode="auto">
          <a:xfrm>
            <a:off x="3695701" y="6171994"/>
            <a:ext cx="4800601" cy="6001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rtlCol="0" anchor="t" anchorCtr="0" compatLnSpc="1">
            <a:prstTxWarp prst="textNoShape">
              <a:avLst/>
            </a:prstTxWarp>
            <a:spAutoFit/>
          </a:bodyPr>
          <a:lstStyle/>
          <a:p>
            <a:pPr algn="ctr" fontAlgn="base">
              <a:spcBef>
                <a:spcPct val="20000"/>
              </a:spcBef>
              <a:spcAft>
                <a:spcPct val="0"/>
              </a:spcAft>
              <a:buClr>
                <a:srgbClr val="82CBDD"/>
              </a:buClr>
            </a:pPr>
            <a:r>
              <a:rPr lang="en-GB" sz="1500" i="1" dirty="0">
                <a:solidFill>
                  <a:srgbClr val="FFFFFF">
                    <a:lumMod val="50000"/>
                  </a:srgbClr>
                </a:solidFill>
                <a:latin typeface="Myriad Pro" panose="020B0503030403020204" pitchFamily="34" charset="0"/>
              </a:rPr>
              <a:t>Images © 2017 Alphablocks Ltd. All Rights Reserved.</a:t>
            </a:r>
          </a:p>
          <a:p>
            <a:pPr algn="ctr" fontAlgn="base">
              <a:spcBef>
                <a:spcPct val="20000"/>
              </a:spcBef>
              <a:spcAft>
                <a:spcPct val="0"/>
              </a:spcAft>
              <a:buClr>
                <a:srgbClr val="82CBDD"/>
              </a:buClr>
            </a:pPr>
            <a:endParaRPr lang="en-GB" sz="1500" i="1" dirty="0">
              <a:solidFill>
                <a:srgbClr val="FFFFFF">
                  <a:lumMod val="50000"/>
                </a:srgbClr>
              </a:solidFill>
              <a:latin typeface="Myriad Pro" panose="020B0503030403020204" pitchFamily="34" charset="0"/>
              <a:ea typeface="Myriad Pro Semibold" charset="0"/>
              <a:cs typeface="Myriad Pro Semibold" charset="0"/>
            </a:endParaRPr>
          </a:p>
        </p:txBody>
      </p:sp>
    </p:spTree>
    <p:extLst>
      <p:ext uri="{BB962C8B-B14F-4D97-AF65-F5344CB8AC3E}">
        <p14:creationId xmlns:p14="http://schemas.microsoft.com/office/powerpoint/2010/main" val="2414701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fade">
                                      <p:cBhvr>
                                        <p:cTn id="17" dur="500"/>
                                        <p:tgtEl>
                                          <p:spTgt spid="7"/>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fade">
                                      <p:cBhvr>
                                        <p:cTn id="22" dur="500"/>
                                        <p:tgtEl>
                                          <p:spTgt spid="8"/>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9"/>
                                        </p:tgtEl>
                                        <p:attrNameLst>
                                          <p:attrName>style.visibility</p:attrName>
                                        </p:attrNameLst>
                                      </p:cBhvr>
                                      <p:to>
                                        <p:strVal val="visible"/>
                                      </p:to>
                                    </p:set>
                                    <p:animEffect transition="in" filter="fade">
                                      <p:cBhvr>
                                        <p:cTn id="27" dur="500"/>
                                        <p:tgtEl>
                                          <p:spTgt spid="9"/>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10"/>
                                        </p:tgtEl>
                                        <p:attrNameLst>
                                          <p:attrName>style.visibility</p:attrName>
                                        </p:attrNameLst>
                                      </p:cBhvr>
                                      <p:to>
                                        <p:strVal val="visible"/>
                                      </p:to>
                                    </p:set>
                                    <p:animEffect transition="in" filter="fade">
                                      <p:cBhvr>
                                        <p:cTn id="32" dur="500"/>
                                        <p:tgtEl>
                                          <p:spTgt spid="10"/>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11"/>
                                        </p:tgtEl>
                                        <p:attrNameLst>
                                          <p:attrName>style.visibility</p:attrName>
                                        </p:attrNameLst>
                                      </p:cBhvr>
                                      <p:to>
                                        <p:strVal val="visible"/>
                                      </p:to>
                                    </p:set>
                                    <p:animEffect transition="in" filter="fade">
                                      <p:cBhvr>
                                        <p:cTn id="37" dur="500"/>
                                        <p:tgtEl>
                                          <p:spTgt spid="11"/>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12"/>
                                        </p:tgtEl>
                                        <p:attrNameLst>
                                          <p:attrName>style.visibility</p:attrName>
                                        </p:attrNameLst>
                                      </p:cBhvr>
                                      <p:to>
                                        <p:strVal val="visible"/>
                                      </p:to>
                                    </p:set>
                                    <p:animEffect transition="in" filter="fade">
                                      <p:cBhvr>
                                        <p:cTn id="42" dur="500"/>
                                        <p:tgtEl>
                                          <p:spTgt spid="12"/>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nodeType="clickEffect">
                                  <p:stCondLst>
                                    <p:cond delay="0"/>
                                  </p:stCondLst>
                                  <p:childTnLst>
                                    <p:set>
                                      <p:cBhvr>
                                        <p:cTn id="46" dur="1" fill="hold">
                                          <p:stCondLst>
                                            <p:cond delay="0"/>
                                          </p:stCondLst>
                                        </p:cTn>
                                        <p:tgtEl>
                                          <p:spTgt spid="13"/>
                                        </p:tgtEl>
                                        <p:attrNameLst>
                                          <p:attrName>style.visibility</p:attrName>
                                        </p:attrNameLst>
                                      </p:cBhvr>
                                      <p:to>
                                        <p:strVal val="visible"/>
                                      </p:to>
                                    </p:set>
                                    <p:animEffect transition="in" filter="fade">
                                      <p:cBhvr>
                                        <p:cTn id="47"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0C2416F8-78B2-430C-93CD-5FCB43B8B9B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132496" y="2818462"/>
            <a:ext cx="7927011" cy="2050699"/>
          </a:xfrm>
          <a:prstGeom prst="rect">
            <a:avLst/>
          </a:prstGeom>
        </p:spPr>
      </p:pic>
      <p:sp>
        <p:nvSpPr>
          <p:cNvPr id="2" name="Text Placeholder 1"/>
          <p:cNvSpPr>
            <a:spLocks noGrp="1"/>
          </p:cNvSpPr>
          <p:nvPr>
            <p:ph type="body" sz="quarter" idx="11"/>
          </p:nvPr>
        </p:nvSpPr>
        <p:spPr>
          <a:xfrm>
            <a:off x="1524001" y="0"/>
            <a:ext cx="9144000" cy="630000"/>
          </a:xfrm>
        </p:spPr>
        <p:txBody>
          <a:bodyPr/>
          <a:lstStyle/>
          <a:p>
            <a:r>
              <a:rPr lang="en-GB" dirty="0"/>
              <a:t>1.4 Composition: 6–10 – step 4:2</a:t>
            </a:r>
          </a:p>
        </p:txBody>
      </p:sp>
      <p:sp>
        <p:nvSpPr>
          <p:cNvPr id="14" name="Oval 13">
            <a:extLst>
              <a:ext uri="{FF2B5EF4-FFF2-40B4-BE49-F238E27FC236}">
                <a16:creationId xmlns:a16="http://schemas.microsoft.com/office/drawing/2014/main" id="{F1AB012D-F9A0-434F-BB70-AA38AC9861BE}"/>
              </a:ext>
            </a:extLst>
          </p:cNvPr>
          <p:cNvSpPr/>
          <p:nvPr/>
        </p:nvSpPr>
        <p:spPr bwMode="auto">
          <a:xfrm>
            <a:off x="6528048" y="1988840"/>
            <a:ext cx="288000" cy="288000"/>
          </a:xfrm>
          <a:prstGeom prst="ellipse">
            <a:avLst/>
          </a:prstGeom>
          <a:solidFill>
            <a:srgbClr val="B4C7E7"/>
          </a:solidFill>
          <a:ln w="12700">
            <a:solidFill>
              <a:schemeClr val="tx1"/>
            </a:solidFill>
          </a:ln>
          <a:effectLst/>
        </p:spPr>
        <p:txBody>
          <a:bodyPr vert="horz" wrap="square" lIns="91440" tIns="45720" rIns="91440" bIns="45720" numCol="1" rtlCol="0" anchor="t" anchorCtr="0" compatLnSpc="1">
            <a:prstTxWarp prst="textNoShape">
              <a:avLst/>
            </a:prstTxWarp>
          </a:bodyPr>
          <a:lstStyle/>
          <a:p>
            <a:pPr marL="742950" indent="-285750" fontAlgn="base">
              <a:spcBef>
                <a:spcPct val="20000"/>
              </a:spcBef>
              <a:spcAft>
                <a:spcPct val="0"/>
              </a:spcAft>
              <a:buClr>
                <a:srgbClr val="00628C"/>
              </a:buClr>
              <a:buFont typeface="Arial" charset="0"/>
              <a:buChar char="●"/>
            </a:pPr>
            <a:endParaRPr lang="en-GB" sz="2800">
              <a:solidFill>
                <a:srgbClr val="000000"/>
              </a:solidFill>
              <a:latin typeface="Arial" charset="0"/>
            </a:endParaRPr>
          </a:p>
        </p:txBody>
      </p:sp>
      <p:sp>
        <p:nvSpPr>
          <p:cNvPr id="15" name="Oval 14">
            <a:extLst>
              <a:ext uri="{FF2B5EF4-FFF2-40B4-BE49-F238E27FC236}">
                <a16:creationId xmlns:a16="http://schemas.microsoft.com/office/drawing/2014/main" id="{C21505F4-D6CD-4137-BC44-DCB753E1BF1E}"/>
              </a:ext>
            </a:extLst>
          </p:cNvPr>
          <p:cNvSpPr/>
          <p:nvPr/>
        </p:nvSpPr>
        <p:spPr bwMode="auto">
          <a:xfrm>
            <a:off x="6168040" y="1988840"/>
            <a:ext cx="288000" cy="288000"/>
          </a:xfrm>
          <a:prstGeom prst="ellipse">
            <a:avLst/>
          </a:prstGeom>
          <a:solidFill>
            <a:srgbClr val="B4C7E7"/>
          </a:solidFill>
          <a:ln w="12700">
            <a:solidFill>
              <a:schemeClr val="tx1"/>
            </a:solidFill>
          </a:ln>
          <a:effectLst/>
        </p:spPr>
        <p:txBody>
          <a:bodyPr vert="horz" wrap="square" lIns="91440" tIns="45720" rIns="91440" bIns="45720" numCol="1" rtlCol="0" anchor="t" anchorCtr="0" compatLnSpc="1">
            <a:prstTxWarp prst="textNoShape">
              <a:avLst/>
            </a:prstTxWarp>
          </a:bodyPr>
          <a:lstStyle/>
          <a:p>
            <a:pPr marL="742950" indent="-285750" fontAlgn="base">
              <a:spcBef>
                <a:spcPct val="20000"/>
              </a:spcBef>
              <a:spcAft>
                <a:spcPct val="0"/>
              </a:spcAft>
              <a:buClr>
                <a:srgbClr val="00628C"/>
              </a:buClr>
              <a:buFont typeface="Arial" charset="0"/>
              <a:buChar char="●"/>
            </a:pPr>
            <a:endParaRPr lang="en-GB" sz="2800">
              <a:solidFill>
                <a:srgbClr val="000000"/>
              </a:solidFill>
              <a:latin typeface="Arial" charset="0"/>
            </a:endParaRPr>
          </a:p>
        </p:txBody>
      </p:sp>
      <p:sp>
        <p:nvSpPr>
          <p:cNvPr id="23" name="Oval 22">
            <a:extLst>
              <a:ext uri="{FF2B5EF4-FFF2-40B4-BE49-F238E27FC236}">
                <a16:creationId xmlns:a16="http://schemas.microsoft.com/office/drawing/2014/main" id="{0CE86D46-F29B-4DB5-8424-4598CFAE682B}"/>
              </a:ext>
            </a:extLst>
          </p:cNvPr>
          <p:cNvSpPr/>
          <p:nvPr/>
        </p:nvSpPr>
        <p:spPr bwMode="auto">
          <a:xfrm>
            <a:off x="5808001" y="1988840"/>
            <a:ext cx="288000" cy="288000"/>
          </a:xfrm>
          <a:prstGeom prst="ellipse">
            <a:avLst/>
          </a:prstGeom>
          <a:solidFill>
            <a:srgbClr val="B4C7E7"/>
          </a:solidFill>
          <a:ln w="12700">
            <a:solidFill>
              <a:schemeClr val="tx1"/>
            </a:solidFill>
          </a:ln>
          <a:effectLst/>
        </p:spPr>
        <p:txBody>
          <a:bodyPr vert="horz" wrap="square" lIns="91440" tIns="45720" rIns="91440" bIns="45720" numCol="1" rtlCol="0" anchor="t" anchorCtr="0" compatLnSpc="1">
            <a:prstTxWarp prst="textNoShape">
              <a:avLst/>
            </a:prstTxWarp>
          </a:bodyPr>
          <a:lstStyle/>
          <a:p>
            <a:pPr marL="742950" indent="-285750" fontAlgn="base">
              <a:spcBef>
                <a:spcPct val="20000"/>
              </a:spcBef>
              <a:spcAft>
                <a:spcPct val="0"/>
              </a:spcAft>
              <a:buClr>
                <a:srgbClr val="00628C"/>
              </a:buClr>
              <a:buFont typeface="Arial" charset="0"/>
              <a:buChar char="●"/>
            </a:pPr>
            <a:endParaRPr lang="en-GB" sz="2800">
              <a:solidFill>
                <a:srgbClr val="000000"/>
              </a:solidFill>
              <a:latin typeface="Arial" charset="0"/>
            </a:endParaRPr>
          </a:p>
        </p:txBody>
      </p:sp>
      <p:sp>
        <p:nvSpPr>
          <p:cNvPr id="24" name="Oval 23">
            <a:extLst>
              <a:ext uri="{FF2B5EF4-FFF2-40B4-BE49-F238E27FC236}">
                <a16:creationId xmlns:a16="http://schemas.microsoft.com/office/drawing/2014/main" id="{C20EFB4C-07B2-46BE-9C35-C54DC138795C}"/>
              </a:ext>
            </a:extLst>
          </p:cNvPr>
          <p:cNvSpPr/>
          <p:nvPr/>
        </p:nvSpPr>
        <p:spPr bwMode="auto">
          <a:xfrm>
            <a:off x="5447960" y="1988840"/>
            <a:ext cx="288000" cy="288000"/>
          </a:xfrm>
          <a:prstGeom prst="ellipse">
            <a:avLst/>
          </a:prstGeom>
          <a:solidFill>
            <a:srgbClr val="B4C7E7"/>
          </a:solidFill>
          <a:ln w="12700">
            <a:solidFill>
              <a:schemeClr val="tx1"/>
            </a:solidFill>
          </a:ln>
          <a:effectLst/>
        </p:spPr>
        <p:txBody>
          <a:bodyPr vert="horz" wrap="square" lIns="91440" tIns="45720" rIns="91440" bIns="45720" numCol="1" rtlCol="0" anchor="t" anchorCtr="0" compatLnSpc="1">
            <a:prstTxWarp prst="textNoShape">
              <a:avLst/>
            </a:prstTxWarp>
          </a:bodyPr>
          <a:lstStyle/>
          <a:p>
            <a:pPr marL="742950" indent="-285750" fontAlgn="base">
              <a:spcBef>
                <a:spcPct val="20000"/>
              </a:spcBef>
              <a:spcAft>
                <a:spcPct val="0"/>
              </a:spcAft>
              <a:buClr>
                <a:srgbClr val="00628C"/>
              </a:buClr>
              <a:buFont typeface="Arial" charset="0"/>
              <a:buChar char="●"/>
            </a:pPr>
            <a:endParaRPr lang="en-GB" sz="2800">
              <a:solidFill>
                <a:srgbClr val="000000"/>
              </a:solidFill>
              <a:latin typeface="Arial" charset="0"/>
            </a:endParaRPr>
          </a:p>
        </p:txBody>
      </p:sp>
      <p:sp>
        <p:nvSpPr>
          <p:cNvPr id="25" name="Oval 24">
            <a:extLst>
              <a:ext uri="{FF2B5EF4-FFF2-40B4-BE49-F238E27FC236}">
                <a16:creationId xmlns:a16="http://schemas.microsoft.com/office/drawing/2014/main" id="{5D54865B-051A-4968-9415-241CCAEC3D72}"/>
              </a:ext>
            </a:extLst>
          </p:cNvPr>
          <p:cNvSpPr/>
          <p:nvPr/>
        </p:nvSpPr>
        <p:spPr bwMode="auto">
          <a:xfrm>
            <a:off x="5087921" y="1988840"/>
            <a:ext cx="288000" cy="288000"/>
          </a:xfrm>
          <a:prstGeom prst="ellipse">
            <a:avLst/>
          </a:prstGeom>
          <a:solidFill>
            <a:srgbClr val="B4C7E7"/>
          </a:solidFill>
          <a:ln w="12700">
            <a:solidFill>
              <a:schemeClr val="tx1"/>
            </a:solidFill>
          </a:ln>
          <a:effectLst/>
        </p:spPr>
        <p:txBody>
          <a:bodyPr vert="horz" wrap="square" lIns="91440" tIns="45720" rIns="91440" bIns="45720" numCol="1" rtlCol="0" anchor="t" anchorCtr="0" compatLnSpc="1">
            <a:prstTxWarp prst="textNoShape">
              <a:avLst/>
            </a:prstTxWarp>
          </a:bodyPr>
          <a:lstStyle/>
          <a:p>
            <a:pPr marL="742950" indent="-285750" fontAlgn="base">
              <a:spcBef>
                <a:spcPct val="20000"/>
              </a:spcBef>
              <a:spcAft>
                <a:spcPct val="0"/>
              </a:spcAft>
              <a:buClr>
                <a:srgbClr val="00628C"/>
              </a:buClr>
              <a:buFont typeface="Arial" charset="0"/>
              <a:buChar char="●"/>
            </a:pPr>
            <a:endParaRPr lang="en-GB" sz="2800">
              <a:solidFill>
                <a:srgbClr val="000000"/>
              </a:solidFill>
              <a:latin typeface="Arial" charset="0"/>
            </a:endParaRPr>
          </a:p>
        </p:txBody>
      </p:sp>
      <p:sp>
        <p:nvSpPr>
          <p:cNvPr id="26" name="Oval 25">
            <a:extLst>
              <a:ext uri="{FF2B5EF4-FFF2-40B4-BE49-F238E27FC236}">
                <a16:creationId xmlns:a16="http://schemas.microsoft.com/office/drawing/2014/main" id="{67C87EA4-71A1-4E9C-9528-EB9B1E3C681F}"/>
              </a:ext>
            </a:extLst>
          </p:cNvPr>
          <p:cNvSpPr/>
          <p:nvPr/>
        </p:nvSpPr>
        <p:spPr bwMode="auto">
          <a:xfrm>
            <a:off x="4727847" y="1988840"/>
            <a:ext cx="288000" cy="288000"/>
          </a:xfrm>
          <a:prstGeom prst="ellipse">
            <a:avLst/>
          </a:prstGeom>
          <a:solidFill>
            <a:srgbClr val="B4C7E7"/>
          </a:solidFill>
          <a:ln w="12700">
            <a:solidFill>
              <a:schemeClr val="tx1"/>
            </a:solidFill>
          </a:ln>
          <a:effectLst/>
        </p:spPr>
        <p:txBody>
          <a:bodyPr vert="horz" wrap="square" lIns="91440" tIns="45720" rIns="91440" bIns="45720" numCol="1" rtlCol="0" anchor="t" anchorCtr="0" compatLnSpc="1">
            <a:prstTxWarp prst="textNoShape">
              <a:avLst/>
            </a:prstTxWarp>
          </a:bodyPr>
          <a:lstStyle/>
          <a:p>
            <a:pPr marL="742950" indent="-285750" fontAlgn="base">
              <a:spcBef>
                <a:spcPct val="20000"/>
              </a:spcBef>
              <a:spcAft>
                <a:spcPct val="0"/>
              </a:spcAft>
              <a:buClr>
                <a:srgbClr val="00628C"/>
              </a:buClr>
              <a:buFont typeface="Arial" charset="0"/>
              <a:buChar char="●"/>
            </a:pPr>
            <a:endParaRPr lang="en-GB" sz="2800">
              <a:solidFill>
                <a:srgbClr val="000000"/>
              </a:solidFill>
              <a:latin typeface="Arial" charset="0"/>
            </a:endParaRPr>
          </a:p>
        </p:txBody>
      </p:sp>
      <p:sp>
        <p:nvSpPr>
          <p:cNvPr id="27" name="Oval 26">
            <a:extLst>
              <a:ext uri="{FF2B5EF4-FFF2-40B4-BE49-F238E27FC236}">
                <a16:creationId xmlns:a16="http://schemas.microsoft.com/office/drawing/2014/main" id="{0BED40A8-1FCF-4554-823C-B92164DB1C7D}"/>
              </a:ext>
            </a:extLst>
          </p:cNvPr>
          <p:cNvSpPr/>
          <p:nvPr/>
        </p:nvSpPr>
        <p:spPr bwMode="auto">
          <a:xfrm>
            <a:off x="4367808" y="1988840"/>
            <a:ext cx="288000" cy="288000"/>
          </a:xfrm>
          <a:prstGeom prst="ellipse">
            <a:avLst/>
          </a:prstGeom>
          <a:solidFill>
            <a:srgbClr val="B4C7E7"/>
          </a:solidFill>
          <a:ln w="12700">
            <a:solidFill>
              <a:schemeClr val="tx1"/>
            </a:solidFill>
          </a:ln>
          <a:effectLst/>
        </p:spPr>
        <p:txBody>
          <a:bodyPr vert="horz" wrap="square" lIns="91440" tIns="45720" rIns="91440" bIns="45720" numCol="1" rtlCol="0" anchor="t" anchorCtr="0" compatLnSpc="1">
            <a:prstTxWarp prst="textNoShape">
              <a:avLst/>
            </a:prstTxWarp>
          </a:bodyPr>
          <a:lstStyle/>
          <a:p>
            <a:pPr marL="742950" indent="-285750" fontAlgn="base">
              <a:spcBef>
                <a:spcPct val="20000"/>
              </a:spcBef>
              <a:spcAft>
                <a:spcPct val="0"/>
              </a:spcAft>
              <a:buClr>
                <a:srgbClr val="00628C"/>
              </a:buClr>
              <a:buFont typeface="Arial" charset="0"/>
              <a:buChar char="●"/>
            </a:pPr>
            <a:endParaRPr lang="en-GB" sz="2800">
              <a:solidFill>
                <a:srgbClr val="000000"/>
              </a:solidFill>
              <a:latin typeface="Arial" charset="0"/>
            </a:endParaRPr>
          </a:p>
        </p:txBody>
      </p:sp>
    </p:spTree>
    <p:extLst>
      <p:ext uri="{BB962C8B-B14F-4D97-AF65-F5344CB8AC3E}">
        <p14:creationId xmlns:p14="http://schemas.microsoft.com/office/powerpoint/2010/main" val="1437195403"/>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1D7150A4-30CC-4F13-86C1-12F136CAEF5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132496" y="2818462"/>
            <a:ext cx="7927011" cy="2050699"/>
          </a:xfrm>
          <a:prstGeom prst="rect">
            <a:avLst/>
          </a:prstGeom>
        </p:spPr>
      </p:pic>
      <p:sp>
        <p:nvSpPr>
          <p:cNvPr id="2" name="Text Placeholder 1"/>
          <p:cNvSpPr>
            <a:spLocks noGrp="1"/>
          </p:cNvSpPr>
          <p:nvPr>
            <p:ph type="body" sz="quarter" idx="11"/>
          </p:nvPr>
        </p:nvSpPr>
        <p:spPr>
          <a:xfrm>
            <a:off x="1524001" y="0"/>
            <a:ext cx="9144000" cy="630000"/>
          </a:xfrm>
        </p:spPr>
        <p:txBody>
          <a:bodyPr/>
          <a:lstStyle/>
          <a:p>
            <a:r>
              <a:rPr lang="en-GB" dirty="0"/>
              <a:t>1.4 Composition: 6–10 – step 4:2</a:t>
            </a:r>
          </a:p>
        </p:txBody>
      </p:sp>
      <p:sp>
        <p:nvSpPr>
          <p:cNvPr id="14" name="Oval 13">
            <a:extLst>
              <a:ext uri="{FF2B5EF4-FFF2-40B4-BE49-F238E27FC236}">
                <a16:creationId xmlns:a16="http://schemas.microsoft.com/office/drawing/2014/main" id="{2EC6DB25-B993-451D-822F-2BE1DB0D3D51}"/>
              </a:ext>
            </a:extLst>
          </p:cNvPr>
          <p:cNvSpPr/>
          <p:nvPr/>
        </p:nvSpPr>
        <p:spPr bwMode="auto">
          <a:xfrm>
            <a:off x="6888087" y="1988840"/>
            <a:ext cx="288000" cy="288000"/>
          </a:xfrm>
          <a:prstGeom prst="ellipse">
            <a:avLst/>
          </a:prstGeom>
          <a:solidFill>
            <a:srgbClr val="B4C7E7"/>
          </a:solidFill>
          <a:ln w="12700">
            <a:solidFill>
              <a:schemeClr val="tx1"/>
            </a:solidFill>
          </a:ln>
          <a:effectLst/>
        </p:spPr>
        <p:txBody>
          <a:bodyPr vert="horz" wrap="square" lIns="91440" tIns="45720" rIns="91440" bIns="45720" numCol="1" rtlCol="0" anchor="t" anchorCtr="0" compatLnSpc="1">
            <a:prstTxWarp prst="textNoShape">
              <a:avLst/>
            </a:prstTxWarp>
          </a:bodyPr>
          <a:lstStyle/>
          <a:p>
            <a:pPr marL="742950" indent="-285750" fontAlgn="base">
              <a:spcBef>
                <a:spcPct val="20000"/>
              </a:spcBef>
              <a:spcAft>
                <a:spcPct val="0"/>
              </a:spcAft>
              <a:buClr>
                <a:srgbClr val="00628C"/>
              </a:buClr>
              <a:buFont typeface="Arial" charset="0"/>
              <a:buChar char="●"/>
            </a:pPr>
            <a:endParaRPr lang="en-GB" sz="2800">
              <a:solidFill>
                <a:srgbClr val="000000"/>
              </a:solidFill>
              <a:latin typeface="Arial" charset="0"/>
            </a:endParaRPr>
          </a:p>
        </p:txBody>
      </p:sp>
      <p:sp>
        <p:nvSpPr>
          <p:cNvPr id="15" name="Oval 14">
            <a:extLst>
              <a:ext uri="{FF2B5EF4-FFF2-40B4-BE49-F238E27FC236}">
                <a16:creationId xmlns:a16="http://schemas.microsoft.com/office/drawing/2014/main" id="{F43EBFA8-AF42-4992-8B5C-C589E66CA62A}"/>
              </a:ext>
            </a:extLst>
          </p:cNvPr>
          <p:cNvSpPr/>
          <p:nvPr/>
        </p:nvSpPr>
        <p:spPr bwMode="auto">
          <a:xfrm>
            <a:off x="6528048" y="1988840"/>
            <a:ext cx="288000" cy="288000"/>
          </a:xfrm>
          <a:prstGeom prst="ellipse">
            <a:avLst/>
          </a:prstGeom>
          <a:solidFill>
            <a:srgbClr val="B4C7E7"/>
          </a:solidFill>
          <a:ln w="12700">
            <a:solidFill>
              <a:schemeClr val="tx1"/>
            </a:solidFill>
          </a:ln>
          <a:effectLst/>
        </p:spPr>
        <p:txBody>
          <a:bodyPr vert="horz" wrap="square" lIns="91440" tIns="45720" rIns="91440" bIns="45720" numCol="1" rtlCol="0" anchor="t" anchorCtr="0" compatLnSpc="1">
            <a:prstTxWarp prst="textNoShape">
              <a:avLst/>
            </a:prstTxWarp>
          </a:bodyPr>
          <a:lstStyle/>
          <a:p>
            <a:pPr marL="742950" indent="-285750" fontAlgn="base">
              <a:spcBef>
                <a:spcPct val="20000"/>
              </a:spcBef>
              <a:spcAft>
                <a:spcPct val="0"/>
              </a:spcAft>
              <a:buClr>
                <a:srgbClr val="00628C"/>
              </a:buClr>
              <a:buFont typeface="Arial" charset="0"/>
              <a:buChar char="●"/>
            </a:pPr>
            <a:endParaRPr lang="en-GB" sz="2800">
              <a:solidFill>
                <a:srgbClr val="000000"/>
              </a:solidFill>
              <a:latin typeface="Arial" charset="0"/>
            </a:endParaRPr>
          </a:p>
        </p:txBody>
      </p:sp>
      <p:sp>
        <p:nvSpPr>
          <p:cNvPr id="16" name="Oval 15">
            <a:extLst>
              <a:ext uri="{FF2B5EF4-FFF2-40B4-BE49-F238E27FC236}">
                <a16:creationId xmlns:a16="http://schemas.microsoft.com/office/drawing/2014/main" id="{2BBBED38-E6C9-48D2-8F1D-0478C9899386}"/>
              </a:ext>
            </a:extLst>
          </p:cNvPr>
          <p:cNvSpPr/>
          <p:nvPr/>
        </p:nvSpPr>
        <p:spPr bwMode="auto">
          <a:xfrm>
            <a:off x="6168040" y="1988840"/>
            <a:ext cx="288000" cy="288000"/>
          </a:xfrm>
          <a:prstGeom prst="ellipse">
            <a:avLst/>
          </a:prstGeom>
          <a:solidFill>
            <a:srgbClr val="B4C7E7"/>
          </a:solidFill>
          <a:ln w="12700">
            <a:solidFill>
              <a:schemeClr val="tx1"/>
            </a:solidFill>
          </a:ln>
          <a:effectLst/>
        </p:spPr>
        <p:txBody>
          <a:bodyPr vert="horz" wrap="square" lIns="91440" tIns="45720" rIns="91440" bIns="45720" numCol="1" rtlCol="0" anchor="t" anchorCtr="0" compatLnSpc="1">
            <a:prstTxWarp prst="textNoShape">
              <a:avLst/>
            </a:prstTxWarp>
          </a:bodyPr>
          <a:lstStyle/>
          <a:p>
            <a:pPr marL="742950" indent="-285750" fontAlgn="base">
              <a:spcBef>
                <a:spcPct val="20000"/>
              </a:spcBef>
              <a:spcAft>
                <a:spcPct val="0"/>
              </a:spcAft>
              <a:buClr>
                <a:srgbClr val="00628C"/>
              </a:buClr>
              <a:buFont typeface="Arial" charset="0"/>
              <a:buChar char="●"/>
            </a:pPr>
            <a:endParaRPr lang="en-GB" sz="2800">
              <a:solidFill>
                <a:srgbClr val="000000"/>
              </a:solidFill>
              <a:latin typeface="Arial" charset="0"/>
            </a:endParaRPr>
          </a:p>
        </p:txBody>
      </p:sp>
      <p:sp>
        <p:nvSpPr>
          <p:cNvPr id="25" name="Oval 24">
            <a:extLst>
              <a:ext uri="{FF2B5EF4-FFF2-40B4-BE49-F238E27FC236}">
                <a16:creationId xmlns:a16="http://schemas.microsoft.com/office/drawing/2014/main" id="{40732F46-8D21-470B-BFDA-6DA87CF64149}"/>
              </a:ext>
            </a:extLst>
          </p:cNvPr>
          <p:cNvSpPr/>
          <p:nvPr/>
        </p:nvSpPr>
        <p:spPr bwMode="auto">
          <a:xfrm>
            <a:off x="5808001" y="1988840"/>
            <a:ext cx="288000" cy="288000"/>
          </a:xfrm>
          <a:prstGeom prst="ellipse">
            <a:avLst/>
          </a:prstGeom>
          <a:solidFill>
            <a:srgbClr val="B4C7E7"/>
          </a:solidFill>
          <a:ln w="12700">
            <a:solidFill>
              <a:schemeClr val="tx1"/>
            </a:solidFill>
          </a:ln>
          <a:effectLst/>
        </p:spPr>
        <p:txBody>
          <a:bodyPr vert="horz" wrap="square" lIns="91440" tIns="45720" rIns="91440" bIns="45720" numCol="1" rtlCol="0" anchor="t" anchorCtr="0" compatLnSpc="1">
            <a:prstTxWarp prst="textNoShape">
              <a:avLst/>
            </a:prstTxWarp>
          </a:bodyPr>
          <a:lstStyle/>
          <a:p>
            <a:pPr marL="742950" indent="-285750" fontAlgn="base">
              <a:spcBef>
                <a:spcPct val="20000"/>
              </a:spcBef>
              <a:spcAft>
                <a:spcPct val="0"/>
              </a:spcAft>
              <a:buClr>
                <a:srgbClr val="00628C"/>
              </a:buClr>
              <a:buFont typeface="Arial" charset="0"/>
              <a:buChar char="●"/>
            </a:pPr>
            <a:endParaRPr lang="en-GB" sz="2800">
              <a:solidFill>
                <a:srgbClr val="000000"/>
              </a:solidFill>
              <a:latin typeface="Arial" charset="0"/>
            </a:endParaRPr>
          </a:p>
        </p:txBody>
      </p:sp>
      <p:sp>
        <p:nvSpPr>
          <p:cNvPr id="26" name="Oval 25">
            <a:extLst>
              <a:ext uri="{FF2B5EF4-FFF2-40B4-BE49-F238E27FC236}">
                <a16:creationId xmlns:a16="http://schemas.microsoft.com/office/drawing/2014/main" id="{9E179F8E-EF70-4C83-BBF9-4F35E8AD58A5}"/>
              </a:ext>
            </a:extLst>
          </p:cNvPr>
          <p:cNvSpPr/>
          <p:nvPr/>
        </p:nvSpPr>
        <p:spPr bwMode="auto">
          <a:xfrm>
            <a:off x="5447960" y="1988840"/>
            <a:ext cx="288000" cy="288000"/>
          </a:xfrm>
          <a:prstGeom prst="ellipse">
            <a:avLst/>
          </a:prstGeom>
          <a:solidFill>
            <a:srgbClr val="B4C7E7"/>
          </a:solidFill>
          <a:ln w="12700">
            <a:solidFill>
              <a:schemeClr val="tx1"/>
            </a:solidFill>
          </a:ln>
          <a:effectLst/>
        </p:spPr>
        <p:txBody>
          <a:bodyPr vert="horz" wrap="square" lIns="91440" tIns="45720" rIns="91440" bIns="45720" numCol="1" rtlCol="0" anchor="t" anchorCtr="0" compatLnSpc="1">
            <a:prstTxWarp prst="textNoShape">
              <a:avLst/>
            </a:prstTxWarp>
          </a:bodyPr>
          <a:lstStyle/>
          <a:p>
            <a:pPr marL="742950" indent="-285750" fontAlgn="base">
              <a:spcBef>
                <a:spcPct val="20000"/>
              </a:spcBef>
              <a:spcAft>
                <a:spcPct val="0"/>
              </a:spcAft>
              <a:buClr>
                <a:srgbClr val="00628C"/>
              </a:buClr>
              <a:buFont typeface="Arial" charset="0"/>
              <a:buChar char="●"/>
            </a:pPr>
            <a:endParaRPr lang="en-GB" sz="2800">
              <a:solidFill>
                <a:srgbClr val="000000"/>
              </a:solidFill>
              <a:latin typeface="Arial" charset="0"/>
            </a:endParaRPr>
          </a:p>
        </p:txBody>
      </p:sp>
      <p:sp>
        <p:nvSpPr>
          <p:cNvPr id="27" name="Oval 26">
            <a:extLst>
              <a:ext uri="{FF2B5EF4-FFF2-40B4-BE49-F238E27FC236}">
                <a16:creationId xmlns:a16="http://schemas.microsoft.com/office/drawing/2014/main" id="{BD581D51-F071-430B-96AA-39CAF796C882}"/>
              </a:ext>
            </a:extLst>
          </p:cNvPr>
          <p:cNvSpPr/>
          <p:nvPr/>
        </p:nvSpPr>
        <p:spPr bwMode="auto">
          <a:xfrm>
            <a:off x="5087921" y="1988840"/>
            <a:ext cx="288000" cy="288000"/>
          </a:xfrm>
          <a:prstGeom prst="ellipse">
            <a:avLst/>
          </a:prstGeom>
          <a:solidFill>
            <a:srgbClr val="B4C7E7"/>
          </a:solidFill>
          <a:ln w="12700">
            <a:solidFill>
              <a:schemeClr val="tx1"/>
            </a:solidFill>
          </a:ln>
          <a:effectLst/>
        </p:spPr>
        <p:txBody>
          <a:bodyPr vert="horz" wrap="square" lIns="91440" tIns="45720" rIns="91440" bIns="45720" numCol="1" rtlCol="0" anchor="t" anchorCtr="0" compatLnSpc="1">
            <a:prstTxWarp prst="textNoShape">
              <a:avLst/>
            </a:prstTxWarp>
          </a:bodyPr>
          <a:lstStyle/>
          <a:p>
            <a:pPr marL="742950" indent="-285750" fontAlgn="base">
              <a:spcBef>
                <a:spcPct val="20000"/>
              </a:spcBef>
              <a:spcAft>
                <a:spcPct val="0"/>
              </a:spcAft>
              <a:buClr>
                <a:srgbClr val="00628C"/>
              </a:buClr>
              <a:buFont typeface="Arial" charset="0"/>
              <a:buChar char="●"/>
            </a:pPr>
            <a:endParaRPr lang="en-GB" sz="2800">
              <a:solidFill>
                <a:srgbClr val="000000"/>
              </a:solidFill>
              <a:latin typeface="Arial" charset="0"/>
            </a:endParaRPr>
          </a:p>
        </p:txBody>
      </p:sp>
      <p:sp>
        <p:nvSpPr>
          <p:cNvPr id="28" name="Oval 27">
            <a:extLst>
              <a:ext uri="{FF2B5EF4-FFF2-40B4-BE49-F238E27FC236}">
                <a16:creationId xmlns:a16="http://schemas.microsoft.com/office/drawing/2014/main" id="{B580712E-405B-48F8-B0B4-88E0C93B967F}"/>
              </a:ext>
            </a:extLst>
          </p:cNvPr>
          <p:cNvSpPr/>
          <p:nvPr/>
        </p:nvSpPr>
        <p:spPr bwMode="auto">
          <a:xfrm>
            <a:off x="4727847" y="1988840"/>
            <a:ext cx="288000" cy="288000"/>
          </a:xfrm>
          <a:prstGeom prst="ellipse">
            <a:avLst/>
          </a:prstGeom>
          <a:solidFill>
            <a:srgbClr val="B4C7E7"/>
          </a:solidFill>
          <a:ln w="12700">
            <a:solidFill>
              <a:schemeClr val="tx1"/>
            </a:solidFill>
          </a:ln>
          <a:effectLst/>
        </p:spPr>
        <p:txBody>
          <a:bodyPr vert="horz" wrap="square" lIns="91440" tIns="45720" rIns="91440" bIns="45720" numCol="1" rtlCol="0" anchor="t" anchorCtr="0" compatLnSpc="1">
            <a:prstTxWarp prst="textNoShape">
              <a:avLst/>
            </a:prstTxWarp>
          </a:bodyPr>
          <a:lstStyle/>
          <a:p>
            <a:pPr marL="742950" indent="-285750" fontAlgn="base">
              <a:spcBef>
                <a:spcPct val="20000"/>
              </a:spcBef>
              <a:spcAft>
                <a:spcPct val="0"/>
              </a:spcAft>
              <a:buClr>
                <a:srgbClr val="00628C"/>
              </a:buClr>
              <a:buFont typeface="Arial" charset="0"/>
              <a:buChar char="●"/>
            </a:pPr>
            <a:endParaRPr lang="en-GB" sz="2800">
              <a:solidFill>
                <a:srgbClr val="000000"/>
              </a:solidFill>
              <a:latin typeface="Arial" charset="0"/>
            </a:endParaRPr>
          </a:p>
        </p:txBody>
      </p:sp>
      <p:sp>
        <p:nvSpPr>
          <p:cNvPr id="29" name="Oval 28">
            <a:extLst>
              <a:ext uri="{FF2B5EF4-FFF2-40B4-BE49-F238E27FC236}">
                <a16:creationId xmlns:a16="http://schemas.microsoft.com/office/drawing/2014/main" id="{8D208AE7-A7FF-4253-91B4-D0CB0B9A4396}"/>
              </a:ext>
            </a:extLst>
          </p:cNvPr>
          <p:cNvSpPr/>
          <p:nvPr/>
        </p:nvSpPr>
        <p:spPr bwMode="auto">
          <a:xfrm>
            <a:off x="4367808" y="1988840"/>
            <a:ext cx="288000" cy="288000"/>
          </a:xfrm>
          <a:prstGeom prst="ellipse">
            <a:avLst/>
          </a:prstGeom>
          <a:solidFill>
            <a:srgbClr val="B4C7E7"/>
          </a:solidFill>
          <a:ln w="12700">
            <a:solidFill>
              <a:schemeClr val="tx1"/>
            </a:solidFill>
          </a:ln>
          <a:effectLst/>
        </p:spPr>
        <p:txBody>
          <a:bodyPr vert="horz" wrap="square" lIns="91440" tIns="45720" rIns="91440" bIns="45720" numCol="1" rtlCol="0" anchor="t" anchorCtr="0" compatLnSpc="1">
            <a:prstTxWarp prst="textNoShape">
              <a:avLst/>
            </a:prstTxWarp>
          </a:bodyPr>
          <a:lstStyle/>
          <a:p>
            <a:pPr marL="742950" indent="-285750" fontAlgn="base">
              <a:spcBef>
                <a:spcPct val="20000"/>
              </a:spcBef>
              <a:spcAft>
                <a:spcPct val="0"/>
              </a:spcAft>
              <a:buClr>
                <a:srgbClr val="00628C"/>
              </a:buClr>
              <a:buFont typeface="Arial" charset="0"/>
              <a:buChar char="●"/>
            </a:pPr>
            <a:endParaRPr lang="en-GB" sz="2800">
              <a:solidFill>
                <a:srgbClr val="000000"/>
              </a:solidFill>
              <a:latin typeface="Arial" charset="0"/>
            </a:endParaRPr>
          </a:p>
        </p:txBody>
      </p:sp>
    </p:spTree>
    <p:extLst>
      <p:ext uri="{BB962C8B-B14F-4D97-AF65-F5344CB8AC3E}">
        <p14:creationId xmlns:p14="http://schemas.microsoft.com/office/powerpoint/2010/main" val="2454217831"/>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16BFE27E-3B8C-499C-8308-E181AC20FBB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132495" y="2818461"/>
            <a:ext cx="7927011" cy="2050699"/>
          </a:xfrm>
          <a:prstGeom prst="rect">
            <a:avLst/>
          </a:prstGeom>
        </p:spPr>
      </p:pic>
      <p:sp>
        <p:nvSpPr>
          <p:cNvPr id="2" name="Text Placeholder 1"/>
          <p:cNvSpPr>
            <a:spLocks noGrp="1"/>
          </p:cNvSpPr>
          <p:nvPr>
            <p:ph type="body" sz="quarter" idx="11"/>
          </p:nvPr>
        </p:nvSpPr>
        <p:spPr>
          <a:xfrm>
            <a:off x="1524001" y="0"/>
            <a:ext cx="9144000" cy="630000"/>
          </a:xfrm>
        </p:spPr>
        <p:txBody>
          <a:bodyPr/>
          <a:lstStyle/>
          <a:p>
            <a:r>
              <a:rPr lang="en-GB" dirty="0"/>
              <a:t>1.4 Composition: 6–10 – step 4:2</a:t>
            </a:r>
          </a:p>
        </p:txBody>
      </p:sp>
      <p:sp>
        <p:nvSpPr>
          <p:cNvPr id="14" name="Oval 13">
            <a:extLst>
              <a:ext uri="{FF2B5EF4-FFF2-40B4-BE49-F238E27FC236}">
                <a16:creationId xmlns:a16="http://schemas.microsoft.com/office/drawing/2014/main" id="{C4CF14D1-7A36-4CBD-A033-F146DEBA9BCD}"/>
              </a:ext>
            </a:extLst>
          </p:cNvPr>
          <p:cNvSpPr/>
          <p:nvPr/>
        </p:nvSpPr>
        <p:spPr bwMode="auto">
          <a:xfrm>
            <a:off x="7248128" y="1988840"/>
            <a:ext cx="288000" cy="288000"/>
          </a:xfrm>
          <a:prstGeom prst="ellipse">
            <a:avLst/>
          </a:prstGeom>
          <a:solidFill>
            <a:srgbClr val="B4C7E7"/>
          </a:solidFill>
          <a:ln w="12700">
            <a:solidFill>
              <a:schemeClr val="tx1"/>
            </a:solidFill>
          </a:ln>
          <a:effectLst/>
        </p:spPr>
        <p:txBody>
          <a:bodyPr vert="horz" wrap="square" lIns="91440" tIns="45720" rIns="91440" bIns="45720" numCol="1" rtlCol="0" anchor="t" anchorCtr="0" compatLnSpc="1">
            <a:prstTxWarp prst="textNoShape">
              <a:avLst/>
            </a:prstTxWarp>
          </a:bodyPr>
          <a:lstStyle/>
          <a:p>
            <a:pPr marL="742950" indent="-285750" fontAlgn="base">
              <a:spcBef>
                <a:spcPct val="20000"/>
              </a:spcBef>
              <a:spcAft>
                <a:spcPct val="0"/>
              </a:spcAft>
              <a:buClr>
                <a:srgbClr val="00628C"/>
              </a:buClr>
              <a:buFont typeface="Arial" charset="0"/>
              <a:buChar char="●"/>
            </a:pPr>
            <a:endParaRPr lang="en-GB" sz="2800">
              <a:solidFill>
                <a:srgbClr val="000000"/>
              </a:solidFill>
              <a:latin typeface="Arial" charset="0"/>
            </a:endParaRPr>
          </a:p>
        </p:txBody>
      </p:sp>
      <p:sp>
        <p:nvSpPr>
          <p:cNvPr id="15" name="Oval 14">
            <a:extLst>
              <a:ext uri="{FF2B5EF4-FFF2-40B4-BE49-F238E27FC236}">
                <a16:creationId xmlns:a16="http://schemas.microsoft.com/office/drawing/2014/main" id="{E50344E2-A445-4DA2-B8FB-A989F38B8ECC}"/>
              </a:ext>
            </a:extLst>
          </p:cNvPr>
          <p:cNvSpPr/>
          <p:nvPr/>
        </p:nvSpPr>
        <p:spPr bwMode="auto">
          <a:xfrm>
            <a:off x="6888087" y="1988840"/>
            <a:ext cx="288000" cy="288000"/>
          </a:xfrm>
          <a:prstGeom prst="ellipse">
            <a:avLst/>
          </a:prstGeom>
          <a:solidFill>
            <a:srgbClr val="B4C7E7"/>
          </a:solidFill>
          <a:ln w="12700">
            <a:solidFill>
              <a:schemeClr val="tx1"/>
            </a:solidFill>
          </a:ln>
          <a:effectLst/>
        </p:spPr>
        <p:txBody>
          <a:bodyPr vert="horz" wrap="square" lIns="91440" tIns="45720" rIns="91440" bIns="45720" numCol="1" rtlCol="0" anchor="t" anchorCtr="0" compatLnSpc="1">
            <a:prstTxWarp prst="textNoShape">
              <a:avLst/>
            </a:prstTxWarp>
          </a:bodyPr>
          <a:lstStyle/>
          <a:p>
            <a:pPr marL="742950" indent="-285750" fontAlgn="base">
              <a:spcBef>
                <a:spcPct val="20000"/>
              </a:spcBef>
              <a:spcAft>
                <a:spcPct val="0"/>
              </a:spcAft>
              <a:buClr>
                <a:srgbClr val="00628C"/>
              </a:buClr>
              <a:buFont typeface="Arial" charset="0"/>
              <a:buChar char="●"/>
            </a:pPr>
            <a:endParaRPr lang="en-GB" sz="2800">
              <a:solidFill>
                <a:srgbClr val="000000"/>
              </a:solidFill>
              <a:latin typeface="Arial" charset="0"/>
            </a:endParaRPr>
          </a:p>
        </p:txBody>
      </p:sp>
      <p:sp>
        <p:nvSpPr>
          <p:cNvPr id="16" name="Oval 15">
            <a:extLst>
              <a:ext uri="{FF2B5EF4-FFF2-40B4-BE49-F238E27FC236}">
                <a16:creationId xmlns:a16="http://schemas.microsoft.com/office/drawing/2014/main" id="{3E79A94F-39E9-454B-9D7B-9DCC3549F628}"/>
              </a:ext>
            </a:extLst>
          </p:cNvPr>
          <p:cNvSpPr/>
          <p:nvPr/>
        </p:nvSpPr>
        <p:spPr bwMode="auto">
          <a:xfrm>
            <a:off x="6528048" y="1988840"/>
            <a:ext cx="288000" cy="288000"/>
          </a:xfrm>
          <a:prstGeom prst="ellipse">
            <a:avLst/>
          </a:prstGeom>
          <a:solidFill>
            <a:srgbClr val="B4C7E7"/>
          </a:solidFill>
          <a:ln w="12700">
            <a:solidFill>
              <a:schemeClr val="tx1"/>
            </a:solidFill>
          </a:ln>
          <a:effectLst/>
        </p:spPr>
        <p:txBody>
          <a:bodyPr vert="horz" wrap="square" lIns="91440" tIns="45720" rIns="91440" bIns="45720" numCol="1" rtlCol="0" anchor="t" anchorCtr="0" compatLnSpc="1">
            <a:prstTxWarp prst="textNoShape">
              <a:avLst/>
            </a:prstTxWarp>
          </a:bodyPr>
          <a:lstStyle/>
          <a:p>
            <a:pPr marL="742950" indent="-285750" fontAlgn="base">
              <a:spcBef>
                <a:spcPct val="20000"/>
              </a:spcBef>
              <a:spcAft>
                <a:spcPct val="0"/>
              </a:spcAft>
              <a:buClr>
                <a:srgbClr val="00628C"/>
              </a:buClr>
              <a:buFont typeface="Arial" charset="0"/>
              <a:buChar char="●"/>
            </a:pPr>
            <a:endParaRPr lang="en-GB" sz="2800">
              <a:solidFill>
                <a:srgbClr val="000000"/>
              </a:solidFill>
              <a:latin typeface="Arial" charset="0"/>
            </a:endParaRPr>
          </a:p>
        </p:txBody>
      </p:sp>
      <p:sp>
        <p:nvSpPr>
          <p:cNvPr id="17" name="Oval 16">
            <a:extLst>
              <a:ext uri="{FF2B5EF4-FFF2-40B4-BE49-F238E27FC236}">
                <a16:creationId xmlns:a16="http://schemas.microsoft.com/office/drawing/2014/main" id="{675B3F0C-D7BC-429B-8FAC-39765FEF81FF}"/>
              </a:ext>
            </a:extLst>
          </p:cNvPr>
          <p:cNvSpPr/>
          <p:nvPr/>
        </p:nvSpPr>
        <p:spPr bwMode="auto">
          <a:xfrm>
            <a:off x="6168040" y="1988840"/>
            <a:ext cx="288000" cy="288000"/>
          </a:xfrm>
          <a:prstGeom prst="ellipse">
            <a:avLst/>
          </a:prstGeom>
          <a:solidFill>
            <a:srgbClr val="B4C7E7"/>
          </a:solidFill>
          <a:ln w="12700">
            <a:solidFill>
              <a:schemeClr val="tx1"/>
            </a:solidFill>
          </a:ln>
          <a:effectLst/>
        </p:spPr>
        <p:txBody>
          <a:bodyPr vert="horz" wrap="square" lIns="91440" tIns="45720" rIns="91440" bIns="45720" numCol="1" rtlCol="0" anchor="t" anchorCtr="0" compatLnSpc="1">
            <a:prstTxWarp prst="textNoShape">
              <a:avLst/>
            </a:prstTxWarp>
          </a:bodyPr>
          <a:lstStyle/>
          <a:p>
            <a:pPr marL="742950" indent="-285750" fontAlgn="base">
              <a:spcBef>
                <a:spcPct val="20000"/>
              </a:spcBef>
              <a:spcAft>
                <a:spcPct val="0"/>
              </a:spcAft>
              <a:buClr>
                <a:srgbClr val="00628C"/>
              </a:buClr>
              <a:buFont typeface="Arial" charset="0"/>
              <a:buChar char="●"/>
            </a:pPr>
            <a:endParaRPr lang="en-GB" sz="2800">
              <a:solidFill>
                <a:srgbClr val="000000"/>
              </a:solidFill>
              <a:latin typeface="Arial" charset="0"/>
            </a:endParaRPr>
          </a:p>
        </p:txBody>
      </p:sp>
      <p:sp>
        <p:nvSpPr>
          <p:cNvPr id="27" name="Oval 26">
            <a:extLst>
              <a:ext uri="{FF2B5EF4-FFF2-40B4-BE49-F238E27FC236}">
                <a16:creationId xmlns:a16="http://schemas.microsoft.com/office/drawing/2014/main" id="{DFA08BC2-17F1-4917-B2A0-D7793301F990}"/>
              </a:ext>
            </a:extLst>
          </p:cNvPr>
          <p:cNvSpPr/>
          <p:nvPr/>
        </p:nvSpPr>
        <p:spPr bwMode="auto">
          <a:xfrm>
            <a:off x="5808001" y="1988840"/>
            <a:ext cx="288000" cy="288000"/>
          </a:xfrm>
          <a:prstGeom prst="ellipse">
            <a:avLst/>
          </a:prstGeom>
          <a:solidFill>
            <a:srgbClr val="B4C7E7"/>
          </a:solidFill>
          <a:ln w="12700">
            <a:solidFill>
              <a:schemeClr val="tx1"/>
            </a:solidFill>
          </a:ln>
          <a:effectLst/>
        </p:spPr>
        <p:txBody>
          <a:bodyPr vert="horz" wrap="square" lIns="91440" tIns="45720" rIns="91440" bIns="45720" numCol="1" rtlCol="0" anchor="t" anchorCtr="0" compatLnSpc="1">
            <a:prstTxWarp prst="textNoShape">
              <a:avLst/>
            </a:prstTxWarp>
          </a:bodyPr>
          <a:lstStyle/>
          <a:p>
            <a:pPr marL="742950" indent="-285750" fontAlgn="base">
              <a:spcBef>
                <a:spcPct val="20000"/>
              </a:spcBef>
              <a:spcAft>
                <a:spcPct val="0"/>
              </a:spcAft>
              <a:buClr>
                <a:srgbClr val="00628C"/>
              </a:buClr>
              <a:buFont typeface="Arial" charset="0"/>
              <a:buChar char="●"/>
            </a:pPr>
            <a:endParaRPr lang="en-GB" sz="2800">
              <a:solidFill>
                <a:srgbClr val="000000"/>
              </a:solidFill>
              <a:latin typeface="Arial" charset="0"/>
            </a:endParaRPr>
          </a:p>
        </p:txBody>
      </p:sp>
      <p:sp>
        <p:nvSpPr>
          <p:cNvPr id="28" name="Oval 27">
            <a:extLst>
              <a:ext uri="{FF2B5EF4-FFF2-40B4-BE49-F238E27FC236}">
                <a16:creationId xmlns:a16="http://schemas.microsoft.com/office/drawing/2014/main" id="{D85E6950-CA77-402B-95D0-5302664803A6}"/>
              </a:ext>
            </a:extLst>
          </p:cNvPr>
          <p:cNvSpPr/>
          <p:nvPr/>
        </p:nvSpPr>
        <p:spPr bwMode="auto">
          <a:xfrm>
            <a:off x="5447960" y="1988840"/>
            <a:ext cx="288000" cy="288000"/>
          </a:xfrm>
          <a:prstGeom prst="ellipse">
            <a:avLst/>
          </a:prstGeom>
          <a:solidFill>
            <a:srgbClr val="B4C7E7"/>
          </a:solidFill>
          <a:ln w="12700">
            <a:solidFill>
              <a:schemeClr val="tx1"/>
            </a:solidFill>
          </a:ln>
          <a:effectLst/>
        </p:spPr>
        <p:txBody>
          <a:bodyPr vert="horz" wrap="square" lIns="91440" tIns="45720" rIns="91440" bIns="45720" numCol="1" rtlCol="0" anchor="t" anchorCtr="0" compatLnSpc="1">
            <a:prstTxWarp prst="textNoShape">
              <a:avLst/>
            </a:prstTxWarp>
          </a:bodyPr>
          <a:lstStyle/>
          <a:p>
            <a:pPr marL="742950" indent="-285750" fontAlgn="base">
              <a:spcBef>
                <a:spcPct val="20000"/>
              </a:spcBef>
              <a:spcAft>
                <a:spcPct val="0"/>
              </a:spcAft>
              <a:buClr>
                <a:srgbClr val="00628C"/>
              </a:buClr>
              <a:buFont typeface="Arial" charset="0"/>
              <a:buChar char="●"/>
            </a:pPr>
            <a:endParaRPr lang="en-GB" sz="2800">
              <a:solidFill>
                <a:srgbClr val="000000"/>
              </a:solidFill>
              <a:latin typeface="Arial" charset="0"/>
            </a:endParaRPr>
          </a:p>
        </p:txBody>
      </p:sp>
      <p:sp>
        <p:nvSpPr>
          <p:cNvPr id="29" name="Oval 28">
            <a:extLst>
              <a:ext uri="{FF2B5EF4-FFF2-40B4-BE49-F238E27FC236}">
                <a16:creationId xmlns:a16="http://schemas.microsoft.com/office/drawing/2014/main" id="{84D49DBF-EE6E-4137-B086-35D724469B4B}"/>
              </a:ext>
            </a:extLst>
          </p:cNvPr>
          <p:cNvSpPr/>
          <p:nvPr/>
        </p:nvSpPr>
        <p:spPr bwMode="auto">
          <a:xfrm>
            <a:off x="5087921" y="1988840"/>
            <a:ext cx="288000" cy="288000"/>
          </a:xfrm>
          <a:prstGeom prst="ellipse">
            <a:avLst/>
          </a:prstGeom>
          <a:solidFill>
            <a:srgbClr val="B4C7E7"/>
          </a:solidFill>
          <a:ln w="12700">
            <a:solidFill>
              <a:schemeClr val="tx1"/>
            </a:solidFill>
          </a:ln>
          <a:effectLst/>
        </p:spPr>
        <p:txBody>
          <a:bodyPr vert="horz" wrap="square" lIns="91440" tIns="45720" rIns="91440" bIns="45720" numCol="1" rtlCol="0" anchor="t" anchorCtr="0" compatLnSpc="1">
            <a:prstTxWarp prst="textNoShape">
              <a:avLst/>
            </a:prstTxWarp>
          </a:bodyPr>
          <a:lstStyle/>
          <a:p>
            <a:pPr marL="742950" indent="-285750" fontAlgn="base">
              <a:spcBef>
                <a:spcPct val="20000"/>
              </a:spcBef>
              <a:spcAft>
                <a:spcPct val="0"/>
              </a:spcAft>
              <a:buClr>
                <a:srgbClr val="00628C"/>
              </a:buClr>
              <a:buFont typeface="Arial" charset="0"/>
              <a:buChar char="●"/>
            </a:pPr>
            <a:endParaRPr lang="en-GB" sz="2800">
              <a:solidFill>
                <a:srgbClr val="000000"/>
              </a:solidFill>
              <a:latin typeface="Arial" charset="0"/>
            </a:endParaRPr>
          </a:p>
        </p:txBody>
      </p:sp>
      <p:sp>
        <p:nvSpPr>
          <p:cNvPr id="30" name="Oval 29">
            <a:extLst>
              <a:ext uri="{FF2B5EF4-FFF2-40B4-BE49-F238E27FC236}">
                <a16:creationId xmlns:a16="http://schemas.microsoft.com/office/drawing/2014/main" id="{8E1623EC-DE77-4153-892F-839932B03FEA}"/>
              </a:ext>
            </a:extLst>
          </p:cNvPr>
          <p:cNvSpPr/>
          <p:nvPr/>
        </p:nvSpPr>
        <p:spPr bwMode="auto">
          <a:xfrm>
            <a:off x="4727847" y="1988840"/>
            <a:ext cx="288000" cy="288000"/>
          </a:xfrm>
          <a:prstGeom prst="ellipse">
            <a:avLst/>
          </a:prstGeom>
          <a:solidFill>
            <a:srgbClr val="B4C7E7"/>
          </a:solidFill>
          <a:ln w="12700">
            <a:solidFill>
              <a:schemeClr val="tx1"/>
            </a:solidFill>
          </a:ln>
          <a:effectLst/>
        </p:spPr>
        <p:txBody>
          <a:bodyPr vert="horz" wrap="square" lIns="91440" tIns="45720" rIns="91440" bIns="45720" numCol="1" rtlCol="0" anchor="t" anchorCtr="0" compatLnSpc="1">
            <a:prstTxWarp prst="textNoShape">
              <a:avLst/>
            </a:prstTxWarp>
          </a:bodyPr>
          <a:lstStyle/>
          <a:p>
            <a:pPr marL="742950" indent="-285750" fontAlgn="base">
              <a:spcBef>
                <a:spcPct val="20000"/>
              </a:spcBef>
              <a:spcAft>
                <a:spcPct val="0"/>
              </a:spcAft>
              <a:buClr>
                <a:srgbClr val="00628C"/>
              </a:buClr>
              <a:buFont typeface="Arial" charset="0"/>
              <a:buChar char="●"/>
            </a:pPr>
            <a:endParaRPr lang="en-GB" sz="2800">
              <a:solidFill>
                <a:srgbClr val="000000"/>
              </a:solidFill>
              <a:latin typeface="Arial" charset="0"/>
            </a:endParaRPr>
          </a:p>
        </p:txBody>
      </p:sp>
      <p:sp>
        <p:nvSpPr>
          <p:cNvPr id="31" name="Oval 30">
            <a:extLst>
              <a:ext uri="{FF2B5EF4-FFF2-40B4-BE49-F238E27FC236}">
                <a16:creationId xmlns:a16="http://schemas.microsoft.com/office/drawing/2014/main" id="{115022C4-4BC0-4D36-A1FB-AB976128210F}"/>
              </a:ext>
            </a:extLst>
          </p:cNvPr>
          <p:cNvSpPr/>
          <p:nvPr/>
        </p:nvSpPr>
        <p:spPr bwMode="auto">
          <a:xfrm>
            <a:off x="4367808" y="1988840"/>
            <a:ext cx="288000" cy="288000"/>
          </a:xfrm>
          <a:prstGeom prst="ellipse">
            <a:avLst/>
          </a:prstGeom>
          <a:solidFill>
            <a:srgbClr val="B4C7E7"/>
          </a:solidFill>
          <a:ln w="12700">
            <a:solidFill>
              <a:schemeClr val="tx1"/>
            </a:solidFill>
          </a:ln>
          <a:effectLst/>
        </p:spPr>
        <p:txBody>
          <a:bodyPr vert="horz" wrap="square" lIns="91440" tIns="45720" rIns="91440" bIns="45720" numCol="1" rtlCol="0" anchor="t" anchorCtr="0" compatLnSpc="1">
            <a:prstTxWarp prst="textNoShape">
              <a:avLst/>
            </a:prstTxWarp>
          </a:bodyPr>
          <a:lstStyle/>
          <a:p>
            <a:pPr marL="742950" indent="-285750" fontAlgn="base">
              <a:spcBef>
                <a:spcPct val="20000"/>
              </a:spcBef>
              <a:spcAft>
                <a:spcPct val="0"/>
              </a:spcAft>
              <a:buClr>
                <a:srgbClr val="00628C"/>
              </a:buClr>
              <a:buFont typeface="Arial" charset="0"/>
              <a:buChar char="●"/>
            </a:pPr>
            <a:endParaRPr lang="en-GB" sz="2800">
              <a:solidFill>
                <a:srgbClr val="000000"/>
              </a:solidFill>
              <a:latin typeface="Arial" charset="0"/>
            </a:endParaRPr>
          </a:p>
        </p:txBody>
      </p:sp>
    </p:spTree>
    <p:extLst>
      <p:ext uri="{BB962C8B-B14F-4D97-AF65-F5344CB8AC3E}">
        <p14:creationId xmlns:p14="http://schemas.microsoft.com/office/powerpoint/2010/main" val="897370751"/>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125F0369-1226-47C3-A906-B899E353F61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132495" y="2818461"/>
            <a:ext cx="7927011" cy="2050699"/>
          </a:xfrm>
          <a:prstGeom prst="rect">
            <a:avLst/>
          </a:prstGeom>
        </p:spPr>
      </p:pic>
      <p:sp>
        <p:nvSpPr>
          <p:cNvPr id="2" name="Text Placeholder 1"/>
          <p:cNvSpPr>
            <a:spLocks noGrp="1"/>
          </p:cNvSpPr>
          <p:nvPr>
            <p:ph type="body" sz="quarter" idx="11"/>
          </p:nvPr>
        </p:nvSpPr>
        <p:spPr>
          <a:xfrm>
            <a:off x="1524001" y="0"/>
            <a:ext cx="9144000" cy="630000"/>
          </a:xfrm>
        </p:spPr>
        <p:txBody>
          <a:bodyPr/>
          <a:lstStyle/>
          <a:p>
            <a:r>
              <a:rPr lang="en-GB" dirty="0"/>
              <a:t>1.4 Composition: 6–10 – step 4:2</a:t>
            </a:r>
          </a:p>
        </p:txBody>
      </p:sp>
      <p:sp>
        <p:nvSpPr>
          <p:cNvPr id="18" name="Oval 17">
            <a:extLst>
              <a:ext uri="{FF2B5EF4-FFF2-40B4-BE49-F238E27FC236}">
                <a16:creationId xmlns:a16="http://schemas.microsoft.com/office/drawing/2014/main" id="{20086272-0F4F-45FB-996C-A064FBBF7A82}"/>
              </a:ext>
            </a:extLst>
          </p:cNvPr>
          <p:cNvSpPr/>
          <p:nvPr/>
        </p:nvSpPr>
        <p:spPr bwMode="auto">
          <a:xfrm>
            <a:off x="7608167" y="1988840"/>
            <a:ext cx="288000" cy="288000"/>
          </a:xfrm>
          <a:prstGeom prst="ellipse">
            <a:avLst/>
          </a:prstGeom>
          <a:solidFill>
            <a:srgbClr val="B4C7E7"/>
          </a:solidFill>
          <a:ln w="12700">
            <a:solidFill>
              <a:schemeClr val="tx1"/>
            </a:solidFill>
          </a:ln>
          <a:effectLst/>
        </p:spPr>
        <p:txBody>
          <a:bodyPr vert="horz" wrap="square" lIns="91440" tIns="45720" rIns="91440" bIns="45720" numCol="1" rtlCol="0" anchor="t" anchorCtr="0" compatLnSpc="1">
            <a:prstTxWarp prst="textNoShape">
              <a:avLst/>
            </a:prstTxWarp>
          </a:bodyPr>
          <a:lstStyle/>
          <a:p>
            <a:pPr marL="742950" indent="-285750" fontAlgn="base">
              <a:spcBef>
                <a:spcPct val="20000"/>
              </a:spcBef>
              <a:spcAft>
                <a:spcPct val="0"/>
              </a:spcAft>
              <a:buClr>
                <a:srgbClr val="00628C"/>
              </a:buClr>
              <a:buFont typeface="Arial" charset="0"/>
              <a:buChar char="●"/>
            </a:pPr>
            <a:endParaRPr lang="en-GB" sz="2800">
              <a:solidFill>
                <a:srgbClr val="000000"/>
              </a:solidFill>
              <a:latin typeface="Arial" charset="0"/>
            </a:endParaRPr>
          </a:p>
        </p:txBody>
      </p:sp>
      <p:sp>
        <p:nvSpPr>
          <p:cNvPr id="19" name="Oval 18">
            <a:extLst>
              <a:ext uri="{FF2B5EF4-FFF2-40B4-BE49-F238E27FC236}">
                <a16:creationId xmlns:a16="http://schemas.microsoft.com/office/drawing/2014/main" id="{DA100856-1740-4ED3-A146-EDA083A43AA1}"/>
              </a:ext>
            </a:extLst>
          </p:cNvPr>
          <p:cNvSpPr/>
          <p:nvPr/>
        </p:nvSpPr>
        <p:spPr bwMode="auto">
          <a:xfrm>
            <a:off x="7248128" y="1988840"/>
            <a:ext cx="288000" cy="288000"/>
          </a:xfrm>
          <a:prstGeom prst="ellipse">
            <a:avLst/>
          </a:prstGeom>
          <a:solidFill>
            <a:srgbClr val="B4C7E7"/>
          </a:solidFill>
          <a:ln w="12700">
            <a:solidFill>
              <a:schemeClr val="tx1"/>
            </a:solidFill>
          </a:ln>
          <a:effectLst/>
        </p:spPr>
        <p:txBody>
          <a:bodyPr vert="horz" wrap="square" lIns="91440" tIns="45720" rIns="91440" bIns="45720" numCol="1" rtlCol="0" anchor="t" anchorCtr="0" compatLnSpc="1">
            <a:prstTxWarp prst="textNoShape">
              <a:avLst/>
            </a:prstTxWarp>
          </a:bodyPr>
          <a:lstStyle/>
          <a:p>
            <a:pPr marL="742950" indent="-285750" fontAlgn="base">
              <a:spcBef>
                <a:spcPct val="20000"/>
              </a:spcBef>
              <a:spcAft>
                <a:spcPct val="0"/>
              </a:spcAft>
              <a:buClr>
                <a:srgbClr val="00628C"/>
              </a:buClr>
              <a:buFont typeface="Arial" charset="0"/>
              <a:buChar char="●"/>
            </a:pPr>
            <a:endParaRPr lang="en-GB" sz="2800">
              <a:solidFill>
                <a:srgbClr val="000000"/>
              </a:solidFill>
              <a:latin typeface="Arial" charset="0"/>
            </a:endParaRPr>
          </a:p>
        </p:txBody>
      </p:sp>
      <p:sp>
        <p:nvSpPr>
          <p:cNvPr id="20" name="Oval 19">
            <a:extLst>
              <a:ext uri="{FF2B5EF4-FFF2-40B4-BE49-F238E27FC236}">
                <a16:creationId xmlns:a16="http://schemas.microsoft.com/office/drawing/2014/main" id="{99044B1F-A2B0-43EE-8FE1-223F70EFEF92}"/>
              </a:ext>
            </a:extLst>
          </p:cNvPr>
          <p:cNvSpPr/>
          <p:nvPr/>
        </p:nvSpPr>
        <p:spPr bwMode="auto">
          <a:xfrm>
            <a:off x="6888087" y="1988840"/>
            <a:ext cx="288000" cy="288000"/>
          </a:xfrm>
          <a:prstGeom prst="ellipse">
            <a:avLst/>
          </a:prstGeom>
          <a:solidFill>
            <a:srgbClr val="B4C7E7"/>
          </a:solidFill>
          <a:ln w="12700">
            <a:solidFill>
              <a:schemeClr val="tx1"/>
            </a:solidFill>
          </a:ln>
          <a:effectLst/>
        </p:spPr>
        <p:txBody>
          <a:bodyPr vert="horz" wrap="square" lIns="91440" tIns="45720" rIns="91440" bIns="45720" numCol="1" rtlCol="0" anchor="t" anchorCtr="0" compatLnSpc="1">
            <a:prstTxWarp prst="textNoShape">
              <a:avLst/>
            </a:prstTxWarp>
          </a:bodyPr>
          <a:lstStyle/>
          <a:p>
            <a:pPr marL="742950" indent="-285750" fontAlgn="base">
              <a:spcBef>
                <a:spcPct val="20000"/>
              </a:spcBef>
              <a:spcAft>
                <a:spcPct val="0"/>
              </a:spcAft>
              <a:buClr>
                <a:srgbClr val="00628C"/>
              </a:buClr>
              <a:buFont typeface="Arial" charset="0"/>
              <a:buChar char="●"/>
            </a:pPr>
            <a:endParaRPr lang="en-GB" sz="2800">
              <a:solidFill>
                <a:srgbClr val="000000"/>
              </a:solidFill>
              <a:latin typeface="Arial" charset="0"/>
            </a:endParaRPr>
          </a:p>
        </p:txBody>
      </p:sp>
      <p:sp>
        <p:nvSpPr>
          <p:cNvPr id="21" name="Oval 20">
            <a:extLst>
              <a:ext uri="{FF2B5EF4-FFF2-40B4-BE49-F238E27FC236}">
                <a16:creationId xmlns:a16="http://schemas.microsoft.com/office/drawing/2014/main" id="{283BB557-C702-40E6-98FD-AE6729F630A0}"/>
              </a:ext>
            </a:extLst>
          </p:cNvPr>
          <p:cNvSpPr/>
          <p:nvPr/>
        </p:nvSpPr>
        <p:spPr bwMode="auto">
          <a:xfrm>
            <a:off x="6528048" y="1988840"/>
            <a:ext cx="288000" cy="288000"/>
          </a:xfrm>
          <a:prstGeom prst="ellipse">
            <a:avLst/>
          </a:prstGeom>
          <a:solidFill>
            <a:srgbClr val="B4C7E7"/>
          </a:solidFill>
          <a:ln w="12700">
            <a:solidFill>
              <a:schemeClr val="tx1"/>
            </a:solidFill>
          </a:ln>
          <a:effectLst/>
        </p:spPr>
        <p:txBody>
          <a:bodyPr vert="horz" wrap="square" lIns="91440" tIns="45720" rIns="91440" bIns="45720" numCol="1" rtlCol="0" anchor="t" anchorCtr="0" compatLnSpc="1">
            <a:prstTxWarp prst="textNoShape">
              <a:avLst/>
            </a:prstTxWarp>
          </a:bodyPr>
          <a:lstStyle/>
          <a:p>
            <a:pPr marL="742950" indent="-285750" fontAlgn="base">
              <a:spcBef>
                <a:spcPct val="20000"/>
              </a:spcBef>
              <a:spcAft>
                <a:spcPct val="0"/>
              </a:spcAft>
              <a:buClr>
                <a:srgbClr val="00628C"/>
              </a:buClr>
              <a:buFont typeface="Arial" charset="0"/>
              <a:buChar char="●"/>
            </a:pPr>
            <a:endParaRPr lang="en-GB" sz="2800">
              <a:solidFill>
                <a:srgbClr val="000000"/>
              </a:solidFill>
              <a:latin typeface="Arial" charset="0"/>
            </a:endParaRPr>
          </a:p>
        </p:txBody>
      </p:sp>
      <p:sp>
        <p:nvSpPr>
          <p:cNvPr id="22" name="Oval 21">
            <a:extLst>
              <a:ext uri="{FF2B5EF4-FFF2-40B4-BE49-F238E27FC236}">
                <a16:creationId xmlns:a16="http://schemas.microsoft.com/office/drawing/2014/main" id="{51A13C7F-5AE7-4074-8303-948741EEB7BA}"/>
              </a:ext>
            </a:extLst>
          </p:cNvPr>
          <p:cNvSpPr/>
          <p:nvPr/>
        </p:nvSpPr>
        <p:spPr bwMode="auto">
          <a:xfrm>
            <a:off x="6168040" y="1988840"/>
            <a:ext cx="288000" cy="288000"/>
          </a:xfrm>
          <a:prstGeom prst="ellipse">
            <a:avLst/>
          </a:prstGeom>
          <a:solidFill>
            <a:srgbClr val="B4C7E7"/>
          </a:solidFill>
          <a:ln w="12700">
            <a:solidFill>
              <a:schemeClr val="tx1"/>
            </a:solidFill>
          </a:ln>
          <a:effectLst/>
        </p:spPr>
        <p:txBody>
          <a:bodyPr vert="horz" wrap="square" lIns="91440" tIns="45720" rIns="91440" bIns="45720" numCol="1" rtlCol="0" anchor="t" anchorCtr="0" compatLnSpc="1">
            <a:prstTxWarp prst="textNoShape">
              <a:avLst/>
            </a:prstTxWarp>
          </a:bodyPr>
          <a:lstStyle/>
          <a:p>
            <a:pPr marL="742950" indent="-285750" fontAlgn="base">
              <a:spcBef>
                <a:spcPct val="20000"/>
              </a:spcBef>
              <a:spcAft>
                <a:spcPct val="0"/>
              </a:spcAft>
              <a:buClr>
                <a:srgbClr val="00628C"/>
              </a:buClr>
              <a:buFont typeface="Arial" charset="0"/>
              <a:buChar char="●"/>
            </a:pPr>
            <a:endParaRPr lang="en-GB" sz="2800">
              <a:solidFill>
                <a:srgbClr val="000000"/>
              </a:solidFill>
              <a:latin typeface="Arial" charset="0"/>
            </a:endParaRPr>
          </a:p>
        </p:txBody>
      </p:sp>
      <p:sp>
        <p:nvSpPr>
          <p:cNvPr id="23" name="Oval 22">
            <a:extLst>
              <a:ext uri="{FF2B5EF4-FFF2-40B4-BE49-F238E27FC236}">
                <a16:creationId xmlns:a16="http://schemas.microsoft.com/office/drawing/2014/main" id="{5709F4BF-94C0-4B04-9B19-A5F28D2CC110}"/>
              </a:ext>
            </a:extLst>
          </p:cNvPr>
          <p:cNvSpPr/>
          <p:nvPr/>
        </p:nvSpPr>
        <p:spPr bwMode="auto">
          <a:xfrm>
            <a:off x="5808001" y="1988840"/>
            <a:ext cx="288000" cy="288000"/>
          </a:xfrm>
          <a:prstGeom prst="ellipse">
            <a:avLst/>
          </a:prstGeom>
          <a:solidFill>
            <a:srgbClr val="B4C7E7"/>
          </a:solidFill>
          <a:ln w="12700">
            <a:solidFill>
              <a:schemeClr val="tx1"/>
            </a:solidFill>
          </a:ln>
          <a:effectLst/>
        </p:spPr>
        <p:txBody>
          <a:bodyPr vert="horz" wrap="square" lIns="91440" tIns="45720" rIns="91440" bIns="45720" numCol="1" rtlCol="0" anchor="t" anchorCtr="0" compatLnSpc="1">
            <a:prstTxWarp prst="textNoShape">
              <a:avLst/>
            </a:prstTxWarp>
          </a:bodyPr>
          <a:lstStyle/>
          <a:p>
            <a:pPr marL="742950" indent="-285750" fontAlgn="base">
              <a:spcBef>
                <a:spcPct val="20000"/>
              </a:spcBef>
              <a:spcAft>
                <a:spcPct val="0"/>
              </a:spcAft>
              <a:buClr>
                <a:srgbClr val="00628C"/>
              </a:buClr>
              <a:buFont typeface="Arial" charset="0"/>
              <a:buChar char="●"/>
            </a:pPr>
            <a:endParaRPr lang="en-GB" sz="2800">
              <a:solidFill>
                <a:srgbClr val="000000"/>
              </a:solidFill>
              <a:latin typeface="Arial" charset="0"/>
            </a:endParaRPr>
          </a:p>
        </p:txBody>
      </p:sp>
      <p:sp>
        <p:nvSpPr>
          <p:cNvPr id="24" name="Oval 23">
            <a:extLst>
              <a:ext uri="{FF2B5EF4-FFF2-40B4-BE49-F238E27FC236}">
                <a16:creationId xmlns:a16="http://schemas.microsoft.com/office/drawing/2014/main" id="{83FB22A3-19E3-430F-BE54-57E839F40DE5}"/>
              </a:ext>
            </a:extLst>
          </p:cNvPr>
          <p:cNvSpPr/>
          <p:nvPr/>
        </p:nvSpPr>
        <p:spPr bwMode="auto">
          <a:xfrm>
            <a:off x="5447960" y="1988840"/>
            <a:ext cx="288000" cy="288000"/>
          </a:xfrm>
          <a:prstGeom prst="ellipse">
            <a:avLst/>
          </a:prstGeom>
          <a:solidFill>
            <a:srgbClr val="B4C7E7"/>
          </a:solidFill>
          <a:ln w="12700">
            <a:solidFill>
              <a:schemeClr val="tx1"/>
            </a:solidFill>
          </a:ln>
          <a:effectLst/>
        </p:spPr>
        <p:txBody>
          <a:bodyPr vert="horz" wrap="square" lIns="91440" tIns="45720" rIns="91440" bIns="45720" numCol="1" rtlCol="0" anchor="t" anchorCtr="0" compatLnSpc="1">
            <a:prstTxWarp prst="textNoShape">
              <a:avLst/>
            </a:prstTxWarp>
          </a:bodyPr>
          <a:lstStyle/>
          <a:p>
            <a:pPr marL="742950" indent="-285750" fontAlgn="base">
              <a:spcBef>
                <a:spcPct val="20000"/>
              </a:spcBef>
              <a:spcAft>
                <a:spcPct val="0"/>
              </a:spcAft>
              <a:buClr>
                <a:srgbClr val="00628C"/>
              </a:buClr>
              <a:buFont typeface="Arial" charset="0"/>
              <a:buChar char="●"/>
            </a:pPr>
            <a:endParaRPr lang="en-GB" sz="2800">
              <a:solidFill>
                <a:srgbClr val="000000"/>
              </a:solidFill>
              <a:latin typeface="Arial" charset="0"/>
            </a:endParaRPr>
          </a:p>
        </p:txBody>
      </p:sp>
      <p:sp>
        <p:nvSpPr>
          <p:cNvPr id="25" name="Oval 24">
            <a:extLst>
              <a:ext uri="{FF2B5EF4-FFF2-40B4-BE49-F238E27FC236}">
                <a16:creationId xmlns:a16="http://schemas.microsoft.com/office/drawing/2014/main" id="{ED22B248-D28D-4B77-914B-2AB480D8AA1B}"/>
              </a:ext>
            </a:extLst>
          </p:cNvPr>
          <p:cNvSpPr/>
          <p:nvPr/>
        </p:nvSpPr>
        <p:spPr bwMode="auto">
          <a:xfrm>
            <a:off x="5087921" y="1988840"/>
            <a:ext cx="288000" cy="288000"/>
          </a:xfrm>
          <a:prstGeom prst="ellipse">
            <a:avLst/>
          </a:prstGeom>
          <a:solidFill>
            <a:srgbClr val="B4C7E7"/>
          </a:solidFill>
          <a:ln w="12700">
            <a:solidFill>
              <a:schemeClr val="tx1"/>
            </a:solidFill>
          </a:ln>
          <a:effectLst/>
        </p:spPr>
        <p:txBody>
          <a:bodyPr vert="horz" wrap="square" lIns="91440" tIns="45720" rIns="91440" bIns="45720" numCol="1" rtlCol="0" anchor="t" anchorCtr="0" compatLnSpc="1">
            <a:prstTxWarp prst="textNoShape">
              <a:avLst/>
            </a:prstTxWarp>
          </a:bodyPr>
          <a:lstStyle/>
          <a:p>
            <a:pPr marL="742950" indent="-285750" fontAlgn="base">
              <a:spcBef>
                <a:spcPct val="20000"/>
              </a:spcBef>
              <a:spcAft>
                <a:spcPct val="0"/>
              </a:spcAft>
              <a:buClr>
                <a:srgbClr val="00628C"/>
              </a:buClr>
              <a:buFont typeface="Arial" charset="0"/>
              <a:buChar char="●"/>
            </a:pPr>
            <a:endParaRPr lang="en-GB" sz="2800">
              <a:solidFill>
                <a:srgbClr val="000000"/>
              </a:solidFill>
              <a:latin typeface="Arial" charset="0"/>
            </a:endParaRPr>
          </a:p>
        </p:txBody>
      </p:sp>
      <p:sp>
        <p:nvSpPr>
          <p:cNvPr id="26" name="Oval 25">
            <a:extLst>
              <a:ext uri="{FF2B5EF4-FFF2-40B4-BE49-F238E27FC236}">
                <a16:creationId xmlns:a16="http://schemas.microsoft.com/office/drawing/2014/main" id="{2D8090C9-A15D-4045-AD93-0D799BDD4B20}"/>
              </a:ext>
            </a:extLst>
          </p:cNvPr>
          <p:cNvSpPr/>
          <p:nvPr/>
        </p:nvSpPr>
        <p:spPr bwMode="auto">
          <a:xfrm>
            <a:off x="4727847" y="1988840"/>
            <a:ext cx="288000" cy="288000"/>
          </a:xfrm>
          <a:prstGeom prst="ellipse">
            <a:avLst/>
          </a:prstGeom>
          <a:solidFill>
            <a:srgbClr val="B4C7E7"/>
          </a:solidFill>
          <a:ln w="12700">
            <a:solidFill>
              <a:schemeClr val="tx1"/>
            </a:solidFill>
          </a:ln>
          <a:effectLst/>
        </p:spPr>
        <p:txBody>
          <a:bodyPr vert="horz" wrap="square" lIns="91440" tIns="45720" rIns="91440" bIns="45720" numCol="1" rtlCol="0" anchor="t" anchorCtr="0" compatLnSpc="1">
            <a:prstTxWarp prst="textNoShape">
              <a:avLst/>
            </a:prstTxWarp>
          </a:bodyPr>
          <a:lstStyle/>
          <a:p>
            <a:pPr marL="742950" indent="-285750" fontAlgn="base">
              <a:spcBef>
                <a:spcPct val="20000"/>
              </a:spcBef>
              <a:spcAft>
                <a:spcPct val="0"/>
              </a:spcAft>
              <a:buClr>
                <a:srgbClr val="00628C"/>
              </a:buClr>
              <a:buFont typeface="Arial" charset="0"/>
              <a:buChar char="●"/>
            </a:pPr>
            <a:endParaRPr lang="en-GB" sz="2800">
              <a:solidFill>
                <a:srgbClr val="000000"/>
              </a:solidFill>
              <a:latin typeface="Arial" charset="0"/>
            </a:endParaRPr>
          </a:p>
        </p:txBody>
      </p:sp>
      <p:sp>
        <p:nvSpPr>
          <p:cNvPr id="27" name="Oval 26">
            <a:extLst>
              <a:ext uri="{FF2B5EF4-FFF2-40B4-BE49-F238E27FC236}">
                <a16:creationId xmlns:a16="http://schemas.microsoft.com/office/drawing/2014/main" id="{D1BA970A-EA76-4FA4-8524-0A3FC0ACA062}"/>
              </a:ext>
            </a:extLst>
          </p:cNvPr>
          <p:cNvSpPr/>
          <p:nvPr/>
        </p:nvSpPr>
        <p:spPr bwMode="auto">
          <a:xfrm>
            <a:off x="4367808" y="1988840"/>
            <a:ext cx="288000" cy="288000"/>
          </a:xfrm>
          <a:prstGeom prst="ellipse">
            <a:avLst/>
          </a:prstGeom>
          <a:solidFill>
            <a:srgbClr val="B4C7E7"/>
          </a:solidFill>
          <a:ln w="12700">
            <a:solidFill>
              <a:schemeClr val="tx1"/>
            </a:solidFill>
          </a:ln>
          <a:effectLst/>
        </p:spPr>
        <p:txBody>
          <a:bodyPr vert="horz" wrap="square" lIns="91440" tIns="45720" rIns="91440" bIns="45720" numCol="1" rtlCol="0" anchor="t" anchorCtr="0" compatLnSpc="1">
            <a:prstTxWarp prst="textNoShape">
              <a:avLst/>
            </a:prstTxWarp>
          </a:bodyPr>
          <a:lstStyle/>
          <a:p>
            <a:pPr marL="742950" indent="-285750" fontAlgn="base">
              <a:spcBef>
                <a:spcPct val="20000"/>
              </a:spcBef>
              <a:spcAft>
                <a:spcPct val="0"/>
              </a:spcAft>
              <a:buClr>
                <a:srgbClr val="00628C"/>
              </a:buClr>
              <a:buFont typeface="Arial" charset="0"/>
              <a:buChar char="●"/>
            </a:pPr>
            <a:endParaRPr lang="en-GB" sz="2800">
              <a:solidFill>
                <a:srgbClr val="000000"/>
              </a:solidFill>
              <a:latin typeface="Arial" charset="0"/>
            </a:endParaRPr>
          </a:p>
        </p:txBody>
      </p:sp>
    </p:spTree>
    <p:extLst>
      <p:ext uri="{BB962C8B-B14F-4D97-AF65-F5344CB8AC3E}">
        <p14:creationId xmlns:p14="http://schemas.microsoft.com/office/powerpoint/2010/main" val="4218294442"/>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id="{777738B8-D608-497A-A13B-9F89432D119B}"/>
              </a:ext>
            </a:extLst>
          </p:cNvPr>
          <p:cNvSpPr>
            <a:spLocks noGrp="1"/>
          </p:cNvSpPr>
          <p:nvPr>
            <p:ph type="ftr" sz="quarter" idx="11"/>
          </p:nvPr>
        </p:nvSpPr>
        <p:spPr/>
        <p:txBody>
          <a:bodyPr/>
          <a:lstStyle/>
          <a:p>
            <a:pPr>
              <a:defRPr/>
            </a:pPr>
            <a:r>
              <a:rPr lang="en-GB" dirty="0"/>
              <a:t>Curriculum Prioritisation for Primary Maths</a:t>
            </a:r>
          </a:p>
        </p:txBody>
      </p:sp>
      <p:sp>
        <p:nvSpPr>
          <p:cNvPr id="6" name="Content Placeholder 10">
            <a:extLst>
              <a:ext uri="{FF2B5EF4-FFF2-40B4-BE49-F238E27FC236}">
                <a16:creationId xmlns:a16="http://schemas.microsoft.com/office/drawing/2014/main" id="{6B3DC813-0F66-4EE3-8EA3-390547BADAA4}"/>
              </a:ext>
            </a:extLst>
          </p:cNvPr>
          <p:cNvSpPr txBox="1">
            <a:spLocks/>
          </p:cNvSpPr>
          <p:nvPr/>
        </p:nvSpPr>
        <p:spPr>
          <a:xfrm>
            <a:off x="594008" y="3429000"/>
            <a:ext cx="11140162" cy="695052"/>
          </a:xfrm>
          <a:prstGeom prst="rect">
            <a:avLst/>
          </a:prstGeom>
        </p:spPr>
        <p:txBody>
          <a:bodyPr/>
          <a:lstStyle>
            <a:lvl1pPr marL="257168" indent="-257168" algn="l" rtl="0" eaLnBrk="0" fontAlgn="base" hangingPunct="0">
              <a:spcBef>
                <a:spcPct val="20000"/>
              </a:spcBef>
              <a:spcAft>
                <a:spcPct val="0"/>
              </a:spcAft>
              <a:buClr>
                <a:schemeClr val="tx2"/>
              </a:buClr>
              <a:buFont typeface="Arial" panose="020B0604020202020204" pitchFamily="34" charset="0"/>
              <a:defRPr sz="2400">
                <a:solidFill>
                  <a:srgbClr val="585858"/>
                </a:solidFill>
                <a:latin typeface="+mn-lt"/>
                <a:ea typeface="+mn-ea"/>
                <a:cs typeface="+mn-cs"/>
              </a:defRPr>
            </a:lvl1pPr>
            <a:lvl2pPr marL="557199" indent="-214308" algn="l" rtl="0" eaLnBrk="0" fontAlgn="base" hangingPunct="0">
              <a:spcBef>
                <a:spcPct val="20000"/>
              </a:spcBef>
              <a:spcAft>
                <a:spcPct val="0"/>
              </a:spcAft>
              <a:buClr>
                <a:srgbClr val="00628C"/>
              </a:buClr>
              <a:buFont typeface="Arial" panose="020B0604020202020204" pitchFamily="34" charset="0"/>
              <a:buChar char="●"/>
              <a:defRPr sz="2100">
                <a:solidFill>
                  <a:srgbClr val="585858"/>
                </a:solidFill>
                <a:latin typeface="+mn-lt"/>
              </a:defRPr>
            </a:lvl2pPr>
            <a:lvl3pPr marL="857228" indent="-171446" algn="l" rtl="0" eaLnBrk="0" fontAlgn="base" hangingPunct="0">
              <a:spcBef>
                <a:spcPct val="20000"/>
              </a:spcBef>
              <a:spcAft>
                <a:spcPct val="0"/>
              </a:spcAft>
              <a:buClr>
                <a:srgbClr val="00628C"/>
              </a:buClr>
              <a:buFont typeface="Arial" panose="020B0604020202020204" pitchFamily="34" charset="0"/>
              <a:buChar char="–"/>
              <a:defRPr sz="1800">
                <a:solidFill>
                  <a:srgbClr val="585858"/>
                </a:solidFill>
                <a:latin typeface="+mn-lt"/>
              </a:defRPr>
            </a:lvl3pPr>
            <a:lvl4pPr marL="1200120" indent="-171446" algn="l" rtl="0" eaLnBrk="0" fontAlgn="base" hangingPunct="0">
              <a:spcBef>
                <a:spcPct val="20000"/>
              </a:spcBef>
              <a:spcAft>
                <a:spcPct val="0"/>
              </a:spcAft>
              <a:buClr>
                <a:schemeClr val="accent2"/>
              </a:buClr>
              <a:buFont typeface="Arial" panose="020B0604020202020204" pitchFamily="34" charset="0"/>
              <a:buChar char="●"/>
              <a:defRPr sz="1425">
                <a:solidFill>
                  <a:schemeClr val="tx1"/>
                </a:solidFill>
                <a:latin typeface="+mn-lt"/>
              </a:defRPr>
            </a:lvl4pPr>
            <a:lvl5pPr marL="1543012" indent="-171446" algn="l" rtl="0" eaLnBrk="0" fontAlgn="base" hangingPunct="0">
              <a:spcBef>
                <a:spcPct val="20000"/>
              </a:spcBef>
              <a:spcAft>
                <a:spcPct val="0"/>
              </a:spcAft>
              <a:buClr>
                <a:schemeClr val="tx2"/>
              </a:buClr>
              <a:buFont typeface="Arial" panose="020B0604020202020204" pitchFamily="34" charset="0"/>
              <a:buChar char="●"/>
              <a:defRPr sz="1425">
                <a:solidFill>
                  <a:schemeClr val="tx1"/>
                </a:solidFill>
                <a:latin typeface="+mn-lt"/>
              </a:defRPr>
            </a:lvl5pPr>
            <a:lvl6pPr marL="1885903" indent="-171446" algn="l" rtl="0" fontAlgn="base">
              <a:spcBef>
                <a:spcPct val="20000"/>
              </a:spcBef>
              <a:spcAft>
                <a:spcPct val="0"/>
              </a:spcAft>
              <a:buClr>
                <a:schemeClr val="tx2"/>
              </a:buClr>
              <a:buFont typeface="Arial" charset="0"/>
              <a:buChar char="●"/>
              <a:defRPr sz="1425">
                <a:solidFill>
                  <a:schemeClr val="tx1"/>
                </a:solidFill>
                <a:latin typeface="+mn-lt"/>
              </a:defRPr>
            </a:lvl6pPr>
            <a:lvl7pPr marL="2228795" indent="-171446" algn="l" rtl="0" fontAlgn="base">
              <a:spcBef>
                <a:spcPct val="20000"/>
              </a:spcBef>
              <a:spcAft>
                <a:spcPct val="0"/>
              </a:spcAft>
              <a:buClr>
                <a:schemeClr val="tx2"/>
              </a:buClr>
              <a:buFont typeface="Arial" charset="0"/>
              <a:buChar char="●"/>
              <a:defRPr sz="1425">
                <a:solidFill>
                  <a:schemeClr val="tx1"/>
                </a:solidFill>
                <a:latin typeface="+mn-lt"/>
              </a:defRPr>
            </a:lvl7pPr>
            <a:lvl8pPr marL="2571686" indent="-171446" algn="l" rtl="0" fontAlgn="base">
              <a:spcBef>
                <a:spcPct val="20000"/>
              </a:spcBef>
              <a:spcAft>
                <a:spcPct val="0"/>
              </a:spcAft>
              <a:buClr>
                <a:schemeClr val="tx2"/>
              </a:buClr>
              <a:buFont typeface="Arial" charset="0"/>
              <a:buChar char="●"/>
              <a:defRPr sz="1425">
                <a:solidFill>
                  <a:schemeClr val="tx1"/>
                </a:solidFill>
                <a:latin typeface="+mn-lt"/>
              </a:defRPr>
            </a:lvl8pPr>
            <a:lvl9pPr marL="2914577" indent="-171446" algn="l" rtl="0" fontAlgn="base">
              <a:spcBef>
                <a:spcPct val="20000"/>
              </a:spcBef>
              <a:spcAft>
                <a:spcPct val="0"/>
              </a:spcAft>
              <a:buClr>
                <a:schemeClr val="tx2"/>
              </a:buClr>
              <a:buFont typeface="Arial" charset="0"/>
              <a:buChar char="●"/>
              <a:defRPr sz="1425">
                <a:solidFill>
                  <a:schemeClr val="tx1"/>
                </a:solidFill>
                <a:latin typeface="+mn-lt"/>
              </a:defRPr>
            </a:lvl9pPr>
          </a:lstStyle>
          <a:p>
            <a:pPr marL="0" marR="0" lvl="0" indent="0" algn="l" defTabSz="914400" rtl="0" eaLnBrk="0" fontAlgn="base" latinLnBrk="0" hangingPunct="0">
              <a:lnSpc>
                <a:spcPct val="120000"/>
              </a:lnSpc>
              <a:spcBef>
                <a:spcPts val="450"/>
              </a:spcBef>
              <a:spcAft>
                <a:spcPts val="450"/>
              </a:spcAft>
              <a:buClr>
                <a:srgbClr val="585858"/>
              </a:buClr>
              <a:buSzTx/>
              <a:buFont typeface="Arial" panose="020B0604020202020204" pitchFamily="34" charset="0"/>
              <a:buNone/>
              <a:tabLst/>
              <a:defRPr/>
            </a:pPr>
            <a:r>
              <a:rPr kumimoji="0" lang="en-GB" sz="2200" b="0" i="0" u="none" strike="noStrike" kern="0" cap="none" spc="0" normalizeH="0" baseline="0" noProof="0" dirty="0">
                <a:ln>
                  <a:noFill/>
                </a:ln>
                <a:solidFill>
                  <a:srgbClr val="585858"/>
                </a:solidFill>
                <a:effectLst/>
                <a:uLnTx/>
                <a:uFillTx/>
                <a:latin typeface="Arial" panose="020B0604020202020204" pitchFamily="34" charset="0"/>
                <a:ea typeface="+mn-ea"/>
                <a:cs typeface="Arial" panose="020B0604020202020204" pitchFamily="34" charset="0"/>
              </a:rPr>
              <a:t>The following slides have been collated to support the teaching of this learning </a:t>
            </a:r>
            <a:r>
              <a:rPr lang="en-GB" sz="2200" kern="0" dirty="0">
                <a:latin typeface="Arial" panose="020B0604020202020204" pitchFamily="34" charset="0"/>
                <a:cs typeface="Arial" panose="020B0604020202020204" pitchFamily="34" charset="0"/>
              </a:rPr>
              <a:t>o</a:t>
            </a:r>
            <a:r>
              <a:rPr kumimoji="0" lang="en-GB" sz="2200" b="0" i="0" u="none" strike="noStrike" kern="0" cap="none" spc="0" normalizeH="0" baseline="0" noProof="0" dirty="0" err="1">
                <a:ln>
                  <a:noFill/>
                </a:ln>
                <a:solidFill>
                  <a:srgbClr val="585858"/>
                </a:solidFill>
                <a:effectLst/>
                <a:uLnTx/>
                <a:uFillTx/>
                <a:latin typeface="Arial" panose="020B0604020202020204" pitchFamily="34" charset="0"/>
                <a:ea typeface="+mn-ea"/>
                <a:cs typeface="Arial" panose="020B0604020202020204" pitchFamily="34" charset="0"/>
              </a:rPr>
              <a:t>utcome</a:t>
            </a:r>
            <a:r>
              <a:rPr kumimoji="0" lang="en-GB" sz="2200" b="0" i="0" u="none" strike="noStrike" kern="0" cap="none" spc="0" normalizeH="0" baseline="0" noProof="0" dirty="0">
                <a:ln>
                  <a:noFill/>
                </a:ln>
                <a:solidFill>
                  <a:srgbClr val="585858"/>
                </a:solidFill>
                <a:effectLst/>
                <a:uLnTx/>
                <a:uFillTx/>
                <a:latin typeface="Arial" panose="020B0604020202020204" pitchFamily="34" charset="0"/>
                <a:ea typeface="+mn-ea"/>
                <a:cs typeface="Arial" panose="020B0604020202020204" pitchFamily="34" charset="0"/>
              </a:rPr>
              <a:t>. </a:t>
            </a:r>
            <a:endParaRPr lang="en-GB" sz="2200" kern="0" dirty="0">
              <a:latin typeface="Arial" panose="020B0604020202020204" pitchFamily="34" charset="0"/>
              <a:cs typeface="Arial" panose="020B0604020202020204" pitchFamily="34" charset="0"/>
            </a:endParaRPr>
          </a:p>
        </p:txBody>
      </p:sp>
      <p:sp>
        <p:nvSpPr>
          <p:cNvPr id="5" name="Title 1">
            <a:extLst>
              <a:ext uri="{FF2B5EF4-FFF2-40B4-BE49-F238E27FC236}">
                <a16:creationId xmlns:a16="http://schemas.microsoft.com/office/drawing/2014/main" id="{951C01F2-34EA-4C3D-8F4C-CDE89203DB3C}"/>
              </a:ext>
            </a:extLst>
          </p:cNvPr>
          <p:cNvSpPr txBox="1">
            <a:spLocks/>
          </p:cNvSpPr>
          <p:nvPr/>
        </p:nvSpPr>
        <p:spPr>
          <a:xfrm>
            <a:off x="594008" y="246063"/>
            <a:ext cx="11262632" cy="426170"/>
          </a:xfrm>
          <a:prstGeom prst="rect">
            <a:avLst/>
          </a:prstGeom>
        </p:spPr>
        <p:txBody>
          <a:bodyPr vert="horz" lIns="91440" tIns="45720" rIns="91440" bIns="45720" rtlCol="0" anchor="t">
            <a:normAutofit/>
          </a:bodyPr>
          <a:lstStyle>
            <a:lvl1pPr algn="l" defTabSz="914400" rtl="0" eaLnBrk="1" latinLnBrk="0" hangingPunct="1">
              <a:lnSpc>
                <a:spcPct val="90000"/>
              </a:lnSpc>
              <a:spcBef>
                <a:spcPct val="0"/>
              </a:spcBef>
              <a:buNone/>
              <a:defRPr sz="2000" b="0" kern="1200">
                <a:solidFill>
                  <a:schemeClr val="bg1"/>
                </a:solidFill>
                <a:latin typeface="Arial" panose="020B0604020202020204" pitchFamily="34" charset="0"/>
                <a:ea typeface="+mj-ea"/>
                <a:cs typeface="Arial" panose="020B0604020202020204" pitchFamily="34" charset="0"/>
              </a:defRPr>
            </a:lvl1pPr>
          </a:lstStyle>
          <a:p>
            <a:r>
              <a:rPr lang="en-GB" sz="2400" b="1" i="0" u="none" strike="noStrike" dirty="0">
                <a:effectLst/>
              </a:rPr>
              <a:t>Year </a:t>
            </a:r>
            <a:r>
              <a:rPr lang="en-GB" sz="2400" b="1" dirty="0"/>
              <a:t>1</a:t>
            </a:r>
            <a:r>
              <a:rPr lang="en-GB" sz="2400" b="1" i="0" u="none" strike="noStrike" dirty="0">
                <a:effectLst/>
              </a:rPr>
              <a:t>, Unit </a:t>
            </a:r>
            <a:r>
              <a:rPr lang="en-GB" sz="2400" b="1" dirty="0"/>
              <a:t>5</a:t>
            </a:r>
            <a:r>
              <a:rPr lang="en-GB" sz="2400" b="1" i="0" u="none" strike="noStrike" dirty="0">
                <a:effectLst/>
              </a:rPr>
              <a:t>, Learning Outcome 9</a:t>
            </a:r>
            <a:endParaRPr lang="en-GB" sz="2400" b="1" dirty="0"/>
          </a:p>
        </p:txBody>
      </p:sp>
      <p:graphicFrame>
        <p:nvGraphicFramePr>
          <p:cNvPr id="10" name="Table 10">
            <a:extLst>
              <a:ext uri="{FF2B5EF4-FFF2-40B4-BE49-F238E27FC236}">
                <a16:creationId xmlns:a16="http://schemas.microsoft.com/office/drawing/2014/main" id="{C8AEA980-8737-4C62-9C52-A5792F98577C}"/>
              </a:ext>
            </a:extLst>
          </p:cNvPr>
          <p:cNvGraphicFramePr>
            <a:graphicFrameLocks noGrp="1"/>
          </p:cNvGraphicFramePr>
          <p:nvPr>
            <p:extLst>
              <p:ext uri="{D42A27DB-BD31-4B8C-83A1-F6EECF244321}">
                <p14:modId xmlns:p14="http://schemas.microsoft.com/office/powerpoint/2010/main" val="2015173431"/>
              </p:ext>
            </p:extLst>
          </p:nvPr>
        </p:nvGraphicFramePr>
        <p:xfrm>
          <a:off x="594008" y="1097546"/>
          <a:ext cx="11140162" cy="2180225"/>
        </p:xfrm>
        <a:graphic>
          <a:graphicData uri="http://schemas.openxmlformats.org/drawingml/2006/table">
            <a:tbl>
              <a:tblPr firstRow="1" bandRow="1">
                <a:tableStyleId>{5C22544A-7EE6-4342-B048-85BDC9FD1C3A}</a:tableStyleId>
              </a:tblPr>
              <a:tblGrid>
                <a:gridCol w="11140162">
                  <a:extLst>
                    <a:ext uri="{9D8B030D-6E8A-4147-A177-3AD203B41FA5}">
                      <a16:colId xmlns:a16="http://schemas.microsoft.com/office/drawing/2014/main" val="1060325041"/>
                    </a:ext>
                  </a:extLst>
                </a:gridCol>
              </a:tblGrid>
              <a:tr h="573094">
                <a:tc>
                  <a:txBody>
                    <a:bodyPr/>
                    <a:lstStyle/>
                    <a:p>
                      <a:pPr algn="l"/>
                      <a:r>
                        <a:rPr lang="en-GB" sz="2000" dirty="0">
                          <a:latin typeface="Arial" panose="020B0604020202020204" pitchFamily="34" charset="0"/>
                          <a:cs typeface="Arial" panose="020B0604020202020204" pitchFamily="34" charset="0"/>
                        </a:rPr>
                        <a:t>Learning Outcome 9</a:t>
                      </a:r>
                    </a:p>
                  </a:txBody>
                  <a:tcPr anchor="ctr">
                    <a:solidFill>
                      <a:srgbClr val="327473"/>
                    </a:solidFill>
                  </a:tcPr>
                </a:tc>
                <a:extLst>
                  <a:ext uri="{0D108BD9-81ED-4DB2-BD59-A6C34878D82A}">
                    <a16:rowId xmlns:a16="http://schemas.microsoft.com/office/drawing/2014/main" val="2928509842"/>
                  </a:ext>
                </a:extLst>
              </a:tr>
              <a:tr h="1607131">
                <a:tc>
                  <a:txBody>
                    <a:bodyPr/>
                    <a:lstStyle/>
                    <a:p>
                      <a:r>
                        <a:rPr lang="en-GB" sz="2400" b="1" dirty="0">
                          <a:solidFill>
                            <a:schemeClr val="tx1">
                              <a:lumMod val="65000"/>
                              <a:lumOff val="35000"/>
                            </a:schemeClr>
                          </a:solidFill>
                          <a:latin typeface="Arial" panose="020B0604020202020204" pitchFamily="34" charset="0"/>
                          <a:cs typeface="Arial" panose="020B0604020202020204" pitchFamily="34" charset="0"/>
                        </a:rPr>
                        <a:t>Pupils partition the numbers 6 to 10 in a systematic way</a:t>
                      </a:r>
                    </a:p>
                  </a:txBody>
                  <a:tcPr anchor="ctr">
                    <a:solidFill>
                      <a:srgbClr val="E5F3F2"/>
                    </a:solidFill>
                  </a:tcPr>
                </a:tc>
                <a:extLst>
                  <a:ext uri="{0D108BD9-81ED-4DB2-BD59-A6C34878D82A}">
                    <a16:rowId xmlns:a16="http://schemas.microsoft.com/office/drawing/2014/main" val="3470628804"/>
                  </a:ext>
                </a:extLst>
              </a:tr>
            </a:tbl>
          </a:graphicData>
        </a:graphic>
      </p:graphicFrame>
      <p:sp>
        <p:nvSpPr>
          <p:cNvPr id="22" name="Action Button: Return 21">
            <a:hlinkClick r:id="rId3" action="ppaction://hlinksldjump" highlightClick="1"/>
            <a:extLst>
              <a:ext uri="{FF2B5EF4-FFF2-40B4-BE49-F238E27FC236}">
                <a16:creationId xmlns:a16="http://schemas.microsoft.com/office/drawing/2014/main" id="{37C1F079-333D-4AA5-AA56-8834EDED5F86}"/>
              </a:ext>
            </a:extLst>
          </p:cNvPr>
          <p:cNvSpPr/>
          <p:nvPr/>
        </p:nvSpPr>
        <p:spPr>
          <a:xfrm>
            <a:off x="594008" y="5996350"/>
            <a:ext cx="360000" cy="360000"/>
          </a:xfrm>
          <a:prstGeom prst="actionButtonReturn">
            <a:avLst/>
          </a:prstGeom>
          <a:solidFill>
            <a:srgbClr val="327473"/>
          </a:solid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endParaRPr lang="en-GB" sz="1400" b="1" dirty="0">
              <a:solidFill>
                <a:schemeClr val="tx1">
                  <a:lumMod val="65000"/>
                  <a:lumOff val="35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925712095"/>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DEFEC091-CFB1-4B3E-9A93-3CEE3D8156AB}"/>
              </a:ext>
            </a:extLst>
          </p:cNvPr>
          <p:cNvSpPr>
            <a:spLocks noGrp="1"/>
          </p:cNvSpPr>
          <p:nvPr>
            <p:ph type="title"/>
          </p:nvPr>
        </p:nvSpPr>
        <p:spPr/>
        <p:txBody>
          <a:bodyPr>
            <a:noAutofit/>
          </a:bodyPr>
          <a:lstStyle/>
          <a:p>
            <a:r>
              <a:rPr lang="en-GB" dirty="0"/>
              <a:t>Year 1, Unit 5, Learning Outcome 9</a:t>
            </a:r>
          </a:p>
        </p:txBody>
      </p:sp>
      <p:sp>
        <p:nvSpPr>
          <p:cNvPr id="2" name="Footer Placeholder 1">
            <a:extLst>
              <a:ext uri="{FF2B5EF4-FFF2-40B4-BE49-F238E27FC236}">
                <a16:creationId xmlns:a16="http://schemas.microsoft.com/office/drawing/2014/main" id="{AB37683F-0761-4A3E-8B98-0F1BCFD0665A}"/>
              </a:ext>
            </a:extLst>
          </p:cNvPr>
          <p:cNvSpPr>
            <a:spLocks noGrp="1"/>
          </p:cNvSpPr>
          <p:nvPr>
            <p:ph type="ftr" sz="quarter" idx="11"/>
          </p:nvPr>
        </p:nvSpPr>
        <p:spPr/>
        <p:txBody>
          <a:bodyPr/>
          <a:lstStyle/>
          <a:p>
            <a:pPr>
              <a:defRPr/>
            </a:pPr>
            <a:r>
              <a:rPr lang="en-GB"/>
              <a:t>Curriculum Prioritisation for Primary Maths</a:t>
            </a:r>
            <a:endParaRPr lang="en-GB" dirty="0"/>
          </a:p>
        </p:txBody>
      </p:sp>
      <p:pic>
        <p:nvPicPr>
          <p:cNvPr id="7" name="Picture Placeholder 6" descr="A picture containing graphical user interface&#10;&#10;Description automatically generated">
            <a:extLst>
              <a:ext uri="{FF2B5EF4-FFF2-40B4-BE49-F238E27FC236}">
                <a16:creationId xmlns:a16="http://schemas.microsoft.com/office/drawing/2014/main" id="{72EE9299-3E43-41C2-8C96-09A4D2AE8647}"/>
              </a:ext>
            </a:extLst>
          </p:cNvPr>
          <p:cNvPicPr>
            <a:picLocks noGrp="1" noChangeAspect="1"/>
          </p:cNvPicPr>
          <p:nvPr>
            <p:ph type="pic" sz="quarter" idx="12"/>
          </p:nvPr>
        </p:nvPicPr>
        <p:blipFill rotWithShape="1">
          <a:blip r:embed="rId3">
            <a:extLst>
              <a:ext uri="{28A0092B-C50C-407E-A947-70E740481C1C}">
                <a14:useLocalDpi xmlns:a14="http://schemas.microsoft.com/office/drawing/2010/main" val="0"/>
              </a:ext>
            </a:extLst>
          </a:blip>
          <a:srcRect t="222" b="222"/>
          <a:stretch>
            <a:fillRect/>
          </a:stretch>
        </p:blipFill>
        <p:spPr/>
      </p:pic>
      <p:sp>
        <p:nvSpPr>
          <p:cNvPr id="11" name="Content Placeholder 10">
            <a:extLst>
              <a:ext uri="{FF2B5EF4-FFF2-40B4-BE49-F238E27FC236}">
                <a16:creationId xmlns:a16="http://schemas.microsoft.com/office/drawing/2014/main" id="{318BEF09-7019-48B2-9AD9-C840302375DF}"/>
              </a:ext>
            </a:extLst>
          </p:cNvPr>
          <p:cNvSpPr>
            <a:spLocks noGrp="1"/>
          </p:cNvSpPr>
          <p:nvPr>
            <p:ph sz="half" idx="4294967295"/>
          </p:nvPr>
        </p:nvSpPr>
        <p:spPr>
          <a:xfrm>
            <a:off x="4514851" y="1063625"/>
            <a:ext cx="6886574" cy="4779963"/>
          </a:xfrm>
        </p:spPr>
        <p:txBody>
          <a:bodyPr>
            <a:normAutofit/>
          </a:bodyPr>
          <a:lstStyle/>
          <a:p>
            <a:pPr>
              <a:lnSpc>
                <a:spcPct val="120000"/>
              </a:lnSpc>
              <a:buClr>
                <a:srgbClr val="585858"/>
              </a:buClr>
            </a:pPr>
            <a:r>
              <a:rPr lang="en-GB" sz="2000" dirty="0"/>
              <a:t>Additional teacher guidance for this outcome should be read first and can be found in this segment of the NCETM Primary Mastery Professional Development Materials:</a:t>
            </a:r>
          </a:p>
          <a:p>
            <a:pPr>
              <a:lnSpc>
                <a:spcPct val="120000"/>
              </a:lnSpc>
              <a:buClr>
                <a:srgbClr val="585858"/>
              </a:buClr>
            </a:pPr>
            <a:r>
              <a:rPr lang="en-GB" sz="2000" dirty="0">
                <a:hlinkClick r:id="rId4"/>
              </a:rPr>
              <a:t>1.4 Composition of numbers: 6 to 10</a:t>
            </a:r>
            <a:endParaRPr lang="en-GB" sz="2000" dirty="0"/>
          </a:p>
          <a:p>
            <a:pPr>
              <a:lnSpc>
                <a:spcPct val="120000"/>
              </a:lnSpc>
              <a:buClr>
                <a:srgbClr val="585858"/>
              </a:buClr>
            </a:pPr>
            <a:r>
              <a:rPr lang="en-GB" sz="2000" dirty="0"/>
              <a:t>The spine materials are divided into ‘teaching points’ and ‘steps in learning’.</a:t>
            </a:r>
          </a:p>
          <a:p>
            <a:pPr>
              <a:lnSpc>
                <a:spcPct val="120000"/>
              </a:lnSpc>
              <a:buClr>
                <a:srgbClr val="585858"/>
              </a:buClr>
            </a:pPr>
            <a:endParaRPr lang="en-GB" dirty="0"/>
          </a:p>
        </p:txBody>
      </p:sp>
      <p:graphicFrame>
        <p:nvGraphicFramePr>
          <p:cNvPr id="3" name="Table 5">
            <a:extLst>
              <a:ext uri="{FF2B5EF4-FFF2-40B4-BE49-F238E27FC236}">
                <a16:creationId xmlns:a16="http://schemas.microsoft.com/office/drawing/2014/main" id="{A51A6EEA-CF4A-4608-9CE1-A42F1F524328}"/>
              </a:ext>
            </a:extLst>
          </p:cNvPr>
          <p:cNvGraphicFramePr>
            <a:graphicFrameLocks noGrp="1"/>
          </p:cNvGraphicFramePr>
          <p:nvPr>
            <p:extLst>
              <p:ext uri="{D42A27DB-BD31-4B8C-83A1-F6EECF244321}">
                <p14:modId xmlns:p14="http://schemas.microsoft.com/office/powerpoint/2010/main" val="779269728"/>
              </p:ext>
            </p:extLst>
          </p:nvPr>
        </p:nvGraphicFramePr>
        <p:xfrm>
          <a:off x="4514850" y="4258491"/>
          <a:ext cx="6886575" cy="792480"/>
        </p:xfrm>
        <a:graphic>
          <a:graphicData uri="http://schemas.openxmlformats.org/drawingml/2006/table">
            <a:tbl>
              <a:tblPr firstRow="1" bandRow="1">
                <a:tableStyleId>{5C22544A-7EE6-4342-B048-85BDC9FD1C3A}</a:tableStyleId>
              </a:tblPr>
              <a:tblGrid>
                <a:gridCol w="2295525">
                  <a:extLst>
                    <a:ext uri="{9D8B030D-6E8A-4147-A177-3AD203B41FA5}">
                      <a16:colId xmlns:a16="http://schemas.microsoft.com/office/drawing/2014/main" val="507789682"/>
                    </a:ext>
                  </a:extLst>
                </a:gridCol>
                <a:gridCol w="2295525">
                  <a:extLst>
                    <a:ext uri="{9D8B030D-6E8A-4147-A177-3AD203B41FA5}">
                      <a16:colId xmlns:a16="http://schemas.microsoft.com/office/drawing/2014/main" val="1182114759"/>
                    </a:ext>
                  </a:extLst>
                </a:gridCol>
                <a:gridCol w="2295525">
                  <a:extLst>
                    <a:ext uri="{9D8B030D-6E8A-4147-A177-3AD203B41FA5}">
                      <a16:colId xmlns:a16="http://schemas.microsoft.com/office/drawing/2014/main" val="3138488680"/>
                    </a:ext>
                  </a:extLst>
                </a:gridCol>
              </a:tblGrid>
              <a:tr h="319314">
                <a:tc>
                  <a:txBody>
                    <a:bodyPr/>
                    <a:lstStyle/>
                    <a:p>
                      <a:pPr algn="ctr"/>
                      <a:r>
                        <a:rPr lang="en-GB" sz="2000" dirty="0">
                          <a:latin typeface="Arial" panose="020B0604020202020204" pitchFamily="34" charset="0"/>
                          <a:cs typeface="Arial" panose="020B0604020202020204" pitchFamily="34" charset="0"/>
                        </a:rPr>
                        <a:t>Teaching point</a:t>
                      </a:r>
                    </a:p>
                  </a:txBody>
                  <a:tcPr>
                    <a:solidFill>
                      <a:srgbClr val="327473"/>
                    </a:solidFill>
                  </a:tcPr>
                </a:tc>
                <a:tc>
                  <a:txBody>
                    <a:bodyPr/>
                    <a:lstStyle/>
                    <a:p>
                      <a:pPr algn="ctr"/>
                      <a:r>
                        <a:rPr lang="en-GB" sz="2000" dirty="0">
                          <a:latin typeface="Arial" panose="020B0604020202020204" pitchFamily="34" charset="0"/>
                          <a:cs typeface="Arial" panose="020B0604020202020204" pitchFamily="34" charset="0"/>
                        </a:rPr>
                        <a:t>Steps in learning</a:t>
                      </a:r>
                    </a:p>
                  </a:txBody>
                  <a:tcPr>
                    <a:solidFill>
                      <a:srgbClr val="327473"/>
                    </a:solidFill>
                  </a:tcPr>
                </a:tc>
                <a:tc>
                  <a:txBody>
                    <a:bodyPr/>
                    <a:lstStyle/>
                    <a:p>
                      <a:pPr algn="ctr"/>
                      <a:r>
                        <a:rPr lang="en-GB" sz="2000" dirty="0">
                          <a:latin typeface="Arial" panose="020B0604020202020204" pitchFamily="34" charset="0"/>
                          <a:cs typeface="Arial" panose="020B0604020202020204" pitchFamily="34" charset="0"/>
                        </a:rPr>
                        <a:t>Pages</a:t>
                      </a:r>
                    </a:p>
                  </a:txBody>
                  <a:tcPr>
                    <a:solidFill>
                      <a:srgbClr val="327473"/>
                    </a:solidFill>
                  </a:tcPr>
                </a:tc>
                <a:extLst>
                  <a:ext uri="{0D108BD9-81ED-4DB2-BD59-A6C34878D82A}">
                    <a16:rowId xmlns:a16="http://schemas.microsoft.com/office/drawing/2014/main" val="801449848"/>
                  </a:ext>
                </a:extLst>
              </a:tr>
              <a:tr h="319314">
                <a:tc>
                  <a:txBody>
                    <a:bodyPr/>
                    <a:lstStyle/>
                    <a:p>
                      <a:pPr algn="ctr"/>
                      <a:r>
                        <a:rPr lang="en-GB" sz="2000" dirty="0">
                          <a:solidFill>
                            <a:schemeClr val="tx1">
                              <a:lumMod val="65000"/>
                              <a:lumOff val="35000"/>
                            </a:schemeClr>
                          </a:solidFill>
                          <a:latin typeface="Arial" panose="020B0604020202020204" pitchFamily="34" charset="0"/>
                          <a:cs typeface="Arial" panose="020B0604020202020204" pitchFamily="34" charset="0"/>
                        </a:rPr>
                        <a:t>4</a:t>
                      </a:r>
                    </a:p>
                  </a:txBody>
                  <a:tcPr>
                    <a:solidFill>
                      <a:srgbClr val="E5F3F2"/>
                    </a:solidFill>
                  </a:tcPr>
                </a:tc>
                <a:tc>
                  <a:txBody>
                    <a:bodyPr/>
                    <a:lstStyle/>
                    <a:p>
                      <a:pPr algn="ctr"/>
                      <a:r>
                        <a:rPr lang="en-GB" sz="2000" dirty="0">
                          <a:solidFill>
                            <a:schemeClr val="tx1">
                              <a:lumMod val="65000"/>
                              <a:lumOff val="35000"/>
                            </a:schemeClr>
                          </a:solidFill>
                          <a:latin typeface="Arial" panose="020B0604020202020204" pitchFamily="34" charset="0"/>
                          <a:cs typeface="Arial" panose="020B0604020202020204" pitchFamily="34" charset="0"/>
                        </a:rPr>
                        <a:t>4:3</a:t>
                      </a:r>
                    </a:p>
                  </a:txBody>
                  <a:tcPr>
                    <a:solidFill>
                      <a:srgbClr val="E5F3F2"/>
                    </a:solidFill>
                  </a:tcPr>
                </a:tc>
                <a:tc>
                  <a:txBody>
                    <a:bodyPr/>
                    <a:lstStyle/>
                    <a:p>
                      <a:pPr algn="ctr"/>
                      <a:r>
                        <a:rPr lang="en-GB" sz="2000" dirty="0">
                          <a:solidFill>
                            <a:schemeClr val="tx1">
                              <a:lumMod val="65000"/>
                              <a:lumOff val="35000"/>
                            </a:schemeClr>
                          </a:solidFill>
                          <a:latin typeface="Arial" panose="020B0604020202020204" pitchFamily="34" charset="0"/>
                          <a:cs typeface="Arial" panose="020B0604020202020204" pitchFamily="34" charset="0"/>
                        </a:rPr>
                        <a:t>20</a:t>
                      </a:r>
                    </a:p>
                  </a:txBody>
                  <a:tcPr>
                    <a:solidFill>
                      <a:srgbClr val="E5F3F2"/>
                    </a:solidFill>
                  </a:tcPr>
                </a:tc>
                <a:extLst>
                  <a:ext uri="{0D108BD9-81ED-4DB2-BD59-A6C34878D82A}">
                    <a16:rowId xmlns:a16="http://schemas.microsoft.com/office/drawing/2014/main" val="1814327038"/>
                  </a:ext>
                </a:extLst>
              </a:tr>
            </a:tbl>
          </a:graphicData>
        </a:graphic>
      </p:graphicFrame>
      <p:sp>
        <p:nvSpPr>
          <p:cNvPr id="8" name="Action Button: Return 7">
            <a:hlinkClick r:id="rId5" action="ppaction://hlinksldjump" highlightClick="1"/>
            <a:extLst>
              <a:ext uri="{FF2B5EF4-FFF2-40B4-BE49-F238E27FC236}">
                <a16:creationId xmlns:a16="http://schemas.microsoft.com/office/drawing/2014/main" id="{9FCE8D4B-D7AC-4743-9B87-FF4C5540826F}"/>
              </a:ext>
            </a:extLst>
          </p:cNvPr>
          <p:cNvSpPr/>
          <p:nvPr/>
        </p:nvSpPr>
        <p:spPr>
          <a:xfrm>
            <a:off x="594008" y="5996350"/>
            <a:ext cx="360000" cy="360000"/>
          </a:xfrm>
          <a:prstGeom prst="actionButtonReturn">
            <a:avLst/>
          </a:prstGeom>
          <a:solidFill>
            <a:srgbClr val="327473"/>
          </a:solid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endParaRPr lang="en-GB" sz="1400" b="1" dirty="0">
              <a:solidFill>
                <a:schemeClr val="tx1">
                  <a:lumMod val="65000"/>
                  <a:lumOff val="35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628378436"/>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4" name="Picture 103">
            <a:extLst>
              <a:ext uri="{FF2B5EF4-FFF2-40B4-BE49-F238E27FC236}">
                <a16:creationId xmlns:a16="http://schemas.microsoft.com/office/drawing/2014/main" id="{71544ED8-09EA-4C47-B112-ABEF263ACA4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362548" y="1671474"/>
            <a:ext cx="5466904" cy="4637846"/>
          </a:xfrm>
          <a:prstGeom prst="rect">
            <a:avLst/>
          </a:prstGeom>
        </p:spPr>
      </p:pic>
      <p:sp>
        <p:nvSpPr>
          <p:cNvPr id="153" name="Rectangle 152">
            <a:extLst>
              <a:ext uri="{FF2B5EF4-FFF2-40B4-BE49-F238E27FC236}">
                <a16:creationId xmlns:a16="http://schemas.microsoft.com/office/drawing/2014/main" id="{7EDD8CDD-4DDD-4BA1-B4F3-0115FA27060A}"/>
              </a:ext>
            </a:extLst>
          </p:cNvPr>
          <p:cNvSpPr/>
          <p:nvPr/>
        </p:nvSpPr>
        <p:spPr bwMode="auto">
          <a:xfrm>
            <a:off x="8215295" y="5170653"/>
            <a:ext cx="360040" cy="461665"/>
          </a:xfrm>
          <a:prstGeom prst="rect">
            <a:avLst/>
          </a:prstGeom>
          <a:solidFill>
            <a:schemeClr val="bg1"/>
          </a:solidFill>
          <a:ln>
            <a:noFill/>
          </a:ln>
          <a:effectLst/>
        </p:spPr>
        <p:txBody>
          <a:bodyPr vert="horz" wrap="square" lIns="91440" tIns="45720" rIns="91440" bIns="45720" numCol="1" rtlCol="0" anchor="t" anchorCtr="0" compatLnSpc="1">
            <a:prstTxWarp prst="textNoShape">
              <a:avLst/>
            </a:prstTxWarp>
          </a:bodyPr>
          <a:lstStyle/>
          <a:p>
            <a:pPr marL="742950" indent="-285750" fontAlgn="base">
              <a:spcBef>
                <a:spcPct val="20000"/>
              </a:spcBef>
              <a:spcAft>
                <a:spcPct val="0"/>
              </a:spcAft>
              <a:buClr>
                <a:srgbClr val="00628C"/>
              </a:buClr>
              <a:buFont typeface="Arial" charset="0"/>
              <a:buChar char="●"/>
            </a:pPr>
            <a:endParaRPr lang="en-GB" sz="2800">
              <a:solidFill>
                <a:srgbClr val="000000"/>
              </a:solidFill>
              <a:latin typeface="Arial" charset="0"/>
            </a:endParaRPr>
          </a:p>
        </p:txBody>
      </p:sp>
      <p:sp>
        <p:nvSpPr>
          <p:cNvPr id="47" name="TextBox 46">
            <a:extLst>
              <a:ext uri="{FF2B5EF4-FFF2-40B4-BE49-F238E27FC236}">
                <a16:creationId xmlns:a16="http://schemas.microsoft.com/office/drawing/2014/main" id="{111BE756-5257-41FE-ACDF-E0BA816AA238}"/>
              </a:ext>
            </a:extLst>
          </p:cNvPr>
          <p:cNvSpPr txBox="1"/>
          <p:nvPr/>
        </p:nvSpPr>
        <p:spPr bwMode="auto">
          <a:xfrm>
            <a:off x="8184232" y="5198161"/>
            <a:ext cx="360040" cy="461665"/>
          </a:xfrm>
          <a:prstGeom prst="rect">
            <a:avLst/>
          </a:prstGeom>
          <a:solidFill>
            <a:schemeClr val="bg1"/>
          </a:solidFill>
          <a:ln>
            <a:noFill/>
          </a:ln>
          <a:extLst>
            <a:ext uri="{FAA26D3D-D897-4be2-8F04-BA451C77F1D7}">
              <ma14:placeholderFlag xmlns:ma14="http://schemas.microsoft.com/office/mac/drawingml/2011/main" xmlns="" val="1"/>
            </a:ext>
          </a:extLst>
        </p:spPr>
        <p:txBody>
          <a:bodyPr vert="horz" wrap="square" lIns="91440" tIns="45720" rIns="91440" bIns="45720" numCol="1" rtlCol="0" anchor="t" anchorCtr="0" compatLnSpc="1">
            <a:prstTxWarp prst="textNoShape">
              <a:avLst/>
            </a:prstTxWarp>
            <a:spAutoFit/>
          </a:bodyPr>
          <a:lstStyle/>
          <a:p>
            <a:pPr fontAlgn="base">
              <a:spcBef>
                <a:spcPct val="20000"/>
              </a:spcBef>
              <a:spcAft>
                <a:spcPct val="0"/>
              </a:spcAft>
              <a:buClr>
                <a:srgbClr val="82CBDD"/>
              </a:buClr>
            </a:pPr>
            <a:r>
              <a:rPr lang="en-GB" sz="2400" dirty="0">
                <a:solidFill>
                  <a:srgbClr val="000000"/>
                </a:solidFill>
                <a:latin typeface="Myriad Pro Semibold" charset="0"/>
                <a:ea typeface="Myriad Pro Semibold" charset="0"/>
                <a:cs typeface="Myriad Pro Semibold" charset="0"/>
              </a:rPr>
              <a:t>1</a:t>
            </a:r>
          </a:p>
        </p:txBody>
      </p:sp>
      <p:sp>
        <p:nvSpPr>
          <p:cNvPr id="144" name="Rectangle 143">
            <a:extLst>
              <a:ext uri="{FF2B5EF4-FFF2-40B4-BE49-F238E27FC236}">
                <a16:creationId xmlns:a16="http://schemas.microsoft.com/office/drawing/2014/main" id="{0D2A5984-20C7-41C1-9D37-F1BA277DFC91}"/>
              </a:ext>
            </a:extLst>
          </p:cNvPr>
          <p:cNvSpPr/>
          <p:nvPr/>
        </p:nvSpPr>
        <p:spPr bwMode="auto">
          <a:xfrm>
            <a:off x="8218810" y="2771976"/>
            <a:ext cx="360040" cy="461665"/>
          </a:xfrm>
          <a:prstGeom prst="rect">
            <a:avLst/>
          </a:prstGeom>
          <a:solidFill>
            <a:schemeClr val="bg1"/>
          </a:solidFill>
          <a:ln>
            <a:noFill/>
          </a:ln>
          <a:effectLst/>
        </p:spPr>
        <p:txBody>
          <a:bodyPr vert="horz" wrap="square" lIns="91440" tIns="45720" rIns="91440" bIns="45720" numCol="1" rtlCol="0" anchor="t" anchorCtr="0" compatLnSpc="1">
            <a:prstTxWarp prst="textNoShape">
              <a:avLst/>
            </a:prstTxWarp>
          </a:bodyPr>
          <a:lstStyle/>
          <a:p>
            <a:pPr marL="742950" indent="-285750" fontAlgn="base">
              <a:spcBef>
                <a:spcPct val="20000"/>
              </a:spcBef>
              <a:spcAft>
                <a:spcPct val="0"/>
              </a:spcAft>
              <a:buClr>
                <a:srgbClr val="00628C"/>
              </a:buClr>
              <a:buFont typeface="Arial" charset="0"/>
              <a:buChar char="●"/>
            </a:pPr>
            <a:endParaRPr lang="en-GB" sz="2800">
              <a:solidFill>
                <a:srgbClr val="000000"/>
              </a:solidFill>
              <a:latin typeface="Arial" charset="0"/>
            </a:endParaRPr>
          </a:p>
        </p:txBody>
      </p:sp>
      <p:sp>
        <p:nvSpPr>
          <p:cNvPr id="145" name="Rectangle 144">
            <a:extLst>
              <a:ext uri="{FF2B5EF4-FFF2-40B4-BE49-F238E27FC236}">
                <a16:creationId xmlns:a16="http://schemas.microsoft.com/office/drawing/2014/main" id="{6F806E8B-172F-448C-A461-85FC10114C59}"/>
              </a:ext>
            </a:extLst>
          </p:cNvPr>
          <p:cNvSpPr/>
          <p:nvPr/>
        </p:nvSpPr>
        <p:spPr bwMode="auto">
          <a:xfrm>
            <a:off x="7202926" y="2832970"/>
            <a:ext cx="360040" cy="461665"/>
          </a:xfrm>
          <a:prstGeom prst="rect">
            <a:avLst/>
          </a:prstGeom>
          <a:solidFill>
            <a:schemeClr val="bg1"/>
          </a:solidFill>
          <a:ln>
            <a:noFill/>
          </a:ln>
          <a:effectLst/>
        </p:spPr>
        <p:txBody>
          <a:bodyPr vert="horz" wrap="square" lIns="91440" tIns="45720" rIns="91440" bIns="45720" numCol="1" rtlCol="0" anchor="t" anchorCtr="0" compatLnSpc="1">
            <a:prstTxWarp prst="textNoShape">
              <a:avLst/>
            </a:prstTxWarp>
          </a:bodyPr>
          <a:lstStyle/>
          <a:p>
            <a:pPr marL="742950" indent="-285750" fontAlgn="base">
              <a:spcBef>
                <a:spcPct val="20000"/>
              </a:spcBef>
              <a:spcAft>
                <a:spcPct val="0"/>
              </a:spcAft>
              <a:buClr>
                <a:srgbClr val="00628C"/>
              </a:buClr>
              <a:buFont typeface="Arial" charset="0"/>
              <a:buChar char="●"/>
            </a:pPr>
            <a:endParaRPr lang="en-GB" sz="2800">
              <a:solidFill>
                <a:srgbClr val="000000"/>
              </a:solidFill>
              <a:latin typeface="Arial" charset="0"/>
            </a:endParaRPr>
          </a:p>
        </p:txBody>
      </p:sp>
      <p:sp>
        <p:nvSpPr>
          <p:cNvPr id="146" name="Rectangle 145">
            <a:extLst>
              <a:ext uri="{FF2B5EF4-FFF2-40B4-BE49-F238E27FC236}">
                <a16:creationId xmlns:a16="http://schemas.microsoft.com/office/drawing/2014/main" id="{8849EC6D-99B4-40FA-8F4E-7CF7317E7F3B}"/>
              </a:ext>
            </a:extLst>
          </p:cNvPr>
          <p:cNvSpPr/>
          <p:nvPr/>
        </p:nvSpPr>
        <p:spPr bwMode="auto">
          <a:xfrm>
            <a:off x="7176120" y="3380479"/>
            <a:ext cx="360040" cy="461665"/>
          </a:xfrm>
          <a:prstGeom prst="rect">
            <a:avLst/>
          </a:prstGeom>
          <a:solidFill>
            <a:schemeClr val="bg1"/>
          </a:solidFill>
          <a:ln>
            <a:noFill/>
          </a:ln>
          <a:effectLst/>
        </p:spPr>
        <p:txBody>
          <a:bodyPr vert="horz" wrap="square" lIns="91440" tIns="45720" rIns="91440" bIns="45720" numCol="1" rtlCol="0" anchor="t" anchorCtr="0" compatLnSpc="1">
            <a:prstTxWarp prst="textNoShape">
              <a:avLst/>
            </a:prstTxWarp>
          </a:bodyPr>
          <a:lstStyle/>
          <a:p>
            <a:pPr marL="742950" indent="-285750" fontAlgn="base">
              <a:spcBef>
                <a:spcPct val="20000"/>
              </a:spcBef>
              <a:spcAft>
                <a:spcPct val="0"/>
              </a:spcAft>
              <a:buClr>
                <a:srgbClr val="00628C"/>
              </a:buClr>
              <a:buFont typeface="Arial" charset="0"/>
              <a:buChar char="●"/>
            </a:pPr>
            <a:endParaRPr lang="en-GB" sz="2800">
              <a:solidFill>
                <a:srgbClr val="000000"/>
              </a:solidFill>
              <a:latin typeface="Arial" charset="0"/>
            </a:endParaRPr>
          </a:p>
        </p:txBody>
      </p:sp>
      <p:sp>
        <p:nvSpPr>
          <p:cNvPr id="147" name="Rectangle 146">
            <a:extLst>
              <a:ext uri="{FF2B5EF4-FFF2-40B4-BE49-F238E27FC236}">
                <a16:creationId xmlns:a16="http://schemas.microsoft.com/office/drawing/2014/main" id="{B764D4B9-C468-4248-A5E4-413AF3054EEF}"/>
              </a:ext>
            </a:extLst>
          </p:cNvPr>
          <p:cNvSpPr/>
          <p:nvPr/>
        </p:nvSpPr>
        <p:spPr bwMode="auto">
          <a:xfrm>
            <a:off x="8189962" y="3406218"/>
            <a:ext cx="360040" cy="461665"/>
          </a:xfrm>
          <a:prstGeom prst="rect">
            <a:avLst/>
          </a:prstGeom>
          <a:solidFill>
            <a:schemeClr val="bg1"/>
          </a:solidFill>
          <a:ln>
            <a:noFill/>
          </a:ln>
          <a:effectLst/>
        </p:spPr>
        <p:txBody>
          <a:bodyPr vert="horz" wrap="square" lIns="91440" tIns="45720" rIns="91440" bIns="45720" numCol="1" rtlCol="0" anchor="t" anchorCtr="0" compatLnSpc="1">
            <a:prstTxWarp prst="textNoShape">
              <a:avLst/>
            </a:prstTxWarp>
          </a:bodyPr>
          <a:lstStyle/>
          <a:p>
            <a:pPr marL="742950" indent="-285750" fontAlgn="base">
              <a:spcBef>
                <a:spcPct val="20000"/>
              </a:spcBef>
              <a:spcAft>
                <a:spcPct val="0"/>
              </a:spcAft>
              <a:buClr>
                <a:srgbClr val="00628C"/>
              </a:buClr>
              <a:buFont typeface="Arial" charset="0"/>
              <a:buChar char="●"/>
            </a:pPr>
            <a:endParaRPr lang="en-GB" sz="2800">
              <a:solidFill>
                <a:srgbClr val="000000"/>
              </a:solidFill>
              <a:latin typeface="Arial" charset="0"/>
            </a:endParaRPr>
          </a:p>
        </p:txBody>
      </p:sp>
      <p:sp>
        <p:nvSpPr>
          <p:cNvPr id="148" name="Rectangle 147">
            <a:extLst>
              <a:ext uri="{FF2B5EF4-FFF2-40B4-BE49-F238E27FC236}">
                <a16:creationId xmlns:a16="http://schemas.microsoft.com/office/drawing/2014/main" id="{8BEBFE5F-7A1B-4937-BDF7-31625077FFE8}"/>
              </a:ext>
            </a:extLst>
          </p:cNvPr>
          <p:cNvSpPr/>
          <p:nvPr/>
        </p:nvSpPr>
        <p:spPr bwMode="auto">
          <a:xfrm>
            <a:off x="7201453" y="3969300"/>
            <a:ext cx="360040" cy="461665"/>
          </a:xfrm>
          <a:prstGeom prst="rect">
            <a:avLst/>
          </a:prstGeom>
          <a:solidFill>
            <a:schemeClr val="bg1"/>
          </a:solidFill>
          <a:ln>
            <a:noFill/>
          </a:ln>
          <a:effectLst/>
        </p:spPr>
        <p:txBody>
          <a:bodyPr vert="horz" wrap="square" lIns="91440" tIns="45720" rIns="91440" bIns="45720" numCol="1" rtlCol="0" anchor="t" anchorCtr="0" compatLnSpc="1">
            <a:prstTxWarp prst="textNoShape">
              <a:avLst/>
            </a:prstTxWarp>
          </a:bodyPr>
          <a:lstStyle/>
          <a:p>
            <a:pPr marL="742950" indent="-285750" fontAlgn="base">
              <a:spcBef>
                <a:spcPct val="20000"/>
              </a:spcBef>
              <a:spcAft>
                <a:spcPct val="0"/>
              </a:spcAft>
              <a:buClr>
                <a:srgbClr val="00628C"/>
              </a:buClr>
              <a:buFont typeface="Arial" charset="0"/>
              <a:buChar char="●"/>
            </a:pPr>
            <a:endParaRPr lang="en-GB" sz="2800">
              <a:solidFill>
                <a:srgbClr val="000000"/>
              </a:solidFill>
              <a:latin typeface="Arial" charset="0"/>
            </a:endParaRPr>
          </a:p>
        </p:txBody>
      </p:sp>
      <p:sp>
        <p:nvSpPr>
          <p:cNvPr id="149" name="Rectangle 148">
            <a:extLst>
              <a:ext uri="{FF2B5EF4-FFF2-40B4-BE49-F238E27FC236}">
                <a16:creationId xmlns:a16="http://schemas.microsoft.com/office/drawing/2014/main" id="{4F20A194-9142-46C9-9692-0673178C59B0}"/>
              </a:ext>
            </a:extLst>
          </p:cNvPr>
          <p:cNvSpPr/>
          <p:nvPr/>
        </p:nvSpPr>
        <p:spPr bwMode="auto">
          <a:xfrm>
            <a:off x="8268288" y="3967186"/>
            <a:ext cx="360040" cy="461665"/>
          </a:xfrm>
          <a:prstGeom prst="rect">
            <a:avLst/>
          </a:prstGeom>
          <a:solidFill>
            <a:schemeClr val="bg1"/>
          </a:solidFill>
          <a:ln>
            <a:noFill/>
          </a:ln>
          <a:effectLst/>
        </p:spPr>
        <p:txBody>
          <a:bodyPr vert="horz" wrap="square" lIns="91440" tIns="45720" rIns="91440" bIns="45720" numCol="1" rtlCol="0" anchor="t" anchorCtr="0" compatLnSpc="1">
            <a:prstTxWarp prst="textNoShape">
              <a:avLst/>
            </a:prstTxWarp>
          </a:bodyPr>
          <a:lstStyle/>
          <a:p>
            <a:pPr marL="457200" fontAlgn="base">
              <a:spcBef>
                <a:spcPct val="20000"/>
              </a:spcBef>
              <a:spcAft>
                <a:spcPct val="0"/>
              </a:spcAft>
              <a:buClr>
                <a:srgbClr val="00628C"/>
              </a:buClr>
            </a:pPr>
            <a:endParaRPr lang="en-GB" sz="2800" dirty="0">
              <a:solidFill>
                <a:srgbClr val="000000"/>
              </a:solidFill>
              <a:latin typeface="Arial" charset="0"/>
            </a:endParaRPr>
          </a:p>
        </p:txBody>
      </p:sp>
      <p:sp>
        <p:nvSpPr>
          <p:cNvPr id="150" name="Rectangle 149">
            <a:extLst>
              <a:ext uri="{FF2B5EF4-FFF2-40B4-BE49-F238E27FC236}">
                <a16:creationId xmlns:a16="http://schemas.microsoft.com/office/drawing/2014/main" id="{CB5F4C23-2C82-4FE7-BFE5-DDB91C1C5012}"/>
              </a:ext>
            </a:extLst>
          </p:cNvPr>
          <p:cNvSpPr/>
          <p:nvPr/>
        </p:nvSpPr>
        <p:spPr bwMode="auto">
          <a:xfrm>
            <a:off x="8244143" y="4536411"/>
            <a:ext cx="360040" cy="461665"/>
          </a:xfrm>
          <a:prstGeom prst="rect">
            <a:avLst/>
          </a:prstGeom>
          <a:solidFill>
            <a:schemeClr val="bg1"/>
          </a:solidFill>
          <a:ln>
            <a:noFill/>
          </a:ln>
          <a:effectLst/>
        </p:spPr>
        <p:txBody>
          <a:bodyPr vert="horz" wrap="square" lIns="91440" tIns="45720" rIns="91440" bIns="45720" numCol="1" rtlCol="0" anchor="t" anchorCtr="0" compatLnSpc="1">
            <a:prstTxWarp prst="textNoShape">
              <a:avLst/>
            </a:prstTxWarp>
          </a:bodyPr>
          <a:lstStyle/>
          <a:p>
            <a:pPr marL="742950" indent="-285750" fontAlgn="base">
              <a:spcBef>
                <a:spcPct val="20000"/>
              </a:spcBef>
              <a:spcAft>
                <a:spcPct val="0"/>
              </a:spcAft>
              <a:buClr>
                <a:srgbClr val="00628C"/>
              </a:buClr>
              <a:buFont typeface="Arial" charset="0"/>
              <a:buChar char="●"/>
            </a:pPr>
            <a:endParaRPr lang="en-GB" sz="2800">
              <a:solidFill>
                <a:srgbClr val="000000"/>
              </a:solidFill>
              <a:latin typeface="Arial" charset="0"/>
            </a:endParaRPr>
          </a:p>
        </p:txBody>
      </p:sp>
      <p:sp>
        <p:nvSpPr>
          <p:cNvPr id="151" name="Rectangle 150">
            <a:extLst>
              <a:ext uri="{FF2B5EF4-FFF2-40B4-BE49-F238E27FC236}">
                <a16:creationId xmlns:a16="http://schemas.microsoft.com/office/drawing/2014/main" id="{2F0603C6-F6BD-4674-BC7D-0E9B00F24C0C}"/>
              </a:ext>
            </a:extLst>
          </p:cNvPr>
          <p:cNvSpPr/>
          <p:nvPr/>
        </p:nvSpPr>
        <p:spPr bwMode="auto">
          <a:xfrm>
            <a:off x="7228259" y="4597405"/>
            <a:ext cx="360040" cy="461665"/>
          </a:xfrm>
          <a:prstGeom prst="rect">
            <a:avLst/>
          </a:prstGeom>
          <a:solidFill>
            <a:schemeClr val="bg1"/>
          </a:solidFill>
          <a:ln>
            <a:noFill/>
          </a:ln>
          <a:effectLst/>
        </p:spPr>
        <p:txBody>
          <a:bodyPr vert="horz" wrap="square" lIns="91440" tIns="45720" rIns="91440" bIns="45720" numCol="1" rtlCol="0" anchor="t" anchorCtr="0" compatLnSpc="1">
            <a:prstTxWarp prst="textNoShape">
              <a:avLst/>
            </a:prstTxWarp>
          </a:bodyPr>
          <a:lstStyle/>
          <a:p>
            <a:pPr marL="742950" indent="-285750" fontAlgn="base">
              <a:spcBef>
                <a:spcPct val="20000"/>
              </a:spcBef>
              <a:spcAft>
                <a:spcPct val="0"/>
              </a:spcAft>
              <a:buClr>
                <a:srgbClr val="00628C"/>
              </a:buClr>
              <a:buFont typeface="Arial" charset="0"/>
              <a:buChar char="●"/>
            </a:pPr>
            <a:endParaRPr lang="en-GB" sz="2800">
              <a:solidFill>
                <a:srgbClr val="000000"/>
              </a:solidFill>
              <a:latin typeface="Arial" charset="0"/>
            </a:endParaRPr>
          </a:p>
        </p:txBody>
      </p:sp>
      <p:sp>
        <p:nvSpPr>
          <p:cNvPr id="152" name="Rectangle 151">
            <a:extLst>
              <a:ext uri="{FF2B5EF4-FFF2-40B4-BE49-F238E27FC236}">
                <a16:creationId xmlns:a16="http://schemas.microsoft.com/office/drawing/2014/main" id="{B059E724-EA39-46DD-9450-4729D0247A6C}"/>
              </a:ext>
            </a:extLst>
          </p:cNvPr>
          <p:cNvSpPr/>
          <p:nvPr/>
        </p:nvSpPr>
        <p:spPr bwMode="auto">
          <a:xfrm>
            <a:off x="7201453" y="5144914"/>
            <a:ext cx="360040" cy="461665"/>
          </a:xfrm>
          <a:prstGeom prst="rect">
            <a:avLst/>
          </a:prstGeom>
          <a:solidFill>
            <a:schemeClr val="bg1"/>
          </a:solidFill>
          <a:ln>
            <a:noFill/>
          </a:ln>
          <a:effectLst/>
        </p:spPr>
        <p:txBody>
          <a:bodyPr vert="horz" wrap="square" lIns="91440" tIns="45720" rIns="91440" bIns="45720" numCol="1" rtlCol="0" anchor="t" anchorCtr="0" compatLnSpc="1">
            <a:prstTxWarp prst="textNoShape">
              <a:avLst/>
            </a:prstTxWarp>
          </a:bodyPr>
          <a:lstStyle/>
          <a:p>
            <a:pPr marL="742950" indent="-285750" fontAlgn="base">
              <a:spcBef>
                <a:spcPct val="20000"/>
              </a:spcBef>
              <a:spcAft>
                <a:spcPct val="0"/>
              </a:spcAft>
              <a:buClr>
                <a:srgbClr val="00628C"/>
              </a:buClr>
              <a:buFont typeface="Arial" charset="0"/>
              <a:buChar char="●"/>
            </a:pPr>
            <a:endParaRPr lang="en-GB" sz="2800">
              <a:solidFill>
                <a:srgbClr val="000000"/>
              </a:solidFill>
              <a:latin typeface="Arial" charset="0"/>
            </a:endParaRPr>
          </a:p>
        </p:txBody>
      </p:sp>
      <p:sp>
        <p:nvSpPr>
          <p:cNvPr id="154" name="Rectangle 153">
            <a:extLst>
              <a:ext uri="{FF2B5EF4-FFF2-40B4-BE49-F238E27FC236}">
                <a16:creationId xmlns:a16="http://schemas.microsoft.com/office/drawing/2014/main" id="{CE3793E1-FB49-432C-9202-511085592984}"/>
              </a:ext>
            </a:extLst>
          </p:cNvPr>
          <p:cNvSpPr/>
          <p:nvPr/>
        </p:nvSpPr>
        <p:spPr bwMode="auto">
          <a:xfrm>
            <a:off x="7202197" y="5755165"/>
            <a:ext cx="360040" cy="461665"/>
          </a:xfrm>
          <a:prstGeom prst="rect">
            <a:avLst/>
          </a:prstGeom>
          <a:solidFill>
            <a:schemeClr val="bg1"/>
          </a:solidFill>
          <a:ln>
            <a:noFill/>
          </a:ln>
          <a:effectLst/>
        </p:spPr>
        <p:txBody>
          <a:bodyPr vert="horz" wrap="square" lIns="91440" tIns="45720" rIns="91440" bIns="45720" numCol="1" rtlCol="0" anchor="t" anchorCtr="0" compatLnSpc="1">
            <a:prstTxWarp prst="textNoShape">
              <a:avLst/>
            </a:prstTxWarp>
          </a:bodyPr>
          <a:lstStyle/>
          <a:p>
            <a:pPr marL="742950" indent="-285750" fontAlgn="base">
              <a:spcBef>
                <a:spcPct val="20000"/>
              </a:spcBef>
              <a:spcAft>
                <a:spcPct val="0"/>
              </a:spcAft>
              <a:buClr>
                <a:srgbClr val="00628C"/>
              </a:buClr>
              <a:buFont typeface="Arial" charset="0"/>
              <a:buChar char="●"/>
            </a:pPr>
            <a:endParaRPr lang="en-GB" sz="2800">
              <a:solidFill>
                <a:srgbClr val="000000"/>
              </a:solidFill>
              <a:latin typeface="Arial" charset="0"/>
            </a:endParaRPr>
          </a:p>
        </p:txBody>
      </p:sp>
      <p:sp>
        <p:nvSpPr>
          <p:cNvPr id="155" name="Rectangle 154">
            <a:extLst>
              <a:ext uri="{FF2B5EF4-FFF2-40B4-BE49-F238E27FC236}">
                <a16:creationId xmlns:a16="http://schemas.microsoft.com/office/drawing/2014/main" id="{04C53576-DFCC-4494-B187-85BB37975BF0}"/>
              </a:ext>
            </a:extLst>
          </p:cNvPr>
          <p:cNvSpPr/>
          <p:nvPr/>
        </p:nvSpPr>
        <p:spPr bwMode="auto">
          <a:xfrm>
            <a:off x="8216039" y="5780904"/>
            <a:ext cx="360040" cy="461665"/>
          </a:xfrm>
          <a:prstGeom prst="rect">
            <a:avLst/>
          </a:prstGeom>
          <a:solidFill>
            <a:schemeClr val="bg1"/>
          </a:solidFill>
          <a:ln>
            <a:noFill/>
          </a:ln>
          <a:effectLst/>
        </p:spPr>
        <p:txBody>
          <a:bodyPr vert="horz" wrap="square" lIns="91440" tIns="45720" rIns="91440" bIns="45720" numCol="1" rtlCol="0" anchor="t" anchorCtr="0" compatLnSpc="1">
            <a:prstTxWarp prst="textNoShape">
              <a:avLst/>
            </a:prstTxWarp>
          </a:bodyPr>
          <a:lstStyle/>
          <a:p>
            <a:pPr marL="742950" indent="-285750" fontAlgn="base">
              <a:spcBef>
                <a:spcPct val="20000"/>
              </a:spcBef>
              <a:spcAft>
                <a:spcPct val="0"/>
              </a:spcAft>
              <a:buClr>
                <a:srgbClr val="00628C"/>
              </a:buClr>
              <a:buFont typeface="Arial" charset="0"/>
              <a:buChar char="●"/>
            </a:pPr>
            <a:endParaRPr lang="en-GB" sz="2800">
              <a:solidFill>
                <a:srgbClr val="000000"/>
              </a:solidFill>
              <a:latin typeface="Arial" charset="0"/>
            </a:endParaRPr>
          </a:p>
        </p:txBody>
      </p:sp>
      <p:pic>
        <p:nvPicPr>
          <p:cNvPr id="114" name="Picture 113">
            <a:extLst>
              <a:ext uri="{FF2B5EF4-FFF2-40B4-BE49-F238E27FC236}">
                <a16:creationId xmlns:a16="http://schemas.microsoft.com/office/drawing/2014/main" id="{16114518-2715-440A-933C-54929E937A2F}"/>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a:stretch/>
        </p:blipFill>
        <p:spPr>
          <a:xfrm>
            <a:off x="6888088" y="1674001"/>
            <a:ext cx="1934618" cy="470020"/>
          </a:xfrm>
          <a:prstGeom prst="rect">
            <a:avLst/>
          </a:prstGeom>
        </p:spPr>
      </p:pic>
      <p:sp>
        <p:nvSpPr>
          <p:cNvPr id="142" name="Rectangle 141">
            <a:extLst>
              <a:ext uri="{FF2B5EF4-FFF2-40B4-BE49-F238E27FC236}">
                <a16:creationId xmlns:a16="http://schemas.microsoft.com/office/drawing/2014/main" id="{82CE7AD4-8BE2-4679-B557-7DA790631BED}"/>
              </a:ext>
            </a:extLst>
          </p:cNvPr>
          <p:cNvSpPr/>
          <p:nvPr/>
        </p:nvSpPr>
        <p:spPr bwMode="auto">
          <a:xfrm>
            <a:off x="7176120" y="2204865"/>
            <a:ext cx="360040" cy="461665"/>
          </a:xfrm>
          <a:prstGeom prst="rect">
            <a:avLst/>
          </a:prstGeom>
          <a:solidFill>
            <a:schemeClr val="bg1"/>
          </a:solidFill>
          <a:ln>
            <a:noFill/>
          </a:ln>
          <a:effectLst/>
        </p:spPr>
        <p:txBody>
          <a:bodyPr vert="horz" wrap="square" lIns="91440" tIns="45720" rIns="91440" bIns="45720" numCol="1" rtlCol="0" anchor="t" anchorCtr="0" compatLnSpc="1">
            <a:prstTxWarp prst="textNoShape">
              <a:avLst/>
            </a:prstTxWarp>
          </a:bodyPr>
          <a:lstStyle/>
          <a:p>
            <a:pPr marL="742950" indent="-285750" fontAlgn="base">
              <a:spcBef>
                <a:spcPct val="20000"/>
              </a:spcBef>
              <a:spcAft>
                <a:spcPct val="0"/>
              </a:spcAft>
              <a:buClr>
                <a:srgbClr val="00628C"/>
              </a:buClr>
              <a:buFont typeface="Arial" charset="0"/>
              <a:buChar char="●"/>
            </a:pPr>
            <a:endParaRPr lang="en-GB" sz="2800">
              <a:solidFill>
                <a:srgbClr val="000000"/>
              </a:solidFill>
              <a:latin typeface="Arial" charset="0"/>
            </a:endParaRPr>
          </a:p>
        </p:txBody>
      </p:sp>
      <p:sp>
        <p:nvSpPr>
          <p:cNvPr id="143" name="Rectangle 142">
            <a:extLst>
              <a:ext uri="{FF2B5EF4-FFF2-40B4-BE49-F238E27FC236}">
                <a16:creationId xmlns:a16="http://schemas.microsoft.com/office/drawing/2014/main" id="{A107C7CD-8167-4D2A-8B9F-B22A9EDEEEE9}"/>
              </a:ext>
            </a:extLst>
          </p:cNvPr>
          <p:cNvSpPr/>
          <p:nvPr/>
        </p:nvSpPr>
        <p:spPr bwMode="auto">
          <a:xfrm>
            <a:off x="8268288" y="2164872"/>
            <a:ext cx="360040" cy="461665"/>
          </a:xfrm>
          <a:prstGeom prst="rect">
            <a:avLst/>
          </a:prstGeom>
          <a:solidFill>
            <a:schemeClr val="bg1"/>
          </a:solidFill>
          <a:ln>
            <a:noFill/>
          </a:ln>
          <a:effectLst/>
        </p:spPr>
        <p:txBody>
          <a:bodyPr vert="horz" wrap="square" lIns="91440" tIns="45720" rIns="91440" bIns="45720" numCol="1" rtlCol="0" anchor="t" anchorCtr="0" compatLnSpc="1">
            <a:prstTxWarp prst="textNoShape">
              <a:avLst/>
            </a:prstTxWarp>
          </a:bodyPr>
          <a:lstStyle/>
          <a:p>
            <a:pPr marL="742950" indent="-285750" fontAlgn="base">
              <a:spcBef>
                <a:spcPct val="20000"/>
              </a:spcBef>
              <a:spcAft>
                <a:spcPct val="0"/>
              </a:spcAft>
              <a:buClr>
                <a:srgbClr val="00628C"/>
              </a:buClr>
              <a:buFont typeface="Arial" charset="0"/>
              <a:buChar char="●"/>
            </a:pPr>
            <a:endParaRPr lang="en-GB" sz="2800">
              <a:solidFill>
                <a:srgbClr val="000000"/>
              </a:solidFill>
              <a:latin typeface="Arial" charset="0"/>
            </a:endParaRPr>
          </a:p>
        </p:txBody>
      </p:sp>
      <p:sp>
        <p:nvSpPr>
          <p:cNvPr id="2" name="Text Placeholder 1"/>
          <p:cNvSpPr>
            <a:spLocks noGrp="1"/>
          </p:cNvSpPr>
          <p:nvPr>
            <p:ph type="body" sz="quarter" idx="11"/>
          </p:nvPr>
        </p:nvSpPr>
        <p:spPr>
          <a:xfrm>
            <a:off x="1524001" y="0"/>
            <a:ext cx="9144000" cy="630000"/>
          </a:xfrm>
        </p:spPr>
        <p:txBody>
          <a:bodyPr/>
          <a:lstStyle/>
          <a:p>
            <a:r>
              <a:rPr lang="en-GB" dirty="0"/>
              <a:t>1.4 Composition: 6–10 – step 4:3</a:t>
            </a:r>
          </a:p>
        </p:txBody>
      </p:sp>
      <p:sp>
        <p:nvSpPr>
          <p:cNvPr id="22" name="Rectangle 21">
            <a:extLst>
              <a:ext uri="{FF2B5EF4-FFF2-40B4-BE49-F238E27FC236}">
                <a16:creationId xmlns:a16="http://schemas.microsoft.com/office/drawing/2014/main" id="{705A8036-8D66-492D-9C67-8F3BC680E84B}"/>
              </a:ext>
            </a:extLst>
          </p:cNvPr>
          <p:cNvSpPr/>
          <p:nvPr/>
        </p:nvSpPr>
        <p:spPr bwMode="auto">
          <a:xfrm>
            <a:off x="7032104" y="3027992"/>
            <a:ext cx="216024" cy="288032"/>
          </a:xfrm>
          <a:prstGeom prst="rect">
            <a:avLst/>
          </a:prstGeom>
          <a:solidFill>
            <a:schemeClr val="bg1"/>
          </a:solidFill>
          <a:ln>
            <a:noFill/>
          </a:ln>
          <a:effectLst/>
        </p:spPr>
        <p:txBody>
          <a:bodyPr vert="horz" wrap="square" lIns="91440" tIns="45720" rIns="91440" bIns="45720" numCol="1" rtlCol="0" anchor="t" anchorCtr="0" compatLnSpc="1">
            <a:prstTxWarp prst="textNoShape">
              <a:avLst/>
            </a:prstTxWarp>
          </a:bodyPr>
          <a:lstStyle/>
          <a:p>
            <a:pPr marL="742950" indent="-285750" fontAlgn="base">
              <a:spcBef>
                <a:spcPct val="20000"/>
              </a:spcBef>
              <a:spcAft>
                <a:spcPct val="0"/>
              </a:spcAft>
              <a:buClr>
                <a:srgbClr val="00628C"/>
              </a:buClr>
              <a:buFont typeface="Arial" charset="0"/>
              <a:buChar char="●"/>
            </a:pPr>
            <a:endParaRPr lang="en-GB" sz="2800" dirty="0">
              <a:solidFill>
                <a:srgbClr val="000000"/>
              </a:solidFill>
              <a:latin typeface="Arial" charset="0"/>
            </a:endParaRPr>
          </a:p>
        </p:txBody>
      </p:sp>
      <p:sp>
        <p:nvSpPr>
          <p:cNvPr id="23" name="Rectangle 22">
            <a:extLst>
              <a:ext uri="{FF2B5EF4-FFF2-40B4-BE49-F238E27FC236}">
                <a16:creationId xmlns:a16="http://schemas.microsoft.com/office/drawing/2014/main" id="{D9FBA2C1-4A43-4244-9F18-A440350E8AEC}"/>
              </a:ext>
            </a:extLst>
          </p:cNvPr>
          <p:cNvSpPr/>
          <p:nvPr/>
        </p:nvSpPr>
        <p:spPr bwMode="auto">
          <a:xfrm>
            <a:off x="8040216" y="3027992"/>
            <a:ext cx="216024" cy="288032"/>
          </a:xfrm>
          <a:prstGeom prst="rect">
            <a:avLst/>
          </a:prstGeom>
          <a:solidFill>
            <a:schemeClr val="bg1"/>
          </a:solidFill>
          <a:ln>
            <a:noFill/>
          </a:ln>
          <a:effectLst/>
        </p:spPr>
        <p:txBody>
          <a:bodyPr vert="horz" wrap="square" lIns="91440" tIns="45720" rIns="91440" bIns="45720" numCol="1" rtlCol="0" anchor="t" anchorCtr="0" compatLnSpc="1">
            <a:prstTxWarp prst="textNoShape">
              <a:avLst/>
            </a:prstTxWarp>
          </a:bodyPr>
          <a:lstStyle/>
          <a:p>
            <a:pPr marL="742950" indent="-285750" fontAlgn="base">
              <a:spcBef>
                <a:spcPct val="20000"/>
              </a:spcBef>
              <a:spcAft>
                <a:spcPct val="0"/>
              </a:spcAft>
              <a:buClr>
                <a:srgbClr val="00628C"/>
              </a:buClr>
              <a:buFont typeface="Arial" charset="0"/>
              <a:buChar char="●"/>
            </a:pPr>
            <a:endParaRPr lang="en-GB" sz="2800" dirty="0">
              <a:solidFill>
                <a:srgbClr val="000000"/>
              </a:solidFill>
              <a:latin typeface="Arial" charset="0"/>
            </a:endParaRPr>
          </a:p>
        </p:txBody>
      </p:sp>
      <p:sp>
        <p:nvSpPr>
          <p:cNvPr id="32" name="Rectangle 31">
            <a:extLst>
              <a:ext uri="{FF2B5EF4-FFF2-40B4-BE49-F238E27FC236}">
                <a16:creationId xmlns:a16="http://schemas.microsoft.com/office/drawing/2014/main" id="{1E8C6616-AD66-4804-B381-1C50808C9263}"/>
              </a:ext>
            </a:extLst>
          </p:cNvPr>
          <p:cNvSpPr/>
          <p:nvPr/>
        </p:nvSpPr>
        <p:spPr bwMode="auto">
          <a:xfrm>
            <a:off x="3413058" y="2196000"/>
            <a:ext cx="3456384" cy="498392"/>
          </a:xfrm>
          <a:prstGeom prst="rect">
            <a:avLst/>
          </a:prstGeom>
          <a:solidFill>
            <a:schemeClr val="bg1"/>
          </a:solidFill>
          <a:ln>
            <a:noFill/>
          </a:ln>
          <a:effectLst/>
        </p:spPr>
        <p:txBody>
          <a:bodyPr vert="horz" wrap="square" lIns="91440" tIns="45720" rIns="91440" bIns="45720" numCol="1" rtlCol="0" anchor="t" anchorCtr="0" compatLnSpc="1">
            <a:prstTxWarp prst="textNoShape">
              <a:avLst/>
            </a:prstTxWarp>
          </a:bodyPr>
          <a:lstStyle/>
          <a:p>
            <a:pPr marL="742950" indent="-285750" fontAlgn="base">
              <a:spcBef>
                <a:spcPct val="20000"/>
              </a:spcBef>
              <a:spcAft>
                <a:spcPct val="0"/>
              </a:spcAft>
              <a:buClr>
                <a:srgbClr val="00628C"/>
              </a:buClr>
              <a:buFont typeface="Arial" charset="0"/>
              <a:buChar char="●"/>
            </a:pPr>
            <a:endParaRPr lang="en-GB" sz="2800" dirty="0">
              <a:solidFill>
                <a:srgbClr val="000000"/>
              </a:solidFill>
              <a:latin typeface="Arial" charset="0"/>
            </a:endParaRPr>
          </a:p>
        </p:txBody>
      </p:sp>
      <p:sp>
        <p:nvSpPr>
          <p:cNvPr id="38" name="TextBox 37">
            <a:extLst>
              <a:ext uri="{FF2B5EF4-FFF2-40B4-BE49-F238E27FC236}">
                <a16:creationId xmlns:a16="http://schemas.microsoft.com/office/drawing/2014/main" id="{7DAEF4D3-9E6B-4F78-BDCB-97258937A7A2}"/>
              </a:ext>
            </a:extLst>
          </p:cNvPr>
          <p:cNvSpPr txBox="1"/>
          <p:nvPr/>
        </p:nvSpPr>
        <p:spPr bwMode="auto">
          <a:xfrm>
            <a:off x="7176120" y="2206288"/>
            <a:ext cx="360040" cy="461665"/>
          </a:xfrm>
          <a:prstGeom prst="rect">
            <a:avLst/>
          </a:prstGeom>
          <a:solidFill>
            <a:schemeClr val="bg1"/>
          </a:solidFill>
          <a:ln>
            <a:noFill/>
          </a:ln>
          <a:extLst>
            <a:ext uri="{FAA26D3D-D897-4be2-8F04-BA451C77F1D7}">
              <ma14:placeholderFlag xmlns:ma14="http://schemas.microsoft.com/office/mac/drawingml/2011/main" xmlns="" val="1"/>
            </a:ext>
          </a:extLst>
        </p:spPr>
        <p:txBody>
          <a:bodyPr vert="horz" wrap="square" lIns="91440" tIns="45720" rIns="91440" bIns="45720" numCol="1" rtlCol="0" anchor="t" anchorCtr="0" compatLnSpc="1">
            <a:prstTxWarp prst="textNoShape">
              <a:avLst/>
            </a:prstTxWarp>
            <a:spAutoFit/>
          </a:bodyPr>
          <a:lstStyle/>
          <a:p>
            <a:pPr fontAlgn="base">
              <a:spcBef>
                <a:spcPct val="20000"/>
              </a:spcBef>
              <a:spcAft>
                <a:spcPct val="0"/>
              </a:spcAft>
              <a:buClr>
                <a:srgbClr val="82CBDD"/>
              </a:buClr>
            </a:pPr>
            <a:r>
              <a:rPr lang="en-GB" sz="2400" dirty="0">
                <a:solidFill>
                  <a:srgbClr val="000000"/>
                </a:solidFill>
                <a:latin typeface="Myriad Pro Semibold" charset="0"/>
                <a:ea typeface="Myriad Pro Semibold" charset="0"/>
                <a:cs typeface="Myriad Pro Semibold" charset="0"/>
              </a:rPr>
              <a:t>0</a:t>
            </a:r>
          </a:p>
        </p:txBody>
      </p:sp>
      <p:sp>
        <p:nvSpPr>
          <p:cNvPr id="39" name="TextBox 38">
            <a:extLst>
              <a:ext uri="{FF2B5EF4-FFF2-40B4-BE49-F238E27FC236}">
                <a16:creationId xmlns:a16="http://schemas.microsoft.com/office/drawing/2014/main" id="{4F73FF7B-DE9D-4035-9817-9A8BACBD7395}"/>
              </a:ext>
            </a:extLst>
          </p:cNvPr>
          <p:cNvSpPr txBox="1"/>
          <p:nvPr/>
        </p:nvSpPr>
        <p:spPr bwMode="auto">
          <a:xfrm>
            <a:off x="8184232" y="2204865"/>
            <a:ext cx="360040" cy="461665"/>
          </a:xfrm>
          <a:prstGeom prst="rect">
            <a:avLst/>
          </a:prstGeom>
          <a:solidFill>
            <a:schemeClr val="bg1"/>
          </a:solidFill>
          <a:ln>
            <a:noFill/>
          </a:ln>
          <a:extLst>
            <a:ext uri="{FAA26D3D-D897-4be2-8F04-BA451C77F1D7}">
              <ma14:placeholderFlag xmlns:ma14="http://schemas.microsoft.com/office/mac/drawingml/2011/main" xmlns="" val="1"/>
            </a:ext>
          </a:extLst>
        </p:spPr>
        <p:txBody>
          <a:bodyPr vert="horz" wrap="square" lIns="91440" tIns="45720" rIns="91440" bIns="45720" numCol="1" rtlCol="0" anchor="t" anchorCtr="0" compatLnSpc="1">
            <a:prstTxWarp prst="textNoShape">
              <a:avLst/>
            </a:prstTxWarp>
            <a:spAutoFit/>
          </a:bodyPr>
          <a:lstStyle/>
          <a:p>
            <a:pPr fontAlgn="base">
              <a:spcBef>
                <a:spcPct val="20000"/>
              </a:spcBef>
              <a:spcAft>
                <a:spcPct val="0"/>
              </a:spcAft>
              <a:buClr>
                <a:srgbClr val="82CBDD"/>
              </a:buClr>
            </a:pPr>
            <a:r>
              <a:rPr lang="en-GB" sz="2400" dirty="0">
                <a:solidFill>
                  <a:srgbClr val="000000"/>
                </a:solidFill>
                <a:latin typeface="Myriad Pro Semibold" charset="0"/>
                <a:ea typeface="Myriad Pro Semibold" charset="0"/>
                <a:cs typeface="Myriad Pro Semibold" charset="0"/>
              </a:rPr>
              <a:t>6</a:t>
            </a:r>
          </a:p>
        </p:txBody>
      </p:sp>
      <p:sp>
        <p:nvSpPr>
          <p:cNvPr id="40" name="TextBox 39">
            <a:extLst>
              <a:ext uri="{FF2B5EF4-FFF2-40B4-BE49-F238E27FC236}">
                <a16:creationId xmlns:a16="http://schemas.microsoft.com/office/drawing/2014/main" id="{486458EE-46A3-46EE-80F3-E47768883845}"/>
              </a:ext>
            </a:extLst>
          </p:cNvPr>
          <p:cNvSpPr txBox="1"/>
          <p:nvPr/>
        </p:nvSpPr>
        <p:spPr bwMode="auto">
          <a:xfrm>
            <a:off x="7176120" y="3399384"/>
            <a:ext cx="360040" cy="461665"/>
          </a:xfrm>
          <a:prstGeom prst="rect">
            <a:avLst/>
          </a:prstGeom>
          <a:solidFill>
            <a:schemeClr val="bg1"/>
          </a:solidFill>
          <a:ln>
            <a:noFill/>
          </a:ln>
          <a:extLst>
            <a:ext uri="{FAA26D3D-D897-4be2-8F04-BA451C77F1D7}">
              <ma14:placeholderFlag xmlns:ma14="http://schemas.microsoft.com/office/mac/drawingml/2011/main" xmlns="" val="1"/>
            </a:ext>
          </a:extLst>
        </p:spPr>
        <p:txBody>
          <a:bodyPr vert="horz" wrap="square" lIns="91440" tIns="45720" rIns="91440" bIns="45720" numCol="1" rtlCol="0" anchor="t" anchorCtr="0" compatLnSpc="1">
            <a:prstTxWarp prst="textNoShape">
              <a:avLst/>
            </a:prstTxWarp>
            <a:spAutoFit/>
          </a:bodyPr>
          <a:lstStyle/>
          <a:p>
            <a:pPr fontAlgn="base">
              <a:spcBef>
                <a:spcPct val="20000"/>
              </a:spcBef>
              <a:spcAft>
                <a:spcPct val="0"/>
              </a:spcAft>
              <a:buClr>
                <a:srgbClr val="82CBDD"/>
              </a:buClr>
            </a:pPr>
            <a:r>
              <a:rPr lang="en-GB" sz="2400" dirty="0">
                <a:solidFill>
                  <a:srgbClr val="000000"/>
                </a:solidFill>
                <a:latin typeface="Myriad Pro Semibold" charset="0"/>
                <a:ea typeface="Myriad Pro Semibold" charset="0"/>
                <a:cs typeface="Myriad Pro Semibold" charset="0"/>
              </a:rPr>
              <a:t>2</a:t>
            </a:r>
          </a:p>
        </p:txBody>
      </p:sp>
      <p:sp>
        <p:nvSpPr>
          <p:cNvPr id="41" name="TextBox 40">
            <a:extLst>
              <a:ext uri="{FF2B5EF4-FFF2-40B4-BE49-F238E27FC236}">
                <a16:creationId xmlns:a16="http://schemas.microsoft.com/office/drawing/2014/main" id="{3DDBFEDB-88AD-4050-B4D6-749D6F94A140}"/>
              </a:ext>
            </a:extLst>
          </p:cNvPr>
          <p:cNvSpPr txBox="1"/>
          <p:nvPr/>
        </p:nvSpPr>
        <p:spPr bwMode="auto">
          <a:xfrm>
            <a:off x="8184232" y="3397961"/>
            <a:ext cx="360040" cy="461665"/>
          </a:xfrm>
          <a:prstGeom prst="rect">
            <a:avLst/>
          </a:prstGeom>
          <a:solidFill>
            <a:schemeClr val="bg1"/>
          </a:solidFill>
          <a:ln>
            <a:noFill/>
          </a:ln>
          <a:extLst>
            <a:ext uri="{FAA26D3D-D897-4be2-8F04-BA451C77F1D7}">
              <ma14:placeholderFlag xmlns:ma14="http://schemas.microsoft.com/office/mac/drawingml/2011/main" xmlns="" val="1"/>
            </a:ext>
          </a:extLst>
        </p:spPr>
        <p:txBody>
          <a:bodyPr vert="horz" wrap="square" lIns="91440" tIns="45720" rIns="91440" bIns="45720" numCol="1" rtlCol="0" anchor="t" anchorCtr="0" compatLnSpc="1">
            <a:prstTxWarp prst="textNoShape">
              <a:avLst/>
            </a:prstTxWarp>
            <a:spAutoFit/>
          </a:bodyPr>
          <a:lstStyle/>
          <a:p>
            <a:pPr fontAlgn="base">
              <a:spcBef>
                <a:spcPct val="20000"/>
              </a:spcBef>
              <a:spcAft>
                <a:spcPct val="0"/>
              </a:spcAft>
              <a:buClr>
                <a:srgbClr val="82CBDD"/>
              </a:buClr>
            </a:pPr>
            <a:r>
              <a:rPr lang="en-GB" sz="2400" dirty="0">
                <a:solidFill>
                  <a:srgbClr val="000000"/>
                </a:solidFill>
                <a:latin typeface="Myriad Pro Semibold" charset="0"/>
                <a:ea typeface="Myriad Pro Semibold" charset="0"/>
                <a:cs typeface="Myriad Pro Semibold" charset="0"/>
              </a:rPr>
              <a:t>4</a:t>
            </a:r>
          </a:p>
        </p:txBody>
      </p:sp>
      <p:sp>
        <p:nvSpPr>
          <p:cNvPr id="42" name="TextBox 41">
            <a:extLst>
              <a:ext uri="{FF2B5EF4-FFF2-40B4-BE49-F238E27FC236}">
                <a16:creationId xmlns:a16="http://schemas.microsoft.com/office/drawing/2014/main" id="{0071EC4B-1734-4B6E-9D9F-35BA57CBDF2E}"/>
              </a:ext>
            </a:extLst>
          </p:cNvPr>
          <p:cNvSpPr txBox="1"/>
          <p:nvPr/>
        </p:nvSpPr>
        <p:spPr bwMode="auto">
          <a:xfrm>
            <a:off x="7176120" y="4006488"/>
            <a:ext cx="360040" cy="461665"/>
          </a:xfrm>
          <a:prstGeom prst="rect">
            <a:avLst/>
          </a:prstGeom>
          <a:solidFill>
            <a:schemeClr val="bg1"/>
          </a:solidFill>
          <a:ln>
            <a:noFill/>
          </a:ln>
          <a:extLst>
            <a:ext uri="{FAA26D3D-D897-4be2-8F04-BA451C77F1D7}">
              <ma14:placeholderFlag xmlns:ma14="http://schemas.microsoft.com/office/mac/drawingml/2011/main" xmlns="" val="1"/>
            </a:ext>
          </a:extLst>
        </p:spPr>
        <p:txBody>
          <a:bodyPr vert="horz" wrap="square" lIns="91440" tIns="45720" rIns="91440" bIns="45720" numCol="1" rtlCol="0" anchor="t" anchorCtr="0" compatLnSpc="1">
            <a:prstTxWarp prst="textNoShape">
              <a:avLst/>
            </a:prstTxWarp>
            <a:spAutoFit/>
          </a:bodyPr>
          <a:lstStyle/>
          <a:p>
            <a:pPr fontAlgn="base">
              <a:spcBef>
                <a:spcPct val="20000"/>
              </a:spcBef>
              <a:spcAft>
                <a:spcPct val="0"/>
              </a:spcAft>
              <a:buClr>
                <a:srgbClr val="82CBDD"/>
              </a:buClr>
            </a:pPr>
            <a:r>
              <a:rPr lang="en-GB" sz="2400" dirty="0">
                <a:solidFill>
                  <a:srgbClr val="000000"/>
                </a:solidFill>
                <a:latin typeface="Myriad Pro Semibold" charset="0"/>
                <a:ea typeface="Myriad Pro Semibold" charset="0"/>
                <a:cs typeface="Myriad Pro Semibold" charset="0"/>
              </a:rPr>
              <a:t>3</a:t>
            </a:r>
          </a:p>
        </p:txBody>
      </p:sp>
      <p:sp>
        <p:nvSpPr>
          <p:cNvPr id="43" name="TextBox 42">
            <a:extLst>
              <a:ext uri="{FF2B5EF4-FFF2-40B4-BE49-F238E27FC236}">
                <a16:creationId xmlns:a16="http://schemas.microsoft.com/office/drawing/2014/main" id="{8856A8A6-B171-485F-B7D3-8F95DD338DAD}"/>
              </a:ext>
            </a:extLst>
          </p:cNvPr>
          <p:cNvSpPr txBox="1"/>
          <p:nvPr/>
        </p:nvSpPr>
        <p:spPr bwMode="auto">
          <a:xfrm>
            <a:off x="8184232" y="4005065"/>
            <a:ext cx="360040" cy="461665"/>
          </a:xfrm>
          <a:prstGeom prst="rect">
            <a:avLst/>
          </a:prstGeom>
          <a:solidFill>
            <a:schemeClr val="bg1"/>
          </a:solidFill>
          <a:ln>
            <a:noFill/>
          </a:ln>
          <a:extLst>
            <a:ext uri="{FAA26D3D-D897-4be2-8F04-BA451C77F1D7}">
              <ma14:placeholderFlag xmlns:ma14="http://schemas.microsoft.com/office/mac/drawingml/2011/main" xmlns="" val="1"/>
            </a:ext>
          </a:extLst>
        </p:spPr>
        <p:txBody>
          <a:bodyPr vert="horz" wrap="square" lIns="91440" tIns="45720" rIns="91440" bIns="45720" numCol="1" rtlCol="0" anchor="t" anchorCtr="0" compatLnSpc="1">
            <a:prstTxWarp prst="textNoShape">
              <a:avLst/>
            </a:prstTxWarp>
            <a:spAutoFit/>
          </a:bodyPr>
          <a:lstStyle/>
          <a:p>
            <a:pPr fontAlgn="base">
              <a:spcBef>
                <a:spcPct val="20000"/>
              </a:spcBef>
              <a:spcAft>
                <a:spcPct val="0"/>
              </a:spcAft>
              <a:buClr>
                <a:srgbClr val="82CBDD"/>
              </a:buClr>
            </a:pPr>
            <a:r>
              <a:rPr lang="en-GB" sz="2400" dirty="0">
                <a:solidFill>
                  <a:srgbClr val="000000"/>
                </a:solidFill>
                <a:latin typeface="Myriad Pro Semibold" charset="0"/>
                <a:ea typeface="Myriad Pro Semibold" charset="0"/>
                <a:cs typeface="Myriad Pro Semibold" charset="0"/>
              </a:rPr>
              <a:t>3</a:t>
            </a:r>
          </a:p>
        </p:txBody>
      </p:sp>
      <p:sp>
        <p:nvSpPr>
          <p:cNvPr id="44" name="TextBox 43">
            <a:extLst>
              <a:ext uri="{FF2B5EF4-FFF2-40B4-BE49-F238E27FC236}">
                <a16:creationId xmlns:a16="http://schemas.microsoft.com/office/drawing/2014/main" id="{A64A7F88-AD1D-4610-A609-994807CECAB3}"/>
              </a:ext>
            </a:extLst>
          </p:cNvPr>
          <p:cNvSpPr txBox="1"/>
          <p:nvPr/>
        </p:nvSpPr>
        <p:spPr bwMode="auto">
          <a:xfrm>
            <a:off x="7176120" y="4623520"/>
            <a:ext cx="360040" cy="461665"/>
          </a:xfrm>
          <a:prstGeom prst="rect">
            <a:avLst/>
          </a:prstGeom>
          <a:solidFill>
            <a:schemeClr val="bg1"/>
          </a:solidFill>
          <a:ln>
            <a:noFill/>
          </a:ln>
          <a:extLst>
            <a:ext uri="{FAA26D3D-D897-4be2-8F04-BA451C77F1D7}">
              <ma14:placeholderFlag xmlns:ma14="http://schemas.microsoft.com/office/mac/drawingml/2011/main" xmlns="" val="1"/>
            </a:ext>
          </a:extLst>
        </p:spPr>
        <p:txBody>
          <a:bodyPr vert="horz" wrap="square" lIns="91440" tIns="45720" rIns="91440" bIns="45720" numCol="1" rtlCol="0" anchor="t" anchorCtr="0" compatLnSpc="1">
            <a:prstTxWarp prst="textNoShape">
              <a:avLst/>
            </a:prstTxWarp>
            <a:spAutoFit/>
          </a:bodyPr>
          <a:lstStyle/>
          <a:p>
            <a:pPr fontAlgn="base">
              <a:spcBef>
                <a:spcPct val="20000"/>
              </a:spcBef>
              <a:spcAft>
                <a:spcPct val="0"/>
              </a:spcAft>
              <a:buClr>
                <a:srgbClr val="82CBDD"/>
              </a:buClr>
            </a:pPr>
            <a:r>
              <a:rPr lang="en-GB" sz="2400" dirty="0">
                <a:solidFill>
                  <a:srgbClr val="000000"/>
                </a:solidFill>
                <a:latin typeface="Myriad Pro Semibold" charset="0"/>
                <a:ea typeface="Myriad Pro Semibold" charset="0"/>
                <a:cs typeface="Myriad Pro Semibold" charset="0"/>
              </a:rPr>
              <a:t>4</a:t>
            </a:r>
          </a:p>
        </p:txBody>
      </p:sp>
      <p:sp>
        <p:nvSpPr>
          <p:cNvPr id="45" name="TextBox 44">
            <a:extLst>
              <a:ext uri="{FF2B5EF4-FFF2-40B4-BE49-F238E27FC236}">
                <a16:creationId xmlns:a16="http://schemas.microsoft.com/office/drawing/2014/main" id="{2457D9EC-6BC2-4DDB-8CCB-8886F92E25F9}"/>
              </a:ext>
            </a:extLst>
          </p:cNvPr>
          <p:cNvSpPr txBox="1"/>
          <p:nvPr/>
        </p:nvSpPr>
        <p:spPr bwMode="auto">
          <a:xfrm>
            <a:off x="8184232" y="4622097"/>
            <a:ext cx="360040" cy="461665"/>
          </a:xfrm>
          <a:prstGeom prst="rect">
            <a:avLst/>
          </a:prstGeom>
          <a:solidFill>
            <a:schemeClr val="bg1"/>
          </a:solidFill>
          <a:ln>
            <a:noFill/>
          </a:ln>
          <a:extLst>
            <a:ext uri="{FAA26D3D-D897-4be2-8F04-BA451C77F1D7}">
              <ma14:placeholderFlag xmlns:ma14="http://schemas.microsoft.com/office/mac/drawingml/2011/main" xmlns="" val="1"/>
            </a:ext>
          </a:extLst>
        </p:spPr>
        <p:txBody>
          <a:bodyPr vert="horz" wrap="square" lIns="91440" tIns="45720" rIns="91440" bIns="45720" numCol="1" rtlCol="0" anchor="t" anchorCtr="0" compatLnSpc="1">
            <a:prstTxWarp prst="textNoShape">
              <a:avLst/>
            </a:prstTxWarp>
            <a:spAutoFit/>
          </a:bodyPr>
          <a:lstStyle/>
          <a:p>
            <a:pPr fontAlgn="base">
              <a:spcBef>
                <a:spcPct val="20000"/>
              </a:spcBef>
              <a:spcAft>
                <a:spcPct val="0"/>
              </a:spcAft>
              <a:buClr>
                <a:srgbClr val="82CBDD"/>
              </a:buClr>
            </a:pPr>
            <a:r>
              <a:rPr lang="en-GB" sz="2400" dirty="0">
                <a:solidFill>
                  <a:srgbClr val="000000"/>
                </a:solidFill>
                <a:latin typeface="Myriad Pro Semibold" charset="0"/>
                <a:ea typeface="Myriad Pro Semibold" charset="0"/>
                <a:cs typeface="Myriad Pro Semibold" charset="0"/>
              </a:rPr>
              <a:t>2</a:t>
            </a:r>
          </a:p>
        </p:txBody>
      </p:sp>
      <p:sp>
        <p:nvSpPr>
          <p:cNvPr id="46" name="TextBox 45">
            <a:extLst>
              <a:ext uri="{FF2B5EF4-FFF2-40B4-BE49-F238E27FC236}">
                <a16:creationId xmlns:a16="http://schemas.microsoft.com/office/drawing/2014/main" id="{C97DF631-E9C9-4553-98D5-05124BC84CA4}"/>
              </a:ext>
            </a:extLst>
          </p:cNvPr>
          <p:cNvSpPr txBox="1"/>
          <p:nvPr/>
        </p:nvSpPr>
        <p:spPr bwMode="auto">
          <a:xfrm>
            <a:off x="7176120" y="5199584"/>
            <a:ext cx="360040" cy="461665"/>
          </a:xfrm>
          <a:prstGeom prst="rect">
            <a:avLst/>
          </a:prstGeom>
          <a:solidFill>
            <a:schemeClr val="bg1"/>
          </a:solidFill>
          <a:ln>
            <a:noFill/>
          </a:ln>
          <a:extLst>
            <a:ext uri="{FAA26D3D-D897-4be2-8F04-BA451C77F1D7}">
              <ma14:placeholderFlag xmlns:ma14="http://schemas.microsoft.com/office/mac/drawingml/2011/main" xmlns="" val="1"/>
            </a:ext>
          </a:extLst>
        </p:spPr>
        <p:txBody>
          <a:bodyPr vert="horz" wrap="square" lIns="91440" tIns="45720" rIns="91440" bIns="45720" numCol="1" rtlCol="0" anchor="t" anchorCtr="0" compatLnSpc="1">
            <a:prstTxWarp prst="textNoShape">
              <a:avLst/>
            </a:prstTxWarp>
            <a:spAutoFit/>
          </a:bodyPr>
          <a:lstStyle/>
          <a:p>
            <a:pPr fontAlgn="base">
              <a:spcBef>
                <a:spcPct val="20000"/>
              </a:spcBef>
              <a:spcAft>
                <a:spcPct val="0"/>
              </a:spcAft>
              <a:buClr>
                <a:srgbClr val="82CBDD"/>
              </a:buClr>
            </a:pPr>
            <a:r>
              <a:rPr lang="en-GB" sz="2400" dirty="0">
                <a:solidFill>
                  <a:srgbClr val="000000"/>
                </a:solidFill>
                <a:latin typeface="Myriad Pro Semibold" charset="0"/>
                <a:ea typeface="Myriad Pro Semibold" charset="0"/>
                <a:cs typeface="Myriad Pro Semibold" charset="0"/>
              </a:rPr>
              <a:t>5</a:t>
            </a:r>
          </a:p>
        </p:txBody>
      </p:sp>
      <p:sp>
        <p:nvSpPr>
          <p:cNvPr id="48" name="TextBox 47">
            <a:extLst>
              <a:ext uri="{FF2B5EF4-FFF2-40B4-BE49-F238E27FC236}">
                <a16:creationId xmlns:a16="http://schemas.microsoft.com/office/drawing/2014/main" id="{D058818E-F0BF-4F0C-A665-DF2AC21CF9A0}"/>
              </a:ext>
            </a:extLst>
          </p:cNvPr>
          <p:cNvSpPr txBox="1"/>
          <p:nvPr/>
        </p:nvSpPr>
        <p:spPr bwMode="auto">
          <a:xfrm>
            <a:off x="7176120" y="5775648"/>
            <a:ext cx="360040" cy="461665"/>
          </a:xfrm>
          <a:prstGeom prst="rect">
            <a:avLst/>
          </a:prstGeom>
          <a:solidFill>
            <a:schemeClr val="bg1"/>
          </a:solidFill>
          <a:ln>
            <a:noFill/>
          </a:ln>
          <a:extLst>
            <a:ext uri="{FAA26D3D-D897-4be2-8F04-BA451C77F1D7}">
              <ma14:placeholderFlag xmlns:ma14="http://schemas.microsoft.com/office/mac/drawingml/2011/main" xmlns="" val="1"/>
            </a:ext>
          </a:extLst>
        </p:spPr>
        <p:txBody>
          <a:bodyPr vert="horz" wrap="square" lIns="91440" tIns="45720" rIns="91440" bIns="45720" numCol="1" rtlCol="0" anchor="t" anchorCtr="0" compatLnSpc="1">
            <a:prstTxWarp prst="textNoShape">
              <a:avLst/>
            </a:prstTxWarp>
            <a:spAutoFit/>
          </a:bodyPr>
          <a:lstStyle/>
          <a:p>
            <a:pPr fontAlgn="base">
              <a:spcBef>
                <a:spcPct val="20000"/>
              </a:spcBef>
              <a:spcAft>
                <a:spcPct val="0"/>
              </a:spcAft>
              <a:buClr>
                <a:srgbClr val="82CBDD"/>
              </a:buClr>
            </a:pPr>
            <a:r>
              <a:rPr lang="en-GB" sz="2400" dirty="0">
                <a:solidFill>
                  <a:srgbClr val="000000"/>
                </a:solidFill>
                <a:latin typeface="Myriad Pro Semibold" charset="0"/>
                <a:ea typeface="Myriad Pro Semibold" charset="0"/>
                <a:cs typeface="Myriad Pro Semibold" charset="0"/>
              </a:rPr>
              <a:t>6</a:t>
            </a:r>
          </a:p>
        </p:txBody>
      </p:sp>
      <p:sp>
        <p:nvSpPr>
          <p:cNvPr id="49" name="TextBox 48">
            <a:extLst>
              <a:ext uri="{FF2B5EF4-FFF2-40B4-BE49-F238E27FC236}">
                <a16:creationId xmlns:a16="http://schemas.microsoft.com/office/drawing/2014/main" id="{C2A4F4B3-79AE-4FE9-ADA4-9ACC3407E107}"/>
              </a:ext>
            </a:extLst>
          </p:cNvPr>
          <p:cNvSpPr txBox="1"/>
          <p:nvPr/>
        </p:nvSpPr>
        <p:spPr bwMode="auto">
          <a:xfrm>
            <a:off x="8184232" y="5774225"/>
            <a:ext cx="360040" cy="461665"/>
          </a:xfrm>
          <a:prstGeom prst="rect">
            <a:avLst/>
          </a:prstGeom>
          <a:solidFill>
            <a:schemeClr val="bg1"/>
          </a:solidFill>
          <a:ln>
            <a:noFill/>
          </a:ln>
          <a:extLst>
            <a:ext uri="{FAA26D3D-D897-4be2-8F04-BA451C77F1D7}">
              <ma14:placeholderFlag xmlns:ma14="http://schemas.microsoft.com/office/mac/drawingml/2011/main" xmlns="" val="1"/>
            </a:ext>
          </a:extLst>
        </p:spPr>
        <p:txBody>
          <a:bodyPr vert="horz" wrap="square" lIns="91440" tIns="45720" rIns="91440" bIns="45720" numCol="1" rtlCol="0" anchor="t" anchorCtr="0" compatLnSpc="1">
            <a:prstTxWarp prst="textNoShape">
              <a:avLst/>
            </a:prstTxWarp>
            <a:spAutoFit/>
          </a:bodyPr>
          <a:lstStyle/>
          <a:p>
            <a:pPr fontAlgn="base">
              <a:spcBef>
                <a:spcPct val="20000"/>
              </a:spcBef>
              <a:spcAft>
                <a:spcPct val="0"/>
              </a:spcAft>
              <a:buClr>
                <a:srgbClr val="82CBDD"/>
              </a:buClr>
            </a:pPr>
            <a:r>
              <a:rPr lang="en-GB" sz="2400" dirty="0">
                <a:solidFill>
                  <a:srgbClr val="000000"/>
                </a:solidFill>
                <a:latin typeface="Myriad Pro Semibold" charset="0"/>
                <a:ea typeface="Myriad Pro Semibold" charset="0"/>
                <a:cs typeface="Myriad Pro Semibold" charset="0"/>
              </a:rPr>
              <a:t>0</a:t>
            </a:r>
          </a:p>
        </p:txBody>
      </p:sp>
      <p:sp>
        <p:nvSpPr>
          <p:cNvPr id="105" name="Rectangle 104">
            <a:extLst>
              <a:ext uri="{FF2B5EF4-FFF2-40B4-BE49-F238E27FC236}">
                <a16:creationId xmlns:a16="http://schemas.microsoft.com/office/drawing/2014/main" id="{A83B9FD1-28FF-499B-B0B8-CE0E84853D79}"/>
              </a:ext>
            </a:extLst>
          </p:cNvPr>
          <p:cNvSpPr/>
          <p:nvPr/>
        </p:nvSpPr>
        <p:spPr bwMode="auto">
          <a:xfrm>
            <a:off x="3452160" y="2793910"/>
            <a:ext cx="3456384" cy="498392"/>
          </a:xfrm>
          <a:prstGeom prst="rect">
            <a:avLst/>
          </a:prstGeom>
          <a:solidFill>
            <a:schemeClr val="bg1"/>
          </a:solidFill>
          <a:ln>
            <a:noFill/>
          </a:ln>
          <a:effectLst/>
        </p:spPr>
        <p:txBody>
          <a:bodyPr vert="horz" wrap="square" lIns="91440" tIns="45720" rIns="91440" bIns="45720" numCol="1" rtlCol="0" anchor="t" anchorCtr="0" compatLnSpc="1">
            <a:prstTxWarp prst="textNoShape">
              <a:avLst/>
            </a:prstTxWarp>
          </a:bodyPr>
          <a:lstStyle/>
          <a:p>
            <a:pPr marL="742950" indent="-285750" fontAlgn="base">
              <a:spcBef>
                <a:spcPct val="20000"/>
              </a:spcBef>
              <a:spcAft>
                <a:spcPct val="0"/>
              </a:spcAft>
              <a:buClr>
                <a:srgbClr val="00628C"/>
              </a:buClr>
              <a:buFont typeface="Arial" charset="0"/>
              <a:buChar char="●"/>
            </a:pPr>
            <a:endParaRPr lang="en-GB" sz="2800" dirty="0">
              <a:solidFill>
                <a:srgbClr val="000000"/>
              </a:solidFill>
              <a:latin typeface="Arial" charset="0"/>
            </a:endParaRPr>
          </a:p>
        </p:txBody>
      </p:sp>
      <p:sp>
        <p:nvSpPr>
          <p:cNvPr id="106" name="Rectangle 105">
            <a:extLst>
              <a:ext uri="{FF2B5EF4-FFF2-40B4-BE49-F238E27FC236}">
                <a16:creationId xmlns:a16="http://schemas.microsoft.com/office/drawing/2014/main" id="{AB2E5294-C728-4453-9A1E-5CCCDEFB35AA}"/>
              </a:ext>
            </a:extLst>
          </p:cNvPr>
          <p:cNvSpPr/>
          <p:nvPr/>
        </p:nvSpPr>
        <p:spPr bwMode="auto">
          <a:xfrm>
            <a:off x="3452160" y="3364788"/>
            <a:ext cx="3456384" cy="498392"/>
          </a:xfrm>
          <a:prstGeom prst="rect">
            <a:avLst/>
          </a:prstGeom>
          <a:solidFill>
            <a:schemeClr val="bg1"/>
          </a:solidFill>
          <a:ln>
            <a:noFill/>
          </a:ln>
          <a:effectLst/>
        </p:spPr>
        <p:txBody>
          <a:bodyPr vert="horz" wrap="square" lIns="91440" tIns="45720" rIns="91440" bIns="45720" numCol="1" rtlCol="0" anchor="t" anchorCtr="0" compatLnSpc="1">
            <a:prstTxWarp prst="textNoShape">
              <a:avLst/>
            </a:prstTxWarp>
          </a:bodyPr>
          <a:lstStyle/>
          <a:p>
            <a:pPr marL="742950" indent="-285750" fontAlgn="base">
              <a:spcBef>
                <a:spcPct val="20000"/>
              </a:spcBef>
              <a:spcAft>
                <a:spcPct val="0"/>
              </a:spcAft>
              <a:buClr>
                <a:srgbClr val="00628C"/>
              </a:buClr>
              <a:buFont typeface="Arial" charset="0"/>
              <a:buChar char="●"/>
            </a:pPr>
            <a:endParaRPr lang="en-GB" sz="2800" dirty="0">
              <a:solidFill>
                <a:srgbClr val="000000"/>
              </a:solidFill>
              <a:latin typeface="Arial" charset="0"/>
            </a:endParaRPr>
          </a:p>
        </p:txBody>
      </p:sp>
      <p:sp>
        <p:nvSpPr>
          <p:cNvPr id="107" name="Rectangle 106">
            <a:extLst>
              <a:ext uri="{FF2B5EF4-FFF2-40B4-BE49-F238E27FC236}">
                <a16:creationId xmlns:a16="http://schemas.microsoft.com/office/drawing/2014/main" id="{CCAF9611-32A9-441A-B650-261C29F26ABD}"/>
              </a:ext>
            </a:extLst>
          </p:cNvPr>
          <p:cNvSpPr/>
          <p:nvPr/>
        </p:nvSpPr>
        <p:spPr bwMode="auto">
          <a:xfrm>
            <a:off x="3466082" y="3960000"/>
            <a:ext cx="3403360" cy="498392"/>
          </a:xfrm>
          <a:prstGeom prst="rect">
            <a:avLst/>
          </a:prstGeom>
          <a:solidFill>
            <a:schemeClr val="bg1"/>
          </a:solidFill>
          <a:ln>
            <a:noFill/>
          </a:ln>
          <a:effectLst/>
        </p:spPr>
        <p:txBody>
          <a:bodyPr vert="horz" wrap="square" lIns="91440" tIns="45720" rIns="91440" bIns="45720" numCol="1" rtlCol="0" anchor="t" anchorCtr="0" compatLnSpc="1">
            <a:prstTxWarp prst="textNoShape">
              <a:avLst/>
            </a:prstTxWarp>
          </a:bodyPr>
          <a:lstStyle/>
          <a:p>
            <a:pPr marL="742950" indent="-285750" fontAlgn="base">
              <a:spcBef>
                <a:spcPct val="20000"/>
              </a:spcBef>
              <a:spcAft>
                <a:spcPct val="0"/>
              </a:spcAft>
              <a:buClr>
                <a:srgbClr val="00628C"/>
              </a:buClr>
              <a:buFont typeface="Arial" charset="0"/>
              <a:buChar char="●"/>
            </a:pPr>
            <a:endParaRPr lang="en-GB" sz="2800" dirty="0">
              <a:solidFill>
                <a:srgbClr val="000000"/>
              </a:solidFill>
              <a:latin typeface="Arial" charset="0"/>
            </a:endParaRPr>
          </a:p>
        </p:txBody>
      </p:sp>
      <p:sp>
        <p:nvSpPr>
          <p:cNvPr id="108" name="Rectangle 107">
            <a:extLst>
              <a:ext uri="{FF2B5EF4-FFF2-40B4-BE49-F238E27FC236}">
                <a16:creationId xmlns:a16="http://schemas.microsoft.com/office/drawing/2014/main" id="{C2D9D240-F248-46AA-8CF1-4BDB060FE3DE}"/>
              </a:ext>
            </a:extLst>
          </p:cNvPr>
          <p:cNvSpPr/>
          <p:nvPr/>
        </p:nvSpPr>
        <p:spPr bwMode="auto">
          <a:xfrm>
            <a:off x="3438391" y="4557389"/>
            <a:ext cx="3456384" cy="498392"/>
          </a:xfrm>
          <a:prstGeom prst="rect">
            <a:avLst/>
          </a:prstGeom>
          <a:solidFill>
            <a:schemeClr val="bg1"/>
          </a:solidFill>
          <a:ln>
            <a:noFill/>
          </a:ln>
          <a:effectLst/>
        </p:spPr>
        <p:txBody>
          <a:bodyPr vert="horz" wrap="square" lIns="91440" tIns="45720" rIns="91440" bIns="45720" numCol="1" rtlCol="0" anchor="t" anchorCtr="0" compatLnSpc="1">
            <a:prstTxWarp prst="textNoShape">
              <a:avLst/>
            </a:prstTxWarp>
          </a:bodyPr>
          <a:lstStyle/>
          <a:p>
            <a:pPr marL="742950" indent="-285750" fontAlgn="base">
              <a:spcBef>
                <a:spcPct val="20000"/>
              </a:spcBef>
              <a:spcAft>
                <a:spcPct val="0"/>
              </a:spcAft>
              <a:buClr>
                <a:srgbClr val="00628C"/>
              </a:buClr>
              <a:buFont typeface="Arial" charset="0"/>
              <a:buChar char="●"/>
            </a:pPr>
            <a:endParaRPr lang="en-GB" sz="2800" dirty="0">
              <a:solidFill>
                <a:srgbClr val="000000"/>
              </a:solidFill>
              <a:latin typeface="Arial" charset="0"/>
            </a:endParaRPr>
          </a:p>
        </p:txBody>
      </p:sp>
      <p:sp>
        <p:nvSpPr>
          <p:cNvPr id="109" name="Rectangle 108">
            <a:extLst>
              <a:ext uri="{FF2B5EF4-FFF2-40B4-BE49-F238E27FC236}">
                <a16:creationId xmlns:a16="http://schemas.microsoft.com/office/drawing/2014/main" id="{22EF673C-B894-428E-997F-077CC05E466F}"/>
              </a:ext>
            </a:extLst>
          </p:cNvPr>
          <p:cNvSpPr/>
          <p:nvPr/>
        </p:nvSpPr>
        <p:spPr bwMode="auto">
          <a:xfrm>
            <a:off x="3438391" y="5148000"/>
            <a:ext cx="3456384" cy="498392"/>
          </a:xfrm>
          <a:prstGeom prst="rect">
            <a:avLst/>
          </a:prstGeom>
          <a:solidFill>
            <a:schemeClr val="bg1"/>
          </a:solidFill>
          <a:ln>
            <a:noFill/>
          </a:ln>
          <a:effectLst/>
        </p:spPr>
        <p:txBody>
          <a:bodyPr vert="horz" wrap="square" lIns="91440" tIns="45720" rIns="91440" bIns="45720" numCol="1" rtlCol="0" anchor="t" anchorCtr="0" compatLnSpc="1">
            <a:prstTxWarp prst="textNoShape">
              <a:avLst/>
            </a:prstTxWarp>
          </a:bodyPr>
          <a:lstStyle/>
          <a:p>
            <a:pPr marL="742950" indent="-285750" fontAlgn="base">
              <a:spcBef>
                <a:spcPct val="20000"/>
              </a:spcBef>
              <a:spcAft>
                <a:spcPct val="0"/>
              </a:spcAft>
              <a:buClr>
                <a:srgbClr val="00628C"/>
              </a:buClr>
              <a:buFont typeface="Arial" charset="0"/>
              <a:buChar char="●"/>
            </a:pPr>
            <a:endParaRPr lang="en-GB" sz="2800" dirty="0">
              <a:solidFill>
                <a:srgbClr val="000000"/>
              </a:solidFill>
              <a:latin typeface="Arial" charset="0"/>
            </a:endParaRPr>
          </a:p>
        </p:txBody>
      </p:sp>
      <p:sp>
        <p:nvSpPr>
          <p:cNvPr id="110" name="Rectangle 109">
            <a:extLst>
              <a:ext uri="{FF2B5EF4-FFF2-40B4-BE49-F238E27FC236}">
                <a16:creationId xmlns:a16="http://schemas.microsoft.com/office/drawing/2014/main" id="{93FC5A2E-F1BB-4DB0-9B7A-012D605B3CCF}"/>
              </a:ext>
            </a:extLst>
          </p:cNvPr>
          <p:cNvSpPr/>
          <p:nvPr/>
        </p:nvSpPr>
        <p:spPr bwMode="auto">
          <a:xfrm>
            <a:off x="3422982" y="5736431"/>
            <a:ext cx="3456384" cy="498392"/>
          </a:xfrm>
          <a:prstGeom prst="rect">
            <a:avLst/>
          </a:prstGeom>
          <a:solidFill>
            <a:schemeClr val="bg1"/>
          </a:solidFill>
          <a:ln>
            <a:noFill/>
          </a:ln>
          <a:effectLst/>
        </p:spPr>
        <p:txBody>
          <a:bodyPr vert="horz" wrap="square" lIns="91440" tIns="45720" rIns="91440" bIns="45720" numCol="1" rtlCol="0" anchor="t" anchorCtr="0" compatLnSpc="1">
            <a:prstTxWarp prst="textNoShape">
              <a:avLst/>
            </a:prstTxWarp>
          </a:bodyPr>
          <a:lstStyle/>
          <a:p>
            <a:pPr marL="742950" indent="-285750" fontAlgn="base">
              <a:spcBef>
                <a:spcPct val="20000"/>
              </a:spcBef>
              <a:spcAft>
                <a:spcPct val="0"/>
              </a:spcAft>
              <a:buClr>
                <a:srgbClr val="00628C"/>
              </a:buClr>
              <a:buFont typeface="Arial" charset="0"/>
              <a:buChar char="●"/>
            </a:pPr>
            <a:endParaRPr lang="en-GB" sz="2800" dirty="0">
              <a:solidFill>
                <a:srgbClr val="000000"/>
              </a:solidFill>
              <a:latin typeface="Arial" charset="0"/>
            </a:endParaRPr>
          </a:p>
        </p:txBody>
      </p:sp>
      <p:sp>
        <p:nvSpPr>
          <p:cNvPr id="111" name="TextBox 110">
            <a:extLst>
              <a:ext uri="{FF2B5EF4-FFF2-40B4-BE49-F238E27FC236}">
                <a16:creationId xmlns:a16="http://schemas.microsoft.com/office/drawing/2014/main" id="{549E2BF5-E9AE-4CDE-A65F-F439B4369195}"/>
              </a:ext>
            </a:extLst>
          </p:cNvPr>
          <p:cNvSpPr txBox="1"/>
          <p:nvPr/>
        </p:nvSpPr>
        <p:spPr bwMode="auto">
          <a:xfrm>
            <a:off x="7176120" y="2823320"/>
            <a:ext cx="360040" cy="461665"/>
          </a:xfrm>
          <a:prstGeom prst="rect">
            <a:avLst/>
          </a:prstGeom>
          <a:solidFill>
            <a:schemeClr val="bg1"/>
          </a:solidFill>
          <a:ln>
            <a:noFill/>
          </a:ln>
          <a:extLst>
            <a:ext uri="{FAA26D3D-D897-4be2-8F04-BA451C77F1D7}">
              <ma14:placeholderFlag xmlns:ma14="http://schemas.microsoft.com/office/mac/drawingml/2011/main" xmlns="" val="1"/>
            </a:ext>
          </a:extLst>
        </p:spPr>
        <p:txBody>
          <a:bodyPr vert="horz" wrap="square" lIns="91440" tIns="45720" rIns="91440" bIns="45720" numCol="1" rtlCol="0" anchor="t" anchorCtr="0" compatLnSpc="1">
            <a:prstTxWarp prst="textNoShape">
              <a:avLst/>
            </a:prstTxWarp>
            <a:spAutoFit/>
          </a:bodyPr>
          <a:lstStyle/>
          <a:p>
            <a:pPr fontAlgn="base">
              <a:spcBef>
                <a:spcPct val="20000"/>
              </a:spcBef>
              <a:spcAft>
                <a:spcPct val="0"/>
              </a:spcAft>
              <a:buClr>
                <a:srgbClr val="82CBDD"/>
              </a:buClr>
            </a:pPr>
            <a:r>
              <a:rPr lang="en-GB" sz="2400" dirty="0">
                <a:solidFill>
                  <a:srgbClr val="000000"/>
                </a:solidFill>
                <a:latin typeface="Myriad Pro Semibold" charset="0"/>
                <a:ea typeface="Myriad Pro Semibold" charset="0"/>
                <a:cs typeface="Myriad Pro Semibold" charset="0"/>
              </a:rPr>
              <a:t>1</a:t>
            </a:r>
          </a:p>
        </p:txBody>
      </p:sp>
      <p:sp>
        <p:nvSpPr>
          <p:cNvPr id="112" name="TextBox 111">
            <a:extLst>
              <a:ext uri="{FF2B5EF4-FFF2-40B4-BE49-F238E27FC236}">
                <a16:creationId xmlns:a16="http://schemas.microsoft.com/office/drawing/2014/main" id="{A6298CD6-8F45-46D8-9B7C-2C04EE980DB1}"/>
              </a:ext>
            </a:extLst>
          </p:cNvPr>
          <p:cNvSpPr txBox="1"/>
          <p:nvPr/>
        </p:nvSpPr>
        <p:spPr bwMode="auto">
          <a:xfrm>
            <a:off x="8184232" y="2821897"/>
            <a:ext cx="360040" cy="461665"/>
          </a:xfrm>
          <a:prstGeom prst="rect">
            <a:avLst/>
          </a:prstGeom>
          <a:solidFill>
            <a:schemeClr val="bg1"/>
          </a:solidFill>
          <a:ln>
            <a:noFill/>
          </a:ln>
          <a:extLst>
            <a:ext uri="{FAA26D3D-D897-4be2-8F04-BA451C77F1D7}">
              <ma14:placeholderFlag xmlns:ma14="http://schemas.microsoft.com/office/mac/drawingml/2011/main" xmlns="" val="1"/>
            </a:ext>
          </a:extLst>
        </p:spPr>
        <p:txBody>
          <a:bodyPr vert="horz" wrap="square" lIns="91440" tIns="45720" rIns="91440" bIns="45720" numCol="1" rtlCol="0" anchor="t" anchorCtr="0" compatLnSpc="1">
            <a:prstTxWarp prst="textNoShape">
              <a:avLst/>
            </a:prstTxWarp>
            <a:spAutoFit/>
          </a:bodyPr>
          <a:lstStyle/>
          <a:p>
            <a:pPr fontAlgn="base">
              <a:spcBef>
                <a:spcPct val="20000"/>
              </a:spcBef>
              <a:spcAft>
                <a:spcPct val="0"/>
              </a:spcAft>
              <a:buClr>
                <a:srgbClr val="82CBDD"/>
              </a:buClr>
            </a:pPr>
            <a:r>
              <a:rPr lang="en-GB" sz="2400" dirty="0">
                <a:solidFill>
                  <a:srgbClr val="000000"/>
                </a:solidFill>
                <a:latin typeface="Myriad Pro Semibold" charset="0"/>
                <a:ea typeface="Myriad Pro Semibold" charset="0"/>
                <a:cs typeface="Myriad Pro Semibold" charset="0"/>
              </a:rPr>
              <a:t>5</a:t>
            </a:r>
          </a:p>
        </p:txBody>
      </p:sp>
      <p:pic>
        <p:nvPicPr>
          <p:cNvPr id="190" name="Picture 189">
            <a:extLst>
              <a:ext uri="{FF2B5EF4-FFF2-40B4-BE49-F238E27FC236}">
                <a16:creationId xmlns:a16="http://schemas.microsoft.com/office/drawing/2014/main" id="{3F47F5CA-9251-419C-B213-2660789961C3}"/>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583200" y="1080000"/>
            <a:ext cx="464318" cy="464318"/>
          </a:xfrm>
          <a:prstGeom prst="rect">
            <a:avLst/>
          </a:prstGeom>
        </p:spPr>
      </p:pic>
      <p:pic>
        <p:nvPicPr>
          <p:cNvPr id="96" name="Picture 95">
            <a:extLst>
              <a:ext uri="{FF2B5EF4-FFF2-40B4-BE49-F238E27FC236}">
                <a16:creationId xmlns:a16="http://schemas.microsoft.com/office/drawing/2014/main" id="{9BCD6FE4-8938-49FB-8609-CE7FFF953605}"/>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119600" y="1080000"/>
            <a:ext cx="464318" cy="464318"/>
          </a:xfrm>
          <a:prstGeom prst="rect">
            <a:avLst/>
          </a:prstGeom>
        </p:spPr>
      </p:pic>
      <p:pic>
        <p:nvPicPr>
          <p:cNvPr id="97" name="Picture 96">
            <a:extLst>
              <a:ext uri="{FF2B5EF4-FFF2-40B4-BE49-F238E27FC236}">
                <a16:creationId xmlns:a16="http://schemas.microsoft.com/office/drawing/2014/main" id="{0DC54A64-E6AC-4445-B097-2670890DEDEF}"/>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663200" y="1080000"/>
            <a:ext cx="464318" cy="464318"/>
          </a:xfrm>
          <a:prstGeom prst="rect">
            <a:avLst/>
          </a:prstGeom>
        </p:spPr>
      </p:pic>
      <p:pic>
        <p:nvPicPr>
          <p:cNvPr id="98" name="Picture 97">
            <a:extLst>
              <a:ext uri="{FF2B5EF4-FFF2-40B4-BE49-F238E27FC236}">
                <a16:creationId xmlns:a16="http://schemas.microsoft.com/office/drawing/2014/main" id="{533240AB-01F8-4FB9-8DA7-AD6DDF009141}"/>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199600" y="1080000"/>
            <a:ext cx="464318" cy="464318"/>
          </a:xfrm>
          <a:prstGeom prst="rect">
            <a:avLst/>
          </a:prstGeom>
        </p:spPr>
      </p:pic>
      <p:pic>
        <p:nvPicPr>
          <p:cNvPr id="99" name="Picture 98">
            <a:extLst>
              <a:ext uri="{FF2B5EF4-FFF2-40B4-BE49-F238E27FC236}">
                <a16:creationId xmlns:a16="http://schemas.microsoft.com/office/drawing/2014/main" id="{8831C32B-A73A-4F65-8785-DDEC47605E0A}"/>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743200" y="1080000"/>
            <a:ext cx="464318" cy="464318"/>
          </a:xfrm>
          <a:prstGeom prst="rect">
            <a:avLst/>
          </a:prstGeom>
        </p:spPr>
      </p:pic>
      <p:pic>
        <p:nvPicPr>
          <p:cNvPr id="100" name="Picture 99">
            <a:extLst>
              <a:ext uri="{FF2B5EF4-FFF2-40B4-BE49-F238E27FC236}">
                <a16:creationId xmlns:a16="http://schemas.microsoft.com/office/drawing/2014/main" id="{69C6006D-55B3-4792-8B75-64CD886F615B}"/>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279600" y="1080000"/>
            <a:ext cx="464318" cy="464318"/>
          </a:xfrm>
          <a:prstGeom prst="rect">
            <a:avLst/>
          </a:prstGeom>
        </p:spPr>
      </p:pic>
      <p:pic>
        <p:nvPicPr>
          <p:cNvPr id="101" name="Picture 100">
            <a:extLst>
              <a:ext uri="{FF2B5EF4-FFF2-40B4-BE49-F238E27FC236}">
                <a16:creationId xmlns:a16="http://schemas.microsoft.com/office/drawing/2014/main" id="{3773529B-335A-450F-9477-FCBC23152DB6}"/>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583200" y="1080000"/>
            <a:ext cx="464318" cy="464318"/>
          </a:xfrm>
          <a:prstGeom prst="rect">
            <a:avLst/>
          </a:prstGeom>
        </p:spPr>
      </p:pic>
      <p:pic>
        <p:nvPicPr>
          <p:cNvPr id="102" name="Picture 101">
            <a:extLst>
              <a:ext uri="{FF2B5EF4-FFF2-40B4-BE49-F238E27FC236}">
                <a16:creationId xmlns:a16="http://schemas.microsoft.com/office/drawing/2014/main" id="{6EB8C708-21C1-414D-9067-0348DA89F600}"/>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119600" y="1080000"/>
            <a:ext cx="464318" cy="464318"/>
          </a:xfrm>
          <a:prstGeom prst="rect">
            <a:avLst/>
          </a:prstGeom>
        </p:spPr>
      </p:pic>
      <p:pic>
        <p:nvPicPr>
          <p:cNvPr id="103" name="Picture 102">
            <a:extLst>
              <a:ext uri="{FF2B5EF4-FFF2-40B4-BE49-F238E27FC236}">
                <a16:creationId xmlns:a16="http://schemas.microsoft.com/office/drawing/2014/main" id="{4BE18375-FA8D-4A9C-8833-06DD97D8AFB4}"/>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663200" y="1080000"/>
            <a:ext cx="464318" cy="464318"/>
          </a:xfrm>
          <a:prstGeom prst="rect">
            <a:avLst/>
          </a:prstGeom>
        </p:spPr>
      </p:pic>
      <p:pic>
        <p:nvPicPr>
          <p:cNvPr id="113" name="Picture 112">
            <a:extLst>
              <a:ext uri="{FF2B5EF4-FFF2-40B4-BE49-F238E27FC236}">
                <a16:creationId xmlns:a16="http://schemas.microsoft.com/office/drawing/2014/main" id="{10082BC8-72D2-43E9-BC94-75A9D7E39A09}"/>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199600" y="1080000"/>
            <a:ext cx="464318" cy="464318"/>
          </a:xfrm>
          <a:prstGeom prst="rect">
            <a:avLst/>
          </a:prstGeom>
        </p:spPr>
      </p:pic>
      <p:pic>
        <p:nvPicPr>
          <p:cNvPr id="115" name="Picture 114">
            <a:extLst>
              <a:ext uri="{FF2B5EF4-FFF2-40B4-BE49-F238E27FC236}">
                <a16:creationId xmlns:a16="http://schemas.microsoft.com/office/drawing/2014/main" id="{ACE7867F-1F62-4916-A3ED-2095231EE71A}"/>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743200" y="1080000"/>
            <a:ext cx="464318" cy="464318"/>
          </a:xfrm>
          <a:prstGeom prst="rect">
            <a:avLst/>
          </a:prstGeom>
        </p:spPr>
      </p:pic>
      <p:pic>
        <p:nvPicPr>
          <p:cNvPr id="116" name="Picture 115">
            <a:extLst>
              <a:ext uri="{FF2B5EF4-FFF2-40B4-BE49-F238E27FC236}">
                <a16:creationId xmlns:a16="http://schemas.microsoft.com/office/drawing/2014/main" id="{5754E868-881B-4B62-860B-A74C5CB5A9CE}"/>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279600" y="1080000"/>
            <a:ext cx="464318" cy="464318"/>
          </a:xfrm>
          <a:prstGeom prst="rect">
            <a:avLst/>
          </a:prstGeom>
        </p:spPr>
      </p:pic>
      <p:pic>
        <p:nvPicPr>
          <p:cNvPr id="136" name="Picture 135">
            <a:extLst>
              <a:ext uri="{FF2B5EF4-FFF2-40B4-BE49-F238E27FC236}">
                <a16:creationId xmlns:a16="http://schemas.microsoft.com/office/drawing/2014/main" id="{7589E071-ED50-4F3E-BF51-2BFA899C875A}"/>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583201" y="1080001"/>
            <a:ext cx="463115" cy="463115"/>
          </a:xfrm>
          <a:prstGeom prst="rect">
            <a:avLst/>
          </a:prstGeom>
        </p:spPr>
      </p:pic>
      <p:pic>
        <p:nvPicPr>
          <p:cNvPr id="164" name="Picture 163">
            <a:extLst>
              <a:ext uri="{FF2B5EF4-FFF2-40B4-BE49-F238E27FC236}">
                <a16:creationId xmlns:a16="http://schemas.microsoft.com/office/drawing/2014/main" id="{85C0C327-9A8E-4A8E-B394-126633620DCB}"/>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119600" y="1080000"/>
            <a:ext cx="464318" cy="464318"/>
          </a:xfrm>
          <a:prstGeom prst="rect">
            <a:avLst/>
          </a:prstGeom>
        </p:spPr>
      </p:pic>
      <p:pic>
        <p:nvPicPr>
          <p:cNvPr id="165" name="Picture 164">
            <a:extLst>
              <a:ext uri="{FF2B5EF4-FFF2-40B4-BE49-F238E27FC236}">
                <a16:creationId xmlns:a16="http://schemas.microsoft.com/office/drawing/2014/main" id="{95DABE08-509A-4A12-A260-619F2E66870E}"/>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663200" y="1080000"/>
            <a:ext cx="464318" cy="464318"/>
          </a:xfrm>
          <a:prstGeom prst="rect">
            <a:avLst/>
          </a:prstGeom>
        </p:spPr>
      </p:pic>
      <p:pic>
        <p:nvPicPr>
          <p:cNvPr id="166" name="Picture 165">
            <a:extLst>
              <a:ext uri="{FF2B5EF4-FFF2-40B4-BE49-F238E27FC236}">
                <a16:creationId xmlns:a16="http://schemas.microsoft.com/office/drawing/2014/main" id="{7B70B9AA-7591-44D9-A87A-FF5A4366C8DB}"/>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199600" y="1080000"/>
            <a:ext cx="464318" cy="464318"/>
          </a:xfrm>
          <a:prstGeom prst="rect">
            <a:avLst/>
          </a:prstGeom>
        </p:spPr>
      </p:pic>
      <p:pic>
        <p:nvPicPr>
          <p:cNvPr id="167" name="Picture 166">
            <a:extLst>
              <a:ext uri="{FF2B5EF4-FFF2-40B4-BE49-F238E27FC236}">
                <a16:creationId xmlns:a16="http://schemas.microsoft.com/office/drawing/2014/main" id="{95F86D25-B59A-4099-B47F-22E330AA474E}"/>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743200" y="1080000"/>
            <a:ext cx="464318" cy="464318"/>
          </a:xfrm>
          <a:prstGeom prst="rect">
            <a:avLst/>
          </a:prstGeom>
        </p:spPr>
      </p:pic>
      <p:pic>
        <p:nvPicPr>
          <p:cNvPr id="168" name="Picture 167">
            <a:extLst>
              <a:ext uri="{FF2B5EF4-FFF2-40B4-BE49-F238E27FC236}">
                <a16:creationId xmlns:a16="http://schemas.microsoft.com/office/drawing/2014/main" id="{5E10A23F-DDB5-4225-8DFF-BE59F5746D94}"/>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279600" y="1080000"/>
            <a:ext cx="464318" cy="464318"/>
          </a:xfrm>
          <a:prstGeom prst="rect">
            <a:avLst/>
          </a:prstGeom>
        </p:spPr>
      </p:pic>
      <p:pic>
        <p:nvPicPr>
          <p:cNvPr id="169" name="Picture 168">
            <a:extLst>
              <a:ext uri="{FF2B5EF4-FFF2-40B4-BE49-F238E27FC236}">
                <a16:creationId xmlns:a16="http://schemas.microsoft.com/office/drawing/2014/main" id="{6D959DD6-2E9D-444A-B8CA-C17FC3120237}"/>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583201" y="1080001"/>
            <a:ext cx="463115" cy="463115"/>
          </a:xfrm>
          <a:prstGeom prst="rect">
            <a:avLst/>
          </a:prstGeom>
        </p:spPr>
      </p:pic>
      <p:pic>
        <p:nvPicPr>
          <p:cNvPr id="170" name="Picture 169">
            <a:extLst>
              <a:ext uri="{FF2B5EF4-FFF2-40B4-BE49-F238E27FC236}">
                <a16:creationId xmlns:a16="http://schemas.microsoft.com/office/drawing/2014/main" id="{270C9998-C665-42FA-B309-98B1FD0A81E9}"/>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119600" y="1080000"/>
            <a:ext cx="464318" cy="464318"/>
          </a:xfrm>
          <a:prstGeom prst="rect">
            <a:avLst/>
          </a:prstGeom>
        </p:spPr>
      </p:pic>
      <p:pic>
        <p:nvPicPr>
          <p:cNvPr id="171" name="Picture 170">
            <a:extLst>
              <a:ext uri="{FF2B5EF4-FFF2-40B4-BE49-F238E27FC236}">
                <a16:creationId xmlns:a16="http://schemas.microsoft.com/office/drawing/2014/main" id="{3FFD878F-CACC-42A0-B260-490CF074C2DF}"/>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663200" y="1080000"/>
            <a:ext cx="464318" cy="464318"/>
          </a:xfrm>
          <a:prstGeom prst="rect">
            <a:avLst/>
          </a:prstGeom>
        </p:spPr>
      </p:pic>
      <p:pic>
        <p:nvPicPr>
          <p:cNvPr id="172" name="Picture 171">
            <a:extLst>
              <a:ext uri="{FF2B5EF4-FFF2-40B4-BE49-F238E27FC236}">
                <a16:creationId xmlns:a16="http://schemas.microsoft.com/office/drawing/2014/main" id="{DC6E2F3E-8F11-4F40-81BD-68EA43528EC6}"/>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199600" y="1080000"/>
            <a:ext cx="464318" cy="464318"/>
          </a:xfrm>
          <a:prstGeom prst="rect">
            <a:avLst/>
          </a:prstGeom>
        </p:spPr>
      </p:pic>
      <p:pic>
        <p:nvPicPr>
          <p:cNvPr id="173" name="Picture 172">
            <a:extLst>
              <a:ext uri="{FF2B5EF4-FFF2-40B4-BE49-F238E27FC236}">
                <a16:creationId xmlns:a16="http://schemas.microsoft.com/office/drawing/2014/main" id="{BDECB209-2976-45B6-87DC-B3BDB6B17844}"/>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743200" y="1080000"/>
            <a:ext cx="464318" cy="464318"/>
          </a:xfrm>
          <a:prstGeom prst="rect">
            <a:avLst/>
          </a:prstGeom>
        </p:spPr>
      </p:pic>
      <p:pic>
        <p:nvPicPr>
          <p:cNvPr id="174" name="Picture 173">
            <a:extLst>
              <a:ext uri="{FF2B5EF4-FFF2-40B4-BE49-F238E27FC236}">
                <a16:creationId xmlns:a16="http://schemas.microsoft.com/office/drawing/2014/main" id="{D553D411-3693-45C7-9C66-91FE219F8714}"/>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279600" y="1080000"/>
            <a:ext cx="464318" cy="464318"/>
          </a:xfrm>
          <a:prstGeom prst="rect">
            <a:avLst/>
          </a:prstGeom>
        </p:spPr>
      </p:pic>
      <p:pic>
        <p:nvPicPr>
          <p:cNvPr id="175" name="Picture 174">
            <a:extLst>
              <a:ext uri="{FF2B5EF4-FFF2-40B4-BE49-F238E27FC236}">
                <a16:creationId xmlns:a16="http://schemas.microsoft.com/office/drawing/2014/main" id="{E89E5A28-2B69-496A-ACD7-DF0AFFBB21D3}"/>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583201" y="1080001"/>
            <a:ext cx="463115" cy="463115"/>
          </a:xfrm>
          <a:prstGeom prst="rect">
            <a:avLst/>
          </a:prstGeom>
        </p:spPr>
      </p:pic>
      <p:pic>
        <p:nvPicPr>
          <p:cNvPr id="177" name="Picture 176">
            <a:extLst>
              <a:ext uri="{FF2B5EF4-FFF2-40B4-BE49-F238E27FC236}">
                <a16:creationId xmlns:a16="http://schemas.microsoft.com/office/drawing/2014/main" id="{ADB74E62-08B5-46F3-B402-675DA7D600D8}"/>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663200" y="1080000"/>
            <a:ext cx="464318" cy="464318"/>
          </a:xfrm>
          <a:prstGeom prst="rect">
            <a:avLst/>
          </a:prstGeom>
        </p:spPr>
      </p:pic>
      <p:pic>
        <p:nvPicPr>
          <p:cNvPr id="178" name="Picture 177">
            <a:extLst>
              <a:ext uri="{FF2B5EF4-FFF2-40B4-BE49-F238E27FC236}">
                <a16:creationId xmlns:a16="http://schemas.microsoft.com/office/drawing/2014/main" id="{63DB58C6-D80B-40C0-ACF3-1CFF6E65D5DF}"/>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199600" y="1080000"/>
            <a:ext cx="464318" cy="464318"/>
          </a:xfrm>
          <a:prstGeom prst="rect">
            <a:avLst/>
          </a:prstGeom>
        </p:spPr>
      </p:pic>
      <p:pic>
        <p:nvPicPr>
          <p:cNvPr id="179" name="Picture 178">
            <a:extLst>
              <a:ext uri="{FF2B5EF4-FFF2-40B4-BE49-F238E27FC236}">
                <a16:creationId xmlns:a16="http://schemas.microsoft.com/office/drawing/2014/main" id="{2F242E8E-6EC3-4F28-A511-1AE0BCDA4409}"/>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743200" y="1080000"/>
            <a:ext cx="464318" cy="464318"/>
          </a:xfrm>
          <a:prstGeom prst="rect">
            <a:avLst/>
          </a:prstGeom>
        </p:spPr>
      </p:pic>
      <p:pic>
        <p:nvPicPr>
          <p:cNvPr id="180" name="Picture 179">
            <a:extLst>
              <a:ext uri="{FF2B5EF4-FFF2-40B4-BE49-F238E27FC236}">
                <a16:creationId xmlns:a16="http://schemas.microsoft.com/office/drawing/2014/main" id="{61BA10AD-9092-49ED-B858-FE8E0D7489EA}"/>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279600" y="1080000"/>
            <a:ext cx="464318" cy="464318"/>
          </a:xfrm>
          <a:prstGeom prst="rect">
            <a:avLst/>
          </a:prstGeom>
        </p:spPr>
      </p:pic>
      <p:pic>
        <p:nvPicPr>
          <p:cNvPr id="181" name="Picture 180">
            <a:extLst>
              <a:ext uri="{FF2B5EF4-FFF2-40B4-BE49-F238E27FC236}">
                <a16:creationId xmlns:a16="http://schemas.microsoft.com/office/drawing/2014/main" id="{85FF6159-4839-4A41-ACAE-71B77E0C59A2}"/>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583201" y="1080001"/>
            <a:ext cx="463115" cy="463115"/>
          </a:xfrm>
          <a:prstGeom prst="rect">
            <a:avLst/>
          </a:prstGeom>
        </p:spPr>
      </p:pic>
      <p:pic>
        <p:nvPicPr>
          <p:cNvPr id="183" name="Picture 182">
            <a:extLst>
              <a:ext uri="{FF2B5EF4-FFF2-40B4-BE49-F238E27FC236}">
                <a16:creationId xmlns:a16="http://schemas.microsoft.com/office/drawing/2014/main" id="{A8E64F7E-6368-4334-A23B-9E230CEA514C}"/>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663200" y="1080000"/>
            <a:ext cx="464318" cy="464318"/>
          </a:xfrm>
          <a:prstGeom prst="rect">
            <a:avLst/>
          </a:prstGeom>
        </p:spPr>
      </p:pic>
      <p:pic>
        <p:nvPicPr>
          <p:cNvPr id="184" name="Picture 183">
            <a:extLst>
              <a:ext uri="{FF2B5EF4-FFF2-40B4-BE49-F238E27FC236}">
                <a16:creationId xmlns:a16="http://schemas.microsoft.com/office/drawing/2014/main" id="{5B930146-F59A-4D06-9786-7606DC5C38BA}"/>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199600" y="1080000"/>
            <a:ext cx="464318" cy="464318"/>
          </a:xfrm>
          <a:prstGeom prst="rect">
            <a:avLst/>
          </a:prstGeom>
        </p:spPr>
      </p:pic>
      <p:pic>
        <p:nvPicPr>
          <p:cNvPr id="187" name="Picture 186">
            <a:extLst>
              <a:ext uri="{FF2B5EF4-FFF2-40B4-BE49-F238E27FC236}">
                <a16:creationId xmlns:a16="http://schemas.microsoft.com/office/drawing/2014/main" id="{0CC59CCD-F29C-4F3C-A0C2-27F490F869C7}"/>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743200" y="1080000"/>
            <a:ext cx="464318" cy="464318"/>
          </a:xfrm>
          <a:prstGeom prst="rect">
            <a:avLst/>
          </a:prstGeom>
        </p:spPr>
      </p:pic>
      <p:pic>
        <p:nvPicPr>
          <p:cNvPr id="188" name="Picture 187">
            <a:extLst>
              <a:ext uri="{FF2B5EF4-FFF2-40B4-BE49-F238E27FC236}">
                <a16:creationId xmlns:a16="http://schemas.microsoft.com/office/drawing/2014/main" id="{EE697927-52AF-4634-A9BC-1F7FBF1D1348}"/>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279600" y="1080000"/>
            <a:ext cx="464318" cy="464318"/>
          </a:xfrm>
          <a:prstGeom prst="rect">
            <a:avLst/>
          </a:prstGeom>
        </p:spPr>
      </p:pic>
      <p:pic>
        <p:nvPicPr>
          <p:cNvPr id="196" name="Picture 195">
            <a:extLst>
              <a:ext uri="{FF2B5EF4-FFF2-40B4-BE49-F238E27FC236}">
                <a16:creationId xmlns:a16="http://schemas.microsoft.com/office/drawing/2014/main" id="{2BCC9A0D-4D8F-4804-89FF-BDAE1B06E024}"/>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119601" y="1080001"/>
            <a:ext cx="463115" cy="463115"/>
          </a:xfrm>
          <a:prstGeom prst="rect">
            <a:avLst/>
          </a:prstGeom>
        </p:spPr>
      </p:pic>
      <p:pic>
        <p:nvPicPr>
          <p:cNvPr id="207" name="Picture 206">
            <a:extLst>
              <a:ext uri="{FF2B5EF4-FFF2-40B4-BE49-F238E27FC236}">
                <a16:creationId xmlns:a16="http://schemas.microsoft.com/office/drawing/2014/main" id="{31F7381E-3D1D-46F1-A42E-C72E214B3353}"/>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119601" y="1080001"/>
            <a:ext cx="463115" cy="463115"/>
          </a:xfrm>
          <a:prstGeom prst="rect">
            <a:avLst/>
          </a:prstGeom>
        </p:spPr>
      </p:pic>
      <p:pic>
        <p:nvPicPr>
          <p:cNvPr id="227" name="Picture 226">
            <a:extLst>
              <a:ext uri="{FF2B5EF4-FFF2-40B4-BE49-F238E27FC236}">
                <a16:creationId xmlns:a16="http://schemas.microsoft.com/office/drawing/2014/main" id="{0BBAD293-4F4B-48E1-A72C-2C8AED6C544D}"/>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583201" y="1080001"/>
            <a:ext cx="463115" cy="463115"/>
          </a:xfrm>
          <a:prstGeom prst="rect">
            <a:avLst/>
          </a:prstGeom>
        </p:spPr>
      </p:pic>
      <p:pic>
        <p:nvPicPr>
          <p:cNvPr id="241" name="Picture 240">
            <a:extLst>
              <a:ext uri="{FF2B5EF4-FFF2-40B4-BE49-F238E27FC236}">
                <a16:creationId xmlns:a16="http://schemas.microsoft.com/office/drawing/2014/main" id="{78055E8B-EEFC-47BA-AA94-0473280C9F23}"/>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199600" y="1080000"/>
            <a:ext cx="464318" cy="464318"/>
          </a:xfrm>
          <a:prstGeom prst="rect">
            <a:avLst/>
          </a:prstGeom>
        </p:spPr>
      </p:pic>
      <p:pic>
        <p:nvPicPr>
          <p:cNvPr id="242" name="Picture 241">
            <a:extLst>
              <a:ext uri="{FF2B5EF4-FFF2-40B4-BE49-F238E27FC236}">
                <a16:creationId xmlns:a16="http://schemas.microsoft.com/office/drawing/2014/main" id="{5EFA0CF9-283E-422D-A0B0-75AC61963DD2}"/>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743200" y="1080000"/>
            <a:ext cx="464318" cy="464318"/>
          </a:xfrm>
          <a:prstGeom prst="rect">
            <a:avLst/>
          </a:prstGeom>
        </p:spPr>
      </p:pic>
      <p:pic>
        <p:nvPicPr>
          <p:cNvPr id="243" name="Picture 242">
            <a:extLst>
              <a:ext uri="{FF2B5EF4-FFF2-40B4-BE49-F238E27FC236}">
                <a16:creationId xmlns:a16="http://schemas.microsoft.com/office/drawing/2014/main" id="{79ABE75D-F075-46ED-B59B-8D0F9D4356F2}"/>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279600" y="1080000"/>
            <a:ext cx="464318" cy="464318"/>
          </a:xfrm>
          <a:prstGeom prst="rect">
            <a:avLst/>
          </a:prstGeom>
        </p:spPr>
      </p:pic>
      <p:pic>
        <p:nvPicPr>
          <p:cNvPr id="244" name="Picture 243">
            <a:extLst>
              <a:ext uri="{FF2B5EF4-FFF2-40B4-BE49-F238E27FC236}">
                <a16:creationId xmlns:a16="http://schemas.microsoft.com/office/drawing/2014/main" id="{44B0CFFF-A10F-4572-91EB-CC92DA4FD55C}"/>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119601" y="1080001"/>
            <a:ext cx="463115" cy="463115"/>
          </a:xfrm>
          <a:prstGeom prst="rect">
            <a:avLst/>
          </a:prstGeom>
        </p:spPr>
      </p:pic>
      <p:pic>
        <p:nvPicPr>
          <p:cNvPr id="245" name="Picture 244">
            <a:extLst>
              <a:ext uri="{FF2B5EF4-FFF2-40B4-BE49-F238E27FC236}">
                <a16:creationId xmlns:a16="http://schemas.microsoft.com/office/drawing/2014/main" id="{BEC28A7B-B4F8-496D-BB21-D85BCE1353F0}"/>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663201" y="1080001"/>
            <a:ext cx="463115" cy="463115"/>
          </a:xfrm>
          <a:prstGeom prst="rect">
            <a:avLst/>
          </a:prstGeom>
        </p:spPr>
      </p:pic>
      <p:pic>
        <p:nvPicPr>
          <p:cNvPr id="246" name="Picture 245">
            <a:extLst>
              <a:ext uri="{FF2B5EF4-FFF2-40B4-BE49-F238E27FC236}">
                <a16:creationId xmlns:a16="http://schemas.microsoft.com/office/drawing/2014/main" id="{E1BEB41D-EC66-4798-8BD4-3779C61F6515}"/>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583201" y="1080001"/>
            <a:ext cx="463115" cy="463115"/>
          </a:xfrm>
          <a:prstGeom prst="rect">
            <a:avLst/>
          </a:prstGeom>
        </p:spPr>
      </p:pic>
      <p:pic>
        <p:nvPicPr>
          <p:cNvPr id="247" name="Picture 246">
            <a:extLst>
              <a:ext uri="{FF2B5EF4-FFF2-40B4-BE49-F238E27FC236}">
                <a16:creationId xmlns:a16="http://schemas.microsoft.com/office/drawing/2014/main" id="{7FBE79FE-87DC-4B48-B7D0-0A7B781D8316}"/>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199600" y="1080000"/>
            <a:ext cx="464318" cy="464318"/>
          </a:xfrm>
          <a:prstGeom prst="rect">
            <a:avLst/>
          </a:prstGeom>
        </p:spPr>
      </p:pic>
      <p:pic>
        <p:nvPicPr>
          <p:cNvPr id="248" name="Picture 247">
            <a:extLst>
              <a:ext uri="{FF2B5EF4-FFF2-40B4-BE49-F238E27FC236}">
                <a16:creationId xmlns:a16="http://schemas.microsoft.com/office/drawing/2014/main" id="{2C491011-7F88-4670-A217-13F48EA38994}"/>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743200" y="1080000"/>
            <a:ext cx="464318" cy="464318"/>
          </a:xfrm>
          <a:prstGeom prst="rect">
            <a:avLst/>
          </a:prstGeom>
        </p:spPr>
      </p:pic>
      <p:pic>
        <p:nvPicPr>
          <p:cNvPr id="249" name="Picture 248">
            <a:extLst>
              <a:ext uri="{FF2B5EF4-FFF2-40B4-BE49-F238E27FC236}">
                <a16:creationId xmlns:a16="http://schemas.microsoft.com/office/drawing/2014/main" id="{D3EF3290-1EE6-4B00-8F90-02E8026076C2}"/>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279600" y="1080000"/>
            <a:ext cx="464318" cy="464318"/>
          </a:xfrm>
          <a:prstGeom prst="rect">
            <a:avLst/>
          </a:prstGeom>
        </p:spPr>
      </p:pic>
      <p:pic>
        <p:nvPicPr>
          <p:cNvPr id="250" name="Picture 249">
            <a:extLst>
              <a:ext uri="{FF2B5EF4-FFF2-40B4-BE49-F238E27FC236}">
                <a16:creationId xmlns:a16="http://schemas.microsoft.com/office/drawing/2014/main" id="{BCF629AB-C0D8-45FC-95A8-73FEF5BB797C}"/>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119601" y="1080001"/>
            <a:ext cx="463115" cy="463115"/>
          </a:xfrm>
          <a:prstGeom prst="rect">
            <a:avLst/>
          </a:prstGeom>
        </p:spPr>
      </p:pic>
      <p:pic>
        <p:nvPicPr>
          <p:cNvPr id="251" name="Picture 250">
            <a:extLst>
              <a:ext uri="{FF2B5EF4-FFF2-40B4-BE49-F238E27FC236}">
                <a16:creationId xmlns:a16="http://schemas.microsoft.com/office/drawing/2014/main" id="{AE252978-5998-4557-8865-D0D600BA61AA}"/>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663201" y="1080001"/>
            <a:ext cx="463115" cy="463115"/>
          </a:xfrm>
          <a:prstGeom prst="rect">
            <a:avLst/>
          </a:prstGeom>
        </p:spPr>
      </p:pic>
      <p:pic>
        <p:nvPicPr>
          <p:cNvPr id="252" name="Picture 251">
            <a:extLst>
              <a:ext uri="{FF2B5EF4-FFF2-40B4-BE49-F238E27FC236}">
                <a16:creationId xmlns:a16="http://schemas.microsoft.com/office/drawing/2014/main" id="{21B50540-3F13-4F32-89B9-3BA93EB77E84}"/>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583201" y="1080001"/>
            <a:ext cx="463115" cy="463115"/>
          </a:xfrm>
          <a:prstGeom prst="rect">
            <a:avLst/>
          </a:prstGeom>
        </p:spPr>
      </p:pic>
      <p:pic>
        <p:nvPicPr>
          <p:cNvPr id="254" name="Picture 253">
            <a:extLst>
              <a:ext uri="{FF2B5EF4-FFF2-40B4-BE49-F238E27FC236}">
                <a16:creationId xmlns:a16="http://schemas.microsoft.com/office/drawing/2014/main" id="{7F434D4E-3010-4F5D-AF81-DA514CC78652}"/>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743200" y="1080000"/>
            <a:ext cx="464318" cy="464318"/>
          </a:xfrm>
          <a:prstGeom prst="rect">
            <a:avLst/>
          </a:prstGeom>
        </p:spPr>
      </p:pic>
      <p:pic>
        <p:nvPicPr>
          <p:cNvPr id="255" name="Picture 254">
            <a:extLst>
              <a:ext uri="{FF2B5EF4-FFF2-40B4-BE49-F238E27FC236}">
                <a16:creationId xmlns:a16="http://schemas.microsoft.com/office/drawing/2014/main" id="{F34FB016-AC08-44C4-B268-0FA1F7662B59}"/>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279600" y="1080000"/>
            <a:ext cx="464318" cy="464318"/>
          </a:xfrm>
          <a:prstGeom prst="rect">
            <a:avLst/>
          </a:prstGeom>
        </p:spPr>
      </p:pic>
      <p:pic>
        <p:nvPicPr>
          <p:cNvPr id="256" name="Picture 255">
            <a:extLst>
              <a:ext uri="{FF2B5EF4-FFF2-40B4-BE49-F238E27FC236}">
                <a16:creationId xmlns:a16="http://schemas.microsoft.com/office/drawing/2014/main" id="{30B59ED1-A2E2-4C49-8D6D-934460BA3BE2}"/>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119601" y="1080001"/>
            <a:ext cx="463115" cy="463115"/>
          </a:xfrm>
          <a:prstGeom prst="rect">
            <a:avLst/>
          </a:prstGeom>
        </p:spPr>
      </p:pic>
      <p:pic>
        <p:nvPicPr>
          <p:cNvPr id="257" name="Picture 256">
            <a:extLst>
              <a:ext uri="{FF2B5EF4-FFF2-40B4-BE49-F238E27FC236}">
                <a16:creationId xmlns:a16="http://schemas.microsoft.com/office/drawing/2014/main" id="{DEB9C65C-C07A-418E-A175-0584AC3443AB}"/>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663201" y="1080001"/>
            <a:ext cx="463115" cy="463115"/>
          </a:xfrm>
          <a:prstGeom prst="rect">
            <a:avLst/>
          </a:prstGeom>
        </p:spPr>
      </p:pic>
      <p:pic>
        <p:nvPicPr>
          <p:cNvPr id="258" name="Picture 257">
            <a:extLst>
              <a:ext uri="{FF2B5EF4-FFF2-40B4-BE49-F238E27FC236}">
                <a16:creationId xmlns:a16="http://schemas.microsoft.com/office/drawing/2014/main" id="{CF32DCCD-5D5B-400F-927A-715A2EF25BE3}"/>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199601" y="1080001"/>
            <a:ext cx="463115" cy="463115"/>
          </a:xfrm>
          <a:prstGeom prst="rect">
            <a:avLst/>
          </a:prstGeom>
        </p:spPr>
      </p:pic>
      <p:pic>
        <p:nvPicPr>
          <p:cNvPr id="259" name="Picture 258">
            <a:extLst>
              <a:ext uri="{FF2B5EF4-FFF2-40B4-BE49-F238E27FC236}">
                <a16:creationId xmlns:a16="http://schemas.microsoft.com/office/drawing/2014/main" id="{71319E5E-055A-4FAF-8DEC-858804E8EC04}"/>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583201" y="1080001"/>
            <a:ext cx="463115" cy="463115"/>
          </a:xfrm>
          <a:prstGeom prst="rect">
            <a:avLst/>
          </a:prstGeom>
        </p:spPr>
      </p:pic>
      <p:pic>
        <p:nvPicPr>
          <p:cNvPr id="260" name="Picture 259">
            <a:extLst>
              <a:ext uri="{FF2B5EF4-FFF2-40B4-BE49-F238E27FC236}">
                <a16:creationId xmlns:a16="http://schemas.microsoft.com/office/drawing/2014/main" id="{4B6E4D5A-45FE-4A95-A8AA-D4836197F45C}"/>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743200" y="1080000"/>
            <a:ext cx="464318" cy="464318"/>
          </a:xfrm>
          <a:prstGeom prst="rect">
            <a:avLst/>
          </a:prstGeom>
        </p:spPr>
      </p:pic>
      <p:pic>
        <p:nvPicPr>
          <p:cNvPr id="261" name="Picture 260">
            <a:extLst>
              <a:ext uri="{FF2B5EF4-FFF2-40B4-BE49-F238E27FC236}">
                <a16:creationId xmlns:a16="http://schemas.microsoft.com/office/drawing/2014/main" id="{8EB3F20A-ED2D-426F-8555-C24981732BB9}"/>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279600" y="1080000"/>
            <a:ext cx="464318" cy="464318"/>
          </a:xfrm>
          <a:prstGeom prst="rect">
            <a:avLst/>
          </a:prstGeom>
        </p:spPr>
      </p:pic>
      <p:pic>
        <p:nvPicPr>
          <p:cNvPr id="262" name="Picture 261">
            <a:extLst>
              <a:ext uri="{FF2B5EF4-FFF2-40B4-BE49-F238E27FC236}">
                <a16:creationId xmlns:a16="http://schemas.microsoft.com/office/drawing/2014/main" id="{30B40982-6177-458F-9FAE-01D3F7F117C5}"/>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119601" y="1080001"/>
            <a:ext cx="463115" cy="463115"/>
          </a:xfrm>
          <a:prstGeom prst="rect">
            <a:avLst/>
          </a:prstGeom>
        </p:spPr>
      </p:pic>
      <p:pic>
        <p:nvPicPr>
          <p:cNvPr id="263" name="Picture 262">
            <a:extLst>
              <a:ext uri="{FF2B5EF4-FFF2-40B4-BE49-F238E27FC236}">
                <a16:creationId xmlns:a16="http://schemas.microsoft.com/office/drawing/2014/main" id="{64BB9A58-C2B6-4039-928C-A0255B65A5F5}"/>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663201" y="1080001"/>
            <a:ext cx="463115" cy="463115"/>
          </a:xfrm>
          <a:prstGeom prst="rect">
            <a:avLst/>
          </a:prstGeom>
        </p:spPr>
      </p:pic>
      <p:pic>
        <p:nvPicPr>
          <p:cNvPr id="264" name="Picture 263">
            <a:extLst>
              <a:ext uri="{FF2B5EF4-FFF2-40B4-BE49-F238E27FC236}">
                <a16:creationId xmlns:a16="http://schemas.microsoft.com/office/drawing/2014/main" id="{CF35D137-D92F-4F76-9088-4AB630FDDE89}"/>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199601" y="1080001"/>
            <a:ext cx="463115" cy="463115"/>
          </a:xfrm>
          <a:prstGeom prst="rect">
            <a:avLst/>
          </a:prstGeom>
        </p:spPr>
      </p:pic>
      <p:pic>
        <p:nvPicPr>
          <p:cNvPr id="265" name="Picture 264">
            <a:extLst>
              <a:ext uri="{FF2B5EF4-FFF2-40B4-BE49-F238E27FC236}">
                <a16:creationId xmlns:a16="http://schemas.microsoft.com/office/drawing/2014/main" id="{111448BF-8163-48CB-BCFB-964457E32CD6}"/>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583201" y="1080001"/>
            <a:ext cx="463115" cy="463115"/>
          </a:xfrm>
          <a:prstGeom prst="rect">
            <a:avLst/>
          </a:prstGeom>
        </p:spPr>
      </p:pic>
      <p:pic>
        <p:nvPicPr>
          <p:cNvPr id="266" name="Picture 265">
            <a:extLst>
              <a:ext uri="{FF2B5EF4-FFF2-40B4-BE49-F238E27FC236}">
                <a16:creationId xmlns:a16="http://schemas.microsoft.com/office/drawing/2014/main" id="{F3C892DF-75E4-49F9-B30E-CC69162122ED}"/>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743200" y="1080000"/>
            <a:ext cx="464318" cy="464318"/>
          </a:xfrm>
          <a:prstGeom prst="rect">
            <a:avLst/>
          </a:prstGeom>
        </p:spPr>
      </p:pic>
      <p:pic>
        <p:nvPicPr>
          <p:cNvPr id="267" name="Picture 266">
            <a:extLst>
              <a:ext uri="{FF2B5EF4-FFF2-40B4-BE49-F238E27FC236}">
                <a16:creationId xmlns:a16="http://schemas.microsoft.com/office/drawing/2014/main" id="{310E5C71-81FC-4F36-9497-133221EE2E8D}"/>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279600" y="1080000"/>
            <a:ext cx="464318" cy="464318"/>
          </a:xfrm>
          <a:prstGeom prst="rect">
            <a:avLst/>
          </a:prstGeom>
        </p:spPr>
      </p:pic>
      <p:pic>
        <p:nvPicPr>
          <p:cNvPr id="268" name="Picture 267">
            <a:extLst>
              <a:ext uri="{FF2B5EF4-FFF2-40B4-BE49-F238E27FC236}">
                <a16:creationId xmlns:a16="http://schemas.microsoft.com/office/drawing/2014/main" id="{77CD5707-4D5A-4ABE-A58C-B3B1579F9273}"/>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119601" y="1080001"/>
            <a:ext cx="463115" cy="463115"/>
          </a:xfrm>
          <a:prstGeom prst="rect">
            <a:avLst/>
          </a:prstGeom>
        </p:spPr>
      </p:pic>
      <p:pic>
        <p:nvPicPr>
          <p:cNvPr id="269" name="Picture 268">
            <a:extLst>
              <a:ext uri="{FF2B5EF4-FFF2-40B4-BE49-F238E27FC236}">
                <a16:creationId xmlns:a16="http://schemas.microsoft.com/office/drawing/2014/main" id="{B7E575BB-2A56-4566-8F97-1C55F3CA3FBE}"/>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663201" y="1080001"/>
            <a:ext cx="463115" cy="463115"/>
          </a:xfrm>
          <a:prstGeom prst="rect">
            <a:avLst/>
          </a:prstGeom>
        </p:spPr>
      </p:pic>
      <p:pic>
        <p:nvPicPr>
          <p:cNvPr id="270" name="Picture 269">
            <a:extLst>
              <a:ext uri="{FF2B5EF4-FFF2-40B4-BE49-F238E27FC236}">
                <a16:creationId xmlns:a16="http://schemas.microsoft.com/office/drawing/2014/main" id="{AB0B68BD-8D36-4CF1-809A-8B917714DD3E}"/>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199601" y="1080001"/>
            <a:ext cx="463115" cy="463115"/>
          </a:xfrm>
          <a:prstGeom prst="rect">
            <a:avLst/>
          </a:prstGeom>
        </p:spPr>
      </p:pic>
      <p:pic>
        <p:nvPicPr>
          <p:cNvPr id="271" name="Picture 270">
            <a:extLst>
              <a:ext uri="{FF2B5EF4-FFF2-40B4-BE49-F238E27FC236}">
                <a16:creationId xmlns:a16="http://schemas.microsoft.com/office/drawing/2014/main" id="{5C993840-AA35-44B0-B7AE-9AB51EEACEB1}"/>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583201" y="1080001"/>
            <a:ext cx="463115" cy="463115"/>
          </a:xfrm>
          <a:prstGeom prst="rect">
            <a:avLst/>
          </a:prstGeom>
        </p:spPr>
      </p:pic>
      <p:pic>
        <p:nvPicPr>
          <p:cNvPr id="272" name="Picture 271">
            <a:extLst>
              <a:ext uri="{FF2B5EF4-FFF2-40B4-BE49-F238E27FC236}">
                <a16:creationId xmlns:a16="http://schemas.microsoft.com/office/drawing/2014/main" id="{C986A4B3-C71A-473B-A26D-7F76731CD1F6}"/>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743200" y="1080000"/>
            <a:ext cx="464318" cy="464318"/>
          </a:xfrm>
          <a:prstGeom prst="rect">
            <a:avLst/>
          </a:prstGeom>
        </p:spPr>
      </p:pic>
      <p:pic>
        <p:nvPicPr>
          <p:cNvPr id="273" name="Picture 272">
            <a:extLst>
              <a:ext uri="{FF2B5EF4-FFF2-40B4-BE49-F238E27FC236}">
                <a16:creationId xmlns:a16="http://schemas.microsoft.com/office/drawing/2014/main" id="{D6063BEE-291E-4399-9CE5-2896A1C384D3}"/>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279600" y="1080000"/>
            <a:ext cx="464318" cy="464318"/>
          </a:xfrm>
          <a:prstGeom prst="rect">
            <a:avLst/>
          </a:prstGeom>
        </p:spPr>
      </p:pic>
      <p:pic>
        <p:nvPicPr>
          <p:cNvPr id="274" name="Picture 273">
            <a:extLst>
              <a:ext uri="{FF2B5EF4-FFF2-40B4-BE49-F238E27FC236}">
                <a16:creationId xmlns:a16="http://schemas.microsoft.com/office/drawing/2014/main" id="{13FAE52D-E5B6-4008-BF8F-0D20F55233CF}"/>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119601" y="1080001"/>
            <a:ext cx="463115" cy="463115"/>
          </a:xfrm>
          <a:prstGeom prst="rect">
            <a:avLst/>
          </a:prstGeom>
        </p:spPr>
      </p:pic>
      <p:pic>
        <p:nvPicPr>
          <p:cNvPr id="275" name="Picture 274">
            <a:extLst>
              <a:ext uri="{FF2B5EF4-FFF2-40B4-BE49-F238E27FC236}">
                <a16:creationId xmlns:a16="http://schemas.microsoft.com/office/drawing/2014/main" id="{6B48F654-3AA4-45C2-B93D-3ECDE0C3FBB8}"/>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663201" y="1080001"/>
            <a:ext cx="463115" cy="463115"/>
          </a:xfrm>
          <a:prstGeom prst="rect">
            <a:avLst/>
          </a:prstGeom>
        </p:spPr>
      </p:pic>
      <p:pic>
        <p:nvPicPr>
          <p:cNvPr id="276" name="Picture 275">
            <a:extLst>
              <a:ext uri="{FF2B5EF4-FFF2-40B4-BE49-F238E27FC236}">
                <a16:creationId xmlns:a16="http://schemas.microsoft.com/office/drawing/2014/main" id="{EF40A17C-AA08-4F12-990B-BBB15C97650C}"/>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199601" y="1080001"/>
            <a:ext cx="463115" cy="463115"/>
          </a:xfrm>
          <a:prstGeom prst="rect">
            <a:avLst/>
          </a:prstGeom>
        </p:spPr>
      </p:pic>
      <p:pic>
        <p:nvPicPr>
          <p:cNvPr id="277" name="Picture 276">
            <a:extLst>
              <a:ext uri="{FF2B5EF4-FFF2-40B4-BE49-F238E27FC236}">
                <a16:creationId xmlns:a16="http://schemas.microsoft.com/office/drawing/2014/main" id="{40093C91-2588-4604-856C-25523DE3F3BE}"/>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743201" y="1080001"/>
            <a:ext cx="463115" cy="463115"/>
          </a:xfrm>
          <a:prstGeom prst="rect">
            <a:avLst/>
          </a:prstGeom>
        </p:spPr>
      </p:pic>
      <p:pic>
        <p:nvPicPr>
          <p:cNvPr id="278" name="Picture 277">
            <a:extLst>
              <a:ext uri="{FF2B5EF4-FFF2-40B4-BE49-F238E27FC236}">
                <a16:creationId xmlns:a16="http://schemas.microsoft.com/office/drawing/2014/main" id="{6713D9D5-7209-4E02-8A2D-4F82292DDF42}"/>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743201" y="1080001"/>
            <a:ext cx="463115" cy="463115"/>
          </a:xfrm>
          <a:prstGeom prst="rect">
            <a:avLst/>
          </a:prstGeom>
        </p:spPr>
      </p:pic>
      <p:pic>
        <p:nvPicPr>
          <p:cNvPr id="279" name="Picture 278">
            <a:extLst>
              <a:ext uri="{FF2B5EF4-FFF2-40B4-BE49-F238E27FC236}">
                <a16:creationId xmlns:a16="http://schemas.microsoft.com/office/drawing/2014/main" id="{1AC4888D-4A84-43D2-891E-A8A2157D0E00}"/>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583201" y="1080001"/>
            <a:ext cx="463115" cy="463115"/>
          </a:xfrm>
          <a:prstGeom prst="rect">
            <a:avLst/>
          </a:prstGeom>
        </p:spPr>
      </p:pic>
      <p:pic>
        <p:nvPicPr>
          <p:cNvPr id="281" name="Picture 280">
            <a:extLst>
              <a:ext uri="{FF2B5EF4-FFF2-40B4-BE49-F238E27FC236}">
                <a16:creationId xmlns:a16="http://schemas.microsoft.com/office/drawing/2014/main" id="{79030583-0D95-4B98-A089-B47901215A3B}"/>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119601" y="1080001"/>
            <a:ext cx="463115" cy="463115"/>
          </a:xfrm>
          <a:prstGeom prst="rect">
            <a:avLst/>
          </a:prstGeom>
        </p:spPr>
      </p:pic>
      <p:pic>
        <p:nvPicPr>
          <p:cNvPr id="282" name="Picture 281">
            <a:extLst>
              <a:ext uri="{FF2B5EF4-FFF2-40B4-BE49-F238E27FC236}">
                <a16:creationId xmlns:a16="http://schemas.microsoft.com/office/drawing/2014/main" id="{9977A174-34C8-4B9F-8803-A6F9C17D3D8D}"/>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663201" y="1080001"/>
            <a:ext cx="463115" cy="463115"/>
          </a:xfrm>
          <a:prstGeom prst="rect">
            <a:avLst/>
          </a:prstGeom>
        </p:spPr>
      </p:pic>
      <p:pic>
        <p:nvPicPr>
          <p:cNvPr id="283" name="Picture 282">
            <a:extLst>
              <a:ext uri="{FF2B5EF4-FFF2-40B4-BE49-F238E27FC236}">
                <a16:creationId xmlns:a16="http://schemas.microsoft.com/office/drawing/2014/main" id="{4177F0C9-EA82-4F31-A2AB-A87A1BB78182}"/>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199601" y="1080001"/>
            <a:ext cx="463115" cy="463115"/>
          </a:xfrm>
          <a:prstGeom prst="rect">
            <a:avLst/>
          </a:prstGeom>
        </p:spPr>
      </p:pic>
      <p:pic>
        <p:nvPicPr>
          <p:cNvPr id="284" name="Picture 283">
            <a:extLst>
              <a:ext uri="{FF2B5EF4-FFF2-40B4-BE49-F238E27FC236}">
                <a16:creationId xmlns:a16="http://schemas.microsoft.com/office/drawing/2014/main" id="{61D61675-2882-4A21-AC77-F9CE9141BF6F}"/>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743201" y="1080001"/>
            <a:ext cx="463115" cy="463115"/>
          </a:xfrm>
          <a:prstGeom prst="rect">
            <a:avLst/>
          </a:prstGeom>
        </p:spPr>
      </p:pic>
      <p:pic>
        <p:nvPicPr>
          <p:cNvPr id="285" name="Picture 284">
            <a:extLst>
              <a:ext uri="{FF2B5EF4-FFF2-40B4-BE49-F238E27FC236}">
                <a16:creationId xmlns:a16="http://schemas.microsoft.com/office/drawing/2014/main" id="{4288FE85-F18E-4247-BE3E-8D083D21E411}"/>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279601" y="1080001"/>
            <a:ext cx="463115" cy="463115"/>
          </a:xfrm>
          <a:prstGeom prst="rect">
            <a:avLst/>
          </a:prstGeom>
        </p:spPr>
      </p:pic>
      <p:pic>
        <p:nvPicPr>
          <p:cNvPr id="286" name="Picture 285">
            <a:extLst>
              <a:ext uri="{FF2B5EF4-FFF2-40B4-BE49-F238E27FC236}">
                <a16:creationId xmlns:a16="http://schemas.microsoft.com/office/drawing/2014/main" id="{A6B2ACD8-1707-4763-8C99-DDADC67A1855}"/>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279601" y="1080001"/>
            <a:ext cx="463115" cy="463115"/>
          </a:xfrm>
          <a:prstGeom prst="rect">
            <a:avLst/>
          </a:prstGeom>
        </p:spPr>
      </p:pic>
    </p:spTree>
    <p:extLst>
      <p:ext uri="{BB962C8B-B14F-4D97-AF65-F5344CB8AC3E}">
        <p14:creationId xmlns:p14="http://schemas.microsoft.com/office/powerpoint/2010/main" val="11375686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01"/>
                                        </p:tgtEl>
                                        <p:attrNameLst>
                                          <p:attrName>style.visibility</p:attrName>
                                        </p:attrNameLst>
                                      </p:cBhvr>
                                      <p:to>
                                        <p:strVal val="visible"/>
                                      </p:to>
                                    </p:set>
                                    <p:animEffect transition="in" filter="fade">
                                      <p:cBhvr>
                                        <p:cTn id="7" dur="500"/>
                                        <p:tgtEl>
                                          <p:spTgt spid="101"/>
                                        </p:tgtEl>
                                      </p:cBhvr>
                                    </p:animEffect>
                                  </p:childTnLst>
                                </p:cTn>
                              </p:par>
                              <p:par>
                                <p:cTn id="8" presetID="10" presetClass="entr" presetSubtype="0" fill="hold" nodeType="withEffect">
                                  <p:stCondLst>
                                    <p:cond delay="0"/>
                                  </p:stCondLst>
                                  <p:childTnLst>
                                    <p:set>
                                      <p:cBhvr>
                                        <p:cTn id="9" dur="1" fill="hold">
                                          <p:stCondLst>
                                            <p:cond delay="0"/>
                                          </p:stCondLst>
                                        </p:cTn>
                                        <p:tgtEl>
                                          <p:spTgt spid="102"/>
                                        </p:tgtEl>
                                        <p:attrNameLst>
                                          <p:attrName>style.visibility</p:attrName>
                                        </p:attrNameLst>
                                      </p:cBhvr>
                                      <p:to>
                                        <p:strVal val="visible"/>
                                      </p:to>
                                    </p:set>
                                    <p:animEffect transition="in" filter="fade">
                                      <p:cBhvr>
                                        <p:cTn id="10" dur="500"/>
                                        <p:tgtEl>
                                          <p:spTgt spid="102"/>
                                        </p:tgtEl>
                                      </p:cBhvr>
                                    </p:animEffect>
                                  </p:childTnLst>
                                </p:cTn>
                              </p:par>
                              <p:par>
                                <p:cTn id="11" presetID="10" presetClass="entr" presetSubtype="0" fill="hold" nodeType="withEffect">
                                  <p:stCondLst>
                                    <p:cond delay="0"/>
                                  </p:stCondLst>
                                  <p:childTnLst>
                                    <p:set>
                                      <p:cBhvr>
                                        <p:cTn id="12" dur="1" fill="hold">
                                          <p:stCondLst>
                                            <p:cond delay="0"/>
                                          </p:stCondLst>
                                        </p:cTn>
                                        <p:tgtEl>
                                          <p:spTgt spid="103"/>
                                        </p:tgtEl>
                                        <p:attrNameLst>
                                          <p:attrName>style.visibility</p:attrName>
                                        </p:attrNameLst>
                                      </p:cBhvr>
                                      <p:to>
                                        <p:strVal val="visible"/>
                                      </p:to>
                                    </p:set>
                                    <p:animEffect transition="in" filter="fade">
                                      <p:cBhvr>
                                        <p:cTn id="13" dur="500"/>
                                        <p:tgtEl>
                                          <p:spTgt spid="103"/>
                                        </p:tgtEl>
                                      </p:cBhvr>
                                    </p:animEffect>
                                  </p:childTnLst>
                                </p:cTn>
                              </p:par>
                              <p:par>
                                <p:cTn id="14" presetID="10" presetClass="entr" presetSubtype="0" fill="hold" nodeType="withEffect">
                                  <p:stCondLst>
                                    <p:cond delay="0"/>
                                  </p:stCondLst>
                                  <p:childTnLst>
                                    <p:set>
                                      <p:cBhvr>
                                        <p:cTn id="15" dur="1" fill="hold">
                                          <p:stCondLst>
                                            <p:cond delay="0"/>
                                          </p:stCondLst>
                                        </p:cTn>
                                        <p:tgtEl>
                                          <p:spTgt spid="113"/>
                                        </p:tgtEl>
                                        <p:attrNameLst>
                                          <p:attrName>style.visibility</p:attrName>
                                        </p:attrNameLst>
                                      </p:cBhvr>
                                      <p:to>
                                        <p:strVal val="visible"/>
                                      </p:to>
                                    </p:set>
                                    <p:animEffect transition="in" filter="fade">
                                      <p:cBhvr>
                                        <p:cTn id="16" dur="500"/>
                                        <p:tgtEl>
                                          <p:spTgt spid="113"/>
                                        </p:tgtEl>
                                      </p:cBhvr>
                                    </p:animEffect>
                                  </p:childTnLst>
                                </p:cTn>
                              </p:par>
                              <p:par>
                                <p:cTn id="17" presetID="10" presetClass="entr" presetSubtype="0" fill="hold" nodeType="withEffect">
                                  <p:stCondLst>
                                    <p:cond delay="0"/>
                                  </p:stCondLst>
                                  <p:childTnLst>
                                    <p:set>
                                      <p:cBhvr>
                                        <p:cTn id="18" dur="1" fill="hold">
                                          <p:stCondLst>
                                            <p:cond delay="0"/>
                                          </p:stCondLst>
                                        </p:cTn>
                                        <p:tgtEl>
                                          <p:spTgt spid="115"/>
                                        </p:tgtEl>
                                        <p:attrNameLst>
                                          <p:attrName>style.visibility</p:attrName>
                                        </p:attrNameLst>
                                      </p:cBhvr>
                                      <p:to>
                                        <p:strVal val="visible"/>
                                      </p:to>
                                    </p:set>
                                    <p:animEffect transition="in" filter="fade">
                                      <p:cBhvr>
                                        <p:cTn id="19" dur="500"/>
                                        <p:tgtEl>
                                          <p:spTgt spid="115"/>
                                        </p:tgtEl>
                                      </p:cBhvr>
                                    </p:animEffect>
                                  </p:childTnLst>
                                </p:cTn>
                              </p:par>
                              <p:par>
                                <p:cTn id="20" presetID="10" presetClass="entr" presetSubtype="0" fill="hold" nodeType="withEffect">
                                  <p:stCondLst>
                                    <p:cond delay="0"/>
                                  </p:stCondLst>
                                  <p:childTnLst>
                                    <p:set>
                                      <p:cBhvr>
                                        <p:cTn id="21" dur="1" fill="hold">
                                          <p:stCondLst>
                                            <p:cond delay="0"/>
                                          </p:stCondLst>
                                        </p:cTn>
                                        <p:tgtEl>
                                          <p:spTgt spid="116"/>
                                        </p:tgtEl>
                                        <p:attrNameLst>
                                          <p:attrName>style.visibility</p:attrName>
                                        </p:attrNameLst>
                                      </p:cBhvr>
                                      <p:to>
                                        <p:strVal val="visible"/>
                                      </p:to>
                                    </p:set>
                                    <p:animEffect transition="in" filter="fade">
                                      <p:cBhvr>
                                        <p:cTn id="22" dur="500"/>
                                        <p:tgtEl>
                                          <p:spTgt spid="116"/>
                                        </p:tgtEl>
                                      </p:cBhvr>
                                    </p:animEffect>
                                  </p:childTnLst>
                                </p:cTn>
                              </p:par>
                              <p:par>
                                <p:cTn id="23" presetID="10" presetClass="entr" presetSubtype="0" fill="hold" nodeType="withEffect">
                                  <p:stCondLst>
                                    <p:cond delay="0"/>
                                  </p:stCondLst>
                                  <p:childTnLst>
                                    <p:set>
                                      <p:cBhvr>
                                        <p:cTn id="24" dur="1" fill="hold">
                                          <p:stCondLst>
                                            <p:cond delay="0"/>
                                          </p:stCondLst>
                                        </p:cTn>
                                        <p:tgtEl>
                                          <p:spTgt spid="190"/>
                                        </p:tgtEl>
                                        <p:attrNameLst>
                                          <p:attrName>style.visibility</p:attrName>
                                        </p:attrNameLst>
                                      </p:cBhvr>
                                      <p:to>
                                        <p:strVal val="visible"/>
                                      </p:to>
                                    </p:set>
                                    <p:animEffect transition="in" filter="fade">
                                      <p:cBhvr>
                                        <p:cTn id="25" dur="500"/>
                                        <p:tgtEl>
                                          <p:spTgt spid="190"/>
                                        </p:tgtEl>
                                      </p:cBhvr>
                                    </p:animEffect>
                                  </p:childTnLst>
                                </p:cTn>
                              </p:par>
                              <p:par>
                                <p:cTn id="26" presetID="10" presetClass="entr" presetSubtype="0" fill="hold" nodeType="withEffect">
                                  <p:stCondLst>
                                    <p:cond delay="0"/>
                                  </p:stCondLst>
                                  <p:childTnLst>
                                    <p:set>
                                      <p:cBhvr>
                                        <p:cTn id="27" dur="1" fill="hold">
                                          <p:stCondLst>
                                            <p:cond delay="0"/>
                                          </p:stCondLst>
                                        </p:cTn>
                                        <p:tgtEl>
                                          <p:spTgt spid="96"/>
                                        </p:tgtEl>
                                        <p:attrNameLst>
                                          <p:attrName>style.visibility</p:attrName>
                                        </p:attrNameLst>
                                      </p:cBhvr>
                                      <p:to>
                                        <p:strVal val="visible"/>
                                      </p:to>
                                    </p:set>
                                    <p:animEffect transition="in" filter="fade">
                                      <p:cBhvr>
                                        <p:cTn id="28" dur="500"/>
                                        <p:tgtEl>
                                          <p:spTgt spid="96"/>
                                        </p:tgtEl>
                                      </p:cBhvr>
                                    </p:animEffect>
                                  </p:childTnLst>
                                </p:cTn>
                              </p:par>
                              <p:par>
                                <p:cTn id="29" presetID="10" presetClass="entr" presetSubtype="0" fill="hold" nodeType="withEffect">
                                  <p:stCondLst>
                                    <p:cond delay="0"/>
                                  </p:stCondLst>
                                  <p:childTnLst>
                                    <p:set>
                                      <p:cBhvr>
                                        <p:cTn id="30" dur="1" fill="hold">
                                          <p:stCondLst>
                                            <p:cond delay="0"/>
                                          </p:stCondLst>
                                        </p:cTn>
                                        <p:tgtEl>
                                          <p:spTgt spid="97"/>
                                        </p:tgtEl>
                                        <p:attrNameLst>
                                          <p:attrName>style.visibility</p:attrName>
                                        </p:attrNameLst>
                                      </p:cBhvr>
                                      <p:to>
                                        <p:strVal val="visible"/>
                                      </p:to>
                                    </p:set>
                                    <p:animEffect transition="in" filter="fade">
                                      <p:cBhvr>
                                        <p:cTn id="31" dur="500"/>
                                        <p:tgtEl>
                                          <p:spTgt spid="97"/>
                                        </p:tgtEl>
                                      </p:cBhvr>
                                    </p:animEffect>
                                  </p:childTnLst>
                                </p:cTn>
                              </p:par>
                              <p:par>
                                <p:cTn id="32" presetID="10" presetClass="entr" presetSubtype="0" fill="hold" nodeType="withEffect">
                                  <p:stCondLst>
                                    <p:cond delay="0"/>
                                  </p:stCondLst>
                                  <p:childTnLst>
                                    <p:set>
                                      <p:cBhvr>
                                        <p:cTn id="33" dur="1" fill="hold">
                                          <p:stCondLst>
                                            <p:cond delay="0"/>
                                          </p:stCondLst>
                                        </p:cTn>
                                        <p:tgtEl>
                                          <p:spTgt spid="98"/>
                                        </p:tgtEl>
                                        <p:attrNameLst>
                                          <p:attrName>style.visibility</p:attrName>
                                        </p:attrNameLst>
                                      </p:cBhvr>
                                      <p:to>
                                        <p:strVal val="visible"/>
                                      </p:to>
                                    </p:set>
                                    <p:animEffect transition="in" filter="fade">
                                      <p:cBhvr>
                                        <p:cTn id="34" dur="500"/>
                                        <p:tgtEl>
                                          <p:spTgt spid="98"/>
                                        </p:tgtEl>
                                      </p:cBhvr>
                                    </p:animEffect>
                                  </p:childTnLst>
                                </p:cTn>
                              </p:par>
                              <p:par>
                                <p:cTn id="35" presetID="10" presetClass="entr" presetSubtype="0" fill="hold" nodeType="withEffect">
                                  <p:stCondLst>
                                    <p:cond delay="0"/>
                                  </p:stCondLst>
                                  <p:childTnLst>
                                    <p:set>
                                      <p:cBhvr>
                                        <p:cTn id="36" dur="1" fill="hold">
                                          <p:stCondLst>
                                            <p:cond delay="0"/>
                                          </p:stCondLst>
                                        </p:cTn>
                                        <p:tgtEl>
                                          <p:spTgt spid="99"/>
                                        </p:tgtEl>
                                        <p:attrNameLst>
                                          <p:attrName>style.visibility</p:attrName>
                                        </p:attrNameLst>
                                      </p:cBhvr>
                                      <p:to>
                                        <p:strVal val="visible"/>
                                      </p:to>
                                    </p:set>
                                    <p:animEffect transition="in" filter="fade">
                                      <p:cBhvr>
                                        <p:cTn id="37" dur="500"/>
                                        <p:tgtEl>
                                          <p:spTgt spid="99"/>
                                        </p:tgtEl>
                                      </p:cBhvr>
                                    </p:animEffect>
                                  </p:childTnLst>
                                </p:cTn>
                              </p:par>
                              <p:par>
                                <p:cTn id="38" presetID="10" presetClass="entr" presetSubtype="0" fill="hold" nodeType="withEffect">
                                  <p:stCondLst>
                                    <p:cond delay="0"/>
                                  </p:stCondLst>
                                  <p:childTnLst>
                                    <p:set>
                                      <p:cBhvr>
                                        <p:cTn id="39" dur="1" fill="hold">
                                          <p:stCondLst>
                                            <p:cond delay="0"/>
                                          </p:stCondLst>
                                        </p:cTn>
                                        <p:tgtEl>
                                          <p:spTgt spid="100"/>
                                        </p:tgtEl>
                                        <p:attrNameLst>
                                          <p:attrName>style.visibility</p:attrName>
                                        </p:attrNameLst>
                                      </p:cBhvr>
                                      <p:to>
                                        <p:strVal val="visible"/>
                                      </p:to>
                                    </p:set>
                                    <p:animEffect transition="in" filter="fade">
                                      <p:cBhvr>
                                        <p:cTn id="40" dur="500"/>
                                        <p:tgtEl>
                                          <p:spTgt spid="100"/>
                                        </p:tgtEl>
                                      </p:cBhvr>
                                    </p:animEffect>
                                  </p:childTnLst>
                                </p:cTn>
                              </p:par>
                            </p:childTnLst>
                          </p:cTn>
                        </p:par>
                      </p:childTnLst>
                    </p:cTn>
                  </p:par>
                  <p:par>
                    <p:cTn id="41" fill="hold">
                      <p:stCondLst>
                        <p:cond delay="indefinite"/>
                      </p:stCondLst>
                      <p:childTnLst>
                        <p:par>
                          <p:cTn id="42" fill="hold">
                            <p:stCondLst>
                              <p:cond delay="0"/>
                            </p:stCondLst>
                            <p:childTnLst>
                              <p:par>
                                <p:cTn id="43" presetID="42" presetClass="path" presetSubtype="0" accel="50000" decel="50000" fill="hold" nodeType="clickEffect">
                                  <p:stCondLst>
                                    <p:cond delay="0"/>
                                  </p:stCondLst>
                                  <p:childTnLst>
                                    <p:animMotion origin="layout" path="M -8.33333E-7 -3.7037E-6 L -8.33333E-7 0.16528 " pathEditMode="relative" rAng="0" ptsTypes="AA">
                                      <p:cBhvr>
                                        <p:cTn id="44" dur="1000" fill="hold"/>
                                        <p:tgtEl>
                                          <p:spTgt spid="101"/>
                                        </p:tgtEl>
                                        <p:attrNameLst>
                                          <p:attrName>ppt_x</p:attrName>
                                          <p:attrName>ppt_y</p:attrName>
                                        </p:attrNameLst>
                                      </p:cBhvr>
                                      <p:rCtr x="0" y="8264"/>
                                    </p:animMotion>
                                  </p:childTnLst>
                                </p:cTn>
                              </p:par>
                              <p:par>
                                <p:cTn id="45" presetID="42" presetClass="path" presetSubtype="0" accel="50000" decel="50000" fill="hold" nodeType="withEffect">
                                  <p:stCondLst>
                                    <p:cond delay="0"/>
                                  </p:stCondLst>
                                  <p:childTnLst>
                                    <p:animMotion origin="layout" path="M -1.38889E-6 -3.7037E-6 L -1.38889E-6 0.16528 " pathEditMode="relative" rAng="0" ptsTypes="AA">
                                      <p:cBhvr>
                                        <p:cTn id="46" dur="1000" fill="hold"/>
                                        <p:tgtEl>
                                          <p:spTgt spid="102"/>
                                        </p:tgtEl>
                                        <p:attrNameLst>
                                          <p:attrName>ppt_x</p:attrName>
                                          <p:attrName>ppt_y</p:attrName>
                                        </p:attrNameLst>
                                      </p:cBhvr>
                                      <p:rCtr x="0" y="8264"/>
                                    </p:animMotion>
                                  </p:childTnLst>
                                </p:cTn>
                              </p:par>
                              <p:par>
                                <p:cTn id="47" presetID="42" presetClass="path" presetSubtype="0" accel="50000" decel="50000" fill="hold" nodeType="withEffect">
                                  <p:stCondLst>
                                    <p:cond delay="0"/>
                                  </p:stCondLst>
                                  <p:childTnLst>
                                    <p:animMotion origin="layout" path="M 3.61111E-6 -3.7037E-6 L 3.61111E-6 0.16343 " pathEditMode="relative" rAng="0" ptsTypes="AA">
                                      <p:cBhvr>
                                        <p:cTn id="48" dur="1000" fill="hold"/>
                                        <p:tgtEl>
                                          <p:spTgt spid="103"/>
                                        </p:tgtEl>
                                        <p:attrNameLst>
                                          <p:attrName>ppt_x</p:attrName>
                                          <p:attrName>ppt_y</p:attrName>
                                        </p:attrNameLst>
                                      </p:cBhvr>
                                      <p:rCtr x="0" y="8171"/>
                                    </p:animMotion>
                                  </p:childTnLst>
                                </p:cTn>
                              </p:par>
                              <p:par>
                                <p:cTn id="49" presetID="42" presetClass="path" presetSubtype="0" accel="50000" decel="50000" fill="hold" nodeType="withEffect">
                                  <p:stCondLst>
                                    <p:cond delay="0"/>
                                  </p:stCondLst>
                                  <p:childTnLst>
                                    <p:animMotion origin="layout" path="M 3.05556E-6 -3.7037E-6 L 3.05556E-6 0.16343 " pathEditMode="relative" rAng="0" ptsTypes="AA">
                                      <p:cBhvr>
                                        <p:cTn id="50" dur="1000" fill="hold"/>
                                        <p:tgtEl>
                                          <p:spTgt spid="113"/>
                                        </p:tgtEl>
                                        <p:attrNameLst>
                                          <p:attrName>ppt_x</p:attrName>
                                          <p:attrName>ppt_y</p:attrName>
                                        </p:attrNameLst>
                                      </p:cBhvr>
                                      <p:rCtr x="0" y="8171"/>
                                    </p:animMotion>
                                  </p:childTnLst>
                                </p:cTn>
                              </p:par>
                              <p:par>
                                <p:cTn id="51" presetID="42" presetClass="path" presetSubtype="0" accel="50000" decel="50000" fill="hold" nodeType="withEffect">
                                  <p:stCondLst>
                                    <p:cond delay="0"/>
                                  </p:stCondLst>
                                  <p:childTnLst>
                                    <p:animMotion origin="layout" path="M 4.44444E-6 -3.7037E-6 L 4.44444E-6 0.16343 " pathEditMode="relative" rAng="0" ptsTypes="AA">
                                      <p:cBhvr>
                                        <p:cTn id="52" dur="1000" fill="hold"/>
                                        <p:tgtEl>
                                          <p:spTgt spid="115"/>
                                        </p:tgtEl>
                                        <p:attrNameLst>
                                          <p:attrName>ppt_x</p:attrName>
                                          <p:attrName>ppt_y</p:attrName>
                                        </p:attrNameLst>
                                      </p:cBhvr>
                                      <p:rCtr x="0" y="8171"/>
                                    </p:animMotion>
                                  </p:childTnLst>
                                </p:cTn>
                              </p:par>
                              <p:par>
                                <p:cTn id="53" presetID="42" presetClass="path" presetSubtype="0" accel="50000" decel="50000" fill="hold" nodeType="withEffect">
                                  <p:stCondLst>
                                    <p:cond delay="0"/>
                                  </p:stCondLst>
                                  <p:childTnLst>
                                    <p:animMotion origin="layout" path="M 3.88889E-6 -3.7037E-6 L 3.88889E-6 0.16343 " pathEditMode="relative" rAng="0" ptsTypes="AA">
                                      <p:cBhvr>
                                        <p:cTn id="54" dur="1000" fill="hold"/>
                                        <p:tgtEl>
                                          <p:spTgt spid="116"/>
                                        </p:tgtEl>
                                        <p:attrNameLst>
                                          <p:attrName>ppt_x</p:attrName>
                                          <p:attrName>ppt_y</p:attrName>
                                        </p:attrNameLst>
                                      </p:cBhvr>
                                      <p:rCtr x="0" y="8171"/>
                                    </p:animMotion>
                                  </p:childTnLst>
                                </p:cTn>
                              </p:par>
                            </p:childTnLst>
                          </p:cTn>
                        </p:par>
                      </p:childTnLst>
                    </p:cTn>
                  </p:par>
                  <p:par>
                    <p:cTn id="55" fill="hold">
                      <p:stCondLst>
                        <p:cond delay="indefinite"/>
                      </p:stCondLst>
                      <p:childTnLst>
                        <p:par>
                          <p:cTn id="56" fill="hold">
                            <p:stCondLst>
                              <p:cond delay="0"/>
                            </p:stCondLst>
                            <p:childTnLst>
                              <p:par>
                                <p:cTn id="57" presetID="10" presetClass="entr" presetSubtype="0" fill="hold" grpId="0" nodeType="clickEffect">
                                  <p:stCondLst>
                                    <p:cond delay="0"/>
                                  </p:stCondLst>
                                  <p:childTnLst>
                                    <p:set>
                                      <p:cBhvr>
                                        <p:cTn id="58" dur="1" fill="hold">
                                          <p:stCondLst>
                                            <p:cond delay="0"/>
                                          </p:stCondLst>
                                        </p:cTn>
                                        <p:tgtEl>
                                          <p:spTgt spid="38"/>
                                        </p:tgtEl>
                                        <p:attrNameLst>
                                          <p:attrName>style.visibility</p:attrName>
                                        </p:attrNameLst>
                                      </p:cBhvr>
                                      <p:to>
                                        <p:strVal val="visible"/>
                                      </p:to>
                                    </p:set>
                                    <p:animEffect transition="in" filter="fade">
                                      <p:cBhvr>
                                        <p:cTn id="59" dur="500"/>
                                        <p:tgtEl>
                                          <p:spTgt spid="38"/>
                                        </p:tgtEl>
                                      </p:cBhvr>
                                    </p:animEffect>
                                  </p:childTnLst>
                                </p:cTn>
                              </p:par>
                              <p:par>
                                <p:cTn id="60" presetID="10" presetClass="entr" presetSubtype="0" fill="hold" grpId="0" nodeType="withEffect">
                                  <p:stCondLst>
                                    <p:cond delay="0"/>
                                  </p:stCondLst>
                                  <p:childTnLst>
                                    <p:set>
                                      <p:cBhvr>
                                        <p:cTn id="61" dur="1" fill="hold">
                                          <p:stCondLst>
                                            <p:cond delay="0"/>
                                          </p:stCondLst>
                                        </p:cTn>
                                        <p:tgtEl>
                                          <p:spTgt spid="39"/>
                                        </p:tgtEl>
                                        <p:attrNameLst>
                                          <p:attrName>style.visibility</p:attrName>
                                        </p:attrNameLst>
                                      </p:cBhvr>
                                      <p:to>
                                        <p:strVal val="visible"/>
                                      </p:to>
                                    </p:set>
                                    <p:animEffect transition="in" filter="fade">
                                      <p:cBhvr>
                                        <p:cTn id="62" dur="500"/>
                                        <p:tgtEl>
                                          <p:spTgt spid="39"/>
                                        </p:tgtEl>
                                      </p:cBhvr>
                                    </p:animEffect>
                                  </p:childTnLst>
                                </p:cTn>
                              </p:par>
                            </p:childTnLst>
                          </p:cTn>
                        </p:par>
                      </p:childTnLst>
                    </p:cTn>
                  </p:par>
                  <p:par>
                    <p:cTn id="63" fill="hold">
                      <p:stCondLst>
                        <p:cond delay="indefinite"/>
                      </p:stCondLst>
                      <p:childTnLst>
                        <p:par>
                          <p:cTn id="64" fill="hold">
                            <p:stCondLst>
                              <p:cond delay="0"/>
                            </p:stCondLst>
                            <p:childTnLst>
                              <p:par>
                                <p:cTn id="65" presetID="10" presetClass="entr" presetSubtype="0" fill="hold" nodeType="clickEffect">
                                  <p:stCondLst>
                                    <p:cond delay="0"/>
                                  </p:stCondLst>
                                  <p:childTnLst>
                                    <p:set>
                                      <p:cBhvr>
                                        <p:cTn id="66" dur="1" fill="hold">
                                          <p:stCondLst>
                                            <p:cond delay="0"/>
                                          </p:stCondLst>
                                        </p:cTn>
                                        <p:tgtEl>
                                          <p:spTgt spid="164"/>
                                        </p:tgtEl>
                                        <p:attrNameLst>
                                          <p:attrName>style.visibility</p:attrName>
                                        </p:attrNameLst>
                                      </p:cBhvr>
                                      <p:to>
                                        <p:strVal val="visible"/>
                                      </p:to>
                                    </p:set>
                                    <p:animEffect transition="in" filter="fade">
                                      <p:cBhvr>
                                        <p:cTn id="67" dur="500"/>
                                        <p:tgtEl>
                                          <p:spTgt spid="164"/>
                                        </p:tgtEl>
                                      </p:cBhvr>
                                    </p:animEffect>
                                  </p:childTnLst>
                                </p:cTn>
                              </p:par>
                              <p:par>
                                <p:cTn id="68" presetID="10" presetClass="entr" presetSubtype="0" fill="hold" nodeType="withEffect">
                                  <p:stCondLst>
                                    <p:cond delay="0"/>
                                  </p:stCondLst>
                                  <p:childTnLst>
                                    <p:set>
                                      <p:cBhvr>
                                        <p:cTn id="69" dur="1" fill="hold">
                                          <p:stCondLst>
                                            <p:cond delay="0"/>
                                          </p:stCondLst>
                                        </p:cTn>
                                        <p:tgtEl>
                                          <p:spTgt spid="165"/>
                                        </p:tgtEl>
                                        <p:attrNameLst>
                                          <p:attrName>style.visibility</p:attrName>
                                        </p:attrNameLst>
                                      </p:cBhvr>
                                      <p:to>
                                        <p:strVal val="visible"/>
                                      </p:to>
                                    </p:set>
                                    <p:animEffect transition="in" filter="fade">
                                      <p:cBhvr>
                                        <p:cTn id="70" dur="500"/>
                                        <p:tgtEl>
                                          <p:spTgt spid="165"/>
                                        </p:tgtEl>
                                      </p:cBhvr>
                                    </p:animEffect>
                                  </p:childTnLst>
                                </p:cTn>
                              </p:par>
                              <p:par>
                                <p:cTn id="71" presetID="10" presetClass="entr" presetSubtype="0" fill="hold" nodeType="withEffect">
                                  <p:stCondLst>
                                    <p:cond delay="0"/>
                                  </p:stCondLst>
                                  <p:childTnLst>
                                    <p:set>
                                      <p:cBhvr>
                                        <p:cTn id="72" dur="1" fill="hold">
                                          <p:stCondLst>
                                            <p:cond delay="0"/>
                                          </p:stCondLst>
                                        </p:cTn>
                                        <p:tgtEl>
                                          <p:spTgt spid="166"/>
                                        </p:tgtEl>
                                        <p:attrNameLst>
                                          <p:attrName>style.visibility</p:attrName>
                                        </p:attrNameLst>
                                      </p:cBhvr>
                                      <p:to>
                                        <p:strVal val="visible"/>
                                      </p:to>
                                    </p:set>
                                    <p:animEffect transition="in" filter="fade">
                                      <p:cBhvr>
                                        <p:cTn id="73" dur="500"/>
                                        <p:tgtEl>
                                          <p:spTgt spid="166"/>
                                        </p:tgtEl>
                                      </p:cBhvr>
                                    </p:animEffect>
                                  </p:childTnLst>
                                </p:cTn>
                              </p:par>
                              <p:par>
                                <p:cTn id="74" presetID="10" presetClass="entr" presetSubtype="0" fill="hold" nodeType="withEffect">
                                  <p:stCondLst>
                                    <p:cond delay="0"/>
                                  </p:stCondLst>
                                  <p:childTnLst>
                                    <p:set>
                                      <p:cBhvr>
                                        <p:cTn id="75" dur="1" fill="hold">
                                          <p:stCondLst>
                                            <p:cond delay="0"/>
                                          </p:stCondLst>
                                        </p:cTn>
                                        <p:tgtEl>
                                          <p:spTgt spid="167"/>
                                        </p:tgtEl>
                                        <p:attrNameLst>
                                          <p:attrName>style.visibility</p:attrName>
                                        </p:attrNameLst>
                                      </p:cBhvr>
                                      <p:to>
                                        <p:strVal val="visible"/>
                                      </p:to>
                                    </p:set>
                                    <p:animEffect transition="in" filter="fade">
                                      <p:cBhvr>
                                        <p:cTn id="76" dur="500"/>
                                        <p:tgtEl>
                                          <p:spTgt spid="167"/>
                                        </p:tgtEl>
                                      </p:cBhvr>
                                    </p:animEffect>
                                  </p:childTnLst>
                                </p:cTn>
                              </p:par>
                              <p:par>
                                <p:cTn id="77" presetID="10" presetClass="entr" presetSubtype="0" fill="hold" nodeType="withEffect">
                                  <p:stCondLst>
                                    <p:cond delay="0"/>
                                  </p:stCondLst>
                                  <p:childTnLst>
                                    <p:set>
                                      <p:cBhvr>
                                        <p:cTn id="78" dur="1" fill="hold">
                                          <p:stCondLst>
                                            <p:cond delay="0"/>
                                          </p:stCondLst>
                                        </p:cTn>
                                        <p:tgtEl>
                                          <p:spTgt spid="168"/>
                                        </p:tgtEl>
                                        <p:attrNameLst>
                                          <p:attrName>style.visibility</p:attrName>
                                        </p:attrNameLst>
                                      </p:cBhvr>
                                      <p:to>
                                        <p:strVal val="visible"/>
                                      </p:to>
                                    </p:set>
                                    <p:animEffect transition="in" filter="fade">
                                      <p:cBhvr>
                                        <p:cTn id="79" dur="500"/>
                                        <p:tgtEl>
                                          <p:spTgt spid="168"/>
                                        </p:tgtEl>
                                      </p:cBhvr>
                                    </p:animEffect>
                                  </p:childTnLst>
                                </p:cTn>
                              </p:par>
                              <p:par>
                                <p:cTn id="80" presetID="10" presetClass="entr" presetSubtype="0" fill="hold" nodeType="withEffect">
                                  <p:stCondLst>
                                    <p:cond delay="0"/>
                                  </p:stCondLst>
                                  <p:childTnLst>
                                    <p:set>
                                      <p:cBhvr>
                                        <p:cTn id="81" dur="1" fill="hold">
                                          <p:stCondLst>
                                            <p:cond delay="0"/>
                                          </p:stCondLst>
                                        </p:cTn>
                                        <p:tgtEl>
                                          <p:spTgt spid="170"/>
                                        </p:tgtEl>
                                        <p:attrNameLst>
                                          <p:attrName>style.visibility</p:attrName>
                                        </p:attrNameLst>
                                      </p:cBhvr>
                                      <p:to>
                                        <p:strVal val="visible"/>
                                      </p:to>
                                    </p:set>
                                    <p:animEffect transition="in" filter="fade">
                                      <p:cBhvr>
                                        <p:cTn id="82" dur="500"/>
                                        <p:tgtEl>
                                          <p:spTgt spid="170"/>
                                        </p:tgtEl>
                                      </p:cBhvr>
                                    </p:animEffect>
                                  </p:childTnLst>
                                </p:cTn>
                              </p:par>
                              <p:par>
                                <p:cTn id="83" presetID="10" presetClass="entr" presetSubtype="0" fill="hold" nodeType="withEffect">
                                  <p:stCondLst>
                                    <p:cond delay="0"/>
                                  </p:stCondLst>
                                  <p:childTnLst>
                                    <p:set>
                                      <p:cBhvr>
                                        <p:cTn id="84" dur="1" fill="hold">
                                          <p:stCondLst>
                                            <p:cond delay="0"/>
                                          </p:stCondLst>
                                        </p:cTn>
                                        <p:tgtEl>
                                          <p:spTgt spid="171"/>
                                        </p:tgtEl>
                                        <p:attrNameLst>
                                          <p:attrName>style.visibility</p:attrName>
                                        </p:attrNameLst>
                                      </p:cBhvr>
                                      <p:to>
                                        <p:strVal val="visible"/>
                                      </p:to>
                                    </p:set>
                                    <p:animEffect transition="in" filter="fade">
                                      <p:cBhvr>
                                        <p:cTn id="85" dur="500"/>
                                        <p:tgtEl>
                                          <p:spTgt spid="171"/>
                                        </p:tgtEl>
                                      </p:cBhvr>
                                    </p:animEffect>
                                  </p:childTnLst>
                                </p:cTn>
                              </p:par>
                              <p:par>
                                <p:cTn id="86" presetID="10" presetClass="entr" presetSubtype="0" fill="hold" nodeType="withEffect">
                                  <p:stCondLst>
                                    <p:cond delay="0"/>
                                  </p:stCondLst>
                                  <p:childTnLst>
                                    <p:set>
                                      <p:cBhvr>
                                        <p:cTn id="87" dur="1" fill="hold">
                                          <p:stCondLst>
                                            <p:cond delay="0"/>
                                          </p:stCondLst>
                                        </p:cTn>
                                        <p:tgtEl>
                                          <p:spTgt spid="172"/>
                                        </p:tgtEl>
                                        <p:attrNameLst>
                                          <p:attrName>style.visibility</p:attrName>
                                        </p:attrNameLst>
                                      </p:cBhvr>
                                      <p:to>
                                        <p:strVal val="visible"/>
                                      </p:to>
                                    </p:set>
                                    <p:animEffect transition="in" filter="fade">
                                      <p:cBhvr>
                                        <p:cTn id="88" dur="500"/>
                                        <p:tgtEl>
                                          <p:spTgt spid="172"/>
                                        </p:tgtEl>
                                      </p:cBhvr>
                                    </p:animEffect>
                                  </p:childTnLst>
                                </p:cTn>
                              </p:par>
                              <p:par>
                                <p:cTn id="89" presetID="10" presetClass="entr" presetSubtype="0" fill="hold" nodeType="withEffect">
                                  <p:stCondLst>
                                    <p:cond delay="0"/>
                                  </p:stCondLst>
                                  <p:childTnLst>
                                    <p:set>
                                      <p:cBhvr>
                                        <p:cTn id="90" dur="1" fill="hold">
                                          <p:stCondLst>
                                            <p:cond delay="0"/>
                                          </p:stCondLst>
                                        </p:cTn>
                                        <p:tgtEl>
                                          <p:spTgt spid="173"/>
                                        </p:tgtEl>
                                        <p:attrNameLst>
                                          <p:attrName>style.visibility</p:attrName>
                                        </p:attrNameLst>
                                      </p:cBhvr>
                                      <p:to>
                                        <p:strVal val="visible"/>
                                      </p:to>
                                    </p:set>
                                    <p:animEffect transition="in" filter="fade">
                                      <p:cBhvr>
                                        <p:cTn id="91" dur="500"/>
                                        <p:tgtEl>
                                          <p:spTgt spid="173"/>
                                        </p:tgtEl>
                                      </p:cBhvr>
                                    </p:animEffect>
                                  </p:childTnLst>
                                </p:cTn>
                              </p:par>
                              <p:par>
                                <p:cTn id="92" presetID="10" presetClass="entr" presetSubtype="0" fill="hold" nodeType="withEffect">
                                  <p:stCondLst>
                                    <p:cond delay="0"/>
                                  </p:stCondLst>
                                  <p:childTnLst>
                                    <p:set>
                                      <p:cBhvr>
                                        <p:cTn id="93" dur="1" fill="hold">
                                          <p:stCondLst>
                                            <p:cond delay="0"/>
                                          </p:stCondLst>
                                        </p:cTn>
                                        <p:tgtEl>
                                          <p:spTgt spid="174"/>
                                        </p:tgtEl>
                                        <p:attrNameLst>
                                          <p:attrName>style.visibility</p:attrName>
                                        </p:attrNameLst>
                                      </p:cBhvr>
                                      <p:to>
                                        <p:strVal val="visible"/>
                                      </p:to>
                                    </p:set>
                                    <p:animEffect transition="in" filter="fade">
                                      <p:cBhvr>
                                        <p:cTn id="94" dur="500"/>
                                        <p:tgtEl>
                                          <p:spTgt spid="174"/>
                                        </p:tgtEl>
                                      </p:cBhvr>
                                    </p:animEffect>
                                  </p:childTnLst>
                                </p:cTn>
                              </p:par>
                              <p:par>
                                <p:cTn id="95" presetID="10" presetClass="entr" presetSubtype="0" fill="hold" nodeType="withEffect">
                                  <p:stCondLst>
                                    <p:cond delay="0"/>
                                  </p:stCondLst>
                                  <p:childTnLst>
                                    <p:set>
                                      <p:cBhvr>
                                        <p:cTn id="96" dur="1" fill="hold">
                                          <p:stCondLst>
                                            <p:cond delay="0"/>
                                          </p:stCondLst>
                                        </p:cTn>
                                        <p:tgtEl>
                                          <p:spTgt spid="136"/>
                                        </p:tgtEl>
                                        <p:attrNameLst>
                                          <p:attrName>style.visibility</p:attrName>
                                        </p:attrNameLst>
                                      </p:cBhvr>
                                      <p:to>
                                        <p:strVal val="visible"/>
                                      </p:to>
                                    </p:set>
                                    <p:animEffect transition="in" filter="fade">
                                      <p:cBhvr>
                                        <p:cTn id="97" dur="500"/>
                                        <p:tgtEl>
                                          <p:spTgt spid="136"/>
                                        </p:tgtEl>
                                      </p:cBhvr>
                                    </p:animEffect>
                                  </p:childTnLst>
                                </p:cTn>
                              </p:par>
                              <p:par>
                                <p:cTn id="98" presetID="10" presetClass="entr" presetSubtype="0" fill="hold" nodeType="withEffect">
                                  <p:stCondLst>
                                    <p:cond delay="0"/>
                                  </p:stCondLst>
                                  <p:childTnLst>
                                    <p:set>
                                      <p:cBhvr>
                                        <p:cTn id="99" dur="1" fill="hold">
                                          <p:stCondLst>
                                            <p:cond delay="0"/>
                                          </p:stCondLst>
                                        </p:cTn>
                                        <p:tgtEl>
                                          <p:spTgt spid="169"/>
                                        </p:tgtEl>
                                        <p:attrNameLst>
                                          <p:attrName>style.visibility</p:attrName>
                                        </p:attrNameLst>
                                      </p:cBhvr>
                                      <p:to>
                                        <p:strVal val="visible"/>
                                      </p:to>
                                    </p:set>
                                    <p:animEffect transition="in" filter="fade">
                                      <p:cBhvr>
                                        <p:cTn id="100" dur="500"/>
                                        <p:tgtEl>
                                          <p:spTgt spid="169"/>
                                        </p:tgtEl>
                                      </p:cBhvr>
                                    </p:animEffect>
                                  </p:childTnLst>
                                </p:cTn>
                              </p:par>
                            </p:childTnLst>
                          </p:cTn>
                        </p:par>
                      </p:childTnLst>
                    </p:cTn>
                  </p:par>
                  <p:par>
                    <p:cTn id="101" fill="hold">
                      <p:stCondLst>
                        <p:cond delay="indefinite"/>
                      </p:stCondLst>
                      <p:childTnLst>
                        <p:par>
                          <p:cTn id="102" fill="hold">
                            <p:stCondLst>
                              <p:cond delay="0"/>
                            </p:stCondLst>
                            <p:childTnLst>
                              <p:par>
                                <p:cTn id="103" presetID="42" presetClass="path" presetSubtype="0" accel="50000" decel="50000" fill="hold" nodeType="clickEffect">
                                  <p:stCondLst>
                                    <p:cond delay="0"/>
                                  </p:stCondLst>
                                  <p:childTnLst>
                                    <p:animMotion origin="layout" path="M -1.38889E-6 -3.7037E-6 L -1.38889E-6 0.25 " pathEditMode="relative" rAng="0" ptsTypes="AA">
                                      <p:cBhvr>
                                        <p:cTn id="104" dur="1000" fill="hold"/>
                                        <p:tgtEl>
                                          <p:spTgt spid="170"/>
                                        </p:tgtEl>
                                        <p:attrNameLst>
                                          <p:attrName>ppt_x</p:attrName>
                                          <p:attrName>ppt_y</p:attrName>
                                        </p:attrNameLst>
                                      </p:cBhvr>
                                      <p:rCtr x="0" y="12500"/>
                                    </p:animMotion>
                                  </p:childTnLst>
                                </p:cTn>
                              </p:par>
                              <p:par>
                                <p:cTn id="105" presetID="42" presetClass="path" presetSubtype="0" accel="50000" decel="50000" fill="hold" nodeType="withEffect">
                                  <p:stCondLst>
                                    <p:cond delay="0"/>
                                  </p:stCondLst>
                                  <p:childTnLst>
                                    <p:animMotion origin="layout" path="M 0.00052 -3.7037E-6 L 3.61111E-6 0.25 " pathEditMode="relative" rAng="0" ptsTypes="AA">
                                      <p:cBhvr>
                                        <p:cTn id="106" dur="1000" fill="hold"/>
                                        <p:tgtEl>
                                          <p:spTgt spid="171"/>
                                        </p:tgtEl>
                                        <p:attrNameLst>
                                          <p:attrName>ppt_x</p:attrName>
                                          <p:attrName>ppt_y</p:attrName>
                                        </p:attrNameLst>
                                      </p:cBhvr>
                                      <p:rCtr x="-35" y="12500"/>
                                    </p:animMotion>
                                  </p:childTnLst>
                                </p:cTn>
                              </p:par>
                              <p:par>
                                <p:cTn id="107" presetID="42" presetClass="path" presetSubtype="0" accel="50000" decel="50000" fill="hold" nodeType="withEffect">
                                  <p:stCondLst>
                                    <p:cond delay="0"/>
                                  </p:stCondLst>
                                  <p:childTnLst>
                                    <p:animMotion origin="layout" path="M -0.00035 -3.7037E-6 L 3.05556E-6 0.25 " pathEditMode="relative" rAng="0" ptsTypes="AA">
                                      <p:cBhvr>
                                        <p:cTn id="108" dur="1000" fill="hold"/>
                                        <p:tgtEl>
                                          <p:spTgt spid="172"/>
                                        </p:tgtEl>
                                        <p:attrNameLst>
                                          <p:attrName>ppt_x</p:attrName>
                                          <p:attrName>ppt_y</p:attrName>
                                        </p:attrNameLst>
                                      </p:cBhvr>
                                      <p:rCtr x="17" y="12500"/>
                                    </p:animMotion>
                                  </p:childTnLst>
                                </p:cTn>
                              </p:par>
                              <p:par>
                                <p:cTn id="109" presetID="42" presetClass="path" presetSubtype="0" accel="50000" decel="50000" fill="hold" nodeType="withEffect">
                                  <p:stCondLst>
                                    <p:cond delay="0"/>
                                  </p:stCondLst>
                                  <p:childTnLst>
                                    <p:animMotion origin="layout" path="M -0.00053 -3.7037E-6 L 4.44444E-6 0.25 " pathEditMode="relative" rAng="0" ptsTypes="AA">
                                      <p:cBhvr>
                                        <p:cTn id="110" dur="1000" fill="hold"/>
                                        <p:tgtEl>
                                          <p:spTgt spid="173"/>
                                        </p:tgtEl>
                                        <p:attrNameLst>
                                          <p:attrName>ppt_x</p:attrName>
                                          <p:attrName>ppt_y</p:attrName>
                                        </p:attrNameLst>
                                      </p:cBhvr>
                                      <p:rCtr x="17" y="12500"/>
                                    </p:animMotion>
                                  </p:childTnLst>
                                </p:cTn>
                              </p:par>
                              <p:par>
                                <p:cTn id="111" presetID="42" presetClass="path" presetSubtype="0" accel="50000" decel="50000" fill="hold" nodeType="withEffect">
                                  <p:stCondLst>
                                    <p:cond delay="0"/>
                                  </p:stCondLst>
                                  <p:childTnLst>
                                    <p:animMotion origin="layout" path="M 3.88889E-6 -3.7037E-6 L 3.88889E-6 0.25 " pathEditMode="relative" rAng="0" ptsTypes="AA">
                                      <p:cBhvr>
                                        <p:cTn id="112" dur="1000" fill="hold"/>
                                        <p:tgtEl>
                                          <p:spTgt spid="174"/>
                                        </p:tgtEl>
                                        <p:attrNameLst>
                                          <p:attrName>ppt_x</p:attrName>
                                          <p:attrName>ppt_y</p:attrName>
                                        </p:attrNameLst>
                                      </p:cBhvr>
                                      <p:rCtr x="0" y="12500"/>
                                    </p:animMotion>
                                  </p:childTnLst>
                                </p:cTn>
                              </p:par>
                              <p:par>
                                <p:cTn id="113" presetID="42" presetClass="path" presetSubtype="0" accel="50000" decel="50000" fill="hold" nodeType="withEffect">
                                  <p:stCondLst>
                                    <p:cond delay="0"/>
                                  </p:stCondLst>
                                  <p:childTnLst>
                                    <p:animMotion origin="layout" path="M -8.33333E-7 -3.7037E-6 L -8.33333E-7 0.25 " pathEditMode="relative" rAng="0" ptsTypes="AA">
                                      <p:cBhvr>
                                        <p:cTn id="114" dur="1000" fill="hold"/>
                                        <p:tgtEl>
                                          <p:spTgt spid="169"/>
                                        </p:tgtEl>
                                        <p:attrNameLst>
                                          <p:attrName>ppt_x</p:attrName>
                                          <p:attrName>ppt_y</p:attrName>
                                        </p:attrNameLst>
                                      </p:cBhvr>
                                      <p:rCtr x="0" y="12500"/>
                                    </p:animMotion>
                                  </p:childTnLst>
                                </p:cTn>
                              </p:par>
                            </p:childTnLst>
                          </p:cTn>
                        </p:par>
                      </p:childTnLst>
                    </p:cTn>
                  </p:par>
                  <p:par>
                    <p:cTn id="115" fill="hold">
                      <p:stCondLst>
                        <p:cond delay="indefinite"/>
                      </p:stCondLst>
                      <p:childTnLst>
                        <p:par>
                          <p:cTn id="116" fill="hold">
                            <p:stCondLst>
                              <p:cond delay="0"/>
                            </p:stCondLst>
                            <p:childTnLst>
                              <p:par>
                                <p:cTn id="117" presetID="10" presetClass="entr" presetSubtype="0" fill="hold" grpId="0" nodeType="clickEffect">
                                  <p:stCondLst>
                                    <p:cond delay="0"/>
                                  </p:stCondLst>
                                  <p:childTnLst>
                                    <p:set>
                                      <p:cBhvr>
                                        <p:cTn id="118" dur="1" fill="hold">
                                          <p:stCondLst>
                                            <p:cond delay="0"/>
                                          </p:stCondLst>
                                        </p:cTn>
                                        <p:tgtEl>
                                          <p:spTgt spid="111"/>
                                        </p:tgtEl>
                                        <p:attrNameLst>
                                          <p:attrName>style.visibility</p:attrName>
                                        </p:attrNameLst>
                                      </p:cBhvr>
                                      <p:to>
                                        <p:strVal val="visible"/>
                                      </p:to>
                                    </p:set>
                                    <p:animEffect transition="in" filter="fade">
                                      <p:cBhvr>
                                        <p:cTn id="119" dur="500"/>
                                        <p:tgtEl>
                                          <p:spTgt spid="111"/>
                                        </p:tgtEl>
                                      </p:cBhvr>
                                    </p:animEffect>
                                  </p:childTnLst>
                                </p:cTn>
                              </p:par>
                              <p:par>
                                <p:cTn id="120" presetID="10" presetClass="entr" presetSubtype="0" fill="hold" grpId="0" nodeType="withEffect">
                                  <p:stCondLst>
                                    <p:cond delay="0"/>
                                  </p:stCondLst>
                                  <p:childTnLst>
                                    <p:set>
                                      <p:cBhvr>
                                        <p:cTn id="121" dur="1" fill="hold">
                                          <p:stCondLst>
                                            <p:cond delay="0"/>
                                          </p:stCondLst>
                                        </p:cTn>
                                        <p:tgtEl>
                                          <p:spTgt spid="112"/>
                                        </p:tgtEl>
                                        <p:attrNameLst>
                                          <p:attrName>style.visibility</p:attrName>
                                        </p:attrNameLst>
                                      </p:cBhvr>
                                      <p:to>
                                        <p:strVal val="visible"/>
                                      </p:to>
                                    </p:set>
                                    <p:animEffect transition="in" filter="fade">
                                      <p:cBhvr>
                                        <p:cTn id="122" dur="500"/>
                                        <p:tgtEl>
                                          <p:spTgt spid="112"/>
                                        </p:tgtEl>
                                      </p:cBhvr>
                                    </p:animEffect>
                                  </p:childTnLst>
                                </p:cTn>
                              </p:par>
                            </p:childTnLst>
                          </p:cTn>
                        </p:par>
                      </p:childTnLst>
                    </p:cTn>
                  </p:par>
                  <p:par>
                    <p:cTn id="123" fill="hold">
                      <p:stCondLst>
                        <p:cond delay="indefinite"/>
                      </p:stCondLst>
                      <p:childTnLst>
                        <p:par>
                          <p:cTn id="124" fill="hold">
                            <p:stCondLst>
                              <p:cond delay="0"/>
                            </p:stCondLst>
                            <p:childTnLst>
                              <p:par>
                                <p:cTn id="125" presetID="10" presetClass="entr" presetSubtype="0" fill="hold" nodeType="clickEffect">
                                  <p:stCondLst>
                                    <p:cond delay="0"/>
                                  </p:stCondLst>
                                  <p:childTnLst>
                                    <p:set>
                                      <p:cBhvr>
                                        <p:cTn id="126" dur="1" fill="hold">
                                          <p:stCondLst>
                                            <p:cond delay="0"/>
                                          </p:stCondLst>
                                        </p:cTn>
                                        <p:tgtEl>
                                          <p:spTgt spid="177"/>
                                        </p:tgtEl>
                                        <p:attrNameLst>
                                          <p:attrName>style.visibility</p:attrName>
                                        </p:attrNameLst>
                                      </p:cBhvr>
                                      <p:to>
                                        <p:strVal val="visible"/>
                                      </p:to>
                                    </p:set>
                                    <p:animEffect transition="in" filter="fade">
                                      <p:cBhvr>
                                        <p:cTn id="127" dur="500"/>
                                        <p:tgtEl>
                                          <p:spTgt spid="177"/>
                                        </p:tgtEl>
                                      </p:cBhvr>
                                    </p:animEffect>
                                  </p:childTnLst>
                                </p:cTn>
                              </p:par>
                              <p:par>
                                <p:cTn id="128" presetID="10" presetClass="entr" presetSubtype="0" fill="hold" nodeType="withEffect">
                                  <p:stCondLst>
                                    <p:cond delay="0"/>
                                  </p:stCondLst>
                                  <p:childTnLst>
                                    <p:set>
                                      <p:cBhvr>
                                        <p:cTn id="129" dur="1" fill="hold">
                                          <p:stCondLst>
                                            <p:cond delay="0"/>
                                          </p:stCondLst>
                                        </p:cTn>
                                        <p:tgtEl>
                                          <p:spTgt spid="178"/>
                                        </p:tgtEl>
                                        <p:attrNameLst>
                                          <p:attrName>style.visibility</p:attrName>
                                        </p:attrNameLst>
                                      </p:cBhvr>
                                      <p:to>
                                        <p:strVal val="visible"/>
                                      </p:to>
                                    </p:set>
                                    <p:animEffect transition="in" filter="fade">
                                      <p:cBhvr>
                                        <p:cTn id="130" dur="500"/>
                                        <p:tgtEl>
                                          <p:spTgt spid="178"/>
                                        </p:tgtEl>
                                      </p:cBhvr>
                                    </p:animEffect>
                                  </p:childTnLst>
                                </p:cTn>
                              </p:par>
                              <p:par>
                                <p:cTn id="131" presetID="10" presetClass="entr" presetSubtype="0" fill="hold" nodeType="withEffect">
                                  <p:stCondLst>
                                    <p:cond delay="0"/>
                                  </p:stCondLst>
                                  <p:childTnLst>
                                    <p:set>
                                      <p:cBhvr>
                                        <p:cTn id="132" dur="1" fill="hold">
                                          <p:stCondLst>
                                            <p:cond delay="0"/>
                                          </p:stCondLst>
                                        </p:cTn>
                                        <p:tgtEl>
                                          <p:spTgt spid="179"/>
                                        </p:tgtEl>
                                        <p:attrNameLst>
                                          <p:attrName>style.visibility</p:attrName>
                                        </p:attrNameLst>
                                      </p:cBhvr>
                                      <p:to>
                                        <p:strVal val="visible"/>
                                      </p:to>
                                    </p:set>
                                    <p:animEffect transition="in" filter="fade">
                                      <p:cBhvr>
                                        <p:cTn id="133" dur="500"/>
                                        <p:tgtEl>
                                          <p:spTgt spid="179"/>
                                        </p:tgtEl>
                                      </p:cBhvr>
                                    </p:animEffect>
                                  </p:childTnLst>
                                </p:cTn>
                              </p:par>
                              <p:par>
                                <p:cTn id="134" presetID="10" presetClass="entr" presetSubtype="0" fill="hold" nodeType="withEffect">
                                  <p:stCondLst>
                                    <p:cond delay="0"/>
                                  </p:stCondLst>
                                  <p:childTnLst>
                                    <p:set>
                                      <p:cBhvr>
                                        <p:cTn id="135" dur="1" fill="hold">
                                          <p:stCondLst>
                                            <p:cond delay="0"/>
                                          </p:stCondLst>
                                        </p:cTn>
                                        <p:tgtEl>
                                          <p:spTgt spid="180"/>
                                        </p:tgtEl>
                                        <p:attrNameLst>
                                          <p:attrName>style.visibility</p:attrName>
                                        </p:attrNameLst>
                                      </p:cBhvr>
                                      <p:to>
                                        <p:strVal val="visible"/>
                                      </p:to>
                                    </p:set>
                                    <p:animEffect transition="in" filter="fade">
                                      <p:cBhvr>
                                        <p:cTn id="136" dur="500"/>
                                        <p:tgtEl>
                                          <p:spTgt spid="180"/>
                                        </p:tgtEl>
                                      </p:cBhvr>
                                    </p:animEffect>
                                  </p:childTnLst>
                                </p:cTn>
                              </p:par>
                              <p:par>
                                <p:cTn id="137" presetID="10" presetClass="entr" presetSubtype="0" fill="hold" nodeType="withEffect">
                                  <p:stCondLst>
                                    <p:cond delay="0"/>
                                  </p:stCondLst>
                                  <p:childTnLst>
                                    <p:set>
                                      <p:cBhvr>
                                        <p:cTn id="138" dur="1" fill="hold">
                                          <p:stCondLst>
                                            <p:cond delay="0"/>
                                          </p:stCondLst>
                                        </p:cTn>
                                        <p:tgtEl>
                                          <p:spTgt spid="175"/>
                                        </p:tgtEl>
                                        <p:attrNameLst>
                                          <p:attrName>style.visibility</p:attrName>
                                        </p:attrNameLst>
                                      </p:cBhvr>
                                      <p:to>
                                        <p:strVal val="visible"/>
                                      </p:to>
                                    </p:set>
                                    <p:animEffect transition="in" filter="fade">
                                      <p:cBhvr>
                                        <p:cTn id="139" dur="500"/>
                                        <p:tgtEl>
                                          <p:spTgt spid="175"/>
                                        </p:tgtEl>
                                      </p:cBhvr>
                                    </p:animEffect>
                                  </p:childTnLst>
                                </p:cTn>
                              </p:par>
                              <p:par>
                                <p:cTn id="140" presetID="10" presetClass="entr" presetSubtype="0" fill="hold" nodeType="withEffect">
                                  <p:stCondLst>
                                    <p:cond delay="0"/>
                                  </p:stCondLst>
                                  <p:childTnLst>
                                    <p:set>
                                      <p:cBhvr>
                                        <p:cTn id="141" dur="1" fill="hold">
                                          <p:stCondLst>
                                            <p:cond delay="0"/>
                                          </p:stCondLst>
                                        </p:cTn>
                                        <p:tgtEl>
                                          <p:spTgt spid="183"/>
                                        </p:tgtEl>
                                        <p:attrNameLst>
                                          <p:attrName>style.visibility</p:attrName>
                                        </p:attrNameLst>
                                      </p:cBhvr>
                                      <p:to>
                                        <p:strVal val="visible"/>
                                      </p:to>
                                    </p:set>
                                    <p:animEffect transition="in" filter="fade">
                                      <p:cBhvr>
                                        <p:cTn id="142" dur="500"/>
                                        <p:tgtEl>
                                          <p:spTgt spid="183"/>
                                        </p:tgtEl>
                                      </p:cBhvr>
                                    </p:animEffect>
                                  </p:childTnLst>
                                </p:cTn>
                              </p:par>
                              <p:par>
                                <p:cTn id="143" presetID="10" presetClass="entr" presetSubtype="0" fill="hold" nodeType="withEffect">
                                  <p:stCondLst>
                                    <p:cond delay="0"/>
                                  </p:stCondLst>
                                  <p:childTnLst>
                                    <p:set>
                                      <p:cBhvr>
                                        <p:cTn id="144" dur="1" fill="hold">
                                          <p:stCondLst>
                                            <p:cond delay="0"/>
                                          </p:stCondLst>
                                        </p:cTn>
                                        <p:tgtEl>
                                          <p:spTgt spid="184"/>
                                        </p:tgtEl>
                                        <p:attrNameLst>
                                          <p:attrName>style.visibility</p:attrName>
                                        </p:attrNameLst>
                                      </p:cBhvr>
                                      <p:to>
                                        <p:strVal val="visible"/>
                                      </p:to>
                                    </p:set>
                                    <p:animEffect transition="in" filter="fade">
                                      <p:cBhvr>
                                        <p:cTn id="145" dur="500"/>
                                        <p:tgtEl>
                                          <p:spTgt spid="184"/>
                                        </p:tgtEl>
                                      </p:cBhvr>
                                    </p:animEffect>
                                  </p:childTnLst>
                                </p:cTn>
                              </p:par>
                              <p:par>
                                <p:cTn id="146" presetID="10" presetClass="entr" presetSubtype="0" fill="hold" nodeType="withEffect">
                                  <p:stCondLst>
                                    <p:cond delay="0"/>
                                  </p:stCondLst>
                                  <p:childTnLst>
                                    <p:set>
                                      <p:cBhvr>
                                        <p:cTn id="147" dur="1" fill="hold">
                                          <p:stCondLst>
                                            <p:cond delay="0"/>
                                          </p:stCondLst>
                                        </p:cTn>
                                        <p:tgtEl>
                                          <p:spTgt spid="187"/>
                                        </p:tgtEl>
                                        <p:attrNameLst>
                                          <p:attrName>style.visibility</p:attrName>
                                        </p:attrNameLst>
                                      </p:cBhvr>
                                      <p:to>
                                        <p:strVal val="visible"/>
                                      </p:to>
                                    </p:set>
                                    <p:animEffect transition="in" filter="fade">
                                      <p:cBhvr>
                                        <p:cTn id="148" dur="500"/>
                                        <p:tgtEl>
                                          <p:spTgt spid="187"/>
                                        </p:tgtEl>
                                      </p:cBhvr>
                                    </p:animEffect>
                                  </p:childTnLst>
                                </p:cTn>
                              </p:par>
                              <p:par>
                                <p:cTn id="149" presetID="10" presetClass="entr" presetSubtype="0" fill="hold" nodeType="withEffect">
                                  <p:stCondLst>
                                    <p:cond delay="0"/>
                                  </p:stCondLst>
                                  <p:childTnLst>
                                    <p:set>
                                      <p:cBhvr>
                                        <p:cTn id="150" dur="1" fill="hold">
                                          <p:stCondLst>
                                            <p:cond delay="0"/>
                                          </p:stCondLst>
                                        </p:cTn>
                                        <p:tgtEl>
                                          <p:spTgt spid="188"/>
                                        </p:tgtEl>
                                        <p:attrNameLst>
                                          <p:attrName>style.visibility</p:attrName>
                                        </p:attrNameLst>
                                      </p:cBhvr>
                                      <p:to>
                                        <p:strVal val="visible"/>
                                      </p:to>
                                    </p:set>
                                    <p:animEffect transition="in" filter="fade">
                                      <p:cBhvr>
                                        <p:cTn id="151" dur="500"/>
                                        <p:tgtEl>
                                          <p:spTgt spid="188"/>
                                        </p:tgtEl>
                                      </p:cBhvr>
                                    </p:animEffect>
                                  </p:childTnLst>
                                </p:cTn>
                              </p:par>
                              <p:par>
                                <p:cTn id="152" presetID="10" presetClass="entr" presetSubtype="0" fill="hold" nodeType="withEffect">
                                  <p:stCondLst>
                                    <p:cond delay="0"/>
                                  </p:stCondLst>
                                  <p:childTnLst>
                                    <p:set>
                                      <p:cBhvr>
                                        <p:cTn id="153" dur="1" fill="hold">
                                          <p:stCondLst>
                                            <p:cond delay="0"/>
                                          </p:stCondLst>
                                        </p:cTn>
                                        <p:tgtEl>
                                          <p:spTgt spid="181"/>
                                        </p:tgtEl>
                                        <p:attrNameLst>
                                          <p:attrName>style.visibility</p:attrName>
                                        </p:attrNameLst>
                                      </p:cBhvr>
                                      <p:to>
                                        <p:strVal val="visible"/>
                                      </p:to>
                                    </p:set>
                                    <p:animEffect transition="in" filter="fade">
                                      <p:cBhvr>
                                        <p:cTn id="154" dur="500"/>
                                        <p:tgtEl>
                                          <p:spTgt spid="181"/>
                                        </p:tgtEl>
                                      </p:cBhvr>
                                    </p:animEffect>
                                  </p:childTnLst>
                                </p:cTn>
                              </p:par>
                              <p:par>
                                <p:cTn id="155" presetID="10" presetClass="entr" presetSubtype="0" fill="hold" nodeType="withEffect">
                                  <p:stCondLst>
                                    <p:cond delay="0"/>
                                  </p:stCondLst>
                                  <p:childTnLst>
                                    <p:set>
                                      <p:cBhvr>
                                        <p:cTn id="156" dur="1" fill="hold">
                                          <p:stCondLst>
                                            <p:cond delay="0"/>
                                          </p:stCondLst>
                                        </p:cTn>
                                        <p:tgtEl>
                                          <p:spTgt spid="196"/>
                                        </p:tgtEl>
                                        <p:attrNameLst>
                                          <p:attrName>style.visibility</p:attrName>
                                        </p:attrNameLst>
                                      </p:cBhvr>
                                      <p:to>
                                        <p:strVal val="visible"/>
                                      </p:to>
                                    </p:set>
                                    <p:animEffect transition="in" filter="fade">
                                      <p:cBhvr>
                                        <p:cTn id="157" dur="500"/>
                                        <p:tgtEl>
                                          <p:spTgt spid="196"/>
                                        </p:tgtEl>
                                      </p:cBhvr>
                                    </p:animEffect>
                                  </p:childTnLst>
                                </p:cTn>
                              </p:par>
                              <p:par>
                                <p:cTn id="158" presetID="10" presetClass="entr" presetSubtype="0" fill="hold" nodeType="withEffect">
                                  <p:stCondLst>
                                    <p:cond delay="0"/>
                                  </p:stCondLst>
                                  <p:childTnLst>
                                    <p:set>
                                      <p:cBhvr>
                                        <p:cTn id="159" dur="1" fill="hold">
                                          <p:stCondLst>
                                            <p:cond delay="0"/>
                                          </p:stCondLst>
                                        </p:cTn>
                                        <p:tgtEl>
                                          <p:spTgt spid="207"/>
                                        </p:tgtEl>
                                        <p:attrNameLst>
                                          <p:attrName>style.visibility</p:attrName>
                                        </p:attrNameLst>
                                      </p:cBhvr>
                                      <p:to>
                                        <p:strVal val="visible"/>
                                      </p:to>
                                    </p:set>
                                    <p:animEffect transition="in" filter="fade">
                                      <p:cBhvr>
                                        <p:cTn id="160" dur="500"/>
                                        <p:tgtEl>
                                          <p:spTgt spid="207"/>
                                        </p:tgtEl>
                                      </p:cBhvr>
                                    </p:animEffect>
                                  </p:childTnLst>
                                </p:cTn>
                              </p:par>
                            </p:childTnLst>
                          </p:cTn>
                        </p:par>
                      </p:childTnLst>
                    </p:cTn>
                  </p:par>
                  <p:par>
                    <p:cTn id="161" fill="hold">
                      <p:stCondLst>
                        <p:cond delay="indefinite"/>
                      </p:stCondLst>
                      <p:childTnLst>
                        <p:par>
                          <p:cTn id="162" fill="hold">
                            <p:stCondLst>
                              <p:cond delay="0"/>
                            </p:stCondLst>
                            <p:childTnLst>
                              <p:par>
                                <p:cTn id="163" presetID="42" presetClass="path" presetSubtype="0" accel="50000" decel="50000" fill="hold" nodeType="clickEffect">
                                  <p:stCondLst>
                                    <p:cond delay="0"/>
                                  </p:stCondLst>
                                  <p:childTnLst>
                                    <p:animMotion origin="layout" path="M -1.38889E-6 -3.7037E-6 L -1.38889E-6 0.33565 " pathEditMode="relative" rAng="0" ptsTypes="AA">
                                      <p:cBhvr>
                                        <p:cTn id="164" dur="1000" fill="hold"/>
                                        <p:tgtEl>
                                          <p:spTgt spid="207"/>
                                        </p:tgtEl>
                                        <p:attrNameLst>
                                          <p:attrName>ppt_x</p:attrName>
                                          <p:attrName>ppt_y</p:attrName>
                                        </p:attrNameLst>
                                      </p:cBhvr>
                                      <p:rCtr x="0" y="16782"/>
                                    </p:animMotion>
                                  </p:childTnLst>
                                </p:cTn>
                              </p:par>
                              <p:par>
                                <p:cTn id="165" presetID="42" presetClass="path" presetSubtype="0" accel="50000" decel="50000" fill="hold" nodeType="withEffect">
                                  <p:stCondLst>
                                    <p:cond delay="0"/>
                                  </p:stCondLst>
                                  <p:childTnLst>
                                    <p:animMotion origin="layout" path="M 3.61111E-6 -3.7037E-6 L 3.61111E-6 0.33357 " pathEditMode="relative" rAng="0" ptsTypes="AA">
                                      <p:cBhvr>
                                        <p:cTn id="166" dur="1000" fill="hold"/>
                                        <p:tgtEl>
                                          <p:spTgt spid="183"/>
                                        </p:tgtEl>
                                        <p:attrNameLst>
                                          <p:attrName>ppt_x</p:attrName>
                                          <p:attrName>ppt_y</p:attrName>
                                        </p:attrNameLst>
                                      </p:cBhvr>
                                      <p:rCtr x="0" y="16667"/>
                                    </p:animMotion>
                                  </p:childTnLst>
                                </p:cTn>
                              </p:par>
                              <p:par>
                                <p:cTn id="167" presetID="42" presetClass="path" presetSubtype="0" accel="50000" decel="50000" fill="hold" nodeType="withEffect">
                                  <p:stCondLst>
                                    <p:cond delay="0"/>
                                  </p:stCondLst>
                                  <p:childTnLst>
                                    <p:animMotion origin="layout" path="M 3.05556E-6 -3.7037E-6 L 3.05556E-6 0.33357 " pathEditMode="relative" rAng="0" ptsTypes="AA">
                                      <p:cBhvr>
                                        <p:cTn id="168" dur="1000" fill="hold"/>
                                        <p:tgtEl>
                                          <p:spTgt spid="184"/>
                                        </p:tgtEl>
                                        <p:attrNameLst>
                                          <p:attrName>ppt_x</p:attrName>
                                          <p:attrName>ppt_y</p:attrName>
                                        </p:attrNameLst>
                                      </p:cBhvr>
                                      <p:rCtr x="0" y="16667"/>
                                    </p:animMotion>
                                  </p:childTnLst>
                                </p:cTn>
                              </p:par>
                              <p:par>
                                <p:cTn id="169" presetID="42" presetClass="path" presetSubtype="0" accel="50000" decel="50000" fill="hold" nodeType="withEffect">
                                  <p:stCondLst>
                                    <p:cond delay="0"/>
                                  </p:stCondLst>
                                  <p:childTnLst>
                                    <p:animMotion origin="layout" path="M 4.44444E-6 -3.7037E-6 L 4.44444E-6 0.33357 " pathEditMode="relative" rAng="0" ptsTypes="AA">
                                      <p:cBhvr>
                                        <p:cTn id="170" dur="1000" fill="hold"/>
                                        <p:tgtEl>
                                          <p:spTgt spid="187"/>
                                        </p:tgtEl>
                                        <p:attrNameLst>
                                          <p:attrName>ppt_x</p:attrName>
                                          <p:attrName>ppt_y</p:attrName>
                                        </p:attrNameLst>
                                      </p:cBhvr>
                                      <p:rCtr x="0" y="16667"/>
                                    </p:animMotion>
                                  </p:childTnLst>
                                </p:cTn>
                              </p:par>
                              <p:par>
                                <p:cTn id="171" presetID="42" presetClass="path" presetSubtype="0" accel="50000" decel="50000" fill="hold" nodeType="withEffect">
                                  <p:stCondLst>
                                    <p:cond delay="0"/>
                                  </p:stCondLst>
                                  <p:childTnLst>
                                    <p:animMotion origin="layout" path="M 3.88889E-6 -3.7037E-6 L 3.88889E-6 0.33611 " pathEditMode="relative" rAng="0" ptsTypes="AA">
                                      <p:cBhvr>
                                        <p:cTn id="172" dur="1000" fill="hold"/>
                                        <p:tgtEl>
                                          <p:spTgt spid="188"/>
                                        </p:tgtEl>
                                        <p:attrNameLst>
                                          <p:attrName>ppt_x</p:attrName>
                                          <p:attrName>ppt_y</p:attrName>
                                        </p:attrNameLst>
                                      </p:cBhvr>
                                      <p:rCtr x="0" y="16806"/>
                                    </p:animMotion>
                                  </p:childTnLst>
                                </p:cTn>
                              </p:par>
                              <p:par>
                                <p:cTn id="173" presetID="42" presetClass="path" presetSubtype="0" accel="50000" decel="50000" fill="hold" nodeType="withEffect">
                                  <p:stCondLst>
                                    <p:cond delay="0"/>
                                  </p:stCondLst>
                                  <p:childTnLst>
                                    <p:animMotion origin="layout" path="M -8.33333E-7 -3.7037E-6 L -8.33333E-7 0.33542 " pathEditMode="relative" rAng="0" ptsTypes="AA">
                                      <p:cBhvr>
                                        <p:cTn id="174" dur="1000" fill="hold"/>
                                        <p:tgtEl>
                                          <p:spTgt spid="181"/>
                                        </p:tgtEl>
                                        <p:attrNameLst>
                                          <p:attrName>ppt_x</p:attrName>
                                          <p:attrName>ppt_y</p:attrName>
                                        </p:attrNameLst>
                                      </p:cBhvr>
                                      <p:rCtr x="0" y="16759"/>
                                    </p:animMotion>
                                  </p:childTnLst>
                                </p:cTn>
                              </p:par>
                            </p:childTnLst>
                          </p:cTn>
                        </p:par>
                      </p:childTnLst>
                    </p:cTn>
                  </p:par>
                  <p:par>
                    <p:cTn id="175" fill="hold">
                      <p:stCondLst>
                        <p:cond delay="indefinite"/>
                      </p:stCondLst>
                      <p:childTnLst>
                        <p:par>
                          <p:cTn id="176" fill="hold">
                            <p:stCondLst>
                              <p:cond delay="0"/>
                            </p:stCondLst>
                            <p:childTnLst>
                              <p:par>
                                <p:cTn id="177" presetID="10" presetClass="entr" presetSubtype="0" fill="hold" grpId="0" nodeType="clickEffect">
                                  <p:stCondLst>
                                    <p:cond delay="0"/>
                                  </p:stCondLst>
                                  <p:childTnLst>
                                    <p:set>
                                      <p:cBhvr>
                                        <p:cTn id="178" dur="1" fill="hold">
                                          <p:stCondLst>
                                            <p:cond delay="0"/>
                                          </p:stCondLst>
                                        </p:cTn>
                                        <p:tgtEl>
                                          <p:spTgt spid="40"/>
                                        </p:tgtEl>
                                        <p:attrNameLst>
                                          <p:attrName>style.visibility</p:attrName>
                                        </p:attrNameLst>
                                      </p:cBhvr>
                                      <p:to>
                                        <p:strVal val="visible"/>
                                      </p:to>
                                    </p:set>
                                    <p:animEffect transition="in" filter="fade">
                                      <p:cBhvr>
                                        <p:cTn id="179" dur="500"/>
                                        <p:tgtEl>
                                          <p:spTgt spid="40"/>
                                        </p:tgtEl>
                                      </p:cBhvr>
                                    </p:animEffect>
                                  </p:childTnLst>
                                </p:cTn>
                              </p:par>
                              <p:par>
                                <p:cTn id="180" presetID="10" presetClass="entr" presetSubtype="0" fill="hold" grpId="0" nodeType="withEffect">
                                  <p:stCondLst>
                                    <p:cond delay="0"/>
                                  </p:stCondLst>
                                  <p:childTnLst>
                                    <p:set>
                                      <p:cBhvr>
                                        <p:cTn id="181" dur="1" fill="hold">
                                          <p:stCondLst>
                                            <p:cond delay="0"/>
                                          </p:stCondLst>
                                        </p:cTn>
                                        <p:tgtEl>
                                          <p:spTgt spid="41"/>
                                        </p:tgtEl>
                                        <p:attrNameLst>
                                          <p:attrName>style.visibility</p:attrName>
                                        </p:attrNameLst>
                                      </p:cBhvr>
                                      <p:to>
                                        <p:strVal val="visible"/>
                                      </p:to>
                                    </p:set>
                                    <p:animEffect transition="in" filter="fade">
                                      <p:cBhvr>
                                        <p:cTn id="182" dur="500"/>
                                        <p:tgtEl>
                                          <p:spTgt spid="41"/>
                                        </p:tgtEl>
                                      </p:cBhvr>
                                    </p:animEffect>
                                  </p:childTnLst>
                                </p:cTn>
                              </p:par>
                            </p:childTnLst>
                          </p:cTn>
                        </p:par>
                      </p:childTnLst>
                    </p:cTn>
                  </p:par>
                  <p:par>
                    <p:cTn id="183" fill="hold">
                      <p:stCondLst>
                        <p:cond delay="indefinite"/>
                      </p:stCondLst>
                      <p:childTnLst>
                        <p:par>
                          <p:cTn id="184" fill="hold">
                            <p:stCondLst>
                              <p:cond delay="0"/>
                            </p:stCondLst>
                            <p:childTnLst>
                              <p:par>
                                <p:cTn id="185" presetID="10" presetClass="entr" presetSubtype="0" fill="hold" nodeType="clickEffect">
                                  <p:stCondLst>
                                    <p:cond delay="0"/>
                                  </p:stCondLst>
                                  <p:childTnLst>
                                    <p:set>
                                      <p:cBhvr>
                                        <p:cTn id="186" dur="1" fill="hold">
                                          <p:stCondLst>
                                            <p:cond delay="0"/>
                                          </p:stCondLst>
                                        </p:cTn>
                                        <p:tgtEl>
                                          <p:spTgt spid="241"/>
                                        </p:tgtEl>
                                        <p:attrNameLst>
                                          <p:attrName>style.visibility</p:attrName>
                                        </p:attrNameLst>
                                      </p:cBhvr>
                                      <p:to>
                                        <p:strVal val="visible"/>
                                      </p:to>
                                    </p:set>
                                    <p:animEffect transition="in" filter="fade">
                                      <p:cBhvr>
                                        <p:cTn id="187" dur="500"/>
                                        <p:tgtEl>
                                          <p:spTgt spid="241"/>
                                        </p:tgtEl>
                                      </p:cBhvr>
                                    </p:animEffect>
                                  </p:childTnLst>
                                </p:cTn>
                              </p:par>
                              <p:par>
                                <p:cTn id="188" presetID="10" presetClass="entr" presetSubtype="0" fill="hold" nodeType="withEffect">
                                  <p:stCondLst>
                                    <p:cond delay="0"/>
                                  </p:stCondLst>
                                  <p:childTnLst>
                                    <p:set>
                                      <p:cBhvr>
                                        <p:cTn id="189" dur="1" fill="hold">
                                          <p:stCondLst>
                                            <p:cond delay="0"/>
                                          </p:stCondLst>
                                        </p:cTn>
                                        <p:tgtEl>
                                          <p:spTgt spid="242"/>
                                        </p:tgtEl>
                                        <p:attrNameLst>
                                          <p:attrName>style.visibility</p:attrName>
                                        </p:attrNameLst>
                                      </p:cBhvr>
                                      <p:to>
                                        <p:strVal val="visible"/>
                                      </p:to>
                                    </p:set>
                                    <p:animEffect transition="in" filter="fade">
                                      <p:cBhvr>
                                        <p:cTn id="190" dur="500"/>
                                        <p:tgtEl>
                                          <p:spTgt spid="242"/>
                                        </p:tgtEl>
                                      </p:cBhvr>
                                    </p:animEffect>
                                  </p:childTnLst>
                                </p:cTn>
                              </p:par>
                              <p:par>
                                <p:cTn id="191" presetID="10" presetClass="entr" presetSubtype="0" fill="hold" nodeType="withEffect">
                                  <p:stCondLst>
                                    <p:cond delay="0"/>
                                  </p:stCondLst>
                                  <p:childTnLst>
                                    <p:set>
                                      <p:cBhvr>
                                        <p:cTn id="192" dur="1" fill="hold">
                                          <p:stCondLst>
                                            <p:cond delay="0"/>
                                          </p:stCondLst>
                                        </p:cTn>
                                        <p:tgtEl>
                                          <p:spTgt spid="243"/>
                                        </p:tgtEl>
                                        <p:attrNameLst>
                                          <p:attrName>style.visibility</p:attrName>
                                        </p:attrNameLst>
                                      </p:cBhvr>
                                      <p:to>
                                        <p:strVal val="visible"/>
                                      </p:to>
                                    </p:set>
                                    <p:animEffect transition="in" filter="fade">
                                      <p:cBhvr>
                                        <p:cTn id="193" dur="500"/>
                                        <p:tgtEl>
                                          <p:spTgt spid="243"/>
                                        </p:tgtEl>
                                      </p:cBhvr>
                                    </p:animEffect>
                                  </p:childTnLst>
                                </p:cTn>
                              </p:par>
                              <p:par>
                                <p:cTn id="194" presetID="10" presetClass="entr" presetSubtype="0" fill="hold" nodeType="withEffect">
                                  <p:stCondLst>
                                    <p:cond delay="0"/>
                                  </p:stCondLst>
                                  <p:childTnLst>
                                    <p:set>
                                      <p:cBhvr>
                                        <p:cTn id="195" dur="1" fill="hold">
                                          <p:stCondLst>
                                            <p:cond delay="0"/>
                                          </p:stCondLst>
                                        </p:cTn>
                                        <p:tgtEl>
                                          <p:spTgt spid="227"/>
                                        </p:tgtEl>
                                        <p:attrNameLst>
                                          <p:attrName>style.visibility</p:attrName>
                                        </p:attrNameLst>
                                      </p:cBhvr>
                                      <p:to>
                                        <p:strVal val="visible"/>
                                      </p:to>
                                    </p:set>
                                    <p:animEffect transition="in" filter="fade">
                                      <p:cBhvr>
                                        <p:cTn id="196" dur="500"/>
                                        <p:tgtEl>
                                          <p:spTgt spid="227"/>
                                        </p:tgtEl>
                                      </p:cBhvr>
                                    </p:animEffect>
                                  </p:childTnLst>
                                </p:cTn>
                              </p:par>
                              <p:par>
                                <p:cTn id="197" presetID="10" presetClass="entr" presetSubtype="0" fill="hold" nodeType="withEffect">
                                  <p:stCondLst>
                                    <p:cond delay="0"/>
                                  </p:stCondLst>
                                  <p:childTnLst>
                                    <p:set>
                                      <p:cBhvr>
                                        <p:cTn id="198" dur="1" fill="hold">
                                          <p:stCondLst>
                                            <p:cond delay="0"/>
                                          </p:stCondLst>
                                        </p:cTn>
                                        <p:tgtEl>
                                          <p:spTgt spid="244"/>
                                        </p:tgtEl>
                                        <p:attrNameLst>
                                          <p:attrName>style.visibility</p:attrName>
                                        </p:attrNameLst>
                                      </p:cBhvr>
                                      <p:to>
                                        <p:strVal val="visible"/>
                                      </p:to>
                                    </p:set>
                                    <p:animEffect transition="in" filter="fade">
                                      <p:cBhvr>
                                        <p:cTn id="199" dur="500"/>
                                        <p:tgtEl>
                                          <p:spTgt spid="244"/>
                                        </p:tgtEl>
                                      </p:cBhvr>
                                    </p:animEffect>
                                  </p:childTnLst>
                                </p:cTn>
                              </p:par>
                              <p:par>
                                <p:cTn id="200" presetID="10" presetClass="entr" presetSubtype="0" fill="hold" nodeType="withEffect">
                                  <p:stCondLst>
                                    <p:cond delay="0"/>
                                  </p:stCondLst>
                                  <p:childTnLst>
                                    <p:set>
                                      <p:cBhvr>
                                        <p:cTn id="201" dur="1" fill="hold">
                                          <p:stCondLst>
                                            <p:cond delay="0"/>
                                          </p:stCondLst>
                                        </p:cTn>
                                        <p:tgtEl>
                                          <p:spTgt spid="245"/>
                                        </p:tgtEl>
                                        <p:attrNameLst>
                                          <p:attrName>style.visibility</p:attrName>
                                        </p:attrNameLst>
                                      </p:cBhvr>
                                      <p:to>
                                        <p:strVal val="visible"/>
                                      </p:to>
                                    </p:set>
                                    <p:animEffect transition="in" filter="fade">
                                      <p:cBhvr>
                                        <p:cTn id="202" dur="500"/>
                                        <p:tgtEl>
                                          <p:spTgt spid="245"/>
                                        </p:tgtEl>
                                      </p:cBhvr>
                                    </p:animEffect>
                                  </p:childTnLst>
                                </p:cTn>
                              </p:par>
                              <p:par>
                                <p:cTn id="203" presetID="10" presetClass="entr" presetSubtype="0" fill="hold" nodeType="withEffect">
                                  <p:stCondLst>
                                    <p:cond delay="0"/>
                                  </p:stCondLst>
                                  <p:childTnLst>
                                    <p:set>
                                      <p:cBhvr>
                                        <p:cTn id="204" dur="1" fill="hold">
                                          <p:stCondLst>
                                            <p:cond delay="0"/>
                                          </p:stCondLst>
                                        </p:cTn>
                                        <p:tgtEl>
                                          <p:spTgt spid="247"/>
                                        </p:tgtEl>
                                        <p:attrNameLst>
                                          <p:attrName>style.visibility</p:attrName>
                                        </p:attrNameLst>
                                      </p:cBhvr>
                                      <p:to>
                                        <p:strVal val="visible"/>
                                      </p:to>
                                    </p:set>
                                    <p:animEffect transition="in" filter="fade">
                                      <p:cBhvr>
                                        <p:cTn id="205" dur="500"/>
                                        <p:tgtEl>
                                          <p:spTgt spid="247"/>
                                        </p:tgtEl>
                                      </p:cBhvr>
                                    </p:animEffect>
                                  </p:childTnLst>
                                </p:cTn>
                              </p:par>
                              <p:par>
                                <p:cTn id="206" presetID="10" presetClass="entr" presetSubtype="0" fill="hold" nodeType="withEffect">
                                  <p:stCondLst>
                                    <p:cond delay="0"/>
                                  </p:stCondLst>
                                  <p:childTnLst>
                                    <p:set>
                                      <p:cBhvr>
                                        <p:cTn id="207" dur="1" fill="hold">
                                          <p:stCondLst>
                                            <p:cond delay="0"/>
                                          </p:stCondLst>
                                        </p:cTn>
                                        <p:tgtEl>
                                          <p:spTgt spid="248"/>
                                        </p:tgtEl>
                                        <p:attrNameLst>
                                          <p:attrName>style.visibility</p:attrName>
                                        </p:attrNameLst>
                                      </p:cBhvr>
                                      <p:to>
                                        <p:strVal val="visible"/>
                                      </p:to>
                                    </p:set>
                                    <p:animEffect transition="in" filter="fade">
                                      <p:cBhvr>
                                        <p:cTn id="208" dur="500"/>
                                        <p:tgtEl>
                                          <p:spTgt spid="248"/>
                                        </p:tgtEl>
                                      </p:cBhvr>
                                    </p:animEffect>
                                  </p:childTnLst>
                                </p:cTn>
                              </p:par>
                              <p:par>
                                <p:cTn id="209" presetID="10" presetClass="entr" presetSubtype="0" fill="hold" nodeType="withEffect">
                                  <p:stCondLst>
                                    <p:cond delay="0"/>
                                  </p:stCondLst>
                                  <p:childTnLst>
                                    <p:set>
                                      <p:cBhvr>
                                        <p:cTn id="210" dur="1" fill="hold">
                                          <p:stCondLst>
                                            <p:cond delay="0"/>
                                          </p:stCondLst>
                                        </p:cTn>
                                        <p:tgtEl>
                                          <p:spTgt spid="249"/>
                                        </p:tgtEl>
                                        <p:attrNameLst>
                                          <p:attrName>style.visibility</p:attrName>
                                        </p:attrNameLst>
                                      </p:cBhvr>
                                      <p:to>
                                        <p:strVal val="visible"/>
                                      </p:to>
                                    </p:set>
                                    <p:animEffect transition="in" filter="fade">
                                      <p:cBhvr>
                                        <p:cTn id="211" dur="500"/>
                                        <p:tgtEl>
                                          <p:spTgt spid="249"/>
                                        </p:tgtEl>
                                      </p:cBhvr>
                                    </p:animEffect>
                                  </p:childTnLst>
                                </p:cTn>
                              </p:par>
                              <p:par>
                                <p:cTn id="212" presetID="10" presetClass="entr" presetSubtype="0" fill="hold" nodeType="withEffect">
                                  <p:stCondLst>
                                    <p:cond delay="0"/>
                                  </p:stCondLst>
                                  <p:childTnLst>
                                    <p:set>
                                      <p:cBhvr>
                                        <p:cTn id="213" dur="1" fill="hold">
                                          <p:stCondLst>
                                            <p:cond delay="0"/>
                                          </p:stCondLst>
                                        </p:cTn>
                                        <p:tgtEl>
                                          <p:spTgt spid="246"/>
                                        </p:tgtEl>
                                        <p:attrNameLst>
                                          <p:attrName>style.visibility</p:attrName>
                                        </p:attrNameLst>
                                      </p:cBhvr>
                                      <p:to>
                                        <p:strVal val="visible"/>
                                      </p:to>
                                    </p:set>
                                    <p:animEffect transition="in" filter="fade">
                                      <p:cBhvr>
                                        <p:cTn id="214" dur="500"/>
                                        <p:tgtEl>
                                          <p:spTgt spid="246"/>
                                        </p:tgtEl>
                                      </p:cBhvr>
                                    </p:animEffect>
                                  </p:childTnLst>
                                </p:cTn>
                              </p:par>
                              <p:par>
                                <p:cTn id="215" presetID="10" presetClass="entr" presetSubtype="0" fill="hold" nodeType="withEffect">
                                  <p:stCondLst>
                                    <p:cond delay="0"/>
                                  </p:stCondLst>
                                  <p:childTnLst>
                                    <p:set>
                                      <p:cBhvr>
                                        <p:cTn id="216" dur="1" fill="hold">
                                          <p:stCondLst>
                                            <p:cond delay="0"/>
                                          </p:stCondLst>
                                        </p:cTn>
                                        <p:tgtEl>
                                          <p:spTgt spid="250"/>
                                        </p:tgtEl>
                                        <p:attrNameLst>
                                          <p:attrName>style.visibility</p:attrName>
                                        </p:attrNameLst>
                                      </p:cBhvr>
                                      <p:to>
                                        <p:strVal val="visible"/>
                                      </p:to>
                                    </p:set>
                                    <p:animEffect transition="in" filter="fade">
                                      <p:cBhvr>
                                        <p:cTn id="217" dur="500"/>
                                        <p:tgtEl>
                                          <p:spTgt spid="250"/>
                                        </p:tgtEl>
                                      </p:cBhvr>
                                    </p:animEffect>
                                  </p:childTnLst>
                                </p:cTn>
                              </p:par>
                              <p:par>
                                <p:cTn id="218" presetID="10" presetClass="entr" presetSubtype="0" fill="hold" nodeType="withEffect">
                                  <p:stCondLst>
                                    <p:cond delay="0"/>
                                  </p:stCondLst>
                                  <p:childTnLst>
                                    <p:set>
                                      <p:cBhvr>
                                        <p:cTn id="219" dur="1" fill="hold">
                                          <p:stCondLst>
                                            <p:cond delay="0"/>
                                          </p:stCondLst>
                                        </p:cTn>
                                        <p:tgtEl>
                                          <p:spTgt spid="251"/>
                                        </p:tgtEl>
                                        <p:attrNameLst>
                                          <p:attrName>style.visibility</p:attrName>
                                        </p:attrNameLst>
                                      </p:cBhvr>
                                      <p:to>
                                        <p:strVal val="visible"/>
                                      </p:to>
                                    </p:set>
                                    <p:animEffect transition="in" filter="fade">
                                      <p:cBhvr>
                                        <p:cTn id="220" dur="500"/>
                                        <p:tgtEl>
                                          <p:spTgt spid="251"/>
                                        </p:tgtEl>
                                      </p:cBhvr>
                                    </p:animEffect>
                                  </p:childTnLst>
                                </p:cTn>
                              </p:par>
                            </p:childTnLst>
                          </p:cTn>
                        </p:par>
                      </p:childTnLst>
                    </p:cTn>
                  </p:par>
                  <p:par>
                    <p:cTn id="221" fill="hold">
                      <p:stCondLst>
                        <p:cond delay="indefinite"/>
                      </p:stCondLst>
                      <p:childTnLst>
                        <p:par>
                          <p:cTn id="222" fill="hold">
                            <p:stCondLst>
                              <p:cond delay="0"/>
                            </p:stCondLst>
                            <p:childTnLst>
                              <p:par>
                                <p:cTn id="223" presetID="42" presetClass="path" presetSubtype="0" accel="50000" decel="50000" fill="hold" nodeType="clickEffect">
                                  <p:stCondLst>
                                    <p:cond delay="0"/>
                                  </p:stCondLst>
                                  <p:childTnLst>
                                    <p:animMotion origin="layout" path="M 3.05556E-6 -3.7037E-6 L 3.05556E-6 0.42408 " pathEditMode="relative" rAng="0" ptsTypes="AA">
                                      <p:cBhvr>
                                        <p:cTn id="224" dur="1000" fill="hold"/>
                                        <p:tgtEl>
                                          <p:spTgt spid="247"/>
                                        </p:tgtEl>
                                        <p:attrNameLst>
                                          <p:attrName>ppt_x</p:attrName>
                                          <p:attrName>ppt_y</p:attrName>
                                        </p:attrNameLst>
                                      </p:cBhvr>
                                      <p:rCtr x="0" y="21204"/>
                                    </p:animMotion>
                                  </p:childTnLst>
                                </p:cTn>
                              </p:par>
                              <p:par>
                                <p:cTn id="225" presetID="42" presetClass="path" presetSubtype="0" accel="50000" decel="50000" fill="hold" nodeType="withEffect">
                                  <p:stCondLst>
                                    <p:cond delay="0"/>
                                  </p:stCondLst>
                                  <p:childTnLst>
                                    <p:animMotion origin="layout" path="M 4.44444E-6 -3.7037E-6 L 4.44444E-6 0.42408 " pathEditMode="relative" rAng="0" ptsTypes="AA">
                                      <p:cBhvr>
                                        <p:cTn id="226" dur="1000" fill="hold"/>
                                        <p:tgtEl>
                                          <p:spTgt spid="248"/>
                                        </p:tgtEl>
                                        <p:attrNameLst>
                                          <p:attrName>ppt_x</p:attrName>
                                          <p:attrName>ppt_y</p:attrName>
                                        </p:attrNameLst>
                                      </p:cBhvr>
                                      <p:rCtr x="0" y="21204"/>
                                    </p:animMotion>
                                  </p:childTnLst>
                                </p:cTn>
                              </p:par>
                              <p:par>
                                <p:cTn id="227" presetID="42" presetClass="path" presetSubtype="0" accel="50000" decel="50000" fill="hold" nodeType="withEffect">
                                  <p:stCondLst>
                                    <p:cond delay="0"/>
                                  </p:stCondLst>
                                  <p:childTnLst>
                                    <p:animMotion origin="layout" path="M 3.88889E-6 -3.7037E-6 L 3.88889E-6 0.42408 " pathEditMode="relative" rAng="0" ptsTypes="AA">
                                      <p:cBhvr>
                                        <p:cTn id="228" dur="1000" fill="hold"/>
                                        <p:tgtEl>
                                          <p:spTgt spid="249"/>
                                        </p:tgtEl>
                                        <p:attrNameLst>
                                          <p:attrName>ppt_x</p:attrName>
                                          <p:attrName>ppt_y</p:attrName>
                                        </p:attrNameLst>
                                      </p:cBhvr>
                                      <p:rCtr x="0" y="21204"/>
                                    </p:animMotion>
                                  </p:childTnLst>
                                </p:cTn>
                              </p:par>
                              <p:par>
                                <p:cTn id="229" presetID="42" presetClass="path" presetSubtype="0" accel="50000" decel="50000" fill="hold" nodeType="withEffect">
                                  <p:stCondLst>
                                    <p:cond delay="0"/>
                                  </p:stCondLst>
                                  <p:childTnLst>
                                    <p:animMotion origin="layout" path="M -8.33333E-7 -3.7037E-6 L -8.33333E-7 0.42593 " pathEditMode="relative" rAng="0" ptsTypes="AA">
                                      <p:cBhvr>
                                        <p:cTn id="230" dur="1000" fill="hold"/>
                                        <p:tgtEl>
                                          <p:spTgt spid="246"/>
                                        </p:tgtEl>
                                        <p:attrNameLst>
                                          <p:attrName>ppt_x</p:attrName>
                                          <p:attrName>ppt_y</p:attrName>
                                        </p:attrNameLst>
                                      </p:cBhvr>
                                      <p:rCtr x="0" y="21296"/>
                                    </p:animMotion>
                                  </p:childTnLst>
                                </p:cTn>
                              </p:par>
                              <p:par>
                                <p:cTn id="231" presetID="42" presetClass="path" presetSubtype="0" accel="50000" decel="50000" fill="hold" nodeType="withEffect">
                                  <p:stCondLst>
                                    <p:cond delay="0"/>
                                  </p:stCondLst>
                                  <p:childTnLst>
                                    <p:animMotion origin="layout" path="M -1.38889E-6 -3.7037E-6 L -1.38889E-6 0.42616 " pathEditMode="relative" rAng="0" ptsTypes="AA">
                                      <p:cBhvr>
                                        <p:cTn id="232" dur="1000" fill="hold"/>
                                        <p:tgtEl>
                                          <p:spTgt spid="250"/>
                                        </p:tgtEl>
                                        <p:attrNameLst>
                                          <p:attrName>ppt_x</p:attrName>
                                          <p:attrName>ppt_y</p:attrName>
                                        </p:attrNameLst>
                                      </p:cBhvr>
                                      <p:rCtr x="0" y="21296"/>
                                    </p:animMotion>
                                  </p:childTnLst>
                                </p:cTn>
                              </p:par>
                              <p:par>
                                <p:cTn id="233" presetID="42" presetClass="path" presetSubtype="0" accel="50000" decel="50000" fill="hold" nodeType="withEffect">
                                  <p:stCondLst>
                                    <p:cond delay="0"/>
                                  </p:stCondLst>
                                  <p:childTnLst>
                                    <p:animMotion origin="layout" path="M 3.61111E-6 -3.7037E-6 L 3.61111E-6 0.42454 " pathEditMode="relative" rAng="0" ptsTypes="AA">
                                      <p:cBhvr>
                                        <p:cTn id="234" dur="1000" fill="hold"/>
                                        <p:tgtEl>
                                          <p:spTgt spid="251"/>
                                        </p:tgtEl>
                                        <p:attrNameLst>
                                          <p:attrName>ppt_x</p:attrName>
                                          <p:attrName>ppt_y</p:attrName>
                                        </p:attrNameLst>
                                      </p:cBhvr>
                                      <p:rCtr x="0" y="21227"/>
                                    </p:animMotion>
                                  </p:childTnLst>
                                </p:cTn>
                              </p:par>
                            </p:childTnLst>
                          </p:cTn>
                        </p:par>
                      </p:childTnLst>
                    </p:cTn>
                  </p:par>
                  <p:par>
                    <p:cTn id="235" fill="hold">
                      <p:stCondLst>
                        <p:cond delay="indefinite"/>
                      </p:stCondLst>
                      <p:childTnLst>
                        <p:par>
                          <p:cTn id="236" fill="hold">
                            <p:stCondLst>
                              <p:cond delay="0"/>
                            </p:stCondLst>
                            <p:childTnLst>
                              <p:par>
                                <p:cTn id="237" presetID="10" presetClass="entr" presetSubtype="0" fill="hold" grpId="0" nodeType="clickEffect">
                                  <p:stCondLst>
                                    <p:cond delay="0"/>
                                  </p:stCondLst>
                                  <p:childTnLst>
                                    <p:set>
                                      <p:cBhvr>
                                        <p:cTn id="238" dur="1" fill="hold">
                                          <p:stCondLst>
                                            <p:cond delay="0"/>
                                          </p:stCondLst>
                                        </p:cTn>
                                        <p:tgtEl>
                                          <p:spTgt spid="42"/>
                                        </p:tgtEl>
                                        <p:attrNameLst>
                                          <p:attrName>style.visibility</p:attrName>
                                        </p:attrNameLst>
                                      </p:cBhvr>
                                      <p:to>
                                        <p:strVal val="visible"/>
                                      </p:to>
                                    </p:set>
                                    <p:animEffect transition="in" filter="fade">
                                      <p:cBhvr>
                                        <p:cTn id="239" dur="500"/>
                                        <p:tgtEl>
                                          <p:spTgt spid="42"/>
                                        </p:tgtEl>
                                      </p:cBhvr>
                                    </p:animEffect>
                                  </p:childTnLst>
                                </p:cTn>
                              </p:par>
                              <p:par>
                                <p:cTn id="240" presetID="10" presetClass="entr" presetSubtype="0" fill="hold" grpId="0" nodeType="withEffect">
                                  <p:stCondLst>
                                    <p:cond delay="0"/>
                                  </p:stCondLst>
                                  <p:childTnLst>
                                    <p:set>
                                      <p:cBhvr>
                                        <p:cTn id="241" dur="1" fill="hold">
                                          <p:stCondLst>
                                            <p:cond delay="0"/>
                                          </p:stCondLst>
                                        </p:cTn>
                                        <p:tgtEl>
                                          <p:spTgt spid="43"/>
                                        </p:tgtEl>
                                        <p:attrNameLst>
                                          <p:attrName>style.visibility</p:attrName>
                                        </p:attrNameLst>
                                      </p:cBhvr>
                                      <p:to>
                                        <p:strVal val="visible"/>
                                      </p:to>
                                    </p:set>
                                    <p:animEffect transition="in" filter="fade">
                                      <p:cBhvr>
                                        <p:cTn id="242" dur="500"/>
                                        <p:tgtEl>
                                          <p:spTgt spid="43"/>
                                        </p:tgtEl>
                                      </p:cBhvr>
                                    </p:animEffect>
                                  </p:childTnLst>
                                </p:cTn>
                              </p:par>
                            </p:childTnLst>
                          </p:cTn>
                        </p:par>
                      </p:childTnLst>
                    </p:cTn>
                  </p:par>
                  <p:par>
                    <p:cTn id="243" fill="hold">
                      <p:stCondLst>
                        <p:cond delay="indefinite"/>
                      </p:stCondLst>
                      <p:childTnLst>
                        <p:par>
                          <p:cTn id="244" fill="hold">
                            <p:stCondLst>
                              <p:cond delay="0"/>
                            </p:stCondLst>
                            <p:childTnLst>
                              <p:par>
                                <p:cTn id="245" presetID="10" presetClass="entr" presetSubtype="0" fill="hold" nodeType="clickEffect">
                                  <p:stCondLst>
                                    <p:cond delay="0"/>
                                  </p:stCondLst>
                                  <p:childTnLst>
                                    <p:set>
                                      <p:cBhvr>
                                        <p:cTn id="246" dur="1" fill="hold">
                                          <p:stCondLst>
                                            <p:cond delay="0"/>
                                          </p:stCondLst>
                                        </p:cTn>
                                        <p:tgtEl>
                                          <p:spTgt spid="254"/>
                                        </p:tgtEl>
                                        <p:attrNameLst>
                                          <p:attrName>style.visibility</p:attrName>
                                        </p:attrNameLst>
                                      </p:cBhvr>
                                      <p:to>
                                        <p:strVal val="visible"/>
                                      </p:to>
                                    </p:set>
                                    <p:animEffect transition="in" filter="fade">
                                      <p:cBhvr>
                                        <p:cTn id="247" dur="500"/>
                                        <p:tgtEl>
                                          <p:spTgt spid="254"/>
                                        </p:tgtEl>
                                      </p:cBhvr>
                                    </p:animEffect>
                                  </p:childTnLst>
                                </p:cTn>
                              </p:par>
                              <p:par>
                                <p:cTn id="248" presetID="10" presetClass="entr" presetSubtype="0" fill="hold" nodeType="withEffect">
                                  <p:stCondLst>
                                    <p:cond delay="0"/>
                                  </p:stCondLst>
                                  <p:childTnLst>
                                    <p:set>
                                      <p:cBhvr>
                                        <p:cTn id="249" dur="1" fill="hold">
                                          <p:stCondLst>
                                            <p:cond delay="0"/>
                                          </p:stCondLst>
                                        </p:cTn>
                                        <p:tgtEl>
                                          <p:spTgt spid="255"/>
                                        </p:tgtEl>
                                        <p:attrNameLst>
                                          <p:attrName>style.visibility</p:attrName>
                                        </p:attrNameLst>
                                      </p:cBhvr>
                                      <p:to>
                                        <p:strVal val="visible"/>
                                      </p:to>
                                    </p:set>
                                    <p:animEffect transition="in" filter="fade">
                                      <p:cBhvr>
                                        <p:cTn id="250" dur="500"/>
                                        <p:tgtEl>
                                          <p:spTgt spid="255"/>
                                        </p:tgtEl>
                                      </p:cBhvr>
                                    </p:animEffect>
                                  </p:childTnLst>
                                </p:cTn>
                              </p:par>
                              <p:par>
                                <p:cTn id="251" presetID="10" presetClass="entr" presetSubtype="0" fill="hold" nodeType="withEffect">
                                  <p:stCondLst>
                                    <p:cond delay="0"/>
                                  </p:stCondLst>
                                  <p:childTnLst>
                                    <p:set>
                                      <p:cBhvr>
                                        <p:cTn id="252" dur="1" fill="hold">
                                          <p:stCondLst>
                                            <p:cond delay="0"/>
                                          </p:stCondLst>
                                        </p:cTn>
                                        <p:tgtEl>
                                          <p:spTgt spid="252"/>
                                        </p:tgtEl>
                                        <p:attrNameLst>
                                          <p:attrName>style.visibility</p:attrName>
                                        </p:attrNameLst>
                                      </p:cBhvr>
                                      <p:to>
                                        <p:strVal val="visible"/>
                                      </p:to>
                                    </p:set>
                                    <p:animEffect transition="in" filter="fade">
                                      <p:cBhvr>
                                        <p:cTn id="253" dur="500"/>
                                        <p:tgtEl>
                                          <p:spTgt spid="252"/>
                                        </p:tgtEl>
                                      </p:cBhvr>
                                    </p:animEffect>
                                  </p:childTnLst>
                                </p:cTn>
                              </p:par>
                              <p:par>
                                <p:cTn id="254" presetID="10" presetClass="entr" presetSubtype="0" fill="hold" nodeType="withEffect">
                                  <p:stCondLst>
                                    <p:cond delay="0"/>
                                  </p:stCondLst>
                                  <p:childTnLst>
                                    <p:set>
                                      <p:cBhvr>
                                        <p:cTn id="255" dur="1" fill="hold">
                                          <p:stCondLst>
                                            <p:cond delay="0"/>
                                          </p:stCondLst>
                                        </p:cTn>
                                        <p:tgtEl>
                                          <p:spTgt spid="256"/>
                                        </p:tgtEl>
                                        <p:attrNameLst>
                                          <p:attrName>style.visibility</p:attrName>
                                        </p:attrNameLst>
                                      </p:cBhvr>
                                      <p:to>
                                        <p:strVal val="visible"/>
                                      </p:to>
                                    </p:set>
                                    <p:animEffect transition="in" filter="fade">
                                      <p:cBhvr>
                                        <p:cTn id="256" dur="500"/>
                                        <p:tgtEl>
                                          <p:spTgt spid="256"/>
                                        </p:tgtEl>
                                      </p:cBhvr>
                                    </p:animEffect>
                                  </p:childTnLst>
                                </p:cTn>
                              </p:par>
                              <p:par>
                                <p:cTn id="257" presetID="10" presetClass="entr" presetSubtype="0" fill="hold" nodeType="withEffect">
                                  <p:stCondLst>
                                    <p:cond delay="0"/>
                                  </p:stCondLst>
                                  <p:childTnLst>
                                    <p:set>
                                      <p:cBhvr>
                                        <p:cTn id="258" dur="1" fill="hold">
                                          <p:stCondLst>
                                            <p:cond delay="0"/>
                                          </p:stCondLst>
                                        </p:cTn>
                                        <p:tgtEl>
                                          <p:spTgt spid="257"/>
                                        </p:tgtEl>
                                        <p:attrNameLst>
                                          <p:attrName>style.visibility</p:attrName>
                                        </p:attrNameLst>
                                      </p:cBhvr>
                                      <p:to>
                                        <p:strVal val="visible"/>
                                      </p:to>
                                    </p:set>
                                    <p:animEffect transition="in" filter="fade">
                                      <p:cBhvr>
                                        <p:cTn id="259" dur="500"/>
                                        <p:tgtEl>
                                          <p:spTgt spid="257"/>
                                        </p:tgtEl>
                                      </p:cBhvr>
                                    </p:animEffect>
                                  </p:childTnLst>
                                </p:cTn>
                              </p:par>
                              <p:par>
                                <p:cTn id="260" presetID="10" presetClass="entr" presetSubtype="0" fill="hold" nodeType="withEffect">
                                  <p:stCondLst>
                                    <p:cond delay="0"/>
                                  </p:stCondLst>
                                  <p:childTnLst>
                                    <p:set>
                                      <p:cBhvr>
                                        <p:cTn id="261" dur="1" fill="hold">
                                          <p:stCondLst>
                                            <p:cond delay="0"/>
                                          </p:stCondLst>
                                        </p:cTn>
                                        <p:tgtEl>
                                          <p:spTgt spid="258"/>
                                        </p:tgtEl>
                                        <p:attrNameLst>
                                          <p:attrName>style.visibility</p:attrName>
                                        </p:attrNameLst>
                                      </p:cBhvr>
                                      <p:to>
                                        <p:strVal val="visible"/>
                                      </p:to>
                                    </p:set>
                                    <p:animEffect transition="in" filter="fade">
                                      <p:cBhvr>
                                        <p:cTn id="262" dur="500"/>
                                        <p:tgtEl>
                                          <p:spTgt spid="258"/>
                                        </p:tgtEl>
                                      </p:cBhvr>
                                    </p:animEffect>
                                  </p:childTnLst>
                                </p:cTn>
                              </p:par>
                              <p:par>
                                <p:cTn id="263" presetID="10" presetClass="entr" presetSubtype="0" fill="hold" nodeType="withEffect">
                                  <p:stCondLst>
                                    <p:cond delay="0"/>
                                  </p:stCondLst>
                                  <p:childTnLst>
                                    <p:set>
                                      <p:cBhvr>
                                        <p:cTn id="264" dur="1" fill="hold">
                                          <p:stCondLst>
                                            <p:cond delay="0"/>
                                          </p:stCondLst>
                                        </p:cTn>
                                        <p:tgtEl>
                                          <p:spTgt spid="260"/>
                                        </p:tgtEl>
                                        <p:attrNameLst>
                                          <p:attrName>style.visibility</p:attrName>
                                        </p:attrNameLst>
                                      </p:cBhvr>
                                      <p:to>
                                        <p:strVal val="visible"/>
                                      </p:to>
                                    </p:set>
                                    <p:animEffect transition="in" filter="fade">
                                      <p:cBhvr>
                                        <p:cTn id="265" dur="500"/>
                                        <p:tgtEl>
                                          <p:spTgt spid="260"/>
                                        </p:tgtEl>
                                      </p:cBhvr>
                                    </p:animEffect>
                                  </p:childTnLst>
                                </p:cTn>
                              </p:par>
                              <p:par>
                                <p:cTn id="266" presetID="10" presetClass="entr" presetSubtype="0" fill="hold" nodeType="withEffect">
                                  <p:stCondLst>
                                    <p:cond delay="0"/>
                                  </p:stCondLst>
                                  <p:childTnLst>
                                    <p:set>
                                      <p:cBhvr>
                                        <p:cTn id="267" dur="1" fill="hold">
                                          <p:stCondLst>
                                            <p:cond delay="0"/>
                                          </p:stCondLst>
                                        </p:cTn>
                                        <p:tgtEl>
                                          <p:spTgt spid="261"/>
                                        </p:tgtEl>
                                        <p:attrNameLst>
                                          <p:attrName>style.visibility</p:attrName>
                                        </p:attrNameLst>
                                      </p:cBhvr>
                                      <p:to>
                                        <p:strVal val="visible"/>
                                      </p:to>
                                    </p:set>
                                    <p:animEffect transition="in" filter="fade">
                                      <p:cBhvr>
                                        <p:cTn id="268" dur="500"/>
                                        <p:tgtEl>
                                          <p:spTgt spid="261"/>
                                        </p:tgtEl>
                                      </p:cBhvr>
                                    </p:animEffect>
                                  </p:childTnLst>
                                </p:cTn>
                              </p:par>
                              <p:par>
                                <p:cTn id="269" presetID="10" presetClass="entr" presetSubtype="0" fill="hold" nodeType="withEffect">
                                  <p:stCondLst>
                                    <p:cond delay="0"/>
                                  </p:stCondLst>
                                  <p:childTnLst>
                                    <p:set>
                                      <p:cBhvr>
                                        <p:cTn id="270" dur="1" fill="hold">
                                          <p:stCondLst>
                                            <p:cond delay="0"/>
                                          </p:stCondLst>
                                        </p:cTn>
                                        <p:tgtEl>
                                          <p:spTgt spid="259"/>
                                        </p:tgtEl>
                                        <p:attrNameLst>
                                          <p:attrName>style.visibility</p:attrName>
                                        </p:attrNameLst>
                                      </p:cBhvr>
                                      <p:to>
                                        <p:strVal val="visible"/>
                                      </p:to>
                                    </p:set>
                                    <p:animEffect transition="in" filter="fade">
                                      <p:cBhvr>
                                        <p:cTn id="271" dur="500"/>
                                        <p:tgtEl>
                                          <p:spTgt spid="259"/>
                                        </p:tgtEl>
                                      </p:cBhvr>
                                    </p:animEffect>
                                  </p:childTnLst>
                                </p:cTn>
                              </p:par>
                              <p:par>
                                <p:cTn id="272" presetID="10" presetClass="entr" presetSubtype="0" fill="hold" nodeType="withEffect">
                                  <p:stCondLst>
                                    <p:cond delay="0"/>
                                  </p:stCondLst>
                                  <p:childTnLst>
                                    <p:set>
                                      <p:cBhvr>
                                        <p:cTn id="273" dur="1" fill="hold">
                                          <p:stCondLst>
                                            <p:cond delay="0"/>
                                          </p:stCondLst>
                                        </p:cTn>
                                        <p:tgtEl>
                                          <p:spTgt spid="262"/>
                                        </p:tgtEl>
                                        <p:attrNameLst>
                                          <p:attrName>style.visibility</p:attrName>
                                        </p:attrNameLst>
                                      </p:cBhvr>
                                      <p:to>
                                        <p:strVal val="visible"/>
                                      </p:to>
                                    </p:set>
                                    <p:animEffect transition="in" filter="fade">
                                      <p:cBhvr>
                                        <p:cTn id="274" dur="500"/>
                                        <p:tgtEl>
                                          <p:spTgt spid="262"/>
                                        </p:tgtEl>
                                      </p:cBhvr>
                                    </p:animEffect>
                                  </p:childTnLst>
                                </p:cTn>
                              </p:par>
                              <p:par>
                                <p:cTn id="275" presetID="10" presetClass="entr" presetSubtype="0" fill="hold" nodeType="withEffect">
                                  <p:stCondLst>
                                    <p:cond delay="0"/>
                                  </p:stCondLst>
                                  <p:childTnLst>
                                    <p:set>
                                      <p:cBhvr>
                                        <p:cTn id="276" dur="1" fill="hold">
                                          <p:stCondLst>
                                            <p:cond delay="0"/>
                                          </p:stCondLst>
                                        </p:cTn>
                                        <p:tgtEl>
                                          <p:spTgt spid="263"/>
                                        </p:tgtEl>
                                        <p:attrNameLst>
                                          <p:attrName>style.visibility</p:attrName>
                                        </p:attrNameLst>
                                      </p:cBhvr>
                                      <p:to>
                                        <p:strVal val="visible"/>
                                      </p:to>
                                    </p:set>
                                    <p:animEffect transition="in" filter="fade">
                                      <p:cBhvr>
                                        <p:cTn id="277" dur="500"/>
                                        <p:tgtEl>
                                          <p:spTgt spid="263"/>
                                        </p:tgtEl>
                                      </p:cBhvr>
                                    </p:animEffect>
                                  </p:childTnLst>
                                </p:cTn>
                              </p:par>
                              <p:par>
                                <p:cTn id="278" presetID="10" presetClass="entr" presetSubtype="0" fill="hold" nodeType="withEffect">
                                  <p:stCondLst>
                                    <p:cond delay="0"/>
                                  </p:stCondLst>
                                  <p:childTnLst>
                                    <p:set>
                                      <p:cBhvr>
                                        <p:cTn id="279" dur="1" fill="hold">
                                          <p:stCondLst>
                                            <p:cond delay="0"/>
                                          </p:stCondLst>
                                        </p:cTn>
                                        <p:tgtEl>
                                          <p:spTgt spid="264"/>
                                        </p:tgtEl>
                                        <p:attrNameLst>
                                          <p:attrName>style.visibility</p:attrName>
                                        </p:attrNameLst>
                                      </p:cBhvr>
                                      <p:to>
                                        <p:strVal val="visible"/>
                                      </p:to>
                                    </p:set>
                                    <p:animEffect transition="in" filter="fade">
                                      <p:cBhvr>
                                        <p:cTn id="280" dur="500"/>
                                        <p:tgtEl>
                                          <p:spTgt spid="264"/>
                                        </p:tgtEl>
                                      </p:cBhvr>
                                    </p:animEffect>
                                  </p:childTnLst>
                                </p:cTn>
                              </p:par>
                            </p:childTnLst>
                          </p:cTn>
                        </p:par>
                      </p:childTnLst>
                    </p:cTn>
                  </p:par>
                  <p:par>
                    <p:cTn id="281" fill="hold">
                      <p:stCondLst>
                        <p:cond delay="indefinite"/>
                      </p:stCondLst>
                      <p:childTnLst>
                        <p:par>
                          <p:cTn id="282" fill="hold">
                            <p:stCondLst>
                              <p:cond delay="0"/>
                            </p:stCondLst>
                            <p:childTnLst>
                              <p:par>
                                <p:cTn id="283" presetID="42" presetClass="path" presetSubtype="0" accel="50000" decel="50000" fill="hold" nodeType="clickEffect">
                                  <p:stCondLst>
                                    <p:cond delay="0"/>
                                  </p:stCondLst>
                                  <p:childTnLst>
                                    <p:animMotion origin="layout" path="M 4.44444E-6 -3.7037E-6 L 4.44444E-6 0.50625 " pathEditMode="relative" rAng="0" ptsTypes="AA">
                                      <p:cBhvr>
                                        <p:cTn id="284" dur="1000" fill="hold"/>
                                        <p:tgtEl>
                                          <p:spTgt spid="260"/>
                                        </p:tgtEl>
                                        <p:attrNameLst>
                                          <p:attrName>ppt_x</p:attrName>
                                          <p:attrName>ppt_y</p:attrName>
                                        </p:attrNameLst>
                                      </p:cBhvr>
                                      <p:rCtr x="0" y="25301"/>
                                    </p:animMotion>
                                  </p:childTnLst>
                                </p:cTn>
                              </p:par>
                              <p:par>
                                <p:cTn id="285" presetID="42" presetClass="path" presetSubtype="0" accel="50000" decel="50000" fill="hold" nodeType="withEffect">
                                  <p:stCondLst>
                                    <p:cond delay="0"/>
                                  </p:stCondLst>
                                  <p:childTnLst>
                                    <p:animMotion origin="layout" path="M 3.88889E-6 -3.7037E-6 L 3.88889E-6 0.50625 " pathEditMode="relative" rAng="0" ptsTypes="AA">
                                      <p:cBhvr>
                                        <p:cTn id="286" dur="1000" fill="hold"/>
                                        <p:tgtEl>
                                          <p:spTgt spid="261"/>
                                        </p:tgtEl>
                                        <p:attrNameLst>
                                          <p:attrName>ppt_x</p:attrName>
                                          <p:attrName>ppt_y</p:attrName>
                                        </p:attrNameLst>
                                      </p:cBhvr>
                                      <p:rCtr x="0" y="25301"/>
                                    </p:animMotion>
                                  </p:childTnLst>
                                </p:cTn>
                              </p:par>
                              <p:par>
                                <p:cTn id="287" presetID="42" presetClass="path" presetSubtype="0" accel="50000" decel="50000" fill="hold" nodeType="withEffect">
                                  <p:stCondLst>
                                    <p:cond delay="0"/>
                                  </p:stCondLst>
                                  <p:childTnLst>
                                    <p:animMotion origin="layout" path="M -8.33333E-7 -3.7037E-6 L -8.33333E-7 0.50811 " pathEditMode="relative" rAng="0" ptsTypes="AA">
                                      <p:cBhvr>
                                        <p:cTn id="288" dur="1000" fill="hold"/>
                                        <p:tgtEl>
                                          <p:spTgt spid="259"/>
                                        </p:tgtEl>
                                        <p:attrNameLst>
                                          <p:attrName>ppt_x</p:attrName>
                                          <p:attrName>ppt_y</p:attrName>
                                        </p:attrNameLst>
                                      </p:cBhvr>
                                      <p:rCtr x="0" y="25394"/>
                                    </p:animMotion>
                                  </p:childTnLst>
                                </p:cTn>
                              </p:par>
                              <p:par>
                                <p:cTn id="289" presetID="42" presetClass="path" presetSubtype="0" accel="50000" decel="50000" fill="hold" nodeType="withEffect">
                                  <p:stCondLst>
                                    <p:cond delay="0"/>
                                  </p:stCondLst>
                                  <p:childTnLst>
                                    <p:animMotion origin="layout" path="M -1.38889E-6 -3.7037E-6 L -1.38889E-6 0.50811 " pathEditMode="relative" rAng="0" ptsTypes="AA">
                                      <p:cBhvr>
                                        <p:cTn id="290" dur="1000" fill="hold"/>
                                        <p:tgtEl>
                                          <p:spTgt spid="262"/>
                                        </p:tgtEl>
                                        <p:attrNameLst>
                                          <p:attrName>ppt_x</p:attrName>
                                          <p:attrName>ppt_y</p:attrName>
                                        </p:attrNameLst>
                                      </p:cBhvr>
                                      <p:rCtr x="0" y="25394"/>
                                    </p:animMotion>
                                  </p:childTnLst>
                                </p:cTn>
                              </p:par>
                              <p:par>
                                <p:cTn id="291" presetID="42" presetClass="path" presetSubtype="0" accel="50000" decel="50000" fill="hold" nodeType="withEffect">
                                  <p:stCondLst>
                                    <p:cond delay="0"/>
                                  </p:stCondLst>
                                  <p:childTnLst>
                                    <p:animMotion origin="layout" path="M 3.61111E-6 -3.7037E-6 L 3.61111E-6 0.50625 " pathEditMode="relative" rAng="0" ptsTypes="AA">
                                      <p:cBhvr>
                                        <p:cTn id="292" dur="1000" fill="hold"/>
                                        <p:tgtEl>
                                          <p:spTgt spid="263"/>
                                        </p:tgtEl>
                                        <p:attrNameLst>
                                          <p:attrName>ppt_x</p:attrName>
                                          <p:attrName>ppt_y</p:attrName>
                                        </p:attrNameLst>
                                      </p:cBhvr>
                                      <p:rCtr x="0" y="25301"/>
                                    </p:animMotion>
                                  </p:childTnLst>
                                </p:cTn>
                              </p:par>
                              <p:par>
                                <p:cTn id="293" presetID="42" presetClass="path" presetSubtype="0" accel="50000" decel="50000" fill="hold" nodeType="withEffect">
                                  <p:stCondLst>
                                    <p:cond delay="0"/>
                                  </p:stCondLst>
                                  <p:childTnLst>
                                    <p:animMotion origin="layout" path="M 3.05556E-6 -3.7037E-6 L 3.05556E-6 0.50579 " pathEditMode="relative" rAng="0" ptsTypes="AA">
                                      <p:cBhvr>
                                        <p:cTn id="294" dur="1000" fill="hold"/>
                                        <p:tgtEl>
                                          <p:spTgt spid="264"/>
                                        </p:tgtEl>
                                        <p:attrNameLst>
                                          <p:attrName>ppt_x</p:attrName>
                                          <p:attrName>ppt_y</p:attrName>
                                        </p:attrNameLst>
                                      </p:cBhvr>
                                      <p:rCtr x="0" y="25278"/>
                                    </p:animMotion>
                                  </p:childTnLst>
                                </p:cTn>
                              </p:par>
                            </p:childTnLst>
                          </p:cTn>
                        </p:par>
                      </p:childTnLst>
                    </p:cTn>
                  </p:par>
                  <p:par>
                    <p:cTn id="295" fill="hold">
                      <p:stCondLst>
                        <p:cond delay="indefinite"/>
                      </p:stCondLst>
                      <p:childTnLst>
                        <p:par>
                          <p:cTn id="296" fill="hold">
                            <p:stCondLst>
                              <p:cond delay="0"/>
                            </p:stCondLst>
                            <p:childTnLst>
                              <p:par>
                                <p:cTn id="297" presetID="10" presetClass="entr" presetSubtype="0" fill="hold" grpId="0" nodeType="clickEffect">
                                  <p:stCondLst>
                                    <p:cond delay="0"/>
                                  </p:stCondLst>
                                  <p:childTnLst>
                                    <p:set>
                                      <p:cBhvr>
                                        <p:cTn id="298" dur="1" fill="hold">
                                          <p:stCondLst>
                                            <p:cond delay="0"/>
                                          </p:stCondLst>
                                        </p:cTn>
                                        <p:tgtEl>
                                          <p:spTgt spid="44"/>
                                        </p:tgtEl>
                                        <p:attrNameLst>
                                          <p:attrName>style.visibility</p:attrName>
                                        </p:attrNameLst>
                                      </p:cBhvr>
                                      <p:to>
                                        <p:strVal val="visible"/>
                                      </p:to>
                                    </p:set>
                                    <p:animEffect transition="in" filter="fade">
                                      <p:cBhvr>
                                        <p:cTn id="299" dur="500"/>
                                        <p:tgtEl>
                                          <p:spTgt spid="44"/>
                                        </p:tgtEl>
                                      </p:cBhvr>
                                    </p:animEffect>
                                  </p:childTnLst>
                                </p:cTn>
                              </p:par>
                              <p:par>
                                <p:cTn id="300" presetID="10" presetClass="entr" presetSubtype="0" fill="hold" grpId="0" nodeType="withEffect">
                                  <p:stCondLst>
                                    <p:cond delay="0"/>
                                  </p:stCondLst>
                                  <p:childTnLst>
                                    <p:set>
                                      <p:cBhvr>
                                        <p:cTn id="301" dur="1" fill="hold">
                                          <p:stCondLst>
                                            <p:cond delay="0"/>
                                          </p:stCondLst>
                                        </p:cTn>
                                        <p:tgtEl>
                                          <p:spTgt spid="45"/>
                                        </p:tgtEl>
                                        <p:attrNameLst>
                                          <p:attrName>style.visibility</p:attrName>
                                        </p:attrNameLst>
                                      </p:cBhvr>
                                      <p:to>
                                        <p:strVal val="visible"/>
                                      </p:to>
                                    </p:set>
                                    <p:animEffect transition="in" filter="fade">
                                      <p:cBhvr>
                                        <p:cTn id="302" dur="500"/>
                                        <p:tgtEl>
                                          <p:spTgt spid="45"/>
                                        </p:tgtEl>
                                      </p:cBhvr>
                                    </p:animEffect>
                                  </p:childTnLst>
                                </p:cTn>
                              </p:par>
                            </p:childTnLst>
                          </p:cTn>
                        </p:par>
                      </p:childTnLst>
                    </p:cTn>
                  </p:par>
                  <p:par>
                    <p:cTn id="303" fill="hold">
                      <p:stCondLst>
                        <p:cond delay="indefinite"/>
                      </p:stCondLst>
                      <p:childTnLst>
                        <p:par>
                          <p:cTn id="304" fill="hold">
                            <p:stCondLst>
                              <p:cond delay="0"/>
                            </p:stCondLst>
                            <p:childTnLst>
                              <p:par>
                                <p:cTn id="305" presetID="10" presetClass="entr" presetSubtype="0" fill="hold" nodeType="clickEffect">
                                  <p:stCondLst>
                                    <p:cond delay="0"/>
                                  </p:stCondLst>
                                  <p:childTnLst>
                                    <p:set>
                                      <p:cBhvr>
                                        <p:cTn id="306" dur="1" fill="hold">
                                          <p:stCondLst>
                                            <p:cond delay="0"/>
                                          </p:stCondLst>
                                        </p:cTn>
                                        <p:tgtEl>
                                          <p:spTgt spid="266"/>
                                        </p:tgtEl>
                                        <p:attrNameLst>
                                          <p:attrName>style.visibility</p:attrName>
                                        </p:attrNameLst>
                                      </p:cBhvr>
                                      <p:to>
                                        <p:strVal val="visible"/>
                                      </p:to>
                                    </p:set>
                                    <p:animEffect transition="in" filter="fade">
                                      <p:cBhvr>
                                        <p:cTn id="307" dur="500"/>
                                        <p:tgtEl>
                                          <p:spTgt spid="266"/>
                                        </p:tgtEl>
                                      </p:cBhvr>
                                    </p:animEffect>
                                  </p:childTnLst>
                                </p:cTn>
                              </p:par>
                              <p:par>
                                <p:cTn id="308" presetID="10" presetClass="entr" presetSubtype="0" fill="hold" nodeType="withEffect">
                                  <p:stCondLst>
                                    <p:cond delay="0"/>
                                  </p:stCondLst>
                                  <p:childTnLst>
                                    <p:set>
                                      <p:cBhvr>
                                        <p:cTn id="309" dur="1" fill="hold">
                                          <p:stCondLst>
                                            <p:cond delay="0"/>
                                          </p:stCondLst>
                                        </p:cTn>
                                        <p:tgtEl>
                                          <p:spTgt spid="267"/>
                                        </p:tgtEl>
                                        <p:attrNameLst>
                                          <p:attrName>style.visibility</p:attrName>
                                        </p:attrNameLst>
                                      </p:cBhvr>
                                      <p:to>
                                        <p:strVal val="visible"/>
                                      </p:to>
                                    </p:set>
                                    <p:animEffect transition="in" filter="fade">
                                      <p:cBhvr>
                                        <p:cTn id="310" dur="500"/>
                                        <p:tgtEl>
                                          <p:spTgt spid="267"/>
                                        </p:tgtEl>
                                      </p:cBhvr>
                                    </p:animEffect>
                                  </p:childTnLst>
                                </p:cTn>
                              </p:par>
                              <p:par>
                                <p:cTn id="311" presetID="10" presetClass="entr" presetSubtype="0" fill="hold" nodeType="withEffect">
                                  <p:stCondLst>
                                    <p:cond delay="0"/>
                                  </p:stCondLst>
                                  <p:childTnLst>
                                    <p:set>
                                      <p:cBhvr>
                                        <p:cTn id="312" dur="1" fill="hold">
                                          <p:stCondLst>
                                            <p:cond delay="0"/>
                                          </p:stCondLst>
                                        </p:cTn>
                                        <p:tgtEl>
                                          <p:spTgt spid="265"/>
                                        </p:tgtEl>
                                        <p:attrNameLst>
                                          <p:attrName>style.visibility</p:attrName>
                                        </p:attrNameLst>
                                      </p:cBhvr>
                                      <p:to>
                                        <p:strVal val="visible"/>
                                      </p:to>
                                    </p:set>
                                    <p:animEffect transition="in" filter="fade">
                                      <p:cBhvr>
                                        <p:cTn id="313" dur="500"/>
                                        <p:tgtEl>
                                          <p:spTgt spid="265"/>
                                        </p:tgtEl>
                                      </p:cBhvr>
                                    </p:animEffect>
                                  </p:childTnLst>
                                </p:cTn>
                              </p:par>
                              <p:par>
                                <p:cTn id="314" presetID="10" presetClass="entr" presetSubtype="0" fill="hold" nodeType="withEffect">
                                  <p:stCondLst>
                                    <p:cond delay="0"/>
                                  </p:stCondLst>
                                  <p:childTnLst>
                                    <p:set>
                                      <p:cBhvr>
                                        <p:cTn id="315" dur="1" fill="hold">
                                          <p:stCondLst>
                                            <p:cond delay="0"/>
                                          </p:stCondLst>
                                        </p:cTn>
                                        <p:tgtEl>
                                          <p:spTgt spid="268"/>
                                        </p:tgtEl>
                                        <p:attrNameLst>
                                          <p:attrName>style.visibility</p:attrName>
                                        </p:attrNameLst>
                                      </p:cBhvr>
                                      <p:to>
                                        <p:strVal val="visible"/>
                                      </p:to>
                                    </p:set>
                                    <p:animEffect transition="in" filter="fade">
                                      <p:cBhvr>
                                        <p:cTn id="316" dur="500"/>
                                        <p:tgtEl>
                                          <p:spTgt spid="268"/>
                                        </p:tgtEl>
                                      </p:cBhvr>
                                    </p:animEffect>
                                  </p:childTnLst>
                                </p:cTn>
                              </p:par>
                              <p:par>
                                <p:cTn id="317" presetID="10" presetClass="entr" presetSubtype="0" fill="hold" nodeType="withEffect">
                                  <p:stCondLst>
                                    <p:cond delay="0"/>
                                  </p:stCondLst>
                                  <p:childTnLst>
                                    <p:set>
                                      <p:cBhvr>
                                        <p:cTn id="318" dur="1" fill="hold">
                                          <p:stCondLst>
                                            <p:cond delay="0"/>
                                          </p:stCondLst>
                                        </p:cTn>
                                        <p:tgtEl>
                                          <p:spTgt spid="269"/>
                                        </p:tgtEl>
                                        <p:attrNameLst>
                                          <p:attrName>style.visibility</p:attrName>
                                        </p:attrNameLst>
                                      </p:cBhvr>
                                      <p:to>
                                        <p:strVal val="visible"/>
                                      </p:to>
                                    </p:set>
                                    <p:animEffect transition="in" filter="fade">
                                      <p:cBhvr>
                                        <p:cTn id="319" dur="500"/>
                                        <p:tgtEl>
                                          <p:spTgt spid="269"/>
                                        </p:tgtEl>
                                      </p:cBhvr>
                                    </p:animEffect>
                                  </p:childTnLst>
                                </p:cTn>
                              </p:par>
                              <p:par>
                                <p:cTn id="320" presetID="10" presetClass="entr" presetSubtype="0" fill="hold" nodeType="withEffect">
                                  <p:stCondLst>
                                    <p:cond delay="0"/>
                                  </p:stCondLst>
                                  <p:childTnLst>
                                    <p:set>
                                      <p:cBhvr>
                                        <p:cTn id="321" dur="1" fill="hold">
                                          <p:stCondLst>
                                            <p:cond delay="0"/>
                                          </p:stCondLst>
                                        </p:cTn>
                                        <p:tgtEl>
                                          <p:spTgt spid="270"/>
                                        </p:tgtEl>
                                        <p:attrNameLst>
                                          <p:attrName>style.visibility</p:attrName>
                                        </p:attrNameLst>
                                      </p:cBhvr>
                                      <p:to>
                                        <p:strVal val="visible"/>
                                      </p:to>
                                    </p:set>
                                    <p:animEffect transition="in" filter="fade">
                                      <p:cBhvr>
                                        <p:cTn id="322" dur="500"/>
                                        <p:tgtEl>
                                          <p:spTgt spid="270"/>
                                        </p:tgtEl>
                                      </p:cBhvr>
                                    </p:animEffect>
                                  </p:childTnLst>
                                </p:cTn>
                              </p:par>
                              <p:par>
                                <p:cTn id="323" presetID="10" presetClass="entr" presetSubtype="0" fill="hold" nodeType="withEffect">
                                  <p:stCondLst>
                                    <p:cond delay="0"/>
                                  </p:stCondLst>
                                  <p:childTnLst>
                                    <p:set>
                                      <p:cBhvr>
                                        <p:cTn id="324" dur="1" fill="hold">
                                          <p:stCondLst>
                                            <p:cond delay="0"/>
                                          </p:stCondLst>
                                        </p:cTn>
                                        <p:tgtEl>
                                          <p:spTgt spid="272"/>
                                        </p:tgtEl>
                                        <p:attrNameLst>
                                          <p:attrName>style.visibility</p:attrName>
                                        </p:attrNameLst>
                                      </p:cBhvr>
                                      <p:to>
                                        <p:strVal val="visible"/>
                                      </p:to>
                                    </p:set>
                                    <p:animEffect transition="in" filter="fade">
                                      <p:cBhvr>
                                        <p:cTn id="325" dur="500"/>
                                        <p:tgtEl>
                                          <p:spTgt spid="272"/>
                                        </p:tgtEl>
                                      </p:cBhvr>
                                    </p:animEffect>
                                  </p:childTnLst>
                                </p:cTn>
                              </p:par>
                              <p:par>
                                <p:cTn id="326" presetID="10" presetClass="entr" presetSubtype="0" fill="hold" nodeType="withEffect">
                                  <p:stCondLst>
                                    <p:cond delay="0"/>
                                  </p:stCondLst>
                                  <p:childTnLst>
                                    <p:set>
                                      <p:cBhvr>
                                        <p:cTn id="327" dur="1" fill="hold">
                                          <p:stCondLst>
                                            <p:cond delay="0"/>
                                          </p:stCondLst>
                                        </p:cTn>
                                        <p:tgtEl>
                                          <p:spTgt spid="273"/>
                                        </p:tgtEl>
                                        <p:attrNameLst>
                                          <p:attrName>style.visibility</p:attrName>
                                        </p:attrNameLst>
                                      </p:cBhvr>
                                      <p:to>
                                        <p:strVal val="visible"/>
                                      </p:to>
                                    </p:set>
                                    <p:animEffect transition="in" filter="fade">
                                      <p:cBhvr>
                                        <p:cTn id="328" dur="500"/>
                                        <p:tgtEl>
                                          <p:spTgt spid="273"/>
                                        </p:tgtEl>
                                      </p:cBhvr>
                                    </p:animEffect>
                                  </p:childTnLst>
                                </p:cTn>
                              </p:par>
                              <p:par>
                                <p:cTn id="329" presetID="10" presetClass="entr" presetSubtype="0" fill="hold" nodeType="withEffect">
                                  <p:stCondLst>
                                    <p:cond delay="0"/>
                                  </p:stCondLst>
                                  <p:childTnLst>
                                    <p:set>
                                      <p:cBhvr>
                                        <p:cTn id="330" dur="1" fill="hold">
                                          <p:stCondLst>
                                            <p:cond delay="0"/>
                                          </p:stCondLst>
                                        </p:cTn>
                                        <p:tgtEl>
                                          <p:spTgt spid="271"/>
                                        </p:tgtEl>
                                        <p:attrNameLst>
                                          <p:attrName>style.visibility</p:attrName>
                                        </p:attrNameLst>
                                      </p:cBhvr>
                                      <p:to>
                                        <p:strVal val="visible"/>
                                      </p:to>
                                    </p:set>
                                    <p:animEffect transition="in" filter="fade">
                                      <p:cBhvr>
                                        <p:cTn id="331" dur="500"/>
                                        <p:tgtEl>
                                          <p:spTgt spid="271"/>
                                        </p:tgtEl>
                                      </p:cBhvr>
                                    </p:animEffect>
                                  </p:childTnLst>
                                </p:cTn>
                              </p:par>
                              <p:par>
                                <p:cTn id="332" presetID="10" presetClass="entr" presetSubtype="0" fill="hold" nodeType="withEffect">
                                  <p:stCondLst>
                                    <p:cond delay="0"/>
                                  </p:stCondLst>
                                  <p:childTnLst>
                                    <p:set>
                                      <p:cBhvr>
                                        <p:cTn id="333" dur="1" fill="hold">
                                          <p:stCondLst>
                                            <p:cond delay="0"/>
                                          </p:stCondLst>
                                        </p:cTn>
                                        <p:tgtEl>
                                          <p:spTgt spid="274"/>
                                        </p:tgtEl>
                                        <p:attrNameLst>
                                          <p:attrName>style.visibility</p:attrName>
                                        </p:attrNameLst>
                                      </p:cBhvr>
                                      <p:to>
                                        <p:strVal val="visible"/>
                                      </p:to>
                                    </p:set>
                                    <p:animEffect transition="in" filter="fade">
                                      <p:cBhvr>
                                        <p:cTn id="334" dur="500"/>
                                        <p:tgtEl>
                                          <p:spTgt spid="274"/>
                                        </p:tgtEl>
                                      </p:cBhvr>
                                    </p:animEffect>
                                  </p:childTnLst>
                                </p:cTn>
                              </p:par>
                              <p:par>
                                <p:cTn id="335" presetID="10" presetClass="entr" presetSubtype="0" fill="hold" nodeType="withEffect">
                                  <p:stCondLst>
                                    <p:cond delay="0"/>
                                  </p:stCondLst>
                                  <p:childTnLst>
                                    <p:set>
                                      <p:cBhvr>
                                        <p:cTn id="336" dur="1" fill="hold">
                                          <p:stCondLst>
                                            <p:cond delay="0"/>
                                          </p:stCondLst>
                                        </p:cTn>
                                        <p:tgtEl>
                                          <p:spTgt spid="275"/>
                                        </p:tgtEl>
                                        <p:attrNameLst>
                                          <p:attrName>style.visibility</p:attrName>
                                        </p:attrNameLst>
                                      </p:cBhvr>
                                      <p:to>
                                        <p:strVal val="visible"/>
                                      </p:to>
                                    </p:set>
                                    <p:animEffect transition="in" filter="fade">
                                      <p:cBhvr>
                                        <p:cTn id="337" dur="500"/>
                                        <p:tgtEl>
                                          <p:spTgt spid="275"/>
                                        </p:tgtEl>
                                      </p:cBhvr>
                                    </p:animEffect>
                                  </p:childTnLst>
                                </p:cTn>
                              </p:par>
                              <p:par>
                                <p:cTn id="338" presetID="10" presetClass="entr" presetSubtype="0" fill="hold" nodeType="withEffect">
                                  <p:stCondLst>
                                    <p:cond delay="0"/>
                                  </p:stCondLst>
                                  <p:childTnLst>
                                    <p:set>
                                      <p:cBhvr>
                                        <p:cTn id="339" dur="1" fill="hold">
                                          <p:stCondLst>
                                            <p:cond delay="0"/>
                                          </p:stCondLst>
                                        </p:cTn>
                                        <p:tgtEl>
                                          <p:spTgt spid="276"/>
                                        </p:tgtEl>
                                        <p:attrNameLst>
                                          <p:attrName>style.visibility</p:attrName>
                                        </p:attrNameLst>
                                      </p:cBhvr>
                                      <p:to>
                                        <p:strVal val="visible"/>
                                      </p:to>
                                    </p:set>
                                    <p:animEffect transition="in" filter="fade">
                                      <p:cBhvr>
                                        <p:cTn id="340" dur="500"/>
                                        <p:tgtEl>
                                          <p:spTgt spid="276"/>
                                        </p:tgtEl>
                                      </p:cBhvr>
                                    </p:animEffect>
                                  </p:childTnLst>
                                </p:cTn>
                              </p:par>
                              <p:par>
                                <p:cTn id="341" presetID="10" presetClass="entr" presetSubtype="0" fill="hold" nodeType="withEffect">
                                  <p:stCondLst>
                                    <p:cond delay="0"/>
                                  </p:stCondLst>
                                  <p:childTnLst>
                                    <p:set>
                                      <p:cBhvr>
                                        <p:cTn id="342" dur="1" fill="hold">
                                          <p:stCondLst>
                                            <p:cond delay="0"/>
                                          </p:stCondLst>
                                        </p:cTn>
                                        <p:tgtEl>
                                          <p:spTgt spid="277"/>
                                        </p:tgtEl>
                                        <p:attrNameLst>
                                          <p:attrName>style.visibility</p:attrName>
                                        </p:attrNameLst>
                                      </p:cBhvr>
                                      <p:to>
                                        <p:strVal val="visible"/>
                                      </p:to>
                                    </p:set>
                                    <p:animEffect transition="in" filter="fade">
                                      <p:cBhvr>
                                        <p:cTn id="343" dur="500"/>
                                        <p:tgtEl>
                                          <p:spTgt spid="277"/>
                                        </p:tgtEl>
                                      </p:cBhvr>
                                    </p:animEffect>
                                  </p:childTnLst>
                                </p:cTn>
                              </p:par>
                              <p:par>
                                <p:cTn id="344" presetID="10" presetClass="entr" presetSubtype="0" fill="hold" nodeType="withEffect">
                                  <p:stCondLst>
                                    <p:cond delay="0"/>
                                  </p:stCondLst>
                                  <p:childTnLst>
                                    <p:set>
                                      <p:cBhvr>
                                        <p:cTn id="345" dur="1" fill="hold">
                                          <p:stCondLst>
                                            <p:cond delay="0"/>
                                          </p:stCondLst>
                                        </p:cTn>
                                        <p:tgtEl>
                                          <p:spTgt spid="278"/>
                                        </p:tgtEl>
                                        <p:attrNameLst>
                                          <p:attrName>style.visibility</p:attrName>
                                        </p:attrNameLst>
                                      </p:cBhvr>
                                      <p:to>
                                        <p:strVal val="visible"/>
                                      </p:to>
                                    </p:set>
                                    <p:animEffect transition="in" filter="fade">
                                      <p:cBhvr>
                                        <p:cTn id="346" dur="500"/>
                                        <p:tgtEl>
                                          <p:spTgt spid="278"/>
                                        </p:tgtEl>
                                      </p:cBhvr>
                                    </p:animEffect>
                                  </p:childTnLst>
                                </p:cTn>
                              </p:par>
                            </p:childTnLst>
                          </p:cTn>
                        </p:par>
                      </p:childTnLst>
                    </p:cTn>
                  </p:par>
                  <p:par>
                    <p:cTn id="347" fill="hold">
                      <p:stCondLst>
                        <p:cond delay="indefinite"/>
                      </p:stCondLst>
                      <p:childTnLst>
                        <p:par>
                          <p:cTn id="348" fill="hold">
                            <p:stCondLst>
                              <p:cond delay="0"/>
                            </p:stCondLst>
                            <p:childTnLst>
                              <p:par>
                                <p:cTn id="349" presetID="42" presetClass="path" presetSubtype="0" accel="50000" decel="50000" fill="hold" nodeType="clickEffect">
                                  <p:stCondLst>
                                    <p:cond delay="0"/>
                                  </p:stCondLst>
                                  <p:childTnLst>
                                    <p:animMotion origin="layout" path="M 3.88889E-6 -3.7037E-6 L 3.88889E-6 0.59838 " pathEditMode="relative" rAng="0" ptsTypes="AA">
                                      <p:cBhvr>
                                        <p:cTn id="350" dur="1000" fill="hold"/>
                                        <p:tgtEl>
                                          <p:spTgt spid="273"/>
                                        </p:tgtEl>
                                        <p:attrNameLst>
                                          <p:attrName>ppt_x</p:attrName>
                                          <p:attrName>ppt_y</p:attrName>
                                        </p:attrNameLst>
                                      </p:cBhvr>
                                      <p:rCtr x="0" y="29907"/>
                                    </p:animMotion>
                                  </p:childTnLst>
                                </p:cTn>
                              </p:par>
                              <p:par>
                                <p:cTn id="351" presetID="42" presetClass="path" presetSubtype="0" accel="50000" decel="50000" fill="hold" nodeType="withEffect">
                                  <p:stCondLst>
                                    <p:cond delay="0"/>
                                  </p:stCondLst>
                                  <p:childTnLst>
                                    <p:animMotion origin="layout" path="M -8.33333E-7 -3.7037E-6 L -8.33333E-7 0.60024 " pathEditMode="relative" rAng="0" ptsTypes="AA">
                                      <p:cBhvr>
                                        <p:cTn id="352" dur="1000" fill="hold"/>
                                        <p:tgtEl>
                                          <p:spTgt spid="271"/>
                                        </p:tgtEl>
                                        <p:attrNameLst>
                                          <p:attrName>ppt_x</p:attrName>
                                          <p:attrName>ppt_y</p:attrName>
                                        </p:attrNameLst>
                                      </p:cBhvr>
                                      <p:rCtr x="0" y="30000"/>
                                    </p:animMotion>
                                  </p:childTnLst>
                                </p:cTn>
                              </p:par>
                              <p:par>
                                <p:cTn id="353" presetID="42" presetClass="path" presetSubtype="0" accel="50000" decel="50000" fill="hold" nodeType="withEffect">
                                  <p:stCondLst>
                                    <p:cond delay="0"/>
                                  </p:stCondLst>
                                  <p:childTnLst>
                                    <p:animMotion origin="layout" path="M -1.38889E-6 -3.7037E-6 L -1.38889E-6 0.60047 " pathEditMode="relative" rAng="0" ptsTypes="AA">
                                      <p:cBhvr>
                                        <p:cTn id="354" dur="1000" fill="hold"/>
                                        <p:tgtEl>
                                          <p:spTgt spid="274"/>
                                        </p:tgtEl>
                                        <p:attrNameLst>
                                          <p:attrName>ppt_x</p:attrName>
                                          <p:attrName>ppt_y</p:attrName>
                                        </p:attrNameLst>
                                      </p:cBhvr>
                                      <p:rCtr x="0" y="30023"/>
                                    </p:animMotion>
                                  </p:childTnLst>
                                </p:cTn>
                              </p:par>
                              <p:par>
                                <p:cTn id="355" presetID="42" presetClass="path" presetSubtype="0" accel="50000" decel="50000" fill="hold" nodeType="withEffect">
                                  <p:stCondLst>
                                    <p:cond delay="0"/>
                                  </p:stCondLst>
                                  <p:childTnLst>
                                    <p:animMotion origin="layout" path="M 3.61111E-6 -3.7037E-6 L 3.61111E-6 0.59838 " pathEditMode="relative" rAng="0" ptsTypes="AA">
                                      <p:cBhvr>
                                        <p:cTn id="356" dur="1000" fill="hold"/>
                                        <p:tgtEl>
                                          <p:spTgt spid="275"/>
                                        </p:tgtEl>
                                        <p:attrNameLst>
                                          <p:attrName>ppt_x</p:attrName>
                                          <p:attrName>ppt_y</p:attrName>
                                        </p:attrNameLst>
                                      </p:cBhvr>
                                      <p:rCtr x="0" y="29907"/>
                                    </p:animMotion>
                                  </p:childTnLst>
                                </p:cTn>
                              </p:par>
                              <p:par>
                                <p:cTn id="357" presetID="42" presetClass="path" presetSubtype="0" accel="50000" decel="50000" fill="hold" nodeType="withEffect">
                                  <p:stCondLst>
                                    <p:cond delay="0"/>
                                  </p:stCondLst>
                                  <p:childTnLst>
                                    <p:animMotion origin="layout" path="M 3.05556E-6 -3.7037E-6 L 3.05556E-6 0.59792 " pathEditMode="relative" rAng="0" ptsTypes="AA">
                                      <p:cBhvr>
                                        <p:cTn id="358" dur="1000" fill="hold"/>
                                        <p:tgtEl>
                                          <p:spTgt spid="276"/>
                                        </p:tgtEl>
                                        <p:attrNameLst>
                                          <p:attrName>ppt_x</p:attrName>
                                          <p:attrName>ppt_y</p:attrName>
                                        </p:attrNameLst>
                                      </p:cBhvr>
                                      <p:rCtr x="0" y="29884"/>
                                    </p:animMotion>
                                  </p:childTnLst>
                                </p:cTn>
                              </p:par>
                              <p:par>
                                <p:cTn id="359" presetID="42" presetClass="path" presetSubtype="0" accel="50000" decel="50000" fill="hold" nodeType="withEffect">
                                  <p:stCondLst>
                                    <p:cond delay="0"/>
                                  </p:stCondLst>
                                  <p:childTnLst>
                                    <p:animMotion origin="layout" path="M -1.94444E-6 -3.7037E-6 L -1.94444E-6 0.59861 " pathEditMode="relative" rAng="0" ptsTypes="AA">
                                      <p:cBhvr>
                                        <p:cTn id="360" dur="1000" fill="hold"/>
                                        <p:tgtEl>
                                          <p:spTgt spid="278"/>
                                        </p:tgtEl>
                                        <p:attrNameLst>
                                          <p:attrName>ppt_x</p:attrName>
                                          <p:attrName>ppt_y</p:attrName>
                                        </p:attrNameLst>
                                      </p:cBhvr>
                                      <p:rCtr x="0" y="29931"/>
                                    </p:animMotion>
                                  </p:childTnLst>
                                </p:cTn>
                              </p:par>
                            </p:childTnLst>
                          </p:cTn>
                        </p:par>
                      </p:childTnLst>
                    </p:cTn>
                  </p:par>
                  <p:par>
                    <p:cTn id="361" fill="hold">
                      <p:stCondLst>
                        <p:cond delay="indefinite"/>
                      </p:stCondLst>
                      <p:childTnLst>
                        <p:par>
                          <p:cTn id="362" fill="hold">
                            <p:stCondLst>
                              <p:cond delay="0"/>
                            </p:stCondLst>
                            <p:childTnLst>
                              <p:par>
                                <p:cTn id="363" presetID="10" presetClass="entr" presetSubtype="0" fill="hold" grpId="0" nodeType="clickEffect">
                                  <p:stCondLst>
                                    <p:cond delay="0"/>
                                  </p:stCondLst>
                                  <p:childTnLst>
                                    <p:set>
                                      <p:cBhvr>
                                        <p:cTn id="364" dur="1" fill="hold">
                                          <p:stCondLst>
                                            <p:cond delay="0"/>
                                          </p:stCondLst>
                                        </p:cTn>
                                        <p:tgtEl>
                                          <p:spTgt spid="46"/>
                                        </p:tgtEl>
                                        <p:attrNameLst>
                                          <p:attrName>style.visibility</p:attrName>
                                        </p:attrNameLst>
                                      </p:cBhvr>
                                      <p:to>
                                        <p:strVal val="visible"/>
                                      </p:to>
                                    </p:set>
                                    <p:animEffect transition="in" filter="fade">
                                      <p:cBhvr>
                                        <p:cTn id="365" dur="500"/>
                                        <p:tgtEl>
                                          <p:spTgt spid="46"/>
                                        </p:tgtEl>
                                      </p:cBhvr>
                                    </p:animEffect>
                                  </p:childTnLst>
                                </p:cTn>
                              </p:par>
                              <p:par>
                                <p:cTn id="366" presetID="10" presetClass="entr" presetSubtype="0" fill="hold" grpId="0" nodeType="withEffect">
                                  <p:stCondLst>
                                    <p:cond delay="0"/>
                                  </p:stCondLst>
                                  <p:childTnLst>
                                    <p:set>
                                      <p:cBhvr>
                                        <p:cTn id="367" dur="1" fill="hold">
                                          <p:stCondLst>
                                            <p:cond delay="0"/>
                                          </p:stCondLst>
                                        </p:cTn>
                                        <p:tgtEl>
                                          <p:spTgt spid="47"/>
                                        </p:tgtEl>
                                        <p:attrNameLst>
                                          <p:attrName>style.visibility</p:attrName>
                                        </p:attrNameLst>
                                      </p:cBhvr>
                                      <p:to>
                                        <p:strVal val="visible"/>
                                      </p:to>
                                    </p:set>
                                    <p:animEffect transition="in" filter="fade">
                                      <p:cBhvr>
                                        <p:cTn id="368" dur="500"/>
                                        <p:tgtEl>
                                          <p:spTgt spid="47"/>
                                        </p:tgtEl>
                                      </p:cBhvr>
                                    </p:animEffect>
                                  </p:childTnLst>
                                </p:cTn>
                              </p:par>
                            </p:childTnLst>
                          </p:cTn>
                        </p:par>
                      </p:childTnLst>
                    </p:cTn>
                  </p:par>
                  <p:par>
                    <p:cTn id="369" fill="hold">
                      <p:stCondLst>
                        <p:cond delay="indefinite"/>
                      </p:stCondLst>
                      <p:childTnLst>
                        <p:par>
                          <p:cTn id="370" fill="hold">
                            <p:stCondLst>
                              <p:cond delay="0"/>
                            </p:stCondLst>
                            <p:childTnLst>
                              <p:par>
                                <p:cTn id="371" presetID="10" presetClass="entr" presetSubtype="0" fill="hold" nodeType="clickEffect">
                                  <p:stCondLst>
                                    <p:cond delay="0"/>
                                  </p:stCondLst>
                                  <p:childTnLst>
                                    <p:set>
                                      <p:cBhvr>
                                        <p:cTn id="372" dur="1" fill="hold">
                                          <p:stCondLst>
                                            <p:cond delay="0"/>
                                          </p:stCondLst>
                                        </p:cTn>
                                        <p:tgtEl>
                                          <p:spTgt spid="279"/>
                                        </p:tgtEl>
                                        <p:attrNameLst>
                                          <p:attrName>style.visibility</p:attrName>
                                        </p:attrNameLst>
                                      </p:cBhvr>
                                      <p:to>
                                        <p:strVal val="visible"/>
                                      </p:to>
                                    </p:set>
                                    <p:animEffect transition="in" filter="fade">
                                      <p:cBhvr>
                                        <p:cTn id="373" dur="500"/>
                                        <p:tgtEl>
                                          <p:spTgt spid="279"/>
                                        </p:tgtEl>
                                      </p:cBhvr>
                                    </p:animEffect>
                                  </p:childTnLst>
                                </p:cTn>
                              </p:par>
                              <p:par>
                                <p:cTn id="374" presetID="10" presetClass="entr" presetSubtype="0" fill="hold" nodeType="withEffect">
                                  <p:stCondLst>
                                    <p:cond delay="0"/>
                                  </p:stCondLst>
                                  <p:childTnLst>
                                    <p:set>
                                      <p:cBhvr>
                                        <p:cTn id="375" dur="1" fill="hold">
                                          <p:stCondLst>
                                            <p:cond delay="0"/>
                                          </p:stCondLst>
                                        </p:cTn>
                                        <p:tgtEl>
                                          <p:spTgt spid="281"/>
                                        </p:tgtEl>
                                        <p:attrNameLst>
                                          <p:attrName>style.visibility</p:attrName>
                                        </p:attrNameLst>
                                      </p:cBhvr>
                                      <p:to>
                                        <p:strVal val="visible"/>
                                      </p:to>
                                    </p:set>
                                    <p:animEffect transition="in" filter="fade">
                                      <p:cBhvr>
                                        <p:cTn id="376" dur="500"/>
                                        <p:tgtEl>
                                          <p:spTgt spid="281"/>
                                        </p:tgtEl>
                                      </p:cBhvr>
                                    </p:animEffect>
                                  </p:childTnLst>
                                </p:cTn>
                              </p:par>
                              <p:par>
                                <p:cTn id="377" presetID="10" presetClass="entr" presetSubtype="0" fill="hold" nodeType="withEffect">
                                  <p:stCondLst>
                                    <p:cond delay="0"/>
                                  </p:stCondLst>
                                  <p:childTnLst>
                                    <p:set>
                                      <p:cBhvr>
                                        <p:cTn id="378" dur="1" fill="hold">
                                          <p:stCondLst>
                                            <p:cond delay="0"/>
                                          </p:stCondLst>
                                        </p:cTn>
                                        <p:tgtEl>
                                          <p:spTgt spid="282"/>
                                        </p:tgtEl>
                                        <p:attrNameLst>
                                          <p:attrName>style.visibility</p:attrName>
                                        </p:attrNameLst>
                                      </p:cBhvr>
                                      <p:to>
                                        <p:strVal val="visible"/>
                                      </p:to>
                                    </p:set>
                                    <p:animEffect transition="in" filter="fade">
                                      <p:cBhvr>
                                        <p:cTn id="379" dur="500"/>
                                        <p:tgtEl>
                                          <p:spTgt spid="282"/>
                                        </p:tgtEl>
                                      </p:cBhvr>
                                    </p:animEffect>
                                  </p:childTnLst>
                                </p:cTn>
                              </p:par>
                              <p:par>
                                <p:cTn id="380" presetID="10" presetClass="entr" presetSubtype="0" fill="hold" nodeType="withEffect">
                                  <p:stCondLst>
                                    <p:cond delay="0"/>
                                  </p:stCondLst>
                                  <p:childTnLst>
                                    <p:set>
                                      <p:cBhvr>
                                        <p:cTn id="381" dur="1" fill="hold">
                                          <p:stCondLst>
                                            <p:cond delay="0"/>
                                          </p:stCondLst>
                                        </p:cTn>
                                        <p:tgtEl>
                                          <p:spTgt spid="283"/>
                                        </p:tgtEl>
                                        <p:attrNameLst>
                                          <p:attrName>style.visibility</p:attrName>
                                        </p:attrNameLst>
                                      </p:cBhvr>
                                      <p:to>
                                        <p:strVal val="visible"/>
                                      </p:to>
                                    </p:set>
                                    <p:animEffect transition="in" filter="fade">
                                      <p:cBhvr>
                                        <p:cTn id="382" dur="500"/>
                                        <p:tgtEl>
                                          <p:spTgt spid="283"/>
                                        </p:tgtEl>
                                      </p:cBhvr>
                                    </p:animEffect>
                                  </p:childTnLst>
                                </p:cTn>
                              </p:par>
                              <p:par>
                                <p:cTn id="383" presetID="10" presetClass="entr" presetSubtype="0" fill="hold" nodeType="withEffect">
                                  <p:stCondLst>
                                    <p:cond delay="0"/>
                                  </p:stCondLst>
                                  <p:childTnLst>
                                    <p:set>
                                      <p:cBhvr>
                                        <p:cTn id="384" dur="1" fill="hold">
                                          <p:stCondLst>
                                            <p:cond delay="0"/>
                                          </p:stCondLst>
                                        </p:cTn>
                                        <p:tgtEl>
                                          <p:spTgt spid="284"/>
                                        </p:tgtEl>
                                        <p:attrNameLst>
                                          <p:attrName>style.visibility</p:attrName>
                                        </p:attrNameLst>
                                      </p:cBhvr>
                                      <p:to>
                                        <p:strVal val="visible"/>
                                      </p:to>
                                    </p:set>
                                    <p:animEffect transition="in" filter="fade">
                                      <p:cBhvr>
                                        <p:cTn id="385" dur="500"/>
                                        <p:tgtEl>
                                          <p:spTgt spid="284"/>
                                        </p:tgtEl>
                                      </p:cBhvr>
                                    </p:animEffect>
                                  </p:childTnLst>
                                </p:cTn>
                              </p:par>
                              <p:par>
                                <p:cTn id="386" presetID="10" presetClass="entr" presetSubtype="0" fill="hold" nodeType="withEffect">
                                  <p:stCondLst>
                                    <p:cond delay="0"/>
                                  </p:stCondLst>
                                  <p:childTnLst>
                                    <p:set>
                                      <p:cBhvr>
                                        <p:cTn id="387" dur="1" fill="hold">
                                          <p:stCondLst>
                                            <p:cond delay="0"/>
                                          </p:stCondLst>
                                        </p:cTn>
                                        <p:tgtEl>
                                          <p:spTgt spid="285"/>
                                        </p:tgtEl>
                                        <p:attrNameLst>
                                          <p:attrName>style.visibility</p:attrName>
                                        </p:attrNameLst>
                                      </p:cBhvr>
                                      <p:to>
                                        <p:strVal val="visible"/>
                                      </p:to>
                                    </p:set>
                                    <p:animEffect transition="in" filter="fade">
                                      <p:cBhvr>
                                        <p:cTn id="388" dur="500"/>
                                        <p:tgtEl>
                                          <p:spTgt spid="285"/>
                                        </p:tgtEl>
                                      </p:cBhvr>
                                    </p:animEffect>
                                  </p:childTnLst>
                                </p:cTn>
                              </p:par>
                              <p:par>
                                <p:cTn id="389" presetID="10" presetClass="entr" presetSubtype="0" fill="hold" nodeType="withEffect">
                                  <p:stCondLst>
                                    <p:cond delay="0"/>
                                  </p:stCondLst>
                                  <p:childTnLst>
                                    <p:set>
                                      <p:cBhvr>
                                        <p:cTn id="390" dur="1" fill="hold">
                                          <p:stCondLst>
                                            <p:cond delay="0"/>
                                          </p:stCondLst>
                                        </p:cTn>
                                        <p:tgtEl>
                                          <p:spTgt spid="286"/>
                                        </p:tgtEl>
                                        <p:attrNameLst>
                                          <p:attrName>style.visibility</p:attrName>
                                        </p:attrNameLst>
                                      </p:cBhvr>
                                      <p:to>
                                        <p:strVal val="visible"/>
                                      </p:to>
                                    </p:set>
                                    <p:animEffect transition="in" filter="fade">
                                      <p:cBhvr>
                                        <p:cTn id="391" dur="500"/>
                                        <p:tgtEl>
                                          <p:spTgt spid="286"/>
                                        </p:tgtEl>
                                      </p:cBhvr>
                                    </p:animEffect>
                                  </p:childTnLst>
                                </p:cTn>
                              </p:par>
                            </p:childTnLst>
                          </p:cTn>
                        </p:par>
                      </p:childTnLst>
                    </p:cTn>
                  </p:par>
                  <p:par>
                    <p:cTn id="392" fill="hold">
                      <p:stCondLst>
                        <p:cond delay="indefinite"/>
                      </p:stCondLst>
                      <p:childTnLst>
                        <p:par>
                          <p:cTn id="393" fill="hold">
                            <p:stCondLst>
                              <p:cond delay="0"/>
                            </p:stCondLst>
                            <p:childTnLst>
                              <p:par>
                                <p:cTn id="394" presetID="42" presetClass="path" presetSubtype="0" accel="50000" decel="50000" fill="hold" nodeType="clickEffect">
                                  <p:stCondLst>
                                    <p:cond delay="0"/>
                                  </p:stCondLst>
                                  <p:childTnLst>
                                    <p:animMotion origin="layout" path="M -8.33333E-7 -3.7037E-6 L -8.33333E-7 0.68426 " pathEditMode="relative" rAng="0" ptsTypes="AA">
                                      <p:cBhvr>
                                        <p:cTn id="395" dur="1000" fill="hold"/>
                                        <p:tgtEl>
                                          <p:spTgt spid="279"/>
                                        </p:tgtEl>
                                        <p:attrNameLst>
                                          <p:attrName>ppt_x</p:attrName>
                                          <p:attrName>ppt_y</p:attrName>
                                        </p:attrNameLst>
                                      </p:cBhvr>
                                      <p:rCtr x="0" y="34213"/>
                                    </p:animMotion>
                                  </p:childTnLst>
                                </p:cTn>
                              </p:par>
                              <p:par>
                                <p:cTn id="396" presetID="42" presetClass="path" presetSubtype="0" accel="50000" decel="50000" fill="hold" nodeType="withEffect">
                                  <p:stCondLst>
                                    <p:cond delay="0"/>
                                  </p:stCondLst>
                                  <p:childTnLst>
                                    <p:animMotion origin="layout" path="M -0.00035 -3.7037E-6 L -1.38889E-6 0.68542 " pathEditMode="relative" rAng="0" ptsTypes="AA">
                                      <p:cBhvr>
                                        <p:cTn id="397" dur="1000" fill="hold"/>
                                        <p:tgtEl>
                                          <p:spTgt spid="281"/>
                                        </p:tgtEl>
                                        <p:attrNameLst>
                                          <p:attrName>ppt_x</p:attrName>
                                          <p:attrName>ppt_y</p:attrName>
                                        </p:attrNameLst>
                                      </p:cBhvr>
                                      <p:rCtr x="17" y="34259"/>
                                    </p:animMotion>
                                  </p:childTnLst>
                                </p:cTn>
                              </p:par>
                              <p:par>
                                <p:cTn id="398" presetID="42" presetClass="path" presetSubtype="0" accel="50000" decel="50000" fill="hold" nodeType="withEffect">
                                  <p:stCondLst>
                                    <p:cond delay="0"/>
                                  </p:stCondLst>
                                  <p:childTnLst>
                                    <p:animMotion origin="layout" path="M 3.61111E-6 -0.00023 L 3.61111E-6 0.68334 " pathEditMode="relative" rAng="0" ptsTypes="AA">
                                      <p:cBhvr>
                                        <p:cTn id="399" dur="1000" fill="hold"/>
                                        <p:tgtEl>
                                          <p:spTgt spid="282"/>
                                        </p:tgtEl>
                                        <p:attrNameLst>
                                          <p:attrName>ppt_x</p:attrName>
                                          <p:attrName>ppt_y</p:attrName>
                                        </p:attrNameLst>
                                      </p:cBhvr>
                                      <p:rCtr x="0" y="34167"/>
                                    </p:animMotion>
                                  </p:childTnLst>
                                </p:cTn>
                              </p:par>
                              <p:par>
                                <p:cTn id="400" presetID="42" presetClass="path" presetSubtype="0" accel="50000" decel="50000" fill="hold" nodeType="withEffect">
                                  <p:stCondLst>
                                    <p:cond delay="0"/>
                                  </p:stCondLst>
                                  <p:childTnLst>
                                    <p:animMotion origin="layout" path="M 3.05556E-6 -3.7037E-6 L 3.05556E-6 0.68287 " pathEditMode="relative" rAng="0" ptsTypes="AA">
                                      <p:cBhvr>
                                        <p:cTn id="401" dur="1000" fill="hold"/>
                                        <p:tgtEl>
                                          <p:spTgt spid="283"/>
                                        </p:tgtEl>
                                        <p:attrNameLst>
                                          <p:attrName>ppt_x</p:attrName>
                                          <p:attrName>ppt_y</p:attrName>
                                        </p:attrNameLst>
                                      </p:cBhvr>
                                      <p:rCtr x="0" y="34144"/>
                                    </p:animMotion>
                                  </p:childTnLst>
                                </p:cTn>
                              </p:par>
                              <p:par>
                                <p:cTn id="402" presetID="42" presetClass="path" presetSubtype="0" accel="50000" decel="50000" fill="hold" nodeType="withEffect">
                                  <p:stCondLst>
                                    <p:cond delay="0"/>
                                  </p:stCondLst>
                                  <p:childTnLst>
                                    <p:animMotion origin="layout" path="M -1.94444E-6 -3.7037E-6 L -1.94444E-6 0.68357 " pathEditMode="relative" rAng="0" ptsTypes="AA">
                                      <p:cBhvr>
                                        <p:cTn id="403" dur="1000" fill="hold"/>
                                        <p:tgtEl>
                                          <p:spTgt spid="284"/>
                                        </p:tgtEl>
                                        <p:attrNameLst>
                                          <p:attrName>ppt_x</p:attrName>
                                          <p:attrName>ppt_y</p:attrName>
                                        </p:attrNameLst>
                                      </p:cBhvr>
                                      <p:rCtr x="0" y="34167"/>
                                    </p:animMotion>
                                  </p:childTnLst>
                                </p:cTn>
                              </p:par>
                              <p:par>
                                <p:cTn id="404" presetID="42" presetClass="path" presetSubtype="0" accel="50000" decel="50000" fill="hold" nodeType="withEffect">
                                  <p:stCondLst>
                                    <p:cond delay="0"/>
                                  </p:stCondLst>
                                  <p:childTnLst>
                                    <p:animMotion origin="layout" path="M -2.5E-6 -3.7037E-6 L -2.5E-6 0.68496 " pathEditMode="relative" rAng="0" ptsTypes="AA">
                                      <p:cBhvr>
                                        <p:cTn id="405" dur="1000" fill="hold"/>
                                        <p:tgtEl>
                                          <p:spTgt spid="286"/>
                                        </p:tgtEl>
                                        <p:attrNameLst>
                                          <p:attrName>ppt_x</p:attrName>
                                          <p:attrName>ppt_y</p:attrName>
                                        </p:attrNameLst>
                                      </p:cBhvr>
                                      <p:rCtr x="0" y="34236"/>
                                    </p:animMotion>
                                  </p:childTnLst>
                                </p:cTn>
                              </p:par>
                            </p:childTnLst>
                          </p:cTn>
                        </p:par>
                      </p:childTnLst>
                    </p:cTn>
                  </p:par>
                  <p:par>
                    <p:cTn id="406" fill="hold">
                      <p:stCondLst>
                        <p:cond delay="indefinite"/>
                      </p:stCondLst>
                      <p:childTnLst>
                        <p:par>
                          <p:cTn id="407" fill="hold">
                            <p:stCondLst>
                              <p:cond delay="0"/>
                            </p:stCondLst>
                            <p:childTnLst>
                              <p:par>
                                <p:cTn id="408" presetID="10" presetClass="entr" presetSubtype="0" fill="hold" grpId="0" nodeType="clickEffect">
                                  <p:stCondLst>
                                    <p:cond delay="0"/>
                                  </p:stCondLst>
                                  <p:childTnLst>
                                    <p:set>
                                      <p:cBhvr>
                                        <p:cTn id="409" dur="1" fill="hold">
                                          <p:stCondLst>
                                            <p:cond delay="0"/>
                                          </p:stCondLst>
                                        </p:cTn>
                                        <p:tgtEl>
                                          <p:spTgt spid="48"/>
                                        </p:tgtEl>
                                        <p:attrNameLst>
                                          <p:attrName>style.visibility</p:attrName>
                                        </p:attrNameLst>
                                      </p:cBhvr>
                                      <p:to>
                                        <p:strVal val="visible"/>
                                      </p:to>
                                    </p:set>
                                    <p:animEffect transition="in" filter="fade">
                                      <p:cBhvr>
                                        <p:cTn id="410" dur="500"/>
                                        <p:tgtEl>
                                          <p:spTgt spid="48"/>
                                        </p:tgtEl>
                                      </p:cBhvr>
                                    </p:animEffect>
                                  </p:childTnLst>
                                </p:cTn>
                              </p:par>
                              <p:par>
                                <p:cTn id="411" presetID="10" presetClass="entr" presetSubtype="0" fill="hold" grpId="0" nodeType="withEffect">
                                  <p:stCondLst>
                                    <p:cond delay="0"/>
                                  </p:stCondLst>
                                  <p:childTnLst>
                                    <p:set>
                                      <p:cBhvr>
                                        <p:cTn id="412" dur="1" fill="hold">
                                          <p:stCondLst>
                                            <p:cond delay="0"/>
                                          </p:stCondLst>
                                        </p:cTn>
                                        <p:tgtEl>
                                          <p:spTgt spid="49"/>
                                        </p:tgtEl>
                                        <p:attrNameLst>
                                          <p:attrName>style.visibility</p:attrName>
                                        </p:attrNameLst>
                                      </p:cBhvr>
                                      <p:to>
                                        <p:strVal val="visible"/>
                                      </p:to>
                                    </p:set>
                                    <p:animEffect transition="in" filter="fade">
                                      <p:cBhvr>
                                        <p:cTn id="413" dur="500"/>
                                        <p:tgtEl>
                                          <p:spTgt spid="4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8" grpId="0" animBg="1"/>
      <p:bldP spid="49" grpId="0" animBg="1"/>
      <p:bldP spid="111" grpId="0" animBg="1"/>
      <p:bldP spid="112" grpId="0" animBg="1"/>
    </p:bld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id="{777738B8-D608-497A-A13B-9F89432D119B}"/>
              </a:ext>
            </a:extLst>
          </p:cNvPr>
          <p:cNvSpPr>
            <a:spLocks noGrp="1"/>
          </p:cNvSpPr>
          <p:nvPr>
            <p:ph type="ftr" sz="quarter" idx="11"/>
          </p:nvPr>
        </p:nvSpPr>
        <p:spPr/>
        <p:txBody>
          <a:bodyPr/>
          <a:lstStyle/>
          <a:p>
            <a:pPr>
              <a:defRPr/>
            </a:pPr>
            <a:r>
              <a:rPr lang="en-GB" dirty="0"/>
              <a:t>Curriculum Prioritisation for Primary Maths</a:t>
            </a:r>
          </a:p>
        </p:txBody>
      </p:sp>
      <p:sp>
        <p:nvSpPr>
          <p:cNvPr id="6" name="Content Placeholder 10">
            <a:extLst>
              <a:ext uri="{FF2B5EF4-FFF2-40B4-BE49-F238E27FC236}">
                <a16:creationId xmlns:a16="http://schemas.microsoft.com/office/drawing/2014/main" id="{6B3DC813-0F66-4EE3-8EA3-390547BADAA4}"/>
              </a:ext>
            </a:extLst>
          </p:cNvPr>
          <p:cNvSpPr txBox="1">
            <a:spLocks/>
          </p:cNvSpPr>
          <p:nvPr/>
        </p:nvSpPr>
        <p:spPr>
          <a:xfrm>
            <a:off x="594008" y="3429000"/>
            <a:ext cx="11140162" cy="695052"/>
          </a:xfrm>
          <a:prstGeom prst="rect">
            <a:avLst/>
          </a:prstGeom>
        </p:spPr>
        <p:txBody>
          <a:bodyPr/>
          <a:lstStyle>
            <a:lvl1pPr marL="257168" indent="-257168" algn="l" rtl="0" eaLnBrk="0" fontAlgn="base" hangingPunct="0">
              <a:spcBef>
                <a:spcPct val="20000"/>
              </a:spcBef>
              <a:spcAft>
                <a:spcPct val="0"/>
              </a:spcAft>
              <a:buClr>
                <a:schemeClr val="tx2"/>
              </a:buClr>
              <a:buFont typeface="Arial" panose="020B0604020202020204" pitchFamily="34" charset="0"/>
              <a:defRPr sz="2400">
                <a:solidFill>
                  <a:srgbClr val="585858"/>
                </a:solidFill>
                <a:latin typeface="+mn-lt"/>
                <a:ea typeface="+mn-ea"/>
                <a:cs typeface="+mn-cs"/>
              </a:defRPr>
            </a:lvl1pPr>
            <a:lvl2pPr marL="557199" indent="-214308" algn="l" rtl="0" eaLnBrk="0" fontAlgn="base" hangingPunct="0">
              <a:spcBef>
                <a:spcPct val="20000"/>
              </a:spcBef>
              <a:spcAft>
                <a:spcPct val="0"/>
              </a:spcAft>
              <a:buClr>
                <a:srgbClr val="00628C"/>
              </a:buClr>
              <a:buFont typeface="Arial" panose="020B0604020202020204" pitchFamily="34" charset="0"/>
              <a:buChar char="●"/>
              <a:defRPr sz="2100">
                <a:solidFill>
                  <a:srgbClr val="585858"/>
                </a:solidFill>
                <a:latin typeface="+mn-lt"/>
              </a:defRPr>
            </a:lvl2pPr>
            <a:lvl3pPr marL="857228" indent="-171446" algn="l" rtl="0" eaLnBrk="0" fontAlgn="base" hangingPunct="0">
              <a:spcBef>
                <a:spcPct val="20000"/>
              </a:spcBef>
              <a:spcAft>
                <a:spcPct val="0"/>
              </a:spcAft>
              <a:buClr>
                <a:srgbClr val="00628C"/>
              </a:buClr>
              <a:buFont typeface="Arial" panose="020B0604020202020204" pitchFamily="34" charset="0"/>
              <a:buChar char="–"/>
              <a:defRPr sz="1800">
                <a:solidFill>
                  <a:srgbClr val="585858"/>
                </a:solidFill>
                <a:latin typeface="+mn-lt"/>
              </a:defRPr>
            </a:lvl3pPr>
            <a:lvl4pPr marL="1200120" indent="-171446" algn="l" rtl="0" eaLnBrk="0" fontAlgn="base" hangingPunct="0">
              <a:spcBef>
                <a:spcPct val="20000"/>
              </a:spcBef>
              <a:spcAft>
                <a:spcPct val="0"/>
              </a:spcAft>
              <a:buClr>
                <a:schemeClr val="accent2"/>
              </a:buClr>
              <a:buFont typeface="Arial" panose="020B0604020202020204" pitchFamily="34" charset="0"/>
              <a:buChar char="●"/>
              <a:defRPr sz="1425">
                <a:solidFill>
                  <a:schemeClr val="tx1"/>
                </a:solidFill>
                <a:latin typeface="+mn-lt"/>
              </a:defRPr>
            </a:lvl4pPr>
            <a:lvl5pPr marL="1543012" indent="-171446" algn="l" rtl="0" eaLnBrk="0" fontAlgn="base" hangingPunct="0">
              <a:spcBef>
                <a:spcPct val="20000"/>
              </a:spcBef>
              <a:spcAft>
                <a:spcPct val="0"/>
              </a:spcAft>
              <a:buClr>
                <a:schemeClr val="tx2"/>
              </a:buClr>
              <a:buFont typeface="Arial" panose="020B0604020202020204" pitchFamily="34" charset="0"/>
              <a:buChar char="●"/>
              <a:defRPr sz="1425">
                <a:solidFill>
                  <a:schemeClr val="tx1"/>
                </a:solidFill>
                <a:latin typeface="+mn-lt"/>
              </a:defRPr>
            </a:lvl5pPr>
            <a:lvl6pPr marL="1885903" indent="-171446" algn="l" rtl="0" fontAlgn="base">
              <a:spcBef>
                <a:spcPct val="20000"/>
              </a:spcBef>
              <a:spcAft>
                <a:spcPct val="0"/>
              </a:spcAft>
              <a:buClr>
                <a:schemeClr val="tx2"/>
              </a:buClr>
              <a:buFont typeface="Arial" charset="0"/>
              <a:buChar char="●"/>
              <a:defRPr sz="1425">
                <a:solidFill>
                  <a:schemeClr val="tx1"/>
                </a:solidFill>
                <a:latin typeface="+mn-lt"/>
              </a:defRPr>
            </a:lvl6pPr>
            <a:lvl7pPr marL="2228795" indent="-171446" algn="l" rtl="0" fontAlgn="base">
              <a:spcBef>
                <a:spcPct val="20000"/>
              </a:spcBef>
              <a:spcAft>
                <a:spcPct val="0"/>
              </a:spcAft>
              <a:buClr>
                <a:schemeClr val="tx2"/>
              </a:buClr>
              <a:buFont typeface="Arial" charset="0"/>
              <a:buChar char="●"/>
              <a:defRPr sz="1425">
                <a:solidFill>
                  <a:schemeClr val="tx1"/>
                </a:solidFill>
                <a:latin typeface="+mn-lt"/>
              </a:defRPr>
            </a:lvl7pPr>
            <a:lvl8pPr marL="2571686" indent="-171446" algn="l" rtl="0" fontAlgn="base">
              <a:spcBef>
                <a:spcPct val="20000"/>
              </a:spcBef>
              <a:spcAft>
                <a:spcPct val="0"/>
              </a:spcAft>
              <a:buClr>
                <a:schemeClr val="tx2"/>
              </a:buClr>
              <a:buFont typeface="Arial" charset="0"/>
              <a:buChar char="●"/>
              <a:defRPr sz="1425">
                <a:solidFill>
                  <a:schemeClr val="tx1"/>
                </a:solidFill>
                <a:latin typeface="+mn-lt"/>
              </a:defRPr>
            </a:lvl8pPr>
            <a:lvl9pPr marL="2914577" indent="-171446" algn="l" rtl="0" fontAlgn="base">
              <a:spcBef>
                <a:spcPct val="20000"/>
              </a:spcBef>
              <a:spcAft>
                <a:spcPct val="0"/>
              </a:spcAft>
              <a:buClr>
                <a:schemeClr val="tx2"/>
              </a:buClr>
              <a:buFont typeface="Arial" charset="0"/>
              <a:buChar char="●"/>
              <a:defRPr sz="1425">
                <a:solidFill>
                  <a:schemeClr val="tx1"/>
                </a:solidFill>
                <a:latin typeface="+mn-lt"/>
              </a:defRPr>
            </a:lvl9pPr>
          </a:lstStyle>
          <a:p>
            <a:pPr marL="0" marR="0" lvl="0" indent="0" algn="l" defTabSz="914400" rtl="0" eaLnBrk="0" fontAlgn="base" latinLnBrk="0" hangingPunct="0">
              <a:lnSpc>
                <a:spcPct val="120000"/>
              </a:lnSpc>
              <a:spcBef>
                <a:spcPts val="450"/>
              </a:spcBef>
              <a:spcAft>
                <a:spcPts val="450"/>
              </a:spcAft>
              <a:buClr>
                <a:srgbClr val="585858"/>
              </a:buClr>
              <a:buSzTx/>
              <a:buFont typeface="Arial" panose="020B0604020202020204" pitchFamily="34" charset="0"/>
              <a:buNone/>
              <a:tabLst/>
              <a:defRPr/>
            </a:pPr>
            <a:r>
              <a:rPr kumimoji="0" lang="en-GB" sz="2200" b="0" i="0" u="none" strike="noStrike" kern="0" cap="none" spc="0" normalizeH="0" baseline="0" noProof="0" dirty="0">
                <a:ln>
                  <a:noFill/>
                </a:ln>
                <a:solidFill>
                  <a:srgbClr val="585858"/>
                </a:solidFill>
                <a:effectLst/>
                <a:uLnTx/>
                <a:uFillTx/>
                <a:latin typeface="Arial" panose="020B0604020202020204" pitchFamily="34" charset="0"/>
                <a:ea typeface="+mn-ea"/>
                <a:cs typeface="Arial" panose="020B0604020202020204" pitchFamily="34" charset="0"/>
              </a:rPr>
              <a:t>The following slides have been collated to support the teaching of this learning </a:t>
            </a:r>
            <a:r>
              <a:rPr lang="en-GB" sz="2200" kern="0" dirty="0">
                <a:latin typeface="Arial" panose="020B0604020202020204" pitchFamily="34" charset="0"/>
                <a:cs typeface="Arial" panose="020B0604020202020204" pitchFamily="34" charset="0"/>
              </a:rPr>
              <a:t>o</a:t>
            </a:r>
            <a:r>
              <a:rPr kumimoji="0" lang="en-GB" sz="2200" b="0" i="0" u="none" strike="noStrike" kern="0" cap="none" spc="0" normalizeH="0" baseline="0" noProof="0" dirty="0" err="1">
                <a:ln>
                  <a:noFill/>
                </a:ln>
                <a:solidFill>
                  <a:srgbClr val="585858"/>
                </a:solidFill>
                <a:effectLst/>
                <a:uLnTx/>
                <a:uFillTx/>
                <a:latin typeface="Arial" panose="020B0604020202020204" pitchFamily="34" charset="0"/>
                <a:ea typeface="+mn-ea"/>
                <a:cs typeface="Arial" panose="020B0604020202020204" pitchFamily="34" charset="0"/>
              </a:rPr>
              <a:t>utcome</a:t>
            </a:r>
            <a:r>
              <a:rPr kumimoji="0" lang="en-GB" sz="2200" b="0" i="0" u="none" strike="noStrike" kern="0" cap="none" spc="0" normalizeH="0" baseline="0" noProof="0" dirty="0">
                <a:ln>
                  <a:noFill/>
                </a:ln>
                <a:solidFill>
                  <a:srgbClr val="585858"/>
                </a:solidFill>
                <a:effectLst/>
                <a:uLnTx/>
                <a:uFillTx/>
                <a:latin typeface="Arial" panose="020B0604020202020204" pitchFamily="34" charset="0"/>
                <a:ea typeface="+mn-ea"/>
                <a:cs typeface="Arial" panose="020B0604020202020204" pitchFamily="34" charset="0"/>
              </a:rPr>
              <a:t>. </a:t>
            </a:r>
            <a:endParaRPr lang="en-GB" sz="2200" kern="0" dirty="0">
              <a:latin typeface="Arial" panose="020B0604020202020204" pitchFamily="34" charset="0"/>
              <a:cs typeface="Arial" panose="020B0604020202020204" pitchFamily="34" charset="0"/>
            </a:endParaRPr>
          </a:p>
        </p:txBody>
      </p:sp>
      <p:sp>
        <p:nvSpPr>
          <p:cNvPr id="5" name="Title 1">
            <a:extLst>
              <a:ext uri="{FF2B5EF4-FFF2-40B4-BE49-F238E27FC236}">
                <a16:creationId xmlns:a16="http://schemas.microsoft.com/office/drawing/2014/main" id="{951C01F2-34EA-4C3D-8F4C-CDE89203DB3C}"/>
              </a:ext>
            </a:extLst>
          </p:cNvPr>
          <p:cNvSpPr txBox="1">
            <a:spLocks/>
          </p:cNvSpPr>
          <p:nvPr/>
        </p:nvSpPr>
        <p:spPr>
          <a:xfrm>
            <a:off x="594008" y="246063"/>
            <a:ext cx="11262632" cy="426170"/>
          </a:xfrm>
          <a:prstGeom prst="rect">
            <a:avLst/>
          </a:prstGeom>
        </p:spPr>
        <p:txBody>
          <a:bodyPr vert="horz" lIns="91440" tIns="45720" rIns="91440" bIns="45720" rtlCol="0" anchor="t">
            <a:normAutofit/>
          </a:bodyPr>
          <a:lstStyle>
            <a:lvl1pPr algn="l" defTabSz="914400" rtl="0" eaLnBrk="1" latinLnBrk="0" hangingPunct="1">
              <a:lnSpc>
                <a:spcPct val="90000"/>
              </a:lnSpc>
              <a:spcBef>
                <a:spcPct val="0"/>
              </a:spcBef>
              <a:buNone/>
              <a:defRPr sz="2000" b="0" kern="1200">
                <a:solidFill>
                  <a:schemeClr val="bg1"/>
                </a:solidFill>
                <a:latin typeface="Arial" panose="020B0604020202020204" pitchFamily="34" charset="0"/>
                <a:ea typeface="+mj-ea"/>
                <a:cs typeface="Arial" panose="020B0604020202020204" pitchFamily="34" charset="0"/>
              </a:defRPr>
            </a:lvl1pPr>
          </a:lstStyle>
          <a:p>
            <a:r>
              <a:rPr lang="en-GB" sz="2400" b="1" i="0" u="none" strike="noStrike" dirty="0">
                <a:effectLst/>
              </a:rPr>
              <a:t>Year </a:t>
            </a:r>
            <a:r>
              <a:rPr lang="en-GB" sz="2400" b="1" dirty="0"/>
              <a:t>1</a:t>
            </a:r>
            <a:r>
              <a:rPr lang="en-GB" sz="2400" b="1" i="0" u="none" strike="noStrike" dirty="0">
                <a:effectLst/>
              </a:rPr>
              <a:t>, Unit </a:t>
            </a:r>
            <a:r>
              <a:rPr lang="en-GB" sz="2400" b="1" dirty="0"/>
              <a:t>5</a:t>
            </a:r>
            <a:r>
              <a:rPr lang="en-GB" sz="2400" b="1" i="0" u="none" strike="noStrike" dirty="0">
                <a:effectLst/>
              </a:rPr>
              <a:t>, Learning Outcome </a:t>
            </a:r>
            <a:r>
              <a:rPr lang="en-GB" sz="2400" b="1" dirty="0"/>
              <a:t>10</a:t>
            </a:r>
          </a:p>
        </p:txBody>
      </p:sp>
      <p:graphicFrame>
        <p:nvGraphicFramePr>
          <p:cNvPr id="10" name="Table 10">
            <a:extLst>
              <a:ext uri="{FF2B5EF4-FFF2-40B4-BE49-F238E27FC236}">
                <a16:creationId xmlns:a16="http://schemas.microsoft.com/office/drawing/2014/main" id="{C8AEA980-8737-4C62-9C52-A5792F98577C}"/>
              </a:ext>
            </a:extLst>
          </p:cNvPr>
          <p:cNvGraphicFramePr>
            <a:graphicFrameLocks noGrp="1"/>
          </p:cNvGraphicFramePr>
          <p:nvPr>
            <p:extLst>
              <p:ext uri="{D42A27DB-BD31-4B8C-83A1-F6EECF244321}">
                <p14:modId xmlns:p14="http://schemas.microsoft.com/office/powerpoint/2010/main" val="2264313181"/>
              </p:ext>
            </p:extLst>
          </p:nvPr>
        </p:nvGraphicFramePr>
        <p:xfrm>
          <a:off x="594008" y="1097546"/>
          <a:ext cx="11140162" cy="2180225"/>
        </p:xfrm>
        <a:graphic>
          <a:graphicData uri="http://schemas.openxmlformats.org/drawingml/2006/table">
            <a:tbl>
              <a:tblPr firstRow="1" bandRow="1">
                <a:tableStyleId>{5C22544A-7EE6-4342-B048-85BDC9FD1C3A}</a:tableStyleId>
              </a:tblPr>
              <a:tblGrid>
                <a:gridCol w="11140162">
                  <a:extLst>
                    <a:ext uri="{9D8B030D-6E8A-4147-A177-3AD203B41FA5}">
                      <a16:colId xmlns:a16="http://schemas.microsoft.com/office/drawing/2014/main" val="1060325041"/>
                    </a:ext>
                  </a:extLst>
                </a:gridCol>
              </a:tblGrid>
              <a:tr h="573094">
                <a:tc>
                  <a:txBody>
                    <a:bodyPr/>
                    <a:lstStyle/>
                    <a:p>
                      <a:pPr algn="l"/>
                      <a:r>
                        <a:rPr lang="en-GB" sz="2000" dirty="0">
                          <a:latin typeface="Arial" panose="020B0604020202020204" pitchFamily="34" charset="0"/>
                          <a:cs typeface="Arial" panose="020B0604020202020204" pitchFamily="34" charset="0"/>
                        </a:rPr>
                        <a:t>Learning Outcome 10</a:t>
                      </a:r>
                    </a:p>
                  </a:txBody>
                  <a:tcPr anchor="ctr">
                    <a:solidFill>
                      <a:srgbClr val="327473"/>
                    </a:solidFill>
                  </a:tcPr>
                </a:tc>
                <a:extLst>
                  <a:ext uri="{0D108BD9-81ED-4DB2-BD59-A6C34878D82A}">
                    <a16:rowId xmlns:a16="http://schemas.microsoft.com/office/drawing/2014/main" val="2928509842"/>
                  </a:ext>
                </a:extLst>
              </a:tr>
              <a:tr h="1607131">
                <a:tc>
                  <a:txBody>
                    <a:bodyPr/>
                    <a:lstStyle/>
                    <a:p>
                      <a:r>
                        <a:rPr lang="en-GB" sz="2400" b="1" dirty="0">
                          <a:solidFill>
                            <a:schemeClr val="tx1">
                              <a:lumMod val="65000"/>
                              <a:lumOff val="35000"/>
                            </a:schemeClr>
                          </a:solidFill>
                          <a:latin typeface="Arial" panose="020B0604020202020204" pitchFamily="34" charset="0"/>
                          <a:cs typeface="Arial" panose="020B0604020202020204" pitchFamily="34" charset="0"/>
                        </a:rPr>
                        <a:t>Pupils identify a missing part when a whole is partitioned into two parts</a:t>
                      </a:r>
                    </a:p>
                  </a:txBody>
                  <a:tcPr anchor="ctr">
                    <a:solidFill>
                      <a:srgbClr val="E5F3F2"/>
                    </a:solidFill>
                  </a:tcPr>
                </a:tc>
                <a:extLst>
                  <a:ext uri="{0D108BD9-81ED-4DB2-BD59-A6C34878D82A}">
                    <a16:rowId xmlns:a16="http://schemas.microsoft.com/office/drawing/2014/main" val="3470628804"/>
                  </a:ext>
                </a:extLst>
              </a:tr>
            </a:tbl>
          </a:graphicData>
        </a:graphic>
      </p:graphicFrame>
      <p:sp>
        <p:nvSpPr>
          <p:cNvPr id="22" name="Action Button: Return 21">
            <a:hlinkClick r:id="rId3" action="ppaction://hlinksldjump" highlightClick="1"/>
            <a:extLst>
              <a:ext uri="{FF2B5EF4-FFF2-40B4-BE49-F238E27FC236}">
                <a16:creationId xmlns:a16="http://schemas.microsoft.com/office/drawing/2014/main" id="{37C1F079-333D-4AA5-AA56-8834EDED5F86}"/>
              </a:ext>
            </a:extLst>
          </p:cNvPr>
          <p:cNvSpPr/>
          <p:nvPr/>
        </p:nvSpPr>
        <p:spPr>
          <a:xfrm>
            <a:off x="594008" y="5996350"/>
            <a:ext cx="360000" cy="360000"/>
          </a:xfrm>
          <a:prstGeom prst="actionButtonReturn">
            <a:avLst/>
          </a:prstGeom>
          <a:solidFill>
            <a:srgbClr val="327473"/>
          </a:solid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endParaRPr lang="en-GB" sz="1400" b="1" dirty="0">
              <a:solidFill>
                <a:schemeClr val="tx1">
                  <a:lumMod val="65000"/>
                  <a:lumOff val="35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291111503"/>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DEFEC091-CFB1-4B3E-9A93-3CEE3D8156AB}"/>
              </a:ext>
            </a:extLst>
          </p:cNvPr>
          <p:cNvSpPr>
            <a:spLocks noGrp="1"/>
          </p:cNvSpPr>
          <p:nvPr>
            <p:ph type="title"/>
          </p:nvPr>
        </p:nvSpPr>
        <p:spPr/>
        <p:txBody>
          <a:bodyPr>
            <a:noAutofit/>
          </a:bodyPr>
          <a:lstStyle/>
          <a:p>
            <a:r>
              <a:rPr lang="en-GB" dirty="0"/>
              <a:t>Year 1, Unit 5, Learning Outcome 10</a:t>
            </a:r>
          </a:p>
        </p:txBody>
      </p:sp>
      <p:sp>
        <p:nvSpPr>
          <p:cNvPr id="2" name="Footer Placeholder 1">
            <a:extLst>
              <a:ext uri="{FF2B5EF4-FFF2-40B4-BE49-F238E27FC236}">
                <a16:creationId xmlns:a16="http://schemas.microsoft.com/office/drawing/2014/main" id="{AB37683F-0761-4A3E-8B98-0F1BCFD0665A}"/>
              </a:ext>
            </a:extLst>
          </p:cNvPr>
          <p:cNvSpPr>
            <a:spLocks noGrp="1"/>
          </p:cNvSpPr>
          <p:nvPr>
            <p:ph type="ftr" sz="quarter" idx="11"/>
          </p:nvPr>
        </p:nvSpPr>
        <p:spPr/>
        <p:txBody>
          <a:bodyPr/>
          <a:lstStyle/>
          <a:p>
            <a:pPr>
              <a:defRPr/>
            </a:pPr>
            <a:r>
              <a:rPr lang="en-GB"/>
              <a:t>Curriculum Prioritisation for Primary Maths</a:t>
            </a:r>
            <a:endParaRPr lang="en-GB" dirty="0"/>
          </a:p>
        </p:txBody>
      </p:sp>
      <p:pic>
        <p:nvPicPr>
          <p:cNvPr id="7" name="Picture Placeholder 6" descr="A picture containing graphical user interface&#10;&#10;Description automatically generated">
            <a:extLst>
              <a:ext uri="{FF2B5EF4-FFF2-40B4-BE49-F238E27FC236}">
                <a16:creationId xmlns:a16="http://schemas.microsoft.com/office/drawing/2014/main" id="{72EE9299-3E43-41C2-8C96-09A4D2AE8647}"/>
              </a:ext>
            </a:extLst>
          </p:cNvPr>
          <p:cNvPicPr>
            <a:picLocks noGrp="1" noChangeAspect="1"/>
          </p:cNvPicPr>
          <p:nvPr>
            <p:ph type="pic" sz="quarter" idx="12"/>
          </p:nvPr>
        </p:nvPicPr>
        <p:blipFill rotWithShape="1">
          <a:blip r:embed="rId3">
            <a:extLst>
              <a:ext uri="{28A0092B-C50C-407E-A947-70E740481C1C}">
                <a14:useLocalDpi xmlns:a14="http://schemas.microsoft.com/office/drawing/2010/main" val="0"/>
              </a:ext>
            </a:extLst>
          </a:blip>
          <a:srcRect t="222" b="222"/>
          <a:stretch>
            <a:fillRect/>
          </a:stretch>
        </p:blipFill>
        <p:spPr/>
      </p:pic>
      <p:sp>
        <p:nvSpPr>
          <p:cNvPr id="11" name="Content Placeholder 10">
            <a:extLst>
              <a:ext uri="{FF2B5EF4-FFF2-40B4-BE49-F238E27FC236}">
                <a16:creationId xmlns:a16="http://schemas.microsoft.com/office/drawing/2014/main" id="{318BEF09-7019-48B2-9AD9-C840302375DF}"/>
              </a:ext>
            </a:extLst>
          </p:cNvPr>
          <p:cNvSpPr>
            <a:spLocks noGrp="1"/>
          </p:cNvSpPr>
          <p:nvPr>
            <p:ph sz="half" idx="4294967295"/>
          </p:nvPr>
        </p:nvSpPr>
        <p:spPr>
          <a:xfrm>
            <a:off x="4514851" y="1063625"/>
            <a:ext cx="6886574" cy="4779963"/>
          </a:xfrm>
        </p:spPr>
        <p:txBody>
          <a:bodyPr>
            <a:normAutofit/>
          </a:bodyPr>
          <a:lstStyle/>
          <a:p>
            <a:pPr>
              <a:lnSpc>
                <a:spcPct val="120000"/>
              </a:lnSpc>
              <a:buClr>
                <a:srgbClr val="585858"/>
              </a:buClr>
            </a:pPr>
            <a:r>
              <a:rPr lang="en-GB" sz="2000" dirty="0"/>
              <a:t>Additional teacher guidance for this outcome should be read first and can be found in this segment of the NCETM Primary Mastery Professional Development Materials:</a:t>
            </a:r>
          </a:p>
          <a:p>
            <a:pPr>
              <a:lnSpc>
                <a:spcPct val="120000"/>
              </a:lnSpc>
              <a:buClr>
                <a:srgbClr val="585858"/>
              </a:buClr>
            </a:pPr>
            <a:r>
              <a:rPr lang="en-GB" sz="2000" dirty="0">
                <a:hlinkClick r:id="rId4"/>
              </a:rPr>
              <a:t>1.4 Composition of numbers: 6 to 10</a:t>
            </a:r>
            <a:endParaRPr lang="en-GB" sz="2000" dirty="0"/>
          </a:p>
          <a:p>
            <a:pPr>
              <a:lnSpc>
                <a:spcPct val="120000"/>
              </a:lnSpc>
              <a:buClr>
                <a:srgbClr val="585858"/>
              </a:buClr>
            </a:pPr>
            <a:r>
              <a:rPr lang="en-GB" sz="2000" dirty="0"/>
              <a:t>The spine materials are divided into ‘teaching points’ and ‘steps in learning’.</a:t>
            </a:r>
          </a:p>
          <a:p>
            <a:pPr>
              <a:lnSpc>
                <a:spcPct val="120000"/>
              </a:lnSpc>
              <a:buClr>
                <a:srgbClr val="585858"/>
              </a:buClr>
            </a:pPr>
            <a:endParaRPr lang="en-GB" dirty="0"/>
          </a:p>
        </p:txBody>
      </p:sp>
      <p:graphicFrame>
        <p:nvGraphicFramePr>
          <p:cNvPr id="3" name="Table 5">
            <a:extLst>
              <a:ext uri="{FF2B5EF4-FFF2-40B4-BE49-F238E27FC236}">
                <a16:creationId xmlns:a16="http://schemas.microsoft.com/office/drawing/2014/main" id="{A51A6EEA-CF4A-4608-9CE1-A42F1F524328}"/>
              </a:ext>
            </a:extLst>
          </p:cNvPr>
          <p:cNvGraphicFramePr>
            <a:graphicFrameLocks noGrp="1"/>
          </p:cNvGraphicFramePr>
          <p:nvPr>
            <p:extLst>
              <p:ext uri="{D42A27DB-BD31-4B8C-83A1-F6EECF244321}">
                <p14:modId xmlns:p14="http://schemas.microsoft.com/office/powerpoint/2010/main" val="824012223"/>
              </p:ext>
            </p:extLst>
          </p:nvPr>
        </p:nvGraphicFramePr>
        <p:xfrm>
          <a:off x="4514850" y="4258491"/>
          <a:ext cx="6886575" cy="792480"/>
        </p:xfrm>
        <a:graphic>
          <a:graphicData uri="http://schemas.openxmlformats.org/drawingml/2006/table">
            <a:tbl>
              <a:tblPr firstRow="1" bandRow="1">
                <a:tableStyleId>{5C22544A-7EE6-4342-B048-85BDC9FD1C3A}</a:tableStyleId>
              </a:tblPr>
              <a:tblGrid>
                <a:gridCol w="2295525">
                  <a:extLst>
                    <a:ext uri="{9D8B030D-6E8A-4147-A177-3AD203B41FA5}">
                      <a16:colId xmlns:a16="http://schemas.microsoft.com/office/drawing/2014/main" val="507789682"/>
                    </a:ext>
                  </a:extLst>
                </a:gridCol>
                <a:gridCol w="2295525">
                  <a:extLst>
                    <a:ext uri="{9D8B030D-6E8A-4147-A177-3AD203B41FA5}">
                      <a16:colId xmlns:a16="http://schemas.microsoft.com/office/drawing/2014/main" val="1182114759"/>
                    </a:ext>
                  </a:extLst>
                </a:gridCol>
                <a:gridCol w="2295525">
                  <a:extLst>
                    <a:ext uri="{9D8B030D-6E8A-4147-A177-3AD203B41FA5}">
                      <a16:colId xmlns:a16="http://schemas.microsoft.com/office/drawing/2014/main" val="3138488680"/>
                    </a:ext>
                  </a:extLst>
                </a:gridCol>
              </a:tblGrid>
              <a:tr h="319314">
                <a:tc>
                  <a:txBody>
                    <a:bodyPr/>
                    <a:lstStyle/>
                    <a:p>
                      <a:pPr algn="ctr"/>
                      <a:r>
                        <a:rPr lang="en-GB" sz="2000" dirty="0">
                          <a:latin typeface="Arial" panose="020B0604020202020204" pitchFamily="34" charset="0"/>
                          <a:cs typeface="Arial" panose="020B0604020202020204" pitchFamily="34" charset="0"/>
                        </a:rPr>
                        <a:t>Teaching point</a:t>
                      </a:r>
                    </a:p>
                  </a:txBody>
                  <a:tcPr>
                    <a:solidFill>
                      <a:srgbClr val="327473"/>
                    </a:solidFill>
                  </a:tcPr>
                </a:tc>
                <a:tc>
                  <a:txBody>
                    <a:bodyPr/>
                    <a:lstStyle/>
                    <a:p>
                      <a:pPr algn="ctr"/>
                      <a:r>
                        <a:rPr lang="en-GB" sz="2000" dirty="0">
                          <a:latin typeface="Arial" panose="020B0604020202020204" pitchFamily="34" charset="0"/>
                          <a:cs typeface="Arial" panose="020B0604020202020204" pitchFamily="34" charset="0"/>
                        </a:rPr>
                        <a:t>Steps in learning</a:t>
                      </a:r>
                    </a:p>
                  </a:txBody>
                  <a:tcPr>
                    <a:solidFill>
                      <a:srgbClr val="327473"/>
                    </a:solidFill>
                  </a:tcPr>
                </a:tc>
                <a:tc>
                  <a:txBody>
                    <a:bodyPr/>
                    <a:lstStyle/>
                    <a:p>
                      <a:pPr algn="ctr"/>
                      <a:r>
                        <a:rPr lang="en-GB" sz="2000" dirty="0">
                          <a:latin typeface="Arial" panose="020B0604020202020204" pitchFamily="34" charset="0"/>
                          <a:cs typeface="Arial" panose="020B0604020202020204" pitchFamily="34" charset="0"/>
                        </a:rPr>
                        <a:t>Pages</a:t>
                      </a:r>
                    </a:p>
                  </a:txBody>
                  <a:tcPr>
                    <a:solidFill>
                      <a:srgbClr val="327473"/>
                    </a:solidFill>
                  </a:tcPr>
                </a:tc>
                <a:extLst>
                  <a:ext uri="{0D108BD9-81ED-4DB2-BD59-A6C34878D82A}">
                    <a16:rowId xmlns:a16="http://schemas.microsoft.com/office/drawing/2014/main" val="801449848"/>
                  </a:ext>
                </a:extLst>
              </a:tr>
              <a:tr h="319314">
                <a:tc>
                  <a:txBody>
                    <a:bodyPr/>
                    <a:lstStyle/>
                    <a:p>
                      <a:pPr algn="ctr"/>
                      <a:r>
                        <a:rPr lang="en-GB" sz="2000" dirty="0">
                          <a:solidFill>
                            <a:schemeClr val="tx1">
                              <a:lumMod val="65000"/>
                              <a:lumOff val="35000"/>
                            </a:schemeClr>
                          </a:solidFill>
                          <a:latin typeface="Arial" panose="020B0604020202020204" pitchFamily="34" charset="0"/>
                          <a:cs typeface="Arial" panose="020B0604020202020204" pitchFamily="34" charset="0"/>
                        </a:rPr>
                        <a:t>5</a:t>
                      </a:r>
                    </a:p>
                  </a:txBody>
                  <a:tcPr>
                    <a:solidFill>
                      <a:srgbClr val="E5F3F2"/>
                    </a:solidFill>
                  </a:tcPr>
                </a:tc>
                <a:tc>
                  <a:txBody>
                    <a:bodyPr/>
                    <a:lstStyle/>
                    <a:p>
                      <a:pPr algn="ctr"/>
                      <a:r>
                        <a:rPr lang="en-GB" sz="2000" dirty="0">
                          <a:solidFill>
                            <a:schemeClr val="tx1">
                              <a:lumMod val="65000"/>
                              <a:lumOff val="35000"/>
                            </a:schemeClr>
                          </a:solidFill>
                          <a:latin typeface="Arial" panose="020B0604020202020204" pitchFamily="34" charset="0"/>
                          <a:cs typeface="Arial" panose="020B0604020202020204" pitchFamily="34" charset="0"/>
                        </a:rPr>
                        <a:t>5:1-5:2</a:t>
                      </a:r>
                    </a:p>
                  </a:txBody>
                  <a:tcPr>
                    <a:solidFill>
                      <a:srgbClr val="E5F3F2"/>
                    </a:solidFill>
                  </a:tcPr>
                </a:tc>
                <a:tc>
                  <a:txBody>
                    <a:bodyPr/>
                    <a:lstStyle/>
                    <a:p>
                      <a:pPr algn="ctr"/>
                      <a:r>
                        <a:rPr lang="en-GB" sz="2000" dirty="0">
                          <a:solidFill>
                            <a:schemeClr val="tx1">
                              <a:lumMod val="65000"/>
                              <a:lumOff val="35000"/>
                            </a:schemeClr>
                          </a:solidFill>
                          <a:latin typeface="Arial" panose="020B0604020202020204" pitchFamily="34" charset="0"/>
                          <a:cs typeface="Arial" panose="020B0604020202020204" pitchFamily="34" charset="0"/>
                        </a:rPr>
                        <a:t>21-22</a:t>
                      </a:r>
                    </a:p>
                  </a:txBody>
                  <a:tcPr>
                    <a:solidFill>
                      <a:srgbClr val="E5F3F2"/>
                    </a:solidFill>
                  </a:tcPr>
                </a:tc>
                <a:extLst>
                  <a:ext uri="{0D108BD9-81ED-4DB2-BD59-A6C34878D82A}">
                    <a16:rowId xmlns:a16="http://schemas.microsoft.com/office/drawing/2014/main" val="1814327038"/>
                  </a:ext>
                </a:extLst>
              </a:tr>
            </a:tbl>
          </a:graphicData>
        </a:graphic>
      </p:graphicFrame>
      <p:sp>
        <p:nvSpPr>
          <p:cNvPr id="8" name="Action Button: Return 7">
            <a:hlinkClick r:id="rId5" action="ppaction://hlinksldjump" highlightClick="1"/>
            <a:extLst>
              <a:ext uri="{FF2B5EF4-FFF2-40B4-BE49-F238E27FC236}">
                <a16:creationId xmlns:a16="http://schemas.microsoft.com/office/drawing/2014/main" id="{9FCE8D4B-D7AC-4743-9B87-FF4C5540826F}"/>
              </a:ext>
            </a:extLst>
          </p:cNvPr>
          <p:cNvSpPr/>
          <p:nvPr/>
        </p:nvSpPr>
        <p:spPr>
          <a:xfrm>
            <a:off x="594008" y="5996350"/>
            <a:ext cx="360000" cy="360000"/>
          </a:xfrm>
          <a:prstGeom prst="actionButtonReturn">
            <a:avLst/>
          </a:prstGeom>
          <a:solidFill>
            <a:srgbClr val="327473"/>
          </a:solid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endParaRPr lang="en-GB" sz="1400" b="1" dirty="0">
              <a:solidFill>
                <a:schemeClr val="tx1">
                  <a:lumMod val="65000"/>
                  <a:lumOff val="35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012463509"/>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8" name="Picture 97">
            <a:extLst>
              <a:ext uri="{FF2B5EF4-FFF2-40B4-BE49-F238E27FC236}">
                <a16:creationId xmlns:a16="http://schemas.microsoft.com/office/drawing/2014/main" id="{2E2B5DAA-EF68-4151-B611-A5D52070B289}"/>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r="-7628"/>
          <a:stretch/>
        </p:blipFill>
        <p:spPr>
          <a:xfrm>
            <a:off x="6888088" y="2492896"/>
            <a:ext cx="2448272" cy="2560794"/>
          </a:xfrm>
          <a:prstGeom prst="rect">
            <a:avLst/>
          </a:prstGeom>
        </p:spPr>
      </p:pic>
      <p:sp>
        <p:nvSpPr>
          <p:cNvPr id="2" name="Text Placeholder 1"/>
          <p:cNvSpPr>
            <a:spLocks noGrp="1"/>
          </p:cNvSpPr>
          <p:nvPr>
            <p:ph type="body" sz="quarter" idx="11"/>
          </p:nvPr>
        </p:nvSpPr>
        <p:spPr>
          <a:xfrm>
            <a:off x="1524001" y="0"/>
            <a:ext cx="9144000" cy="630000"/>
          </a:xfrm>
        </p:spPr>
        <p:txBody>
          <a:bodyPr/>
          <a:lstStyle/>
          <a:p>
            <a:r>
              <a:rPr lang="en-GB" dirty="0"/>
              <a:t>1.4 Composition: 6–10 – step 5:1</a:t>
            </a:r>
          </a:p>
        </p:txBody>
      </p:sp>
      <p:pic>
        <p:nvPicPr>
          <p:cNvPr id="97" name="Picture 96">
            <a:extLst>
              <a:ext uri="{FF2B5EF4-FFF2-40B4-BE49-F238E27FC236}">
                <a16:creationId xmlns:a16="http://schemas.microsoft.com/office/drawing/2014/main" id="{EBAC1994-0533-4FC6-9736-F0B6857A6E31}"/>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a:stretch/>
        </p:blipFill>
        <p:spPr>
          <a:xfrm>
            <a:off x="3029096" y="1788563"/>
            <a:ext cx="3066904" cy="3280874"/>
          </a:xfrm>
          <a:prstGeom prst="rect">
            <a:avLst/>
          </a:prstGeom>
        </p:spPr>
      </p:pic>
      <p:pic>
        <p:nvPicPr>
          <p:cNvPr id="4" name="Picture 3">
            <a:extLst>
              <a:ext uri="{FF2B5EF4-FFF2-40B4-BE49-F238E27FC236}">
                <a16:creationId xmlns:a16="http://schemas.microsoft.com/office/drawing/2014/main" id="{0B19BC48-42FB-4DF7-93FD-B3DD0B9A5996}"/>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a:stretch/>
        </p:blipFill>
        <p:spPr>
          <a:xfrm>
            <a:off x="6168008" y="1788563"/>
            <a:ext cx="2989410" cy="3280874"/>
          </a:xfrm>
          <a:prstGeom prst="rect">
            <a:avLst/>
          </a:prstGeom>
        </p:spPr>
      </p:pic>
    </p:spTree>
    <p:extLst>
      <p:ext uri="{BB962C8B-B14F-4D97-AF65-F5344CB8AC3E}">
        <p14:creationId xmlns:p14="http://schemas.microsoft.com/office/powerpoint/2010/main" val="41102076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nodeType="clickEffect">
                                  <p:stCondLst>
                                    <p:cond delay="0"/>
                                  </p:stCondLst>
                                  <p:childTnLst>
                                    <p:animEffect transition="out" filter="fade">
                                      <p:cBhvr>
                                        <p:cTn id="6" dur="500"/>
                                        <p:tgtEl>
                                          <p:spTgt spid="98"/>
                                        </p:tgtEl>
                                      </p:cBhvr>
                                    </p:animEffect>
                                    <p:set>
                                      <p:cBhvr>
                                        <p:cTn id="7" dur="1" fill="hold">
                                          <p:stCondLst>
                                            <p:cond delay="499"/>
                                          </p:stCondLst>
                                        </p:cTn>
                                        <p:tgtEl>
                                          <p:spTgt spid="98"/>
                                        </p:tgtEl>
                                        <p:attrNameLst>
                                          <p:attrName>style.visibility</p:attrName>
                                        </p:attrNameLst>
                                      </p:cBhvr>
                                      <p:to>
                                        <p:strVal val="hidden"/>
                                      </p:to>
                                    </p:set>
                                  </p:childTnLst>
                                </p:cTn>
                              </p:par>
                              <p:par>
                                <p:cTn id="8" presetID="10" presetClass="entr" presetSubtype="0" fill="hold"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fade">
                                      <p:cBhvr>
                                        <p:cTn id="10"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p:txBody>
          <a:bodyPr/>
          <a:lstStyle/>
          <a:p>
            <a:r>
              <a:rPr lang="en-GB" dirty="0"/>
              <a:t>1.4 Composition: 6–10 – step 1:1</a:t>
            </a:r>
          </a:p>
        </p:txBody>
      </p:sp>
      <p:grpSp>
        <p:nvGrpSpPr>
          <p:cNvPr id="4" name="Group 3">
            <a:extLst>
              <a:ext uri="{FF2B5EF4-FFF2-40B4-BE49-F238E27FC236}">
                <a16:creationId xmlns:a16="http://schemas.microsoft.com/office/drawing/2014/main" id="{5185F022-B1EA-4200-BC3C-630360B8EC2A}"/>
              </a:ext>
            </a:extLst>
          </p:cNvPr>
          <p:cNvGrpSpPr/>
          <p:nvPr/>
        </p:nvGrpSpPr>
        <p:grpSpPr>
          <a:xfrm>
            <a:off x="4414945" y="4795272"/>
            <a:ext cx="351378" cy="794019"/>
            <a:chOff x="2890945" y="4795271"/>
            <a:chExt cx="351378" cy="794019"/>
          </a:xfrm>
        </p:grpSpPr>
        <p:pic>
          <p:nvPicPr>
            <p:cNvPr id="5" name="Picture 4">
              <a:extLst>
                <a:ext uri="{FF2B5EF4-FFF2-40B4-BE49-F238E27FC236}">
                  <a16:creationId xmlns:a16="http://schemas.microsoft.com/office/drawing/2014/main" id="{02F058F0-78F7-40EA-9885-949370445282}"/>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a:stretch/>
          </p:blipFill>
          <p:spPr>
            <a:xfrm>
              <a:off x="2893127" y="4795271"/>
              <a:ext cx="349151" cy="389902"/>
            </a:xfrm>
            <a:prstGeom prst="rect">
              <a:avLst/>
            </a:prstGeom>
          </p:spPr>
        </p:pic>
        <p:sp>
          <p:nvSpPr>
            <p:cNvPr id="6" name="TextBox 5">
              <a:extLst>
                <a:ext uri="{FF2B5EF4-FFF2-40B4-BE49-F238E27FC236}">
                  <a16:creationId xmlns:a16="http://schemas.microsoft.com/office/drawing/2014/main" id="{3C0066CB-B8D0-462B-A728-68763C9DB7C7}"/>
                </a:ext>
              </a:extLst>
            </p:cNvPr>
            <p:cNvSpPr txBox="1"/>
            <p:nvPr/>
          </p:nvSpPr>
          <p:spPr bwMode="auto">
            <a:xfrm>
              <a:off x="2890945" y="5127625"/>
              <a:ext cx="351378"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lgn="ctr" fontAlgn="base">
                <a:spcBef>
                  <a:spcPct val="20000"/>
                </a:spcBef>
                <a:spcAft>
                  <a:spcPct val="0"/>
                </a:spcAft>
                <a:buClr>
                  <a:srgbClr val="82CBDD"/>
                </a:buClr>
              </a:pPr>
              <a:r>
                <a:rPr lang="en-GB" sz="2400" dirty="0">
                  <a:solidFill>
                    <a:srgbClr val="000000"/>
                  </a:solidFill>
                  <a:latin typeface="Myriad Pro" panose="020B0503030403020204" pitchFamily="34" charset="0"/>
                  <a:ea typeface="Myriad Pro Semibold" charset="0"/>
                  <a:cs typeface="Myriad Pro Semibold" charset="0"/>
                </a:rPr>
                <a:t>1</a:t>
              </a:r>
            </a:p>
          </p:txBody>
        </p:sp>
      </p:grpSp>
      <p:grpSp>
        <p:nvGrpSpPr>
          <p:cNvPr id="7" name="Group 6">
            <a:extLst>
              <a:ext uri="{FF2B5EF4-FFF2-40B4-BE49-F238E27FC236}">
                <a16:creationId xmlns:a16="http://schemas.microsoft.com/office/drawing/2014/main" id="{FB309FEF-D7E9-47B6-8EB8-9754C7F1FEA6}"/>
              </a:ext>
            </a:extLst>
          </p:cNvPr>
          <p:cNvGrpSpPr/>
          <p:nvPr/>
        </p:nvGrpSpPr>
        <p:grpSpPr>
          <a:xfrm>
            <a:off x="4752887" y="4421180"/>
            <a:ext cx="351378" cy="1168111"/>
            <a:chOff x="3228887" y="4421179"/>
            <a:chExt cx="351378" cy="1168111"/>
          </a:xfrm>
        </p:grpSpPr>
        <p:pic>
          <p:nvPicPr>
            <p:cNvPr id="8" name="Picture 7">
              <a:extLst>
                <a:ext uri="{FF2B5EF4-FFF2-40B4-BE49-F238E27FC236}">
                  <a16:creationId xmlns:a16="http://schemas.microsoft.com/office/drawing/2014/main" id="{11368B87-35BB-4C87-828D-1EB0BCEA167C}"/>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a:stretch/>
          </p:blipFill>
          <p:spPr>
            <a:xfrm>
              <a:off x="3229998" y="4421179"/>
              <a:ext cx="349151" cy="763994"/>
            </a:xfrm>
            <a:prstGeom prst="rect">
              <a:avLst/>
            </a:prstGeom>
          </p:spPr>
        </p:pic>
        <p:sp>
          <p:nvSpPr>
            <p:cNvPr id="9" name="TextBox 8">
              <a:extLst>
                <a:ext uri="{FF2B5EF4-FFF2-40B4-BE49-F238E27FC236}">
                  <a16:creationId xmlns:a16="http://schemas.microsoft.com/office/drawing/2014/main" id="{2D3A5E67-D2F3-4812-97D2-2B945E855A55}"/>
                </a:ext>
              </a:extLst>
            </p:cNvPr>
            <p:cNvSpPr txBox="1"/>
            <p:nvPr/>
          </p:nvSpPr>
          <p:spPr bwMode="auto">
            <a:xfrm>
              <a:off x="3228887" y="5127625"/>
              <a:ext cx="351378"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lgn="ctr" fontAlgn="base">
                <a:spcBef>
                  <a:spcPct val="20000"/>
                </a:spcBef>
                <a:spcAft>
                  <a:spcPct val="0"/>
                </a:spcAft>
                <a:buClr>
                  <a:srgbClr val="82CBDD"/>
                </a:buClr>
              </a:pPr>
              <a:r>
                <a:rPr lang="en-GB" sz="2400" dirty="0">
                  <a:solidFill>
                    <a:srgbClr val="000000"/>
                  </a:solidFill>
                  <a:latin typeface="Myriad Pro" panose="020B0503030403020204" pitchFamily="34" charset="0"/>
                  <a:ea typeface="Myriad Pro Semibold" charset="0"/>
                  <a:cs typeface="Myriad Pro Semibold" charset="0"/>
                </a:rPr>
                <a:t>2</a:t>
              </a:r>
            </a:p>
          </p:txBody>
        </p:sp>
      </p:grpSp>
      <p:grpSp>
        <p:nvGrpSpPr>
          <p:cNvPr id="10" name="Group 9">
            <a:extLst>
              <a:ext uri="{FF2B5EF4-FFF2-40B4-BE49-F238E27FC236}">
                <a16:creationId xmlns:a16="http://schemas.microsoft.com/office/drawing/2014/main" id="{F281E19F-58D8-4BF2-A9B2-B1CB7B36E783}"/>
              </a:ext>
            </a:extLst>
          </p:cNvPr>
          <p:cNvGrpSpPr/>
          <p:nvPr/>
        </p:nvGrpSpPr>
        <p:grpSpPr>
          <a:xfrm>
            <a:off x="5087258" y="4047090"/>
            <a:ext cx="352762" cy="1542201"/>
            <a:chOff x="3563258" y="4047089"/>
            <a:chExt cx="352762" cy="1542201"/>
          </a:xfrm>
        </p:grpSpPr>
        <p:pic>
          <p:nvPicPr>
            <p:cNvPr id="11" name="Picture 10">
              <a:extLst>
                <a:ext uri="{FF2B5EF4-FFF2-40B4-BE49-F238E27FC236}">
                  <a16:creationId xmlns:a16="http://schemas.microsoft.com/office/drawing/2014/main" id="{5B945EDD-E284-4FAD-8A85-6070B3E05167}"/>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a:stretch/>
          </p:blipFill>
          <p:spPr>
            <a:xfrm>
              <a:off x="3566869" y="4047089"/>
              <a:ext cx="349151" cy="1138084"/>
            </a:xfrm>
            <a:prstGeom prst="rect">
              <a:avLst/>
            </a:prstGeom>
          </p:spPr>
        </p:pic>
        <p:sp>
          <p:nvSpPr>
            <p:cNvPr id="12" name="TextBox 11">
              <a:extLst>
                <a:ext uri="{FF2B5EF4-FFF2-40B4-BE49-F238E27FC236}">
                  <a16:creationId xmlns:a16="http://schemas.microsoft.com/office/drawing/2014/main" id="{4762A581-0413-4DCD-90AF-D58C68290331}"/>
                </a:ext>
              </a:extLst>
            </p:cNvPr>
            <p:cNvSpPr txBox="1"/>
            <p:nvPr/>
          </p:nvSpPr>
          <p:spPr bwMode="auto">
            <a:xfrm>
              <a:off x="3563258" y="5127625"/>
              <a:ext cx="351378"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lgn="ctr" fontAlgn="base">
                <a:spcBef>
                  <a:spcPct val="20000"/>
                </a:spcBef>
                <a:spcAft>
                  <a:spcPct val="0"/>
                </a:spcAft>
                <a:buClr>
                  <a:srgbClr val="82CBDD"/>
                </a:buClr>
              </a:pPr>
              <a:r>
                <a:rPr lang="en-GB" sz="2400" dirty="0">
                  <a:solidFill>
                    <a:srgbClr val="000000"/>
                  </a:solidFill>
                  <a:latin typeface="Myriad Pro" panose="020B0503030403020204" pitchFamily="34" charset="0"/>
                  <a:ea typeface="Myriad Pro Semibold" charset="0"/>
                  <a:cs typeface="Myriad Pro Semibold" charset="0"/>
                </a:rPr>
                <a:t>3</a:t>
              </a:r>
            </a:p>
          </p:txBody>
        </p:sp>
      </p:grpSp>
      <p:grpSp>
        <p:nvGrpSpPr>
          <p:cNvPr id="13" name="Group 12">
            <a:extLst>
              <a:ext uri="{FF2B5EF4-FFF2-40B4-BE49-F238E27FC236}">
                <a16:creationId xmlns:a16="http://schemas.microsoft.com/office/drawing/2014/main" id="{82EFE1A2-133D-4CD8-B7B6-541D769A89AA}"/>
              </a:ext>
            </a:extLst>
          </p:cNvPr>
          <p:cNvGrpSpPr/>
          <p:nvPr/>
        </p:nvGrpSpPr>
        <p:grpSpPr>
          <a:xfrm>
            <a:off x="5424007" y="3672998"/>
            <a:ext cx="352884" cy="1916292"/>
            <a:chOff x="3900007" y="3672998"/>
            <a:chExt cx="352884" cy="1916292"/>
          </a:xfrm>
        </p:grpSpPr>
        <p:pic>
          <p:nvPicPr>
            <p:cNvPr id="14" name="Picture 13">
              <a:extLst>
                <a:ext uri="{FF2B5EF4-FFF2-40B4-BE49-F238E27FC236}">
                  <a16:creationId xmlns:a16="http://schemas.microsoft.com/office/drawing/2014/main" id="{D3E24F2C-4252-4426-9568-135AB5DD2877}"/>
                </a:ext>
              </a:extLst>
            </p:cNvPr>
            <p:cNvPicPr>
              <a:picLocks noChangeAspect="1"/>
            </p:cNvPicPr>
            <p:nvPr/>
          </p:nvPicPr>
          <p:blipFill rotWithShape="1">
            <a:blip r:embed="rId6" cstate="print">
              <a:extLst>
                <a:ext uri="{28A0092B-C50C-407E-A947-70E740481C1C}">
                  <a14:useLocalDpi xmlns:a14="http://schemas.microsoft.com/office/drawing/2010/main" val="0"/>
                </a:ext>
              </a:extLst>
            </a:blip>
            <a:srcRect/>
            <a:stretch/>
          </p:blipFill>
          <p:spPr>
            <a:xfrm>
              <a:off x="3903740" y="3672998"/>
              <a:ext cx="349151" cy="1512175"/>
            </a:xfrm>
            <a:prstGeom prst="rect">
              <a:avLst/>
            </a:prstGeom>
          </p:spPr>
        </p:pic>
        <p:sp>
          <p:nvSpPr>
            <p:cNvPr id="15" name="TextBox 14">
              <a:extLst>
                <a:ext uri="{FF2B5EF4-FFF2-40B4-BE49-F238E27FC236}">
                  <a16:creationId xmlns:a16="http://schemas.microsoft.com/office/drawing/2014/main" id="{063F2630-908C-4640-A284-1EEF5DC36CF5}"/>
                </a:ext>
              </a:extLst>
            </p:cNvPr>
            <p:cNvSpPr txBox="1"/>
            <p:nvPr/>
          </p:nvSpPr>
          <p:spPr bwMode="auto">
            <a:xfrm>
              <a:off x="3900007" y="5127625"/>
              <a:ext cx="351378"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lgn="ctr" fontAlgn="base">
                <a:spcBef>
                  <a:spcPct val="20000"/>
                </a:spcBef>
                <a:spcAft>
                  <a:spcPct val="0"/>
                </a:spcAft>
                <a:buClr>
                  <a:srgbClr val="82CBDD"/>
                </a:buClr>
              </a:pPr>
              <a:r>
                <a:rPr lang="en-GB" sz="2400" dirty="0">
                  <a:solidFill>
                    <a:srgbClr val="000000"/>
                  </a:solidFill>
                  <a:latin typeface="Myriad Pro" panose="020B0503030403020204" pitchFamily="34" charset="0"/>
                  <a:ea typeface="Myriad Pro Semibold" charset="0"/>
                  <a:cs typeface="Myriad Pro Semibold" charset="0"/>
                </a:rPr>
                <a:t>4</a:t>
              </a:r>
            </a:p>
          </p:txBody>
        </p:sp>
      </p:grpSp>
      <p:grpSp>
        <p:nvGrpSpPr>
          <p:cNvPr id="16" name="Group 15">
            <a:extLst>
              <a:ext uri="{FF2B5EF4-FFF2-40B4-BE49-F238E27FC236}">
                <a16:creationId xmlns:a16="http://schemas.microsoft.com/office/drawing/2014/main" id="{F98D56E4-37C0-46D8-8233-07B830B6FA63}"/>
              </a:ext>
            </a:extLst>
          </p:cNvPr>
          <p:cNvGrpSpPr/>
          <p:nvPr/>
        </p:nvGrpSpPr>
        <p:grpSpPr>
          <a:xfrm>
            <a:off x="5760758" y="3294750"/>
            <a:ext cx="353004" cy="2294540"/>
            <a:chOff x="4236758" y="3294750"/>
            <a:chExt cx="353004" cy="2294540"/>
          </a:xfrm>
        </p:grpSpPr>
        <p:pic>
          <p:nvPicPr>
            <p:cNvPr id="17" name="Picture 16">
              <a:extLst>
                <a:ext uri="{FF2B5EF4-FFF2-40B4-BE49-F238E27FC236}">
                  <a16:creationId xmlns:a16="http://schemas.microsoft.com/office/drawing/2014/main" id="{76384B12-267C-42A7-B57A-2D15AB06354B}"/>
                </a:ext>
              </a:extLst>
            </p:cNvPr>
            <p:cNvPicPr>
              <a:picLocks noChangeAspect="1"/>
            </p:cNvPicPr>
            <p:nvPr/>
          </p:nvPicPr>
          <p:blipFill rotWithShape="1">
            <a:blip r:embed="rId7" cstate="print">
              <a:extLst>
                <a:ext uri="{28A0092B-C50C-407E-A947-70E740481C1C}">
                  <a14:useLocalDpi xmlns:a14="http://schemas.microsoft.com/office/drawing/2010/main" val="0"/>
                </a:ext>
              </a:extLst>
            </a:blip>
            <a:srcRect/>
            <a:stretch/>
          </p:blipFill>
          <p:spPr>
            <a:xfrm>
              <a:off x="4240611" y="3294750"/>
              <a:ext cx="349151" cy="1899947"/>
            </a:xfrm>
            <a:prstGeom prst="rect">
              <a:avLst/>
            </a:prstGeom>
          </p:spPr>
        </p:pic>
        <p:sp>
          <p:nvSpPr>
            <p:cNvPr id="18" name="TextBox 17">
              <a:extLst>
                <a:ext uri="{FF2B5EF4-FFF2-40B4-BE49-F238E27FC236}">
                  <a16:creationId xmlns:a16="http://schemas.microsoft.com/office/drawing/2014/main" id="{BEF868C9-7BAF-4103-A3F7-E84567284B24}"/>
                </a:ext>
              </a:extLst>
            </p:cNvPr>
            <p:cNvSpPr txBox="1"/>
            <p:nvPr/>
          </p:nvSpPr>
          <p:spPr bwMode="auto">
            <a:xfrm>
              <a:off x="4236758" y="5127625"/>
              <a:ext cx="351378"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lgn="ctr" fontAlgn="base">
                <a:spcBef>
                  <a:spcPct val="20000"/>
                </a:spcBef>
                <a:spcAft>
                  <a:spcPct val="0"/>
                </a:spcAft>
                <a:buClr>
                  <a:srgbClr val="82CBDD"/>
                </a:buClr>
              </a:pPr>
              <a:r>
                <a:rPr lang="en-GB" sz="2400" dirty="0">
                  <a:solidFill>
                    <a:srgbClr val="000000"/>
                  </a:solidFill>
                  <a:latin typeface="Myriad Pro" panose="020B0503030403020204" pitchFamily="34" charset="0"/>
                  <a:ea typeface="Myriad Pro Semibold" charset="0"/>
                  <a:cs typeface="Myriad Pro Semibold" charset="0"/>
                </a:rPr>
                <a:t>5</a:t>
              </a:r>
            </a:p>
          </p:txBody>
        </p:sp>
      </p:grpSp>
      <p:grpSp>
        <p:nvGrpSpPr>
          <p:cNvPr id="19" name="Group 18">
            <a:extLst>
              <a:ext uri="{FF2B5EF4-FFF2-40B4-BE49-F238E27FC236}">
                <a16:creationId xmlns:a16="http://schemas.microsoft.com/office/drawing/2014/main" id="{72C6AA41-2524-4601-82BD-F7AF330044E0}"/>
              </a:ext>
            </a:extLst>
          </p:cNvPr>
          <p:cNvGrpSpPr/>
          <p:nvPr/>
        </p:nvGrpSpPr>
        <p:grpSpPr>
          <a:xfrm>
            <a:off x="6097509" y="2920660"/>
            <a:ext cx="353124" cy="2668630"/>
            <a:chOff x="4573509" y="2920660"/>
            <a:chExt cx="353124" cy="2668630"/>
          </a:xfrm>
        </p:grpSpPr>
        <p:pic>
          <p:nvPicPr>
            <p:cNvPr id="20" name="Picture 19">
              <a:extLst>
                <a:ext uri="{FF2B5EF4-FFF2-40B4-BE49-F238E27FC236}">
                  <a16:creationId xmlns:a16="http://schemas.microsoft.com/office/drawing/2014/main" id="{24F3B103-7437-4D7A-B1F1-90F46BAF36AE}"/>
                </a:ext>
              </a:extLst>
            </p:cNvPr>
            <p:cNvPicPr>
              <a:picLocks noChangeAspect="1"/>
            </p:cNvPicPr>
            <p:nvPr/>
          </p:nvPicPr>
          <p:blipFill rotWithShape="1">
            <a:blip r:embed="rId8" cstate="print">
              <a:extLst>
                <a:ext uri="{28A0092B-C50C-407E-A947-70E740481C1C}">
                  <a14:useLocalDpi xmlns:a14="http://schemas.microsoft.com/office/drawing/2010/main" val="0"/>
                </a:ext>
              </a:extLst>
            </a:blip>
            <a:srcRect/>
            <a:stretch/>
          </p:blipFill>
          <p:spPr>
            <a:xfrm>
              <a:off x="4577482" y="2920660"/>
              <a:ext cx="349151" cy="2264513"/>
            </a:xfrm>
            <a:prstGeom prst="rect">
              <a:avLst/>
            </a:prstGeom>
          </p:spPr>
        </p:pic>
        <p:sp>
          <p:nvSpPr>
            <p:cNvPr id="21" name="TextBox 20">
              <a:extLst>
                <a:ext uri="{FF2B5EF4-FFF2-40B4-BE49-F238E27FC236}">
                  <a16:creationId xmlns:a16="http://schemas.microsoft.com/office/drawing/2014/main" id="{8B8F763F-55EA-4615-ACD0-E26C51681508}"/>
                </a:ext>
              </a:extLst>
            </p:cNvPr>
            <p:cNvSpPr txBox="1"/>
            <p:nvPr/>
          </p:nvSpPr>
          <p:spPr bwMode="auto">
            <a:xfrm>
              <a:off x="4573509" y="5127625"/>
              <a:ext cx="351378"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lgn="ctr" fontAlgn="base">
                <a:spcBef>
                  <a:spcPct val="20000"/>
                </a:spcBef>
                <a:spcAft>
                  <a:spcPct val="0"/>
                </a:spcAft>
                <a:buClr>
                  <a:srgbClr val="82CBDD"/>
                </a:buClr>
              </a:pPr>
              <a:r>
                <a:rPr lang="en-GB" sz="2400" dirty="0">
                  <a:solidFill>
                    <a:srgbClr val="000000"/>
                  </a:solidFill>
                  <a:latin typeface="Myriad Pro" panose="020B0503030403020204" pitchFamily="34" charset="0"/>
                  <a:ea typeface="Myriad Pro Semibold" charset="0"/>
                  <a:cs typeface="Myriad Pro Semibold" charset="0"/>
                </a:rPr>
                <a:t>6</a:t>
              </a:r>
            </a:p>
          </p:txBody>
        </p:sp>
      </p:grpSp>
      <p:grpSp>
        <p:nvGrpSpPr>
          <p:cNvPr id="22" name="Group 21">
            <a:extLst>
              <a:ext uri="{FF2B5EF4-FFF2-40B4-BE49-F238E27FC236}">
                <a16:creationId xmlns:a16="http://schemas.microsoft.com/office/drawing/2014/main" id="{514FBA00-2522-41FA-AF88-48B0611F6F5C}"/>
              </a:ext>
            </a:extLst>
          </p:cNvPr>
          <p:cNvGrpSpPr/>
          <p:nvPr/>
        </p:nvGrpSpPr>
        <p:grpSpPr>
          <a:xfrm>
            <a:off x="6436633" y="2546570"/>
            <a:ext cx="351378" cy="3042721"/>
            <a:chOff x="4912633" y="2546569"/>
            <a:chExt cx="351378" cy="3042721"/>
          </a:xfrm>
        </p:grpSpPr>
        <p:pic>
          <p:nvPicPr>
            <p:cNvPr id="23" name="Picture 22">
              <a:extLst>
                <a:ext uri="{FF2B5EF4-FFF2-40B4-BE49-F238E27FC236}">
                  <a16:creationId xmlns:a16="http://schemas.microsoft.com/office/drawing/2014/main" id="{54E3007F-6E65-4502-A074-A7548F5898FE}"/>
                </a:ext>
              </a:extLst>
            </p:cNvPr>
            <p:cNvPicPr>
              <a:picLocks noChangeAspect="1"/>
            </p:cNvPicPr>
            <p:nvPr/>
          </p:nvPicPr>
          <p:blipFill rotWithShape="1">
            <a:blip r:embed="rId9" cstate="print">
              <a:extLst>
                <a:ext uri="{28A0092B-C50C-407E-A947-70E740481C1C}">
                  <a14:useLocalDpi xmlns:a14="http://schemas.microsoft.com/office/drawing/2010/main" val="0"/>
                </a:ext>
              </a:extLst>
            </a:blip>
            <a:srcRect/>
            <a:stretch/>
          </p:blipFill>
          <p:spPr>
            <a:xfrm>
              <a:off x="4914353" y="2546569"/>
              <a:ext cx="349151" cy="2638604"/>
            </a:xfrm>
            <a:prstGeom prst="rect">
              <a:avLst/>
            </a:prstGeom>
          </p:spPr>
        </p:pic>
        <p:sp>
          <p:nvSpPr>
            <p:cNvPr id="24" name="TextBox 23">
              <a:extLst>
                <a:ext uri="{FF2B5EF4-FFF2-40B4-BE49-F238E27FC236}">
                  <a16:creationId xmlns:a16="http://schemas.microsoft.com/office/drawing/2014/main" id="{D13970AE-5D8A-4525-B8D6-6B499D9B63F2}"/>
                </a:ext>
              </a:extLst>
            </p:cNvPr>
            <p:cNvSpPr txBox="1"/>
            <p:nvPr/>
          </p:nvSpPr>
          <p:spPr bwMode="auto">
            <a:xfrm>
              <a:off x="4912633" y="5127625"/>
              <a:ext cx="351378"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lgn="ctr" fontAlgn="base">
                <a:spcBef>
                  <a:spcPct val="20000"/>
                </a:spcBef>
                <a:spcAft>
                  <a:spcPct val="0"/>
                </a:spcAft>
                <a:buClr>
                  <a:srgbClr val="82CBDD"/>
                </a:buClr>
              </a:pPr>
              <a:r>
                <a:rPr lang="en-GB" sz="2400" dirty="0">
                  <a:solidFill>
                    <a:srgbClr val="000000"/>
                  </a:solidFill>
                  <a:latin typeface="Myriad Pro" panose="020B0503030403020204" pitchFamily="34" charset="0"/>
                  <a:ea typeface="Myriad Pro Semibold" charset="0"/>
                  <a:cs typeface="Myriad Pro Semibold" charset="0"/>
                </a:rPr>
                <a:t>7</a:t>
              </a:r>
            </a:p>
          </p:txBody>
        </p:sp>
      </p:grpSp>
      <p:grpSp>
        <p:nvGrpSpPr>
          <p:cNvPr id="25" name="Group 24">
            <a:extLst>
              <a:ext uri="{FF2B5EF4-FFF2-40B4-BE49-F238E27FC236}">
                <a16:creationId xmlns:a16="http://schemas.microsoft.com/office/drawing/2014/main" id="{20963C4B-F6D4-49F8-9FF6-9B77FCA8B275}"/>
              </a:ext>
            </a:extLst>
          </p:cNvPr>
          <p:cNvGrpSpPr/>
          <p:nvPr/>
        </p:nvGrpSpPr>
        <p:grpSpPr>
          <a:xfrm>
            <a:off x="6769819" y="2172478"/>
            <a:ext cx="354557" cy="3416812"/>
            <a:chOff x="5245818" y="2172478"/>
            <a:chExt cx="354557" cy="3416812"/>
          </a:xfrm>
        </p:grpSpPr>
        <p:pic>
          <p:nvPicPr>
            <p:cNvPr id="26" name="Picture 25">
              <a:extLst>
                <a:ext uri="{FF2B5EF4-FFF2-40B4-BE49-F238E27FC236}">
                  <a16:creationId xmlns:a16="http://schemas.microsoft.com/office/drawing/2014/main" id="{D927DE04-45D2-4846-95AF-DC5BB1D50009}"/>
                </a:ext>
              </a:extLst>
            </p:cNvPr>
            <p:cNvPicPr>
              <a:picLocks noChangeAspect="1"/>
            </p:cNvPicPr>
            <p:nvPr/>
          </p:nvPicPr>
          <p:blipFill rotWithShape="1">
            <a:blip r:embed="rId10" cstate="print">
              <a:extLst>
                <a:ext uri="{28A0092B-C50C-407E-A947-70E740481C1C}">
                  <a14:useLocalDpi xmlns:a14="http://schemas.microsoft.com/office/drawing/2010/main" val="0"/>
                </a:ext>
              </a:extLst>
            </a:blip>
            <a:srcRect/>
            <a:stretch/>
          </p:blipFill>
          <p:spPr>
            <a:xfrm>
              <a:off x="5251224" y="2172478"/>
              <a:ext cx="349151" cy="3012695"/>
            </a:xfrm>
            <a:prstGeom prst="rect">
              <a:avLst/>
            </a:prstGeom>
          </p:spPr>
        </p:pic>
        <p:sp>
          <p:nvSpPr>
            <p:cNvPr id="27" name="TextBox 26">
              <a:extLst>
                <a:ext uri="{FF2B5EF4-FFF2-40B4-BE49-F238E27FC236}">
                  <a16:creationId xmlns:a16="http://schemas.microsoft.com/office/drawing/2014/main" id="{9B505C7A-736F-46B3-B693-BFDE891C7933}"/>
                </a:ext>
              </a:extLst>
            </p:cNvPr>
            <p:cNvSpPr txBox="1"/>
            <p:nvPr/>
          </p:nvSpPr>
          <p:spPr bwMode="auto">
            <a:xfrm>
              <a:off x="5245818" y="5127625"/>
              <a:ext cx="351378"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lgn="ctr" fontAlgn="base">
                <a:spcBef>
                  <a:spcPct val="20000"/>
                </a:spcBef>
                <a:spcAft>
                  <a:spcPct val="0"/>
                </a:spcAft>
                <a:buClr>
                  <a:srgbClr val="82CBDD"/>
                </a:buClr>
              </a:pPr>
              <a:r>
                <a:rPr lang="en-GB" sz="2400" dirty="0">
                  <a:solidFill>
                    <a:srgbClr val="000000"/>
                  </a:solidFill>
                  <a:latin typeface="Myriad Pro" panose="020B0503030403020204" pitchFamily="34" charset="0"/>
                  <a:ea typeface="Myriad Pro Semibold" charset="0"/>
                  <a:cs typeface="Myriad Pro Semibold" charset="0"/>
                </a:rPr>
                <a:t>8</a:t>
              </a:r>
            </a:p>
          </p:txBody>
        </p:sp>
      </p:grpSp>
      <p:grpSp>
        <p:nvGrpSpPr>
          <p:cNvPr id="28" name="Group 27">
            <a:extLst>
              <a:ext uri="{FF2B5EF4-FFF2-40B4-BE49-F238E27FC236}">
                <a16:creationId xmlns:a16="http://schemas.microsoft.com/office/drawing/2014/main" id="{EF37C6E7-CCD1-4394-8833-7009EDB2CC11}"/>
              </a:ext>
            </a:extLst>
          </p:cNvPr>
          <p:cNvGrpSpPr/>
          <p:nvPr/>
        </p:nvGrpSpPr>
        <p:grpSpPr>
          <a:xfrm>
            <a:off x="7110139" y="1794232"/>
            <a:ext cx="351378" cy="3795059"/>
            <a:chOff x="5586139" y="1794231"/>
            <a:chExt cx="351378" cy="3795059"/>
          </a:xfrm>
        </p:grpSpPr>
        <p:pic>
          <p:nvPicPr>
            <p:cNvPr id="29" name="Picture 28">
              <a:extLst>
                <a:ext uri="{FF2B5EF4-FFF2-40B4-BE49-F238E27FC236}">
                  <a16:creationId xmlns:a16="http://schemas.microsoft.com/office/drawing/2014/main" id="{386DD8FB-5C6D-4EC9-93D7-4DB5ABA151D0}"/>
                </a:ext>
              </a:extLst>
            </p:cNvPr>
            <p:cNvPicPr>
              <a:picLocks noChangeAspect="1"/>
            </p:cNvPicPr>
            <p:nvPr/>
          </p:nvPicPr>
          <p:blipFill rotWithShape="1">
            <a:blip r:embed="rId11" cstate="print">
              <a:extLst>
                <a:ext uri="{28A0092B-C50C-407E-A947-70E740481C1C}">
                  <a14:useLocalDpi xmlns:a14="http://schemas.microsoft.com/office/drawing/2010/main" val="0"/>
                </a:ext>
              </a:extLst>
            </a:blip>
            <a:srcRect/>
            <a:stretch/>
          </p:blipFill>
          <p:spPr>
            <a:xfrm>
              <a:off x="5588095" y="1794231"/>
              <a:ext cx="349151" cy="3390942"/>
            </a:xfrm>
            <a:prstGeom prst="rect">
              <a:avLst/>
            </a:prstGeom>
          </p:spPr>
        </p:pic>
        <p:sp>
          <p:nvSpPr>
            <p:cNvPr id="30" name="TextBox 29">
              <a:extLst>
                <a:ext uri="{FF2B5EF4-FFF2-40B4-BE49-F238E27FC236}">
                  <a16:creationId xmlns:a16="http://schemas.microsoft.com/office/drawing/2014/main" id="{1CD2AAA7-E3D4-4EFC-8121-A2BE81457B13}"/>
                </a:ext>
              </a:extLst>
            </p:cNvPr>
            <p:cNvSpPr txBox="1"/>
            <p:nvPr/>
          </p:nvSpPr>
          <p:spPr bwMode="auto">
            <a:xfrm>
              <a:off x="5586139" y="5127625"/>
              <a:ext cx="351378"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lgn="ctr" fontAlgn="base">
                <a:spcBef>
                  <a:spcPct val="20000"/>
                </a:spcBef>
                <a:spcAft>
                  <a:spcPct val="0"/>
                </a:spcAft>
                <a:buClr>
                  <a:srgbClr val="82CBDD"/>
                </a:buClr>
              </a:pPr>
              <a:r>
                <a:rPr lang="en-GB" sz="2400" dirty="0">
                  <a:solidFill>
                    <a:srgbClr val="000000"/>
                  </a:solidFill>
                  <a:latin typeface="Myriad Pro" panose="020B0503030403020204" pitchFamily="34" charset="0"/>
                  <a:ea typeface="Myriad Pro Semibold" charset="0"/>
                  <a:cs typeface="Myriad Pro Semibold" charset="0"/>
                </a:rPr>
                <a:t>9</a:t>
              </a:r>
            </a:p>
          </p:txBody>
        </p:sp>
      </p:grpSp>
      <p:grpSp>
        <p:nvGrpSpPr>
          <p:cNvPr id="31" name="Group 30">
            <a:extLst>
              <a:ext uri="{FF2B5EF4-FFF2-40B4-BE49-F238E27FC236}">
                <a16:creationId xmlns:a16="http://schemas.microsoft.com/office/drawing/2014/main" id="{B71B0660-FE02-4301-9733-E6B17E1E4647}"/>
              </a:ext>
            </a:extLst>
          </p:cNvPr>
          <p:cNvGrpSpPr/>
          <p:nvPr/>
        </p:nvGrpSpPr>
        <p:grpSpPr>
          <a:xfrm>
            <a:off x="7365875" y="1420140"/>
            <a:ext cx="518091" cy="4169150"/>
            <a:chOff x="5841874" y="1420140"/>
            <a:chExt cx="518091" cy="4169150"/>
          </a:xfrm>
        </p:grpSpPr>
        <p:pic>
          <p:nvPicPr>
            <p:cNvPr id="32" name="Picture 31">
              <a:extLst>
                <a:ext uri="{FF2B5EF4-FFF2-40B4-BE49-F238E27FC236}">
                  <a16:creationId xmlns:a16="http://schemas.microsoft.com/office/drawing/2014/main" id="{15FD8DBF-26EB-42D3-8490-7B195BA2848A}"/>
                </a:ext>
              </a:extLst>
            </p:cNvPr>
            <p:cNvPicPr>
              <a:picLocks noChangeAspect="1"/>
            </p:cNvPicPr>
            <p:nvPr/>
          </p:nvPicPr>
          <p:blipFill rotWithShape="1">
            <a:blip r:embed="rId12" cstate="print">
              <a:extLst>
                <a:ext uri="{28A0092B-C50C-407E-A947-70E740481C1C}">
                  <a14:useLocalDpi xmlns:a14="http://schemas.microsoft.com/office/drawing/2010/main" val="0"/>
                </a:ext>
              </a:extLst>
            </a:blip>
            <a:srcRect/>
            <a:stretch/>
          </p:blipFill>
          <p:spPr>
            <a:xfrm>
              <a:off x="5924970" y="1420140"/>
              <a:ext cx="349151" cy="3765033"/>
            </a:xfrm>
            <a:prstGeom prst="rect">
              <a:avLst/>
            </a:prstGeom>
          </p:spPr>
        </p:pic>
        <p:sp>
          <p:nvSpPr>
            <p:cNvPr id="33" name="TextBox 32">
              <a:extLst>
                <a:ext uri="{FF2B5EF4-FFF2-40B4-BE49-F238E27FC236}">
                  <a16:creationId xmlns:a16="http://schemas.microsoft.com/office/drawing/2014/main" id="{3616150C-126D-4010-9087-CBC0AC6AC0D1}"/>
                </a:ext>
              </a:extLst>
            </p:cNvPr>
            <p:cNvSpPr txBox="1"/>
            <p:nvPr/>
          </p:nvSpPr>
          <p:spPr bwMode="auto">
            <a:xfrm>
              <a:off x="5841874" y="5127625"/>
              <a:ext cx="518091"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lgn="ctr" fontAlgn="base">
                <a:spcBef>
                  <a:spcPct val="20000"/>
                </a:spcBef>
                <a:spcAft>
                  <a:spcPct val="0"/>
                </a:spcAft>
                <a:buClr>
                  <a:srgbClr val="82CBDD"/>
                </a:buClr>
              </a:pPr>
              <a:r>
                <a:rPr lang="en-GB" sz="2400" dirty="0">
                  <a:solidFill>
                    <a:srgbClr val="000000"/>
                  </a:solidFill>
                  <a:latin typeface="Myriad Pro" panose="020B0503030403020204" pitchFamily="34" charset="0"/>
                  <a:ea typeface="Myriad Pro Semibold" charset="0"/>
                  <a:cs typeface="Myriad Pro Semibold" charset="0"/>
                </a:rPr>
                <a:t>10</a:t>
              </a:r>
            </a:p>
          </p:txBody>
        </p:sp>
      </p:grpSp>
    </p:spTree>
    <p:extLst>
      <p:ext uri="{BB962C8B-B14F-4D97-AF65-F5344CB8AC3E}">
        <p14:creationId xmlns:p14="http://schemas.microsoft.com/office/powerpoint/2010/main" val="26253974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fade">
                                      <p:cBhvr>
                                        <p:cTn id="12" dur="500"/>
                                        <p:tgtEl>
                                          <p:spTgt spid="10"/>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fade">
                                      <p:cBhvr>
                                        <p:cTn id="17" dur="500"/>
                                        <p:tgtEl>
                                          <p:spTgt spid="13"/>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6"/>
                                        </p:tgtEl>
                                        <p:attrNameLst>
                                          <p:attrName>style.visibility</p:attrName>
                                        </p:attrNameLst>
                                      </p:cBhvr>
                                      <p:to>
                                        <p:strVal val="visible"/>
                                      </p:to>
                                    </p:set>
                                    <p:animEffect transition="in" filter="fade">
                                      <p:cBhvr>
                                        <p:cTn id="22" dur="500"/>
                                        <p:tgtEl>
                                          <p:spTgt spid="16"/>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19"/>
                                        </p:tgtEl>
                                        <p:attrNameLst>
                                          <p:attrName>style.visibility</p:attrName>
                                        </p:attrNameLst>
                                      </p:cBhvr>
                                      <p:to>
                                        <p:strVal val="visible"/>
                                      </p:to>
                                    </p:set>
                                    <p:animEffect transition="in" filter="fade">
                                      <p:cBhvr>
                                        <p:cTn id="27" dur="500"/>
                                        <p:tgtEl>
                                          <p:spTgt spid="19"/>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22"/>
                                        </p:tgtEl>
                                        <p:attrNameLst>
                                          <p:attrName>style.visibility</p:attrName>
                                        </p:attrNameLst>
                                      </p:cBhvr>
                                      <p:to>
                                        <p:strVal val="visible"/>
                                      </p:to>
                                    </p:set>
                                    <p:animEffect transition="in" filter="fade">
                                      <p:cBhvr>
                                        <p:cTn id="32" dur="500"/>
                                        <p:tgtEl>
                                          <p:spTgt spid="22"/>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25"/>
                                        </p:tgtEl>
                                        <p:attrNameLst>
                                          <p:attrName>style.visibility</p:attrName>
                                        </p:attrNameLst>
                                      </p:cBhvr>
                                      <p:to>
                                        <p:strVal val="visible"/>
                                      </p:to>
                                    </p:set>
                                    <p:animEffect transition="in" filter="fade">
                                      <p:cBhvr>
                                        <p:cTn id="37" dur="500"/>
                                        <p:tgtEl>
                                          <p:spTgt spid="25"/>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28"/>
                                        </p:tgtEl>
                                        <p:attrNameLst>
                                          <p:attrName>style.visibility</p:attrName>
                                        </p:attrNameLst>
                                      </p:cBhvr>
                                      <p:to>
                                        <p:strVal val="visible"/>
                                      </p:to>
                                    </p:set>
                                    <p:animEffect transition="in" filter="fade">
                                      <p:cBhvr>
                                        <p:cTn id="42" dur="500"/>
                                        <p:tgtEl>
                                          <p:spTgt spid="28"/>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nodeType="clickEffect">
                                  <p:stCondLst>
                                    <p:cond delay="0"/>
                                  </p:stCondLst>
                                  <p:childTnLst>
                                    <p:set>
                                      <p:cBhvr>
                                        <p:cTn id="46" dur="1" fill="hold">
                                          <p:stCondLst>
                                            <p:cond delay="0"/>
                                          </p:stCondLst>
                                        </p:cTn>
                                        <p:tgtEl>
                                          <p:spTgt spid="31"/>
                                        </p:tgtEl>
                                        <p:attrNameLst>
                                          <p:attrName>style.visibility</p:attrName>
                                        </p:attrNameLst>
                                      </p:cBhvr>
                                      <p:to>
                                        <p:strVal val="visible"/>
                                      </p:to>
                                    </p:set>
                                    <p:animEffect transition="in" filter="fade">
                                      <p:cBhvr>
                                        <p:cTn id="47" dur="5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9" name="Straight Connector 8">
            <a:extLst>
              <a:ext uri="{FF2B5EF4-FFF2-40B4-BE49-F238E27FC236}">
                <a16:creationId xmlns:a16="http://schemas.microsoft.com/office/drawing/2014/main" id="{150C9487-BCF8-4675-84F6-8FE01DA4BDA8}"/>
              </a:ext>
            </a:extLst>
          </p:cNvPr>
          <p:cNvCxnSpPr>
            <a:cxnSpLocks/>
          </p:cNvCxnSpPr>
          <p:nvPr/>
        </p:nvCxnSpPr>
        <p:spPr bwMode="auto">
          <a:xfrm flipV="1">
            <a:off x="6168008" y="1530001"/>
            <a:ext cx="0" cy="2452183"/>
          </a:xfrm>
          <a:prstGeom prst="line">
            <a:avLst/>
          </a:prstGeom>
          <a:ln w="50800" cap="flat" cmpd="sng" algn="ctr">
            <a:solidFill>
              <a:srgbClr val="FF3300"/>
            </a:solidFill>
            <a:prstDash val="solid"/>
            <a:round/>
            <a:headEnd type="none" w="med" len="med"/>
            <a:tailEnd type="none" w="med" len="med"/>
          </a:ln>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style>
          <a:lnRef idx="1">
            <a:schemeClr val="dk1"/>
          </a:lnRef>
          <a:fillRef idx="0">
            <a:schemeClr val="dk1"/>
          </a:fillRef>
          <a:effectRef idx="0">
            <a:schemeClr val="dk1"/>
          </a:effectRef>
          <a:fontRef idx="minor">
            <a:schemeClr val="tx1"/>
          </a:fontRef>
        </p:style>
      </p:cxnSp>
      <p:pic>
        <p:nvPicPr>
          <p:cNvPr id="7" name="Picture 6">
            <a:extLst>
              <a:ext uri="{FF2B5EF4-FFF2-40B4-BE49-F238E27FC236}">
                <a16:creationId xmlns:a16="http://schemas.microsoft.com/office/drawing/2014/main" id="{7B704BF1-78C3-48DF-AA57-63B8337AD77F}"/>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911850" y="756612"/>
            <a:ext cx="2368301" cy="5696724"/>
          </a:xfrm>
          <a:prstGeom prst="rect">
            <a:avLst/>
          </a:prstGeom>
        </p:spPr>
      </p:pic>
      <p:sp>
        <p:nvSpPr>
          <p:cNvPr id="2" name="Text Placeholder 1"/>
          <p:cNvSpPr>
            <a:spLocks noGrp="1"/>
          </p:cNvSpPr>
          <p:nvPr>
            <p:ph type="body" sz="quarter" idx="11"/>
          </p:nvPr>
        </p:nvSpPr>
        <p:spPr>
          <a:xfrm>
            <a:off x="1524001" y="0"/>
            <a:ext cx="9144000" cy="630000"/>
          </a:xfrm>
        </p:spPr>
        <p:txBody>
          <a:bodyPr/>
          <a:lstStyle/>
          <a:p>
            <a:r>
              <a:rPr lang="en-GB" dirty="0"/>
              <a:t>1.4 Composition: 6–10 – step 5:1</a:t>
            </a:r>
          </a:p>
        </p:txBody>
      </p:sp>
      <p:pic>
        <p:nvPicPr>
          <p:cNvPr id="8" name="Picture 7">
            <a:extLst>
              <a:ext uri="{FF2B5EF4-FFF2-40B4-BE49-F238E27FC236}">
                <a16:creationId xmlns:a16="http://schemas.microsoft.com/office/drawing/2014/main" id="{07C19B26-E30E-41D0-B589-985C82BBFD45}"/>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096000" y="3742126"/>
            <a:ext cx="234696" cy="438913"/>
          </a:xfrm>
          <a:prstGeom prst="rect">
            <a:avLst/>
          </a:prstGeom>
        </p:spPr>
      </p:pic>
      <p:sp>
        <p:nvSpPr>
          <p:cNvPr id="10" name="Right Brace 9">
            <a:extLst>
              <a:ext uri="{FF2B5EF4-FFF2-40B4-BE49-F238E27FC236}">
                <a16:creationId xmlns:a16="http://schemas.microsoft.com/office/drawing/2014/main" id="{35BC8D94-AEDC-455A-A20A-5C22F14CD1DA}"/>
              </a:ext>
            </a:extLst>
          </p:cNvPr>
          <p:cNvSpPr/>
          <p:nvPr/>
        </p:nvSpPr>
        <p:spPr bwMode="auto">
          <a:xfrm>
            <a:off x="7105104" y="1516743"/>
            <a:ext cx="503064" cy="2452183"/>
          </a:xfrm>
          <a:prstGeom prst="rightBrace">
            <a:avLst/>
          </a:prstGeom>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style>
          <a:lnRef idx="1">
            <a:schemeClr val="dk1"/>
          </a:lnRef>
          <a:fillRef idx="0">
            <a:schemeClr val="dk1"/>
          </a:fillRef>
          <a:effectRef idx="0">
            <a:schemeClr val="dk1"/>
          </a:effectRef>
          <a:fontRef idx="minor">
            <a:schemeClr val="tx1"/>
          </a:fontRef>
        </p:style>
        <p:txBody>
          <a:bodyPr vert="horz" wrap="square" lIns="91440" tIns="45720" rIns="91440" bIns="45720" numCol="1" rtlCol="0" anchor="t" anchorCtr="0" compatLnSpc="1">
            <a:prstTxWarp prst="textNoShape">
              <a:avLst/>
            </a:prstTxWarp>
          </a:bodyPr>
          <a:lstStyle/>
          <a:p>
            <a:pPr marL="457200" fontAlgn="base">
              <a:spcBef>
                <a:spcPct val="20000"/>
              </a:spcBef>
              <a:spcAft>
                <a:spcPct val="0"/>
              </a:spcAft>
              <a:buClr>
                <a:srgbClr val="00628C"/>
              </a:buClr>
            </a:pPr>
            <a:endParaRPr lang="en-GB" sz="2800" dirty="0">
              <a:solidFill>
                <a:srgbClr val="000000"/>
              </a:solidFill>
              <a:latin typeface="Myriad Pro"/>
            </a:endParaRPr>
          </a:p>
        </p:txBody>
      </p:sp>
      <p:sp>
        <p:nvSpPr>
          <p:cNvPr id="11" name="TextBox 10">
            <a:extLst>
              <a:ext uri="{FF2B5EF4-FFF2-40B4-BE49-F238E27FC236}">
                <a16:creationId xmlns:a16="http://schemas.microsoft.com/office/drawing/2014/main" id="{8212A635-0BB2-4F75-97A8-779DE28CEDBC}"/>
              </a:ext>
            </a:extLst>
          </p:cNvPr>
          <p:cNvSpPr txBox="1"/>
          <p:nvPr/>
        </p:nvSpPr>
        <p:spPr bwMode="auto">
          <a:xfrm>
            <a:off x="7752184" y="2524855"/>
            <a:ext cx="1152129"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rtlCol="0" anchor="t" anchorCtr="0" compatLnSpc="1">
            <a:prstTxWarp prst="textNoShape">
              <a:avLst/>
            </a:prstTxWarp>
            <a:spAutoFit/>
          </a:bodyPr>
          <a:lstStyle/>
          <a:p>
            <a:pPr fontAlgn="base">
              <a:spcBef>
                <a:spcPct val="20000"/>
              </a:spcBef>
              <a:spcAft>
                <a:spcPct val="0"/>
              </a:spcAft>
              <a:buClr>
                <a:srgbClr val="82CBDD"/>
              </a:buClr>
            </a:pPr>
            <a:r>
              <a:rPr lang="en-GB" sz="2400" dirty="0">
                <a:solidFill>
                  <a:srgbClr val="000000"/>
                </a:solidFill>
                <a:latin typeface="Myriad Pro Semibold" charset="0"/>
                <a:ea typeface="Myriad Pro Semibold" charset="0"/>
                <a:cs typeface="Myriad Pro Semibold" charset="0"/>
              </a:rPr>
              <a:t>3 cm</a:t>
            </a:r>
          </a:p>
        </p:txBody>
      </p:sp>
    </p:spTree>
    <p:extLst>
      <p:ext uri="{BB962C8B-B14F-4D97-AF65-F5344CB8AC3E}">
        <p14:creationId xmlns:p14="http://schemas.microsoft.com/office/powerpoint/2010/main" val="20933561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4" presetClass="path" presetSubtype="0" accel="50000" decel="50000" fill="hold" nodeType="clickEffect">
                                  <p:stCondLst>
                                    <p:cond delay="0"/>
                                  </p:stCondLst>
                                  <p:childTnLst>
                                    <p:animMotion origin="layout" path="M 2.77778E-6 3.7037E-6 L 2.77778E-6 -0.35625 " pathEditMode="relative" rAng="0" ptsTypes="AA">
                                      <p:cBhvr>
                                        <p:cTn id="6" dur="2000" fill="hold"/>
                                        <p:tgtEl>
                                          <p:spTgt spid="8"/>
                                        </p:tgtEl>
                                        <p:attrNameLst>
                                          <p:attrName>ppt_x</p:attrName>
                                          <p:attrName>ppt_y</p:attrName>
                                        </p:attrNameLst>
                                      </p:cBhvr>
                                      <p:rCtr x="0" y="-17824"/>
                                    </p:animMotion>
                                  </p:childTnLst>
                                </p:cTn>
                              </p:par>
                              <p:par>
                                <p:cTn id="7" presetID="22" presetClass="entr" presetSubtype="4" fill="hold" nodeType="withEffect">
                                  <p:stCondLst>
                                    <p:cond delay="100"/>
                                  </p:stCondLst>
                                  <p:childTnLst>
                                    <p:set>
                                      <p:cBhvr>
                                        <p:cTn id="8" dur="1" fill="hold">
                                          <p:stCondLst>
                                            <p:cond delay="0"/>
                                          </p:stCondLst>
                                        </p:cTn>
                                        <p:tgtEl>
                                          <p:spTgt spid="9"/>
                                        </p:tgtEl>
                                        <p:attrNameLst>
                                          <p:attrName>style.visibility</p:attrName>
                                        </p:attrNameLst>
                                      </p:cBhvr>
                                      <p:to>
                                        <p:strVal val="visible"/>
                                      </p:to>
                                    </p:set>
                                    <p:animEffect transition="in" filter="wipe(down)">
                                      <p:cBhvr>
                                        <p:cTn id="9" dur="2000"/>
                                        <p:tgtEl>
                                          <p:spTgt spid="9"/>
                                        </p:tgtEl>
                                      </p:cBhvr>
                                    </p:animEffect>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grpId="0" nodeType="clickEffect">
                                  <p:stCondLst>
                                    <p:cond delay="0"/>
                                  </p:stCondLst>
                                  <p:childTnLst>
                                    <p:set>
                                      <p:cBhvr>
                                        <p:cTn id="13" dur="1" fill="hold">
                                          <p:stCondLst>
                                            <p:cond delay="0"/>
                                          </p:stCondLst>
                                        </p:cTn>
                                        <p:tgtEl>
                                          <p:spTgt spid="10"/>
                                        </p:tgtEl>
                                        <p:attrNameLst>
                                          <p:attrName>style.visibility</p:attrName>
                                        </p:attrNameLst>
                                      </p:cBhvr>
                                      <p:to>
                                        <p:strVal val="visible"/>
                                      </p:to>
                                    </p:set>
                                    <p:animEffect transition="in" filter="fade">
                                      <p:cBhvr>
                                        <p:cTn id="14" dur="500"/>
                                        <p:tgtEl>
                                          <p:spTgt spid="10"/>
                                        </p:tgtEl>
                                      </p:cBhvr>
                                    </p:animEffect>
                                  </p:childTnLst>
                                </p:cTn>
                              </p:par>
                              <p:par>
                                <p:cTn id="15" presetID="10" presetClass="entr" presetSubtype="0" fill="hold" grpId="0" nodeType="with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fade">
                                      <p:cBhvr>
                                        <p:cTn id="1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p:bld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39284825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p:txBody>
          <a:bodyPr/>
          <a:lstStyle/>
          <a:p>
            <a:r>
              <a:rPr lang="en-GB" dirty="0"/>
              <a:t>1.4 Composition: 6–10 – step 1:1</a:t>
            </a:r>
          </a:p>
        </p:txBody>
      </p:sp>
      <p:pic>
        <p:nvPicPr>
          <p:cNvPr id="4" name="Picture 3">
            <a:extLst>
              <a:ext uri="{FF2B5EF4-FFF2-40B4-BE49-F238E27FC236}">
                <a16:creationId xmlns:a16="http://schemas.microsoft.com/office/drawing/2014/main" id="{A31E239A-6A22-438E-B6DF-5A31B110691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028457" y="3036206"/>
            <a:ext cx="620991" cy="778109"/>
          </a:xfrm>
          <a:prstGeom prst="rect">
            <a:avLst/>
          </a:prstGeom>
        </p:spPr>
      </p:pic>
      <p:pic>
        <p:nvPicPr>
          <p:cNvPr id="5" name="Picture 4">
            <a:extLst>
              <a:ext uri="{FF2B5EF4-FFF2-40B4-BE49-F238E27FC236}">
                <a16:creationId xmlns:a16="http://schemas.microsoft.com/office/drawing/2014/main" id="{F781332F-28A5-46B3-B5DD-A3B772DD917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641134" y="3036206"/>
            <a:ext cx="620991" cy="778109"/>
          </a:xfrm>
          <a:prstGeom prst="rect">
            <a:avLst/>
          </a:prstGeom>
        </p:spPr>
      </p:pic>
      <p:pic>
        <p:nvPicPr>
          <p:cNvPr id="6" name="Picture 5">
            <a:extLst>
              <a:ext uri="{FF2B5EF4-FFF2-40B4-BE49-F238E27FC236}">
                <a16:creationId xmlns:a16="http://schemas.microsoft.com/office/drawing/2014/main" id="{ABE4E759-FD23-4DAC-9896-0409DFF2F70B}"/>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253811" y="3036206"/>
            <a:ext cx="620991" cy="778109"/>
          </a:xfrm>
          <a:prstGeom prst="rect">
            <a:avLst/>
          </a:prstGeom>
        </p:spPr>
      </p:pic>
      <p:pic>
        <p:nvPicPr>
          <p:cNvPr id="7" name="Picture 6">
            <a:extLst>
              <a:ext uri="{FF2B5EF4-FFF2-40B4-BE49-F238E27FC236}">
                <a16:creationId xmlns:a16="http://schemas.microsoft.com/office/drawing/2014/main" id="{7B09AA04-D53B-4185-B3B3-6962F31B4F31}"/>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866488" y="3036206"/>
            <a:ext cx="620991" cy="778109"/>
          </a:xfrm>
          <a:prstGeom prst="rect">
            <a:avLst/>
          </a:prstGeom>
        </p:spPr>
      </p:pic>
      <p:pic>
        <p:nvPicPr>
          <p:cNvPr id="8" name="Picture 7">
            <a:extLst>
              <a:ext uri="{FF2B5EF4-FFF2-40B4-BE49-F238E27FC236}">
                <a16:creationId xmlns:a16="http://schemas.microsoft.com/office/drawing/2014/main" id="{61AF2EBB-0FB0-423C-94EB-23357FFEFC98}"/>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5479165" y="3036206"/>
            <a:ext cx="620991" cy="778109"/>
          </a:xfrm>
          <a:prstGeom prst="rect">
            <a:avLst/>
          </a:prstGeom>
        </p:spPr>
      </p:pic>
      <p:pic>
        <p:nvPicPr>
          <p:cNvPr id="9" name="Picture 8">
            <a:extLst>
              <a:ext uri="{FF2B5EF4-FFF2-40B4-BE49-F238E27FC236}">
                <a16:creationId xmlns:a16="http://schemas.microsoft.com/office/drawing/2014/main" id="{E64B7FB5-211E-4D8A-85C1-9F9324DD7A30}"/>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6091842" y="3036206"/>
            <a:ext cx="620991" cy="778109"/>
          </a:xfrm>
          <a:prstGeom prst="rect">
            <a:avLst/>
          </a:prstGeom>
        </p:spPr>
      </p:pic>
      <p:pic>
        <p:nvPicPr>
          <p:cNvPr id="10" name="Picture 9">
            <a:extLst>
              <a:ext uri="{FF2B5EF4-FFF2-40B4-BE49-F238E27FC236}">
                <a16:creationId xmlns:a16="http://schemas.microsoft.com/office/drawing/2014/main" id="{BC151892-BDFC-49F5-9403-4D49012AC46D}"/>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6704519" y="3036206"/>
            <a:ext cx="620991" cy="778109"/>
          </a:xfrm>
          <a:prstGeom prst="rect">
            <a:avLst/>
          </a:prstGeom>
        </p:spPr>
      </p:pic>
      <p:pic>
        <p:nvPicPr>
          <p:cNvPr id="11" name="Picture 10">
            <a:extLst>
              <a:ext uri="{FF2B5EF4-FFF2-40B4-BE49-F238E27FC236}">
                <a16:creationId xmlns:a16="http://schemas.microsoft.com/office/drawing/2014/main" id="{10CB5192-CF36-46CE-A037-DEF60EF4EA00}"/>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7317196" y="3036206"/>
            <a:ext cx="620991" cy="778109"/>
          </a:xfrm>
          <a:prstGeom prst="rect">
            <a:avLst/>
          </a:prstGeom>
        </p:spPr>
      </p:pic>
      <p:pic>
        <p:nvPicPr>
          <p:cNvPr id="12" name="Picture 11">
            <a:extLst>
              <a:ext uri="{FF2B5EF4-FFF2-40B4-BE49-F238E27FC236}">
                <a16:creationId xmlns:a16="http://schemas.microsoft.com/office/drawing/2014/main" id="{7F9610A5-F8BD-467E-8245-EFDB646858B3}"/>
              </a:ext>
            </a:extLst>
          </p:cNvPr>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7929873" y="3036206"/>
            <a:ext cx="620991" cy="778109"/>
          </a:xfrm>
          <a:prstGeom prst="rect">
            <a:avLst/>
          </a:prstGeom>
        </p:spPr>
      </p:pic>
      <p:pic>
        <p:nvPicPr>
          <p:cNvPr id="13" name="Picture 12">
            <a:extLst>
              <a:ext uri="{FF2B5EF4-FFF2-40B4-BE49-F238E27FC236}">
                <a16:creationId xmlns:a16="http://schemas.microsoft.com/office/drawing/2014/main" id="{44F109E3-B294-4B59-B424-ACAC96D29E96}"/>
              </a:ext>
            </a:extLst>
          </p:cNvPr>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8542554" y="3036206"/>
            <a:ext cx="620991" cy="778109"/>
          </a:xfrm>
          <a:prstGeom prst="rect">
            <a:avLst/>
          </a:prstGeom>
        </p:spPr>
      </p:pic>
    </p:spTree>
    <p:extLst>
      <p:ext uri="{BB962C8B-B14F-4D97-AF65-F5344CB8AC3E}">
        <p14:creationId xmlns:p14="http://schemas.microsoft.com/office/powerpoint/2010/main" val="345067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fade">
                                      <p:cBhvr>
                                        <p:cTn id="17" dur="500"/>
                                        <p:tgtEl>
                                          <p:spTgt spid="7"/>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fade">
                                      <p:cBhvr>
                                        <p:cTn id="22" dur="500"/>
                                        <p:tgtEl>
                                          <p:spTgt spid="8"/>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9"/>
                                        </p:tgtEl>
                                        <p:attrNameLst>
                                          <p:attrName>style.visibility</p:attrName>
                                        </p:attrNameLst>
                                      </p:cBhvr>
                                      <p:to>
                                        <p:strVal val="visible"/>
                                      </p:to>
                                    </p:set>
                                    <p:animEffect transition="in" filter="fade">
                                      <p:cBhvr>
                                        <p:cTn id="27" dur="500"/>
                                        <p:tgtEl>
                                          <p:spTgt spid="9"/>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10"/>
                                        </p:tgtEl>
                                        <p:attrNameLst>
                                          <p:attrName>style.visibility</p:attrName>
                                        </p:attrNameLst>
                                      </p:cBhvr>
                                      <p:to>
                                        <p:strVal val="visible"/>
                                      </p:to>
                                    </p:set>
                                    <p:animEffect transition="in" filter="fade">
                                      <p:cBhvr>
                                        <p:cTn id="32" dur="500"/>
                                        <p:tgtEl>
                                          <p:spTgt spid="10"/>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11"/>
                                        </p:tgtEl>
                                        <p:attrNameLst>
                                          <p:attrName>style.visibility</p:attrName>
                                        </p:attrNameLst>
                                      </p:cBhvr>
                                      <p:to>
                                        <p:strVal val="visible"/>
                                      </p:to>
                                    </p:set>
                                    <p:animEffect transition="in" filter="fade">
                                      <p:cBhvr>
                                        <p:cTn id="37" dur="500"/>
                                        <p:tgtEl>
                                          <p:spTgt spid="11"/>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12"/>
                                        </p:tgtEl>
                                        <p:attrNameLst>
                                          <p:attrName>style.visibility</p:attrName>
                                        </p:attrNameLst>
                                      </p:cBhvr>
                                      <p:to>
                                        <p:strVal val="visible"/>
                                      </p:to>
                                    </p:set>
                                    <p:animEffect transition="in" filter="fade">
                                      <p:cBhvr>
                                        <p:cTn id="42" dur="500"/>
                                        <p:tgtEl>
                                          <p:spTgt spid="12"/>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nodeType="clickEffect">
                                  <p:stCondLst>
                                    <p:cond delay="0"/>
                                  </p:stCondLst>
                                  <p:childTnLst>
                                    <p:set>
                                      <p:cBhvr>
                                        <p:cTn id="46" dur="1" fill="hold">
                                          <p:stCondLst>
                                            <p:cond delay="0"/>
                                          </p:stCondLst>
                                        </p:cTn>
                                        <p:tgtEl>
                                          <p:spTgt spid="13"/>
                                        </p:tgtEl>
                                        <p:attrNameLst>
                                          <p:attrName>style.visibility</p:attrName>
                                        </p:attrNameLst>
                                      </p:cBhvr>
                                      <p:to>
                                        <p:strVal val="visible"/>
                                      </p:to>
                                    </p:set>
                                    <p:animEffect transition="in" filter="fade">
                                      <p:cBhvr>
                                        <p:cTn id="47"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Custom Design">
  <a:themeElements>
    <a:clrScheme name="Green Yellow">
      <a:dk1>
        <a:sysClr val="windowText" lastClr="000000"/>
      </a:dk1>
      <a:lt1>
        <a:sysClr val="window" lastClr="FFFFFF"/>
      </a:lt1>
      <a:dk2>
        <a:srgbClr val="455F51"/>
      </a:dk2>
      <a:lt2>
        <a:srgbClr val="E2DFCC"/>
      </a:lt2>
      <a:accent1>
        <a:srgbClr val="99CB38"/>
      </a:accent1>
      <a:accent2>
        <a:srgbClr val="63A537"/>
      </a:accent2>
      <a:accent3>
        <a:srgbClr val="37A76F"/>
      </a:accent3>
      <a:accent4>
        <a:srgbClr val="44C1A3"/>
      </a:accent4>
      <a:accent5>
        <a:srgbClr val="4EB3CF"/>
      </a:accent5>
      <a:accent6>
        <a:srgbClr val="51C3F9"/>
      </a:accent6>
      <a:hlink>
        <a:srgbClr val="EE7B08"/>
      </a:hlink>
      <a:folHlink>
        <a:srgbClr val="977B2D"/>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New materials template" id="{9D982857-CF2B-43AA-8EDC-B9C712029F63}" vid="{D9E6F676-3E42-4DD9-87CD-93A784DD82CE}"/>
    </a:ext>
  </a:extLst>
</a:theme>
</file>

<file path=ppt/theme/theme2.xml><?xml version="1.0" encoding="utf-8"?>
<a:theme xmlns:a="http://schemas.openxmlformats.org/drawingml/2006/main" name="Mastery PD PowerPoint V4.2">
  <a:themeElements>
    <a:clrScheme name="Mastery PD">
      <a:dk1>
        <a:srgbClr val="000000"/>
      </a:dk1>
      <a:lt1>
        <a:srgbClr val="FFFFFF"/>
      </a:lt1>
      <a:dk2>
        <a:srgbClr val="00628C"/>
      </a:dk2>
      <a:lt2>
        <a:srgbClr val="5F5F5F"/>
      </a:lt2>
      <a:accent1>
        <a:srgbClr val="82E6DD"/>
      </a:accent1>
      <a:accent2>
        <a:srgbClr val="C8E2E8"/>
      </a:accent2>
      <a:accent3>
        <a:srgbClr val="FFFFFF"/>
      </a:accent3>
      <a:accent4>
        <a:srgbClr val="000000"/>
      </a:accent4>
      <a:accent5>
        <a:srgbClr val="C1F0EB"/>
      </a:accent5>
      <a:accent6>
        <a:srgbClr val="B5CDD2"/>
      </a:accent6>
      <a:hlink>
        <a:srgbClr val="00628C"/>
      </a:hlink>
      <a:folHlink>
        <a:srgbClr val="B2B2B2"/>
      </a:folHlink>
    </a:clrScheme>
    <a:fontScheme name="nctem1">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defRPr kumimoji="0" lang="en-GB" sz="28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defRPr kumimoji="0" lang="en-GB" sz="2800" b="0" i="0" u="none" strike="noStrike" cap="none" normalizeH="0" baseline="0" smtClean="0">
            <a:ln>
              <a:noFill/>
            </a:ln>
            <a:solidFill>
              <a:schemeClr val="tx1"/>
            </a:solidFill>
            <a:effectLst/>
            <a:latin typeface="Arial" charset="0"/>
          </a:defRPr>
        </a:defPPr>
      </a:lstStyle>
    </a:lnDef>
    <a:txDef>
      <a:spPr bwMode="auto">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a:spPr>
      <a:bodyPr vert="horz" wrap="square" lIns="91440" tIns="45720" rIns="91440" bIns="45720" numCol="1" rtlCol="0" anchor="t" anchorCtr="0" compatLnSpc="1">
        <a:prstTxWarp prst="textNoShape">
          <a:avLst/>
        </a:prstTxWarp>
        <a:spAutoFit/>
      </a:bodyPr>
      <a:lstStyle>
        <a:defPPr marL="457200" indent="-457200">
          <a:buClr>
            <a:srgbClr val="82CBDD"/>
          </a:buClr>
          <a:defRPr b="1" dirty="0" smtClean="0">
            <a:latin typeface="Myriad Pro Semibold" charset="0"/>
            <a:ea typeface="Myriad Pro Semibold" charset="0"/>
            <a:cs typeface="Myriad Pro Semibold" charset="0"/>
          </a:defRPr>
        </a:defPPr>
      </a:lstStyle>
    </a:txDef>
  </a:objectDefaults>
  <a:extraClrSchemeLst>
    <a:extraClrScheme>
      <a:clrScheme name="nctem1 1">
        <a:dk1>
          <a:srgbClr val="000000"/>
        </a:dk1>
        <a:lt1>
          <a:srgbClr val="FFFFFF"/>
        </a:lt1>
        <a:dk2>
          <a:srgbClr val="006666"/>
        </a:dk2>
        <a:lt2>
          <a:srgbClr val="5F5F5F"/>
        </a:lt2>
        <a:accent1>
          <a:srgbClr val="33CCCC"/>
        </a:accent1>
        <a:accent2>
          <a:srgbClr val="99CCCC"/>
        </a:accent2>
        <a:accent3>
          <a:srgbClr val="FFFFFF"/>
        </a:accent3>
        <a:accent4>
          <a:srgbClr val="000000"/>
        </a:accent4>
        <a:accent5>
          <a:srgbClr val="ADE2E2"/>
        </a:accent5>
        <a:accent6>
          <a:srgbClr val="8AB9B9"/>
        </a:accent6>
        <a:hlink>
          <a:srgbClr val="006666"/>
        </a:hlink>
        <a:folHlink>
          <a:srgbClr val="B2B2B2"/>
        </a:folHlink>
      </a:clrScheme>
      <a:clrMap bg1="lt1" tx1="dk1" bg2="lt2" tx2="dk2" accent1="accent1" accent2="accent2" accent3="accent3" accent4="accent4" accent5="accent5" accent6="accent6" hlink="hlink" folHlink="folHlink"/>
    </a:extraClrScheme>
    <a:extraClrScheme>
      <a:clrScheme name="nctem1 2">
        <a:dk1>
          <a:srgbClr val="000000"/>
        </a:dk1>
        <a:lt1>
          <a:srgbClr val="FFFFFF"/>
        </a:lt1>
        <a:dk2>
          <a:srgbClr val="333366"/>
        </a:dk2>
        <a:lt2>
          <a:srgbClr val="5F5F5F"/>
        </a:lt2>
        <a:accent1>
          <a:srgbClr val="CC99FF"/>
        </a:accent1>
        <a:accent2>
          <a:srgbClr val="99CCCC"/>
        </a:accent2>
        <a:accent3>
          <a:srgbClr val="FFFFFF"/>
        </a:accent3>
        <a:accent4>
          <a:srgbClr val="000000"/>
        </a:accent4>
        <a:accent5>
          <a:srgbClr val="E2CAFF"/>
        </a:accent5>
        <a:accent6>
          <a:srgbClr val="8AB9B9"/>
        </a:accent6>
        <a:hlink>
          <a:srgbClr val="666699"/>
        </a:hlink>
        <a:folHlink>
          <a:srgbClr val="660066"/>
        </a:folHlink>
      </a:clrScheme>
      <a:clrMap bg1="lt1" tx1="dk1" bg2="lt2" tx2="dk2" accent1="accent1" accent2="accent2" accent3="accent3" accent4="accent4" accent5="accent5" accent6="accent6" hlink="hlink" folHlink="folHlink"/>
    </a:extraClrScheme>
    <a:extraClrScheme>
      <a:clrScheme name="nctem1 3">
        <a:dk1>
          <a:srgbClr val="000000"/>
        </a:dk1>
        <a:lt1>
          <a:srgbClr val="FFFFFF"/>
        </a:lt1>
        <a:dk2>
          <a:srgbClr val="0000CC"/>
        </a:dk2>
        <a:lt2>
          <a:srgbClr val="434343"/>
        </a:lt2>
        <a:accent1>
          <a:srgbClr val="99CC00"/>
        </a:accent1>
        <a:accent2>
          <a:srgbClr val="FFCC00"/>
        </a:accent2>
        <a:accent3>
          <a:srgbClr val="FFFFFF"/>
        </a:accent3>
        <a:accent4>
          <a:srgbClr val="000000"/>
        </a:accent4>
        <a:accent5>
          <a:srgbClr val="CAE2AA"/>
        </a:accent5>
        <a:accent6>
          <a:srgbClr val="E7B900"/>
        </a:accent6>
        <a:hlink>
          <a:srgbClr val="FF0000"/>
        </a:hlink>
        <a:folHlink>
          <a:srgbClr val="808080"/>
        </a:folHlink>
      </a:clrScheme>
      <a:clrMap bg1="lt1" tx1="dk1" bg2="lt2" tx2="dk2" accent1="accent1" accent2="accent2" accent3="accent3" accent4="accent4" accent5="accent5" accent6="accent6" hlink="hlink" folHlink="folHlink"/>
    </a:extraClrScheme>
    <a:extraClrScheme>
      <a:clrScheme name="nctem1 4">
        <a:dk1>
          <a:srgbClr val="000000"/>
        </a:dk1>
        <a:lt1>
          <a:srgbClr val="64AAAE"/>
        </a:lt1>
        <a:dk2>
          <a:srgbClr val="FFFFCC"/>
        </a:dk2>
        <a:lt2>
          <a:srgbClr val="5F5F5F"/>
        </a:lt2>
        <a:accent1>
          <a:srgbClr val="B4B1DB"/>
        </a:accent1>
        <a:accent2>
          <a:srgbClr val="61C1D7"/>
        </a:accent2>
        <a:accent3>
          <a:srgbClr val="B8D2D3"/>
        </a:accent3>
        <a:accent4>
          <a:srgbClr val="000000"/>
        </a:accent4>
        <a:accent5>
          <a:srgbClr val="D6D5EA"/>
        </a:accent5>
        <a:accent6>
          <a:srgbClr val="57AFC3"/>
        </a:accent6>
        <a:hlink>
          <a:srgbClr val="257177"/>
        </a:hlink>
        <a:folHlink>
          <a:srgbClr val="CCCCCC"/>
        </a:folHlink>
      </a:clrScheme>
      <a:clrMap bg1="lt1" tx1="dk1" bg2="lt2" tx2="dk2" accent1="accent1" accent2="accent2" accent3="accent3" accent4="accent4" accent5="accent5" accent6="accent6" hlink="hlink" folHlink="folHlink"/>
    </a:extraClrScheme>
    <a:extraClrScheme>
      <a:clrScheme name="nctem1 5">
        <a:dk1>
          <a:srgbClr val="5F5F5F"/>
        </a:dk1>
        <a:lt1>
          <a:srgbClr val="F8F8F8"/>
        </a:lt1>
        <a:dk2>
          <a:srgbClr val="2A285A"/>
        </a:dk2>
        <a:lt2>
          <a:srgbClr val="FFFFFF"/>
        </a:lt2>
        <a:accent1>
          <a:srgbClr val="999966"/>
        </a:accent1>
        <a:accent2>
          <a:srgbClr val="8C8B9D"/>
        </a:accent2>
        <a:accent3>
          <a:srgbClr val="ACACB5"/>
        </a:accent3>
        <a:accent4>
          <a:srgbClr val="D4D4D4"/>
        </a:accent4>
        <a:accent5>
          <a:srgbClr val="CACAB8"/>
        </a:accent5>
        <a:accent6>
          <a:srgbClr val="7E7D8E"/>
        </a:accent6>
        <a:hlink>
          <a:srgbClr val="465174"/>
        </a:hlink>
        <a:folHlink>
          <a:srgbClr val="C0C0C0"/>
        </a:folHlink>
      </a:clrScheme>
      <a:clrMap bg1="dk2" tx1="lt1" bg2="dk1" tx2="lt2" accent1="accent1" accent2="accent2" accent3="accent3" accent4="accent4" accent5="accent5" accent6="accent6" hlink="hlink" folHlink="folHlink"/>
    </a:extraClrScheme>
    <a:extraClrScheme>
      <a:clrScheme name="nctem1 6">
        <a:dk1>
          <a:srgbClr val="434343"/>
        </a:dk1>
        <a:lt1>
          <a:srgbClr val="FFFFFF"/>
        </a:lt1>
        <a:dk2>
          <a:srgbClr val="360404"/>
        </a:dk2>
        <a:lt2>
          <a:srgbClr val="FFFFFF"/>
        </a:lt2>
        <a:accent1>
          <a:srgbClr val="669900"/>
        </a:accent1>
        <a:accent2>
          <a:srgbClr val="CC6600"/>
        </a:accent2>
        <a:accent3>
          <a:srgbClr val="AEAAAA"/>
        </a:accent3>
        <a:accent4>
          <a:srgbClr val="DADADA"/>
        </a:accent4>
        <a:accent5>
          <a:srgbClr val="B8CAAA"/>
        </a:accent5>
        <a:accent6>
          <a:srgbClr val="B95C00"/>
        </a:accent6>
        <a:hlink>
          <a:srgbClr val="CC3300"/>
        </a:hlink>
        <a:folHlink>
          <a:srgbClr val="808080"/>
        </a:folHlink>
      </a:clrScheme>
      <a:clrMap bg1="dk2" tx1="lt1" bg2="dk1" tx2="lt2" accent1="accent1" accent2="accent2" accent3="accent3" accent4="accent4" accent5="accent5" accent6="accent6" hlink="hlink" folHlink="folHlink"/>
    </a:extraClrScheme>
    <a:extraClrScheme>
      <a:clrScheme name="nctem1 7">
        <a:dk1>
          <a:srgbClr val="434343"/>
        </a:dk1>
        <a:lt1>
          <a:srgbClr val="FFFFFF"/>
        </a:lt1>
        <a:dk2>
          <a:srgbClr val="000000"/>
        </a:dk2>
        <a:lt2>
          <a:srgbClr val="8285FE"/>
        </a:lt2>
        <a:accent1>
          <a:srgbClr val="669900"/>
        </a:accent1>
        <a:accent2>
          <a:srgbClr val="9900FF"/>
        </a:accent2>
        <a:accent3>
          <a:srgbClr val="AAAAAA"/>
        </a:accent3>
        <a:accent4>
          <a:srgbClr val="DADADA"/>
        </a:accent4>
        <a:accent5>
          <a:srgbClr val="B8CAAA"/>
        </a:accent5>
        <a:accent6>
          <a:srgbClr val="8A00E7"/>
        </a:accent6>
        <a:hlink>
          <a:srgbClr val="6600CC"/>
        </a:hlink>
        <a:folHlink>
          <a:srgbClr val="808080"/>
        </a:folHlink>
      </a:clrScheme>
      <a:clrMap bg1="dk2" tx1="lt1" bg2="dk1" tx2="lt2" accent1="accent1" accent2="accent2" accent3="accent3" accent4="accent4" accent5="accent5" accent6="accent6" hlink="hlink" folHlink="folHlink"/>
    </a:extraClrScheme>
    <a:extraClrScheme>
      <a:clrScheme name="nctem1 8">
        <a:dk1>
          <a:srgbClr val="434343"/>
        </a:dk1>
        <a:lt1>
          <a:srgbClr val="FFFFFF"/>
        </a:lt1>
        <a:dk2>
          <a:srgbClr val="000000"/>
        </a:dk2>
        <a:lt2>
          <a:srgbClr val="0066FF"/>
        </a:lt2>
        <a:accent1>
          <a:srgbClr val="339966"/>
        </a:accent1>
        <a:accent2>
          <a:srgbClr val="FFCC00"/>
        </a:accent2>
        <a:accent3>
          <a:srgbClr val="AAAAAA"/>
        </a:accent3>
        <a:accent4>
          <a:srgbClr val="DADADA"/>
        </a:accent4>
        <a:accent5>
          <a:srgbClr val="ADCAB8"/>
        </a:accent5>
        <a:accent6>
          <a:srgbClr val="E7B900"/>
        </a:accent6>
        <a:hlink>
          <a:srgbClr val="CC0000"/>
        </a:hlink>
        <a:folHlink>
          <a:srgbClr val="808080"/>
        </a:folHlink>
      </a:clrScheme>
      <a:clrMap bg1="dk2" tx1="lt1" bg2="dk1" tx2="lt2" accent1="accent1" accent2="accent2" accent3="accent3" accent4="accent4" accent5="accent5" accent6="accent6" hlink="hlink" folHlink="folHlink"/>
    </a:extraClrScheme>
    <a:extraClrScheme>
      <a:clrScheme name="nctem1 9">
        <a:dk1>
          <a:srgbClr val="333300"/>
        </a:dk1>
        <a:lt1>
          <a:srgbClr val="FFFFFF"/>
        </a:lt1>
        <a:dk2>
          <a:srgbClr val="669900"/>
        </a:dk2>
        <a:lt2>
          <a:srgbClr val="FFFFCC"/>
        </a:lt2>
        <a:accent1>
          <a:srgbClr val="CCCC00"/>
        </a:accent1>
        <a:accent2>
          <a:srgbClr val="99CC00"/>
        </a:accent2>
        <a:accent3>
          <a:srgbClr val="B8CAAA"/>
        </a:accent3>
        <a:accent4>
          <a:srgbClr val="DADADA"/>
        </a:accent4>
        <a:accent5>
          <a:srgbClr val="E2E2AA"/>
        </a:accent5>
        <a:accent6>
          <a:srgbClr val="8AB900"/>
        </a:accent6>
        <a:hlink>
          <a:srgbClr val="336600"/>
        </a:hlink>
        <a:folHlink>
          <a:srgbClr val="FFFF66"/>
        </a:folHlink>
      </a:clrScheme>
      <a:clrMap bg1="dk2" tx1="lt1" bg2="dk1" tx2="lt2" accent1="accent1" accent2="accent2" accent3="accent3" accent4="accent4" accent5="accent5" accent6="accent6" hlink="hlink" folHlink="folHlink"/>
    </a:extraClrScheme>
    <a:extraClrScheme>
      <a:clrScheme name="nctem1 10">
        <a:dk1>
          <a:srgbClr val="333333"/>
        </a:dk1>
        <a:lt1>
          <a:srgbClr val="FFFFCC"/>
        </a:lt1>
        <a:dk2>
          <a:srgbClr val="660000"/>
        </a:dk2>
        <a:lt2>
          <a:srgbClr val="CCCCCC"/>
        </a:lt2>
        <a:accent1>
          <a:srgbClr val="FF6600"/>
        </a:accent1>
        <a:accent2>
          <a:srgbClr val="CC3300"/>
        </a:accent2>
        <a:accent3>
          <a:srgbClr val="B8AAAA"/>
        </a:accent3>
        <a:accent4>
          <a:srgbClr val="DADAAE"/>
        </a:accent4>
        <a:accent5>
          <a:srgbClr val="FFB8AA"/>
        </a:accent5>
        <a:accent6>
          <a:srgbClr val="B92D00"/>
        </a:accent6>
        <a:hlink>
          <a:srgbClr val="990000"/>
        </a:hlink>
        <a:folHlink>
          <a:srgbClr val="CC9900"/>
        </a:folHlink>
      </a:clrScheme>
      <a:clrMap bg1="dk2" tx1="lt1" bg2="dk1" tx2="lt2" accent1="accent1" accent2="accent2" accent3="accent3" accent4="accent4" accent5="accent5" accent6="accent6" hlink="hlink" folHlink="folHlink"/>
    </a:extraClrScheme>
    <a:extraClrScheme>
      <a:clrScheme name="nctem1 11">
        <a:dk1>
          <a:srgbClr val="000000"/>
        </a:dk1>
        <a:lt1>
          <a:srgbClr val="FFFFFF"/>
        </a:lt1>
        <a:dk2>
          <a:srgbClr val="00628C"/>
        </a:dk2>
        <a:lt2>
          <a:srgbClr val="5F5F5F"/>
        </a:lt2>
        <a:accent1>
          <a:srgbClr val="82E6DD"/>
        </a:accent1>
        <a:accent2>
          <a:srgbClr val="C8E2E8"/>
        </a:accent2>
        <a:accent3>
          <a:srgbClr val="FFFFFF"/>
        </a:accent3>
        <a:accent4>
          <a:srgbClr val="000000"/>
        </a:accent4>
        <a:accent5>
          <a:srgbClr val="C1F0EB"/>
        </a:accent5>
        <a:accent6>
          <a:srgbClr val="B5CDD2"/>
        </a:accent6>
        <a:hlink>
          <a:srgbClr val="00628C"/>
        </a:hlink>
        <a:folHlink>
          <a:srgbClr val="B2B2B2"/>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Mastery PD PowerPoint V4" id="{C5A397D3-E0AB-C547-900D-F92C2FA5E795}" vid="{495C9D69-66FD-7547-A7DC-A1C65F9ED671}"/>
    </a:ext>
  </a:extLst>
</a:theme>
</file>

<file path=ppt/theme/theme3.xml><?xml version="1.0" encoding="utf-8"?>
<a:theme xmlns:a="http://schemas.openxmlformats.org/drawingml/2006/main" name="1_Custom Design">
  <a:themeElements>
    <a:clrScheme name="Custom 8">
      <a:dk1>
        <a:srgbClr val="585858"/>
      </a:dk1>
      <a:lt1>
        <a:srgbClr val="FFFFFF"/>
      </a:lt1>
      <a:dk2>
        <a:srgbClr val="585858"/>
      </a:dk2>
      <a:lt2>
        <a:srgbClr val="5F5F5F"/>
      </a:lt2>
      <a:accent1>
        <a:srgbClr val="585858"/>
      </a:accent1>
      <a:accent2>
        <a:srgbClr val="C8E2E8"/>
      </a:accent2>
      <a:accent3>
        <a:srgbClr val="FFFFFF"/>
      </a:accent3>
      <a:accent4>
        <a:srgbClr val="000000"/>
      </a:accent4>
      <a:accent5>
        <a:srgbClr val="C1F0EB"/>
      </a:accent5>
      <a:accent6>
        <a:srgbClr val="B5CDD2"/>
      </a:accent6>
      <a:hlink>
        <a:srgbClr val="00628C"/>
      </a:hlink>
      <a:folHlink>
        <a:srgbClr val="B2B2B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E66C4E9411A2B847AB3A2FDDFBD5392E" ma:contentTypeVersion="13" ma:contentTypeDescription="Create a new document." ma:contentTypeScope="" ma:versionID="1e6f44c0c74d8637cc373d8efcf06b2a">
  <xsd:schema xmlns:xsd="http://www.w3.org/2001/XMLSchema" xmlns:xs="http://www.w3.org/2001/XMLSchema" xmlns:p="http://schemas.microsoft.com/office/2006/metadata/properties" xmlns:ns2="dc9bd944-225f-43f1-96dc-d5ee43d55d1c" xmlns:ns3="6e8f39c4-649a-4727-b531-9584b06a2d5b" targetNamespace="http://schemas.microsoft.com/office/2006/metadata/properties" ma:root="true" ma:fieldsID="da0b2ba267eceae3109004f9d017a651" ns2:_="" ns3:_="">
    <xsd:import namespace="dc9bd944-225f-43f1-96dc-d5ee43d55d1c"/>
    <xsd:import namespace="6e8f39c4-649a-4727-b531-9584b06a2d5b"/>
    <xsd:element name="properties">
      <xsd:complexType>
        <xsd:sequence>
          <xsd:element name="documentManagement">
            <xsd:complexType>
              <xsd:all>
                <xsd:element ref="ns2:SharedWithUsers" minOccurs="0"/>
                <xsd:element ref="ns2:SharedWithDetails" minOccurs="0"/>
                <xsd:element ref="ns3:MediaServiceMetadata" minOccurs="0"/>
                <xsd:element ref="ns3:MediaServiceFastMetadata" minOccurs="0"/>
                <xsd:element ref="ns3:MediaServiceAutoTags" minOccurs="0"/>
                <xsd:element ref="ns3:MediaServiceOCR" minOccurs="0"/>
                <xsd:element ref="ns3:MediaServiceDateTaken" minOccurs="0"/>
                <xsd:element ref="ns3:MediaServiceLocation" minOccurs="0"/>
                <xsd:element ref="ns3:MediaServiceGenerationTime" minOccurs="0"/>
                <xsd:element ref="ns3:MediaServiceEventHashCode" minOccurs="0"/>
                <xsd:element ref="ns3:MediaServiceAutoKeyPoints" minOccurs="0"/>
                <xsd:element ref="ns3:MediaServiceKeyPoints" minOccurs="0"/>
                <xsd:element ref="ns3: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dc9bd944-225f-43f1-96dc-d5ee43d55d1c"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6e8f39c4-649a-4727-b531-9584b06a2d5b" elementFormDefault="qualified">
    <xsd:import namespace="http://schemas.microsoft.com/office/2006/documentManagement/types"/>
    <xsd:import namespace="http://schemas.microsoft.com/office/infopath/2007/PartnerControls"/>
    <xsd:element name="MediaServiceMetadata" ma:index="10" nillable="true" ma:displayName="MediaServiceMetadata" ma:hidden="true" ma:internalName="MediaServiceMetadata" ma:readOnly="true">
      <xsd:simpleType>
        <xsd:restriction base="dms:Note"/>
      </xsd:simpleType>
    </xsd:element>
    <xsd:element name="MediaServiceFastMetadata" ma:index="11" nillable="true" ma:displayName="MediaServiceFastMetadata" ma:hidden="true" ma:internalName="MediaServiceFastMetadata" ma:readOnly="true">
      <xsd:simpleType>
        <xsd:restriction base="dms:Note"/>
      </xsd:simpleType>
    </xsd:element>
    <xsd:element name="MediaServiceAutoTags" ma:index="12" nillable="true" ma:displayName="Tags" ma:internalName="MediaServiceAutoTags" ma:readOnly="true">
      <xsd:simpleType>
        <xsd:restriction base="dms:Text"/>
      </xsd:simpleType>
    </xsd:element>
    <xsd:element name="MediaServiceOCR" ma:index="13" nillable="true" ma:displayName="Extracted Text" ma:internalName="MediaServiceOCR" ma:readOnly="true">
      <xsd:simpleType>
        <xsd:restriction base="dms:Note">
          <xsd:maxLength value="255"/>
        </xsd:restriction>
      </xsd:simpleType>
    </xsd:element>
    <xsd:element name="MediaServiceDateTaken" ma:index="14" nillable="true" ma:displayName="MediaServiceDateTaken" ma:hidden="true" ma:internalName="MediaServiceDateTaken" ma:readOnly="true">
      <xsd:simpleType>
        <xsd:restriction base="dms:Text"/>
      </xsd:simpleType>
    </xsd:element>
    <xsd:element name="MediaServiceLocation" ma:index="15" nillable="true" ma:displayName="Location" ma:internalName="MediaServiceLocation" ma:readOnly="true">
      <xsd:simpleType>
        <xsd:restriction base="dms:Text"/>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element name="MediaLengthInSeconds" ma:index="20" nillable="true" ma:displayName="Length (seconds)" ma:internalName="MediaLengthInSeconds" ma:readOnly="tru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F52F4355-41EF-4DA9-B998-C6511E367AD2}">
  <ds:schemaRefs>
    <ds:schemaRef ds:uri="6e8f39c4-649a-4727-b531-9584b06a2d5b"/>
    <ds:schemaRef ds:uri="http://schemas.microsoft.com/office/2006/metadata/properties"/>
    <ds:schemaRef ds:uri="http://www.w3.org/XML/1998/namespace"/>
    <ds:schemaRef ds:uri="http://purl.org/dc/terms/"/>
    <ds:schemaRef ds:uri="http://purl.org/dc/elements/1.1/"/>
    <ds:schemaRef ds:uri="http://schemas.openxmlformats.org/package/2006/metadata/core-properties"/>
    <ds:schemaRef ds:uri="http://purl.org/dc/dcmitype/"/>
    <ds:schemaRef ds:uri="http://schemas.microsoft.com/office/2006/documentManagement/types"/>
    <ds:schemaRef ds:uri="http://schemas.microsoft.com/office/infopath/2007/PartnerControls"/>
    <ds:schemaRef ds:uri="dc9bd944-225f-43f1-96dc-d5ee43d55d1c"/>
  </ds:schemaRefs>
</ds:datastoreItem>
</file>

<file path=customXml/itemProps2.xml><?xml version="1.0" encoding="utf-8"?>
<ds:datastoreItem xmlns:ds="http://schemas.openxmlformats.org/officeDocument/2006/customXml" ds:itemID="{B2448056-D43A-41F8-B6DB-247B174FF8CF}">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dc9bd944-225f-43f1-96dc-d5ee43d55d1c"/>
    <ds:schemaRef ds:uri="6e8f39c4-649a-4727-b531-9584b06a2d5b"/>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382AB53F-2365-4221-B52E-1FAB7194DECD}">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New materials template</Template>
  <TotalTime>3213</TotalTime>
  <Words>2495</Words>
  <Application>Microsoft Office PowerPoint</Application>
  <PresentationFormat>Widescreen</PresentationFormat>
  <Paragraphs>495</Paragraphs>
  <Slides>81</Slides>
  <Notes>81</Notes>
  <HiddenSlides>0</HiddenSlides>
  <MMClips>0</MMClips>
  <ScaleCrop>false</ScaleCrop>
  <HeadingPairs>
    <vt:vector size="6" baseType="variant">
      <vt:variant>
        <vt:lpstr>Fonts Used</vt:lpstr>
      </vt:variant>
      <vt:variant>
        <vt:i4>5</vt:i4>
      </vt:variant>
      <vt:variant>
        <vt:lpstr>Theme</vt:lpstr>
      </vt:variant>
      <vt:variant>
        <vt:i4>3</vt:i4>
      </vt:variant>
      <vt:variant>
        <vt:lpstr>Slide Titles</vt:lpstr>
      </vt:variant>
      <vt:variant>
        <vt:i4>81</vt:i4>
      </vt:variant>
    </vt:vector>
  </HeadingPairs>
  <TitlesOfParts>
    <vt:vector size="89" baseType="lpstr">
      <vt:lpstr>Arial</vt:lpstr>
      <vt:lpstr>Calibri</vt:lpstr>
      <vt:lpstr>Calibri Light</vt:lpstr>
      <vt:lpstr>Myriad Pro</vt:lpstr>
      <vt:lpstr>Myriad Pro Semibold</vt:lpstr>
      <vt:lpstr>Custom Design</vt:lpstr>
      <vt:lpstr>Mastery PD PowerPoint V4.2</vt:lpstr>
      <vt:lpstr>1_Custom Design</vt:lpstr>
      <vt:lpstr>PowerPoint Presentation</vt:lpstr>
      <vt:lpstr>PowerPoint Presentation</vt:lpstr>
      <vt:lpstr>Contents</vt:lpstr>
      <vt:lpstr>Contents</vt:lpstr>
      <vt:lpstr>PowerPoint Presentation</vt:lpstr>
      <vt:lpstr>Year 1, Unit 5, Learning Outcome 1</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Year 1, Unit 5, Learning Outcome 2</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Year 1, Unit 5, Learning Outcome 3</vt:lpstr>
      <vt:lpstr>PowerPoint Presentation</vt:lpstr>
      <vt:lpstr>PowerPoint Presentation</vt:lpstr>
      <vt:lpstr>PowerPoint Presentation</vt:lpstr>
      <vt:lpstr>PowerPoint Presentation</vt:lpstr>
      <vt:lpstr>1AS-1 Compose and partition numbers to 10</vt:lpstr>
      <vt:lpstr>1AS-1 Compose and partition numbers to 10</vt:lpstr>
      <vt:lpstr>PowerPoint Presentation</vt:lpstr>
      <vt:lpstr>Year 1, Unit 5, Learning Outcome 4</vt:lpstr>
      <vt:lpstr>PowerPoint Presentation</vt:lpstr>
      <vt:lpstr>PowerPoint Presentation</vt:lpstr>
      <vt:lpstr>PowerPoint Presentation</vt:lpstr>
      <vt:lpstr>PowerPoint Presentation</vt:lpstr>
      <vt:lpstr>PowerPoint Presentation</vt:lpstr>
      <vt:lpstr>PowerPoint Presentation</vt:lpstr>
      <vt:lpstr>Year 1, Unit 5, Learning Outcome 5</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1NPV-2 Numbers to 20 in the linear number system  </vt:lpstr>
      <vt:lpstr>PowerPoint Presentation</vt:lpstr>
      <vt:lpstr>Year 1, Unit 5, Learning Outcome 6</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Year 1, Unit 5, Learning Outcome 7</vt:lpstr>
      <vt:lpstr>PowerPoint Presentation</vt:lpstr>
      <vt:lpstr>PowerPoint Presentation</vt:lpstr>
      <vt:lpstr>PowerPoint Presentation</vt:lpstr>
      <vt:lpstr>Year 1, Unit 5, Learning Outcome 8</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Year 1, Unit 5, Learning Outcome 9</vt:lpstr>
      <vt:lpstr>PowerPoint Presentation</vt:lpstr>
      <vt:lpstr>PowerPoint Presentation</vt:lpstr>
      <vt:lpstr>Year 1, Unit 5, Learning Outcome 10</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Donna Cole</dc:creator>
  <cp:lastModifiedBy>Donna Cole</cp:lastModifiedBy>
  <cp:revision>97</cp:revision>
  <dcterms:created xsi:type="dcterms:W3CDTF">2021-05-07T12:27:15Z</dcterms:created>
  <dcterms:modified xsi:type="dcterms:W3CDTF">2021-11-09T10:40:25Z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0x010100E66C4E9411A2B847AB3A2FDDFBD5392E</vt:lpwstr>
  </property>
</Properties>
</file>