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18.xml" ContentType="application/vnd.openxmlformats-officedocument.presentationml.tags+xml"/>
  <Override PartName="/ppt/notesSlides/notesSlide6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9.xml" ContentType="application/vnd.openxmlformats-officedocument.presentationml.tags+xml"/>
  <Override PartName="/ppt/notesSlides/notesSlide6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20.xml" ContentType="application/vnd.openxmlformats-officedocument.presentationml.tags+xml"/>
  <Override PartName="/ppt/notesSlides/notesSlide6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21.xml" ContentType="application/vnd.openxmlformats-officedocument.presentationml.tags+xml"/>
  <Override PartName="/ppt/notesSlides/notesSlide6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22.xml" ContentType="application/vnd.openxmlformats-officedocument.presentationml.tags+xml"/>
  <Override PartName="/ppt/notesSlides/notesSlide6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23.xml" ContentType="application/vnd.openxmlformats-officedocument.presentationml.tags+xml"/>
  <Override PartName="/ppt/notesSlides/notesSlide6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24.xml" ContentType="application/vnd.openxmlformats-officedocument.presentationml.tags+xml"/>
  <Override PartName="/ppt/notesSlides/notesSlide68.xml" ContentType="application/vnd.openxmlformats-officedocument.presentationml.notesSlide+xml"/>
  <Override PartName="/ppt/ink/ink13.xml" ContentType="application/inkml+xml"/>
  <Override PartName="/ppt/tags/tag25.xml" ContentType="application/vnd.openxmlformats-officedocument.presentationml.tags+xml"/>
  <Override PartName="/ppt/notesSlides/notesSlide69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26.xml" ContentType="application/vnd.openxmlformats-officedocument.presentationml.tags+xml"/>
  <Override PartName="/ppt/notesSlides/notesSlide7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tags/tag27.xml" ContentType="application/vnd.openxmlformats-officedocument.presentationml.tags+xml"/>
  <Override PartName="/ppt/notesSlides/notesSlide7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tags/tag28.xml" ContentType="application/vnd.openxmlformats-officedocument.presentationml.tags+xml"/>
  <Override PartName="/ppt/notesSlides/notesSlide74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tags/tag29.xml" ContentType="application/vnd.openxmlformats-officedocument.presentationml.tags+xml"/>
  <Override PartName="/ppt/notesSlides/notesSlide7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tags/tag30.xml" ContentType="application/vnd.openxmlformats-officedocument.presentationml.tags+xml"/>
  <Override PartName="/ppt/notesSlides/notesSlide76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31.xml" ContentType="application/vnd.openxmlformats-officedocument.presentationml.tags+xml"/>
  <Override PartName="/ppt/notesSlides/notesSlide77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tags/tag32.xml" ContentType="application/vnd.openxmlformats-officedocument.presentationml.tags+xml"/>
  <Override PartName="/ppt/notesSlides/notesSlide78.xml" ContentType="application/vnd.openxmlformats-officedocument.presentationml.notesSlide+xml"/>
  <Override PartName="/ppt/ink/ink28.xml" ContentType="application/inkml+xml"/>
  <Override PartName="/ppt/tags/tag33.xml" ContentType="application/vnd.openxmlformats-officedocument.presentationml.tags+xml"/>
  <Override PartName="/ppt/notesSlides/notesSlide79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tags/tag34.xml" ContentType="application/vnd.openxmlformats-officedocument.presentationml.tags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tags/tag35.xml" ContentType="application/vnd.openxmlformats-officedocument.presentationml.tags+xml"/>
  <Override PartName="/ppt/notesSlides/notesSlide88.xml" ContentType="application/vnd.openxmlformats-officedocument.presentationml.notesSlide+xml"/>
  <Override PartName="/ppt/ink/ink31.xml" ContentType="application/inkml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1"/>
  </p:notesMasterIdLst>
  <p:sldIdLst>
    <p:sldId id="257" r:id="rId5"/>
    <p:sldId id="508" r:id="rId6"/>
    <p:sldId id="506" r:id="rId7"/>
    <p:sldId id="631" r:id="rId8"/>
    <p:sldId id="632" r:id="rId9"/>
    <p:sldId id="507" r:id="rId10"/>
    <p:sldId id="511" r:id="rId11"/>
    <p:sldId id="267" r:id="rId12"/>
    <p:sldId id="268" r:id="rId13"/>
    <p:sldId id="269" r:id="rId14"/>
    <p:sldId id="270" r:id="rId15"/>
    <p:sldId id="271" r:id="rId16"/>
    <p:sldId id="272" r:id="rId17"/>
    <p:sldId id="550" r:id="rId18"/>
    <p:sldId id="439" r:id="rId19"/>
    <p:sldId id="584" r:id="rId20"/>
    <p:sldId id="580" r:id="rId21"/>
    <p:sldId id="579" r:id="rId22"/>
    <p:sldId id="581" r:id="rId23"/>
    <p:sldId id="578" r:id="rId24"/>
    <p:sldId id="458" r:id="rId25"/>
    <p:sldId id="486" r:id="rId26"/>
    <p:sldId id="582" r:id="rId27"/>
    <p:sldId id="583" r:id="rId28"/>
    <p:sldId id="509" r:id="rId29"/>
    <p:sldId id="576" r:id="rId30"/>
    <p:sldId id="504" r:id="rId31"/>
    <p:sldId id="585" r:id="rId32"/>
    <p:sldId id="586" r:id="rId33"/>
    <p:sldId id="453" r:id="rId34"/>
    <p:sldId id="587" r:id="rId35"/>
    <p:sldId id="512" r:id="rId36"/>
    <p:sldId id="513" r:id="rId37"/>
    <p:sldId id="273" r:id="rId38"/>
    <p:sldId id="274" r:id="rId39"/>
    <p:sldId id="278" r:id="rId40"/>
    <p:sldId id="279" r:id="rId41"/>
    <p:sldId id="591" r:id="rId42"/>
    <p:sldId id="592" r:id="rId43"/>
    <p:sldId id="593" r:id="rId44"/>
    <p:sldId id="594" r:id="rId45"/>
    <p:sldId id="595" r:id="rId46"/>
    <p:sldId id="596" r:id="rId47"/>
    <p:sldId id="514" r:id="rId48"/>
    <p:sldId id="515" r:id="rId49"/>
    <p:sldId id="283" r:id="rId50"/>
    <p:sldId id="285" r:id="rId51"/>
    <p:sldId id="284" r:id="rId52"/>
    <p:sldId id="286" r:id="rId53"/>
    <p:sldId id="287" r:id="rId54"/>
    <p:sldId id="431" r:id="rId55"/>
    <p:sldId id="425" r:id="rId56"/>
    <p:sldId id="429" r:id="rId57"/>
    <p:sldId id="588" r:id="rId58"/>
    <p:sldId id="589" r:id="rId59"/>
    <p:sldId id="590" r:id="rId60"/>
    <p:sldId id="516" r:id="rId61"/>
    <p:sldId id="517" r:id="rId62"/>
    <p:sldId id="288" r:id="rId63"/>
    <p:sldId id="289" r:id="rId64"/>
    <p:sldId id="290" r:id="rId65"/>
    <p:sldId id="597" r:id="rId66"/>
    <p:sldId id="599" r:id="rId67"/>
    <p:sldId id="518" r:id="rId68"/>
    <p:sldId id="519" r:id="rId69"/>
    <p:sldId id="291" r:id="rId70"/>
    <p:sldId id="292" r:id="rId71"/>
    <p:sldId id="293" r:id="rId72"/>
    <p:sldId id="520" r:id="rId73"/>
    <p:sldId id="521" r:id="rId74"/>
    <p:sldId id="294" r:id="rId75"/>
    <p:sldId id="598" r:id="rId76"/>
    <p:sldId id="602" r:id="rId77"/>
    <p:sldId id="500" r:id="rId78"/>
    <p:sldId id="522" r:id="rId79"/>
    <p:sldId id="523" r:id="rId80"/>
    <p:sldId id="295" r:id="rId81"/>
    <p:sldId id="524" r:id="rId82"/>
    <p:sldId id="525" r:id="rId83"/>
    <p:sldId id="296" r:id="rId84"/>
    <p:sldId id="297" r:id="rId85"/>
    <p:sldId id="298" r:id="rId86"/>
    <p:sldId id="603" r:id="rId87"/>
    <p:sldId id="604" r:id="rId88"/>
    <p:sldId id="605" r:id="rId89"/>
    <p:sldId id="606" r:id="rId90"/>
    <p:sldId id="607" r:id="rId91"/>
    <p:sldId id="526" r:id="rId92"/>
    <p:sldId id="527" r:id="rId93"/>
    <p:sldId id="299" r:id="rId94"/>
    <p:sldId id="300" r:id="rId95"/>
    <p:sldId id="301" r:id="rId96"/>
    <p:sldId id="528" r:id="rId97"/>
    <p:sldId id="529" r:id="rId98"/>
    <p:sldId id="302" r:id="rId99"/>
    <p:sldId id="303" r:id="rId100"/>
    <p:sldId id="304" r:id="rId101"/>
    <p:sldId id="305" r:id="rId102"/>
    <p:sldId id="306" r:id="rId103"/>
    <p:sldId id="307" r:id="rId104"/>
    <p:sldId id="530" r:id="rId105"/>
    <p:sldId id="531" r:id="rId106"/>
    <p:sldId id="308" r:id="rId107"/>
    <p:sldId id="309" r:id="rId108"/>
    <p:sldId id="532" r:id="rId109"/>
    <p:sldId id="533" r:id="rId110"/>
    <p:sldId id="534" r:id="rId111"/>
    <p:sldId id="535" r:id="rId112"/>
    <p:sldId id="310" r:id="rId113"/>
    <p:sldId id="536" r:id="rId114"/>
    <p:sldId id="616" r:id="rId115"/>
    <p:sldId id="559" r:id="rId116"/>
    <p:sldId id="619" r:id="rId117"/>
    <p:sldId id="620" r:id="rId118"/>
    <p:sldId id="556" r:id="rId119"/>
    <p:sldId id="621" r:id="rId120"/>
    <p:sldId id="622" r:id="rId121"/>
    <p:sldId id="471" r:id="rId122"/>
    <p:sldId id="560" r:id="rId123"/>
    <p:sldId id="617" r:id="rId124"/>
    <p:sldId id="618" r:id="rId125"/>
    <p:sldId id="623" r:id="rId126"/>
    <p:sldId id="624" r:id="rId127"/>
    <p:sldId id="625" r:id="rId128"/>
    <p:sldId id="626" r:id="rId129"/>
    <p:sldId id="627" r:id="rId130"/>
    <p:sldId id="628" r:id="rId131"/>
    <p:sldId id="629" r:id="rId132"/>
    <p:sldId id="630" r:id="rId133"/>
    <p:sldId id="615" r:id="rId134"/>
    <p:sldId id="537" r:id="rId135"/>
    <p:sldId id="311" r:id="rId136"/>
    <p:sldId id="312" r:id="rId137"/>
    <p:sldId id="313" r:id="rId138"/>
    <p:sldId id="314" r:id="rId139"/>
    <p:sldId id="315" r:id="rId140"/>
    <p:sldId id="316" r:id="rId141"/>
    <p:sldId id="317" r:id="rId142"/>
    <p:sldId id="318" r:id="rId143"/>
    <p:sldId id="319" r:id="rId144"/>
    <p:sldId id="320" r:id="rId145"/>
    <p:sldId id="321" r:id="rId146"/>
    <p:sldId id="322" r:id="rId147"/>
    <p:sldId id="538" r:id="rId148"/>
    <p:sldId id="539" r:id="rId149"/>
    <p:sldId id="323" r:id="rId150"/>
    <p:sldId id="324" r:id="rId151"/>
    <p:sldId id="563" r:id="rId152"/>
    <p:sldId id="612" r:id="rId153"/>
    <p:sldId id="613" r:id="rId154"/>
    <p:sldId id="540" r:id="rId155"/>
    <p:sldId id="541" r:id="rId156"/>
    <p:sldId id="325" r:id="rId157"/>
    <p:sldId id="326" r:id="rId158"/>
    <p:sldId id="327" r:id="rId159"/>
    <p:sldId id="328" r:id="rId160"/>
    <p:sldId id="614" r:id="rId161"/>
    <p:sldId id="564" r:id="rId162"/>
    <p:sldId id="542" r:id="rId163"/>
    <p:sldId id="543" r:id="rId164"/>
    <p:sldId id="329" r:id="rId165"/>
    <p:sldId id="330" r:id="rId166"/>
    <p:sldId id="544" r:id="rId167"/>
    <p:sldId id="545" r:id="rId168"/>
    <p:sldId id="331" r:id="rId169"/>
    <p:sldId id="332" r:id="rId170"/>
    <p:sldId id="546" r:id="rId171"/>
    <p:sldId id="547" r:id="rId172"/>
    <p:sldId id="333" r:id="rId173"/>
    <p:sldId id="334" r:id="rId174"/>
    <p:sldId id="335" r:id="rId175"/>
    <p:sldId id="336" r:id="rId176"/>
    <p:sldId id="548" r:id="rId177"/>
    <p:sldId id="549" r:id="rId178"/>
    <p:sldId id="337" r:id="rId179"/>
    <p:sldId id="477" r:id="rId1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631"/>
            <p14:sldId id="632"/>
            <p14:sldId id="507"/>
            <p14:sldId id="511"/>
            <p14:sldId id="267"/>
            <p14:sldId id="268"/>
            <p14:sldId id="269"/>
            <p14:sldId id="270"/>
            <p14:sldId id="271"/>
            <p14:sldId id="272"/>
            <p14:sldId id="550"/>
            <p14:sldId id="439"/>
            <p14:sldId id="584"/>
            <p14:sldId id="580"/>
            <p14:sldId id="579"/>
            <p14:sldId id="581"/>
            <p14:sldId id="578"/>
            <p14:sldId id="458"/>
            <p14:sldId id="486"/>
            <p14:sldId id="582"/>
            <p14:sldId id="583"/>
            <p14:sldId id="509"/>
            <p14:sldId id="576"/>
            <p14:sldId id="504"/>
            <p14:sldId id="585"/>
            <p14:sldId id="586"/>
            <p14:sldId id="453"/>
            <p14:sldId id="587"/>
            <p14:sldId id="512"/>
            <p14:sldId id="513"/>
            <p14:sldId id="273"/>
            <p14:sldId id="274"/>
            <p14:sldId id="278"/>
            <p14:sldId id="279"/>
            <p14:sldId id="591"/>
            <p14:sldId id="592"/>
            <p14:sldId id="593"/>
            <p14:sldId id="594"/>
            <p14:sldId id="595"/>
            <p14:sldId id="596"/>
            <p14:sldId id="514"/>
            <p14:sldId id="515"/>
            <p14:sldId id="283"/>
            <p14:sldId id="285"/>
            <p14:sldId id="284"/>
            <p14:sldId id="286"/>
            <p14:sldId id="287"/>
            <p14:sldId id="431"/>
            <p14:sldId id="425"/>
            <p14:sldId id="429"/>
            <p14:sldId id="588"/>
            <p14:sldId id="589"/>
            <p14:sldId id="590"/>
            <p14:sldId id="516"/>
            <p14:sldId id="517"/>
            <p14:sldId id="288"/>
            <p14:sldId id="289"/>
            <p14:sldId id="290"/>
            <p14:sldId id="597"/>
            <p14:sldId id="599"/>
            <p14:sldId id="518"/>
            <p14:sldId id="519"/>
            <p14:sldId id="291"/>
            <p14:sldId id="292"/>
            <p14:sldId id="293"/>
            <p14:sldId id="520"/>
            <p14:sldId id="521"/>
            <p14:sldId id="294"/>
            <p14:sldId id="598"/>
            <p14:sldId id="602"/>
            <p14:sldId id="500"/>
            <p14:sldId id="522"/>
            <p14:sldId id="523"/>
            <p14:sldId id="295"/>
            <p14:sldId id="524"/>
            <p14:sldId id="525"/>
            <p14:sldId id="296"/>
            <p14:sldId id="297"/>
            <p14:sldId id="298"/>
            <p14:sldId id="603"/>
            <p14:sldId id="604"/>
            <p14:sldId id="605"/>
            <p14:sldId id="606"/>
            <p14:sldId id="607"/>
            <p14:sldId id="526"/>
            <p14:sldId id="527"/>
            <p14:sldId id="299"/>
            <p14:sldId id="300"/>
            <p14:sldId id="301"/>
            <p14:sldId id="528"/>
            <p14:sldId id="529"/>
            <p14:sldId id="302"/>
            <p14:sldId id="303"/>
            <p14:sldId id="304"/>
            <p14:sldId id="305"/>
            <p14:sldId id="306"/>
            <p14:sldId id="307"/>
            <p14:sldId id="530"/>
            <p14:sldId id="531"/>
            <p14:sldId id="308"/>
            <p14:sldId id="309"/>
            <p14:sldId id="532"/>
            <p14:sldId id="533"/>
            <p14:sldId id="534"/>
            <p14:sldId id="535"/>
            <p14:sldId id="310"/>
            <p14:sldId id="536"/>
            <p14:sldId id="616"/>
            <p14:sldId id="559"/>
            <p14:sldId id="619"/>
            <p14:sldId id="620"/>
            <p14:sldId id="556"/>
            <p14:sldId id="621"/>
            <p14:sldId id="622"/>
            <p14:sldId id="471"/>
            <p14:sldId id="560"/>
            <p14:sldId id="617"/>
            <p14:sldId id="618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15"/>
            <p14:sldId id="537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538"/>
            <p14:sldId id="539"/>
            <p14:sldId id="323"/>
            <p14:sldId id="324"/>
            <p14:sldId id="563"/>
            <p14:sldId id="612"/>
            <p14:sldId id="613"/>
            <p14:sldId id="540"/>
            <p14:sldId id="541"/>
            <p14:sldId id="325"/>
            <p14:sldId id="326"/>
            <p14:sldId id="327"/>
            <p14:sldId id="328"/>
            <p14:sldId id="614"/>
            <p14:sldId id="564"/>
            <p14:sldId id="542"/>
            <p14:sldId id="543"/>
            <p14:sldId id="329"/>
            <p14:sldId id="330"/>
            <p14:sldId id="544"/>
            <p14:sldId id="545"/>
            <p14:sldId id="331"/>
            <p14:sldId id="332"/>
            <p14:sldId id="546"/>
            <p14:sldId id="547"/>
            <p14:sldId id="333"/>
            <p14:sldId id="334"/>
            <p14:sldId id="335"/>
            <p14:sldId id="336"/>
            <p14:sldId id="548"/>
            <p14:sldId id="549"/>
            <p14:sldId id="337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9891" autoAdjust="0"/>
  </p:normalViewPr>
  <p:slideViewPr>
    <p:cSldViewPr snapToGrid="0" showGuides="1">
      <p:cViewPr varScale="1">
        <p:scale>
          <a:sx n="81" d="100"/>
          <a:sy n="81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commentAuthors" Target="commentAuthors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tableStyles" Target="tableStyles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Young" userId="3d7dab09-352b-4858-b937-4a4f8b94e613" providerId="ADAL" clId="{5DBF5C43-71A0-405B-B9E8-5581BA7B6587}"/>
    <pc:docChg chg="custSel modSld">
      <pc:chgData name="Andrew Young" userId="3d7dab09-352b-4858-b937-4a4f8b94e613" providerId="ADAL" clId="{5DBF5C43-71A0-405B-B9E8-5581BA7B6587}" dt="2021-07-22T13:32:51.869" v="115" actId="20577"/>
      <pc:docMkLst>
        <pc:docMk/>
      </pc:docMkLst>
      <pc:sldChg chg="modSp mod">
        <pc:chgData name="Andrew Young" userId="3d7dab09-352b-4858-b937-4a4f8b94e613" providerId="ADAL" clId="{5DBF5C43-71A0-405B-B9E8-5581BA7B6587}" dt="2021-07-22T13:23:12.631" v="7" actId="20577"/>
        <pc:sldMkLst>
          <pc:docMk/>
          <pc:sldMk cId="2237652253" sldId="511"/>
        </pc:sldMkLst>
        <pc:graphicFrameChg chg="modGraphic">
          <ac:chgData name="Andrew Young" userId="3d7dab09-352b-4858-b937-4a4f8b94e613" providerId="ADAL" clId="{5DBF5C43-71A0-405B-B9E8-5581BA7B6587}" dt="2021-07-22T13:23:12.631" v="7" actId="20577"/>
          <ac:graphicFrameMkLst>
            <pc:docMk/>
            <pc:sldMk cId="2237652253" sldId="511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4:52.522" v="13" actId="20577"/>
        <pc:sldMkLst>
          <pc:docMk/>
          <pc:sldMk cId="3094554034" sldId="513"/>
        </pc:sldMkLst>
        <pc:graphicFrameChg chg="modGraphic">
          <ac:chgData name="Andrew Young" userId="3d7dab09-352b-4858-b937-4a4f8b94e613" providerId="ADAL" clId="{5DBF5C43-71A0-405B-B9E8-5581BA7B6587}" dt="2021-07-22T13:24:52.522" v="13" actId="20577"/>
          <ac:graphicFrameMkLst>
            <pc:docMk/>
            <pc:sldMk cId="3094554034" sldId="513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5:31.385" v="15" actId="20577"/>
        <pc:sldMkLst>
          <pc:docMk/>
          <pc:sldMk cId="1161210309" sldId="515"/>
        </pc:sldMkLst>
        <pc:graphicFrameChg chg="modGraphic">
          <ac:chgData name="Andrew Young" userId="3d7dab09-352b-4858-b937-4a4f8b94e613" providerId="ADAL" clId="{5DBF5C43-71A0-405B-B9E8-5581BA7B6587}" dt="2021-07-22T13:25:31.385" v="15" actId="20577"/>
          <ac:graphicFrameMkLst>
            <pc:docMk/>
            <pc:sldMk cId="1161210309" sldId="515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6:43.107" v="22" actId="5793"/>
        <pc:sldMkLst>
          <pc:docMk/>
          <pc:sldMk cId="1808546620" sldId="517"/>
        </pc:sldMkLst>
        <pc:graphicFrameChg chg="modGraphic">
          <ac:chgData name="Andrew Young" userId="3d7dab09-352b-4858-b937-4a4f8b94e613" providerId="ADAL" clId="{5DBF5C43-71A0-405B-B9E8-5581BA7B6587}" dt="2021-07-22T13:26:43.107" v="22" actId="5793"/>
          <ac:graphicFrameMkLst>
            <pc:docMk/>
            <pc:sldMk cId="1808546620" sldId="517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7:12.622" v="28" actId="20577"/>
        <pc:sldMkLst>
          <pc:docMk/>
          <pc:sldMk cId="3752121825" sldId="519"/>
        </pc:sldMkLst>
        <pc:graphicFrameChg chg="modGraphic">
          <ac:chgData name="Andrew Young" userId="3d7dab09-352b-4858-b937-4a4f8b94e613" providerId="ADAL" clId="{5DBF5C43-71A0-405B-B9E8-5581BA7B6587}" dt="2021-07-22T13:27:12.622" v="28" actId="20577"/>
          <ac:graphicFrameMkLst>
            <pc:docMk/>
            <pc:sldMk cId="3752121825" sldId="519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7:26.525" v="35" actId="5793"/>
        <pc:sldMkLst>
          <pc:docMk/>
          <pc:sldMk cId="4242910560" sldId="521"/>
        </pc:sldMkLst>
        <pc:graphicFrameChg chg="modGraphic">
          <ac:chgData name="Andrew Young" userId="3d7dab09-352b-4858-b937-4a4f8b94e613" providerId="ADAL" clId="{5DBF5C43-71A0-405B-B9E8-5581BA7B6587}" dt="2021-07-22T13:27:26.525" v="35" actId="5793"/>
          <ac:graphicFrameMkLst>
            <pc:docMk/>
            <pc:sldMk cId="4242910560" sldId="521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7:52.789" v="41" actId="20577"/>
        <pc:sldMkLst>
          <pc:docMk/>
          <pc:sldMk cId="938391870" sldId="523"/>
        </pc:sldMkLst>
        <pc:graphicFrameChg chg="modGraphic">
          <ac:chgData name="Andrew Young" userId="3d7dab09-352b-4858-b937-4a4f8b94e613" providerId="ADAL" clId="{5DBF5C43-71A0-405B-B9E8-5581BA7B6587}" dt="2021-07-22T13:27:52.789" v="41" actId="20577"/>
          <ac:graphicFrameMkLst>
            <pc:docMk/>
            <pc:sldMk cId="938391870" sldId="523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8:08.682" v="47" actId="20577"/>
        <pc:sldMkLst>
          <pc:docMk/>
          <pc:sldMk cId="3005591600" sldId="525"/>
        </pc:sldMkLst>
        <pc:graphicFrameChg chg="modGraphic">
          <ac:chgData name="Andrew Young" userId="3d7dab09-352b-4858-b937-4a4f8b94e613" providerId="ADAL" clId="{5DBF5C43-71A0-405B-B9E8-5581BA7B6587}" dt="2021-07-22T13:28:08.682" v="47" actId="20577"/>
          <ac:graphicFrameMkLst>
            <pc:docMk/>
            <pc:sldMk cId="3005591600" sldId="525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8:35.953" v="53" actId="20577"/>
        <pc:sldMkLst>
          <pc:docMk/>
          <pc:sldMk cId="693690366" sldId="527"/>
        </pc:sldMkLst>
        <pc:graphicFrameChg chg="modGraphic">
          <ac:chgData name="Andrew Young" userId="3d7dab09-352b-4858-b937-4a4f8b94e613" providerId="ADAL" clId="{5DBF5C43-71A0-405B-B9E8-5581BA7B6587}" dt="2021-07-22T13:28:35.953" v="53" actId="20577"/>
          <ac:graphicFrameMkLst>
            <pc:docMk/>
            <pc:sldMk cId="693690366" sldId="527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8:50.747" v="59" actId="20577"/>
        <pc:sldMkLst>
          <pc:docMk/>
          <pc:sldMk cId="3529251258" sldId="529"/>
        </pc:sldMkLst>
        <pc:graphicFrameChg chg="modGraphic">
          <ac:chgData name="Andrew Young" userId="3d7dab09-352b-4858-b937-4a4f8b94e613" providerId="ADAL" clId="{5DBF5C43-71A0-405B-B9E8-5581BA7B6587}" dt="2021-07-22T13:28:50.747" v="59" actId="20577"/>
          <ac:graphicFrameMkLst>
            <pc:docMk/>
            <pc:sldMk cId="3529251258" sldId="529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2:34.905" v="1" actId="6549"/>
        <pc:sldMkLst>
          <pc:docMk/>
          <pc:sldMk cId="712385617" sldId="530"/>
        </pc:sldMkLst>
        <pc:graphicFrameChg chg="modGraphic">
          <ac:chgData name="Andrew Young" userId="3d7dab09-352b-4858-b937-4a4f8b94e613" providerId="ADAL" clId="{5DBF5C43-71A0-405B-B9E8-5581BA7B6587}" dt="2021-07-22T13:22:34.905" v="1" actId="6549"/>
          <ac:graphicFrameMkLst>
            <pc:docMk/>
            <pc:sldMk cId="712385617" sldId="530"/>
            <ac:graphicFrameMk id="10" creationId="{C8AEA980-8737-4C62-9C52-A5792F98577C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9:56.021" v="65" actId="20577"/>
        <pc:sldMkLst>
          <pc:docMk/>
          <pc:sldMk cId="1066390555" sldId="531"/>
        </pc:sldMkLst>
        <pc:graphicFrameChg chg="modGraphic">
          <ac:chgData name="Andrew Young" userId="3d7dab09-352b-4858-b937-4a4f8b94e613" providerId="ADAL" clId="{5DBF5C43-71A0-405B-B9E8-5581BA7B6587}" dt="2021-07-22T13:29:56.021" v="65" actId="20577"/>
          <ac:graphicFrameMkLst>
            <pc:docMk/>
            <pc:sldMk cId="1066390555" sldId="531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30:27.211" v="71" actId="20577"/>
        <pc:sldMkLst>
          <pc:docMk/>
          <pc:sldMk cId="1316380323" sldId="532"/>
        </pc:sldMkLst>
        <pc:spChg chg="mod">
          <ac:chgData name="Andrew Young" userId="3d7dab09-352b-4858-b937-4a4f8b94e613" providerId="ADAL" clId="{5DBF5C43-71A0-405B-B9E8-5581BA7B6587}" dt="2021-07-22T13:30:27.211" v="71" actId="20577"/>
          <ac:spMkLst>
            <pc:docMk/>
            <pc:sldMk cId="1316380323" sldId="532"/>
            <ac:spMk id="6" creationId="{6B3DC813-0F66-4EE3-8EA3-390547BADAA4}"/>
          </ac:spMkLst>
        </pc:spChg>
      </pc:sldChg>
      <pc:sldChg chg="modSp mod">
        <pc:chgData name="Andrew Young" userId="3d7dab09-352b-4858-b937-4a4f8b94e613" providerId="ADAL" clId="{5DBF5C43-71A0-405B-B9E8-5581BA7B6587}" dt="2021-07-22T13:30:10.008" v="67" actId="20577"/>
        <pc:sldMkLst>
          <pc:docMk/>
          <pc:sldMk cId="2343614548" sldId="533"/>
        </pc:sldMkLst>
        <pc:graphicFrameChg chg="modGraphic">
          <ac:chgData name="Andrew Young" userId="3d7dab09-352b-4858-b937-4a4f8b94e613" providerId="ADAL" clId="{5DBF5C43-71A0-405B-B9E8-5581BA7B6587}" dt="2021-07-22T13:30:10.008" v="67" actId="20577"/>
          <ac:graphicFrameMkLst>
            <pc:docMk/>
            <pc:sldMk cId="2343614548" sldId="533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30:38.671" v="73" actId="20577"/>
        <pc:sldMkLst>
          <pc:docMk/>
          <pc:sldMk cId="1876293693" sldId="535"/>
        </pc:sldMkLst>
        <pc:graphicFrameChg chg="modGraphic">
          <ac:chgData name="Andrew Young" userId="3d7dab09-352b-4858-b937-4a4f8b94e613" providerId="ADAL" clId="{5DBF5C43-71A0-405B-B9E8-5581BA7B6587}" dt="2021-07-22T13:30:38.671" v="73" actId="20577"/>
          <ac:graphicFrameMkLst>
            <pc:docMk/>
            <pc:sldMk cId="1876293693" sldId="535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31:08.866" v="79" actId="20577"/>
        <pc:sldMkLst>
          <pc:docMk/>
          <pc:sldMk cId="4136134891" sldId="537"/>
        </pc:sldMkLst>
        <pc:graphicFrameChg chg="modGraphic">
          <ac:chgData name="Andrew Young" userId="3d7dab09-352b-4858-b937-4a4f8b94e613" providerId="ADAL" clId="{5DBF5C43-71A0-405B-B9E8-5581BA7B6587}" dt="2021-07-22T13:31:08.866" v="79" actId="20577"/>
          <ac:graphicFrameMkLst>
            <pc:docMk/>
            <pc:sldMk cId="4136134891" sldId="537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31:34.705" v="85" actId="20577"/>
        <pc:sldMkLst>
          <pc:docMk/>
          <pc:sldMk cId="978444266" sldId="539"/>
        </pc:sldMkLst>
        <pc:graphicFrameChg chg="modGraphic">
          <ac:chgData name="Andrew Young" userId="3d7dab09-352b-4858-b937-4a4f8b94e613" providerId="ADAL" clId="{5DBF5C43-71A0-405B-B9E8-5581BA7B6587}" dt="2021-07-22T13:31:34.705" v="85" actId="20577"/>
          <ac:graphicFrameMkLst>
            <pc:docMk/>
            <pc:sldMk cId="978444266" sldId="539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31:48.701" v="91" actId="20577"/>
        <pc:sldMkLst>
          <pc:docMk/>
          <pc:sldMk cId="1729543949" sldId="541"/>
        </pc:sldMkLst>
        <pc:graphicFrameChg chg="modGraphic">
          <ac:chgData name="Andrew Young" userId="3d7dab09-352b-4858-b937-4a4f8b94e613" providerId="ADAL" clId="{5DBF5C43-71A0-405B-B9E8-5581BA7B6587}" dt="2021-07-22T13:31:48.701" v="91" actId="20577"/>
          <ac:graphicFrameMkLst>
            <pc:docMk/>
            <pc:sldMk cId="1729543949" sldId="541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32:07.827" v="97" actId="20577"/>
        <pc:sldMkLst>
          <pc:docMk/>
          <pc:sldMk cId="1203355776" sldId="543"/>
        </pc:sldMkLst>
        <pc:graphicFrameChg chg="modGraphic">
          <ac:chgData name="Andrew Young" userId="3d7dab09-352b-4858-b937-4a4f8b94e613" providerId="ADAL" clId="{5DBF5C43-71A0-405B-B9E8-5581BA7B6587}" dt="2021-07-22T13:32:07.827" v="97" actId="20577"/>
          <ac:graphicFrameMkLst>
            <pc:docMk/>
            <pc:sldMk cId="1203355776" sldId="543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32:22.797" v="103" actId="20577"/>
        <pc:sldMkLst>
          <pc:docMk/>
          <pc:sldMk cId="3886071353" sldId="545"/>
        </pc:sldMkLst>
        <pc:graphicFrameChg chg="modGraphic">
          <ac:chgData name="Andrew Young" userId="3d7dab09-352b-4858-b937-4a4f8b94e613" providerId="ADAL" clId="{5DBF5C43-71A0-405B-B9E8-5581BA7B6587}" dt="2021-07-22T13:32:22.797" v="103" actId="20577"/>
          <ac:graphicFrameMkLst>
            <pc:docMk/>
            <pc:sldMk cId="3886071353" sldId="545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32:39.563" v="109" actId="20577"/>
        <pc:sldMkLst>
          <pc:docMk/>
          <pc:sldMk cId="2116024665" sldId="547"/>
        </pc:sldMkLst>
        <pc:graphicFrameChg chg="modGraphic">
          <ac:chgData name="Andrew Young" userId="3d7dab09-352b-4858-b937-4a4f8b94e613" providerId="ADAL" clId="{5DBF5C43-71A0-405B-B9E8-5581BA7B6587}" dt="2021-07-22T13:32:39.563" v="109" actId="20577"/>
          <ac:graphicFrameMkLst>
            <pc:docMk/>
            <pc:sldMk cId="2116024665" sldId="547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32:51.869" v="115" actId="20577"/>
        <pc:sldMkLst>
          <pc:docMk/>
          <pc:sldMk cId="1109037763" sldId="549"/>
        </pc:sldMkLst>
        <pc:graphicFrameChg chg="modGraphic">
          <ac:chgData name="Andrew Young" userId="3d7dab09-352b-4858-b937-4a4f8b94e613" providerId="ADAL" clId="{5DBF5C43-71A0-405B-B9E8-5581BA7B6587}" dt="2021-07-22T13:32:51.869" v="115" actId="20577"/>
          <ac:graphicFrameMkLst>
            <pc:docMk/>
            <pc:sldMk cId="1109037763" sldId="549"/>
            <ac:graphicFrameMk id="3" creationId="{A51A6EEA-CF4A-4608-9CE1-A42F1F524328}"/>
          </ac:graphicFrameMkLst>
        </pc:graphicFrameChg>
      </pc:sldChg>
      <pc:sldChg chg="modSp mod">
        <pc:chgData name="Andrew Young" userId="3d7dab09-352b-4858-b937-4a4f8b94e613" providerId="ADAL" clId="{5DBF5C43-71A0-405B-B9E8-5581BA7B6587}" dt="2021-07-22T13:22:22.578" v="0" actId="6549"/>
        <pc:sldMkLst>
          <pc:docMk/>
          <pc:sldMk cId="3968801969" sldId="631"/>
        </pc:sldMkLst>
        <pc:graphicFrameChg chg="modGraphic">
          <ac:chgData name="Andrew Young" userId="3d7dab09-352b-4858-b937-4a4f8b94e613" providerId="ADAL" clId="{5DBF5C43-71A0-405B-B9E8-5581BA7B6587}" dt="2021-07-22T13:22:22.578" v="0" actId="6549"/>
          <ac:graphicFrameMkLst>
            <pc:docMk/>
            <pc:sldMk cId="3968801969" sldId="631"/>
            <ac:graphicFrameMk id="6" creationId="{037BAE3D-75EB-48DC-9322-F1A247F8AE2E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5:50.630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-423.33334"/>
      <inkml:brushProperty name="anchorY" value="-423.33334"/>
      <inkml:brushProperty name="scaleFactor" value="0.5"/>
    </inkml:brush>
  </inkml:definitions>
  <inkml:trace contextRef="#ctx0" brushRef="#br0">0 0,'0'0,"0"0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3T18:32:41.10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70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10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8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10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75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504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37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7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44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474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65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627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47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166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663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774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792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60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3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37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456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6480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5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69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41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01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249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675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97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336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7313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482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5889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004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414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‘How many ways can you arrange these digit cards so that the inequality is true?’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85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296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477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669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43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741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379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4706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79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6790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135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518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427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3728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165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5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733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875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177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3365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420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4550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3865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565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0647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74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6582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5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4108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177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3365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420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4550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3865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565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06474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748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55616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741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98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1160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7765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3835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7725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66918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‘Use the digit cards zero to nine to create two numbers. </a:t>
            </a:r>
            <a:r>
              <a:rPr lang="en-GB" b="1" dirty="0"/>
              <a:t>You may use each card only once</a:t>
            </a:r>
            <a:r>
              <a:rPr lang="en-GB" dirty="0"/>
              <a:t>.</a:t>
            </a:r>
          </a:p>
          <a:p>
            <a:r>
              <a:rPr lang="en-GB" dirty="0"/>
              <a:t>The first number rounds to thirteen thousand when rounded to the nearest thousand.</a:t>
            </a:r>
          </a:p>
          <a:p>
            <a:r>
              <a:rPr lang="en-GB" dirty="0"/>
              <a:t>The second number rounds to thirty thousand when rounded to the nearest ten thousand.’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217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6573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6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48217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00934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82CBDD"/>
              </a:buClr>
            </a:pPr>
            <a:r>
              <a:rPr lang="en-GB" sz="12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Source: </a:t>
            </a:r>
            <a:r>
              <a:rPr lang="en-GB" sz="1200" i="1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The World Factbook</a:t>
            </a:r>
            <a:r>
              <a:rPr lang="en-GB" sz="12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2018</a:t>
            </a:r>
            <a:r>
              <a:rPr lang="en-GB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82CBDD"/>
              </a:buClr>
            </a:pPr>
            <a:r>
              <a:rPr lang="en-GB" sz="12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Washington, DC: Central Intelligence Agency, 2018.</a:t>
            </a:r>
          </a:p>
          <a:p>
            <a:pPr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https://www.cia.gov/library/publications/the-world-factbook/fields/2147.html</a:t>
            </a:r>
          </a:p>
          <a:p>
            <a:pPr>
              <a:lnSpc>
                <a:spcPct val="90000"/>
              </a:lnSpc>
              <a:buClr>
                <a:srgbClr val="82CBDD"/>
              </a:buClr>
            </a:pPr>
            <a:endParaRPr lang="en-GB" sz="1200" dirty="0">
              <a:solidFill>
                <a:srgbClr val="80808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0966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821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65455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6678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0229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‘A charity aims to raise £200,000. So far it has raised £158,436. How much more does the charity need to raise to reach its target amount?’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950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9835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5423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2017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Autumn 2017 pilot</a:t>
            </a:r>
          </a:p>
        </p:txBody>
      </p:sp>
    </p:spTree>
    <p:extLst>
      <p:ext uri="{BB962C8B-B14F-4D97-AF65-F5344CB8AC3E}">
        <p14:creationId xmlns:p14="http://schemas.microsoft.com/office/powerpoint/2010/main" val="385572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142389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33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5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35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35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92.JPG"/><Relationship Id="rId4" Type="http://schemas.openxmlformats.org/officeDocument/2006/relationships/hyperlink" Target="https://assets.publishing.service.gov.uk/government/uploads/system/uploads/attachment_data/file/897806/Maths_guidance_KS_1_and_2.pdf#page=289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openxmlformats.org/officeDocument/2006/relationships/customXml" Target="../ink/ink2.xml"/><Relationship Id="rId5" Type="http://schemas.openxmlformats.org/officeDocument/2006/relationships/image" Target="../media/image1710.png"/><Relationship Id="rId4" Type="http://schemas.openxmlformats.org/officeDocument/2006/relationships/customXml" Target="../ink/ink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openxmlformats.org/officeDocument/2006/relationships/customXml" Target="../ink/ink4.xml"/><Relationship Id="rId5" Type="http://schemas.openxmlformats.org/officeDocument/2006/relationships/image" Target="../media/image1710.png"/><Relationship Id="rId4" Type="http://schemas.openxmlformats.org/officeDocument/2006/relationships/customXml" Target="../ink/ink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openxmlformats.org/officeDocument/2006/relationships/customXml" Target="../ink/ink6.xml"/><Relationship Id="rId5" Type="http://schemas.openxmlformats.org/officeDocument/2006/relationships/image" Target="../media/image1710.png"/><Relationship Id="rId4" Type="http://schemas.openxmlformats.org/officeDocument/2006/relationships/customXml" Target="../ink/ink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6" Type="http://schemas.openxmlformats.org/officeDocument/2006/relationships/customXml" Target="../ink/ink8.xml"/><Relationship Id="rId5" Type="http://schemas.openxmlformats.org/officeDocument/2006/relationships/image" Target="../media/image1710.png"/><Relationship Id="rId4" Type="http://schemas.openxmlformats.org/officeDocument/2006/relationships/customXml" Target="../ink/ink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openxmlformats.org/officeDocument/2006/relationships/customXml" Target="../ink/ink10.xml"/><Relationship Id="rId5" Type="http://schemas.openxmlformats.org/officeDocument/2006/relationships/image" Target="../media/image1710.png"/><Relationship Id="rId4" Type="http://schemas.openxmlformats.org/officeDocument/2006/relationships/customXml" Target="../ink/ink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openxmlformats.org/officeDocument/2006/relationships/customXml" Target="../ink/ink12.xml"/><Relationship Id="rId5" Type="http://schemas.openxmlformats.org/officeDocument/2006/relationships/image" Target="../media/image1710.png"/><Relationship Id="rId4" Type="http://schemas.openxmlformats.org/officeDocument/2006/relationships/customXml" Target="../ink/ink1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customXml" Target="../ink/ink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6" Type="http://schemas.openxmlformats.org/officeDocument/2006/relationships/customXml" Target="../ink/ink15.xml"/><Relationship Id="rId5" Type="http://schemas.openxmlformats.org/officeDocument/2006/relationships/image" Target="../media/image1710.png"/><Relationship Id="rId4" Type="http://schemas.openxmlformats.org/officeDocument/2006/relationships/customXml" Target="../ink/ink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92.JPG"/><Relationship Id="rId4" Type="http://schemas.openxmlformats.org/officeDocument/2006/relationships/hyperlink" Target="https://assets.publishing.service.gov.uk/government/uploads/system/uploads/attachment_data/file/897806/Maths_guidance_KS_1_and_2.pdf#page=289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openxmlformats.org/officeDocument/2006/relationships/customXml" Target="../ink/ink17.xml"/><Relationship Id="rId5" Type="http://schemas.openxmlformats.org/officeDocument/2006/relationships/image" Target="../media/image1710.png"/><Relationship Id="rId4" Type="http://schemas.openxmlformats.org/officeDocument/2006/relationships/customXml" Target="../ink/ink1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6" Type="http://schemas.openxmlformats.org/officeDocument/2006/relationships/customXml" Target="../ink/ink19.xml"/><Relationship Id="rId5" Type="http://schemas.openxmlformats.org/officeDocument/2006/relationships/image" Target="../media/image1710.png"/><Relationship Id="rId4" Type="http://schemas.openxmlformats.org/officeDocument/2006/relationships/customXml" Target="../ink/ink1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Relationship Id="rId6" Type="http://schemas.openxmlformats.org/officeDocument/2006/relationships/customXml" Target="../ink/ink21.xml"/><Relationship Id="rId5" Type="http://schemas.openxmlformats.org/officeDocument/2006/relationships/image" Target="../media/image1710.png"/><Relationship Id="rId4" Type="http://schemas.openxmlformats.org/officeDocument/2006/relationships/customXml" Target="../ink/ink20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6" Type="http://schemas.openxmlformats.org/officeDocument/2006/relationships/customXml" Target="../ink/ink23.xml"/><Relationship Id="rId5" Type="http://schemas.openxmlformats.org/officeDocument/2006/relationships/image" Target="../media/image1710.png"/><Relationship Id="rId4" Type="http://schemas.openxmlformats.org/officeDocument/2006/relationships/customXml" Target="../ink/ink2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6" Type="http://schemas.openxmlformats.org/officeDocument/2006/relationships/customXml" Target="../ink/ink25.xml"/><Relationship Id="rId5" Type="http://schemas.openxmlformats.org/officeDocument/2006/relationships/image" Target="../media/image1710.png"/><Relationship Id="rId4" Type="http://schemas.openxmlformats.org/officeDocument/2006/relationships/customXml" Target="../ink/ink2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Relationship Id="rId6" Type="http://schemas.openxmlformats.org/officeDocument/2006/relationships/customXml" Target="../ink/ink27.xml"/><Relationship Id="rId5" Type="http://schemas.openxmlformats.org/officeDocument/2006/relationships/image" Target="../media/image1710.png"/><Relationship Id="rId4" Type="http://schemas.openxmlformats.org/officeDocument/2006/relationships/customXml" Target="../ink/ink2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2.xml"/><Relationship Id="rId4" Type="http://schemas.openxmlformats.org/officeDocument/2006/relationships/customXml" Target="../ink/ink2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18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6" Type="http://schemas.openxmlformats.org/officeDocument/2006/relationships/customXml" Target="../ink/ink30.xml"/><Relationship Id="rId5" Type="http://schemas.openxmlformats.org/officeDocument/2006/relationships/image" Target="../media/image1710.png"/><Relationship Id="rId4" Type="http://schemas.openxmlformats.org/officeDocument/2006/relationships/customXml" Target="../ink/ink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37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8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42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8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9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43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8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Relationship Id="rId5" Type="http://schemas.openxmlformats.org/officeDocument/2006/relationships/image" Target="../media/image170.png"/><Relationship Id="rId4" Type="http://schemas.openxmlformats.org/officeDocument/2006/relationships/customXml" Target="../ink/ink3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47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8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49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50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8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52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ublishing.service.gov.uk/government/uploads/system/uploads/attachment_data/file/897806/Maths_guidance_KS_1_and_2.pdf#page=289" TargetMode="External"/><Relationship Id="rId13" Type="http://schemas.openxmlformats.org/officeDocument/2006/relationships/hyperlink" Target="https://assets.publishing.service.gov.uk/government/uploads/system/uploads/attachment_data/file/897806/Maths_guidance_KS_1_and_2.pdf#page=225" TargetMode="External"/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897806/Maths_guidance_KS_1_and_2.pdf#page=286" TargetMode="External"/><Relationship Id="rId12" Type="http://schemas.openxmlformats.org/officeDocument/2006/relationships/hyperlink" Target="https://assets.publishing.service.gov.uk/government/uploads/system/uploads/attachment_data/file/897806/Maths_guidance_KS_1_and_2.pdf#page=2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282" TargetMode="External"/><Relationship Id="rId11" Type="http://schemas.openxmlformats.org/officeDocument/2006/relationships/hyperlink" Target="https://assets.publishing.service.gov.uk/government/uploads/system/uploads/attachment_data/file/897806/Maths_guidance_KS_1_and_2.pdf#page=216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10" Type="http://schemas.openxmlformats.org/officeDocument/2006/relationships/hyperlink" Target="https://assets.publishing.service.gov.uk/government/uploads/system/uploads/attachment_data/file/897806/Maths_guidance_KS_1_and_2.pdf#page=212" TargetMode="External"/><Relationship Id="rId4" Type="http://schemas.openxmlformats.org/officeDocument/2006/relationships/hyperlink" Target="https://www.ncetm.org.uk/classroom-resources/exemplification-of-ready-to-progress-criteria/" TargetMode="External"/><Relationship Id="rId9" Type="http://schemas.openxmlformats.org/officeDocument/2006/relationships/hyperlink" Target="https://assets.publishing.service.gov.uk/government/uploads/system/uploads/attachment_data/file/897806/Maths_guidance_KS_1_and_2.pdf#page=29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6.xml"/><Relationship Id="rId7" Type="http://schemas.openxmlformats.org/officeDocument/2006/relationships/slide" Target="slide64.xml"/><Relationship Id="rId12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88.xml"/><Relationship Id="rId5" Type="http://schemas.openxmlformats.org/officeDocument/2006/relationships/slide" Target="slide44.xml"/><Relationship Id="rId10" Type="http://schemas.openxmlformats.org/officeDocument/2006/relationships/slide" Target="slide78.xml"/><Relationship Id="rId4" Type="http://schemas.openxmlformats.org/officeDocument/2006/relationships/slide" Target="slide32.xml"/><Relationship Id="rId9" Type="http://schemas.openxmlformats.org/officeDocument/2006/relationships/slide" Target="slide7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0.xml"/><Relationship Id="rId3" Type="http://schemas.openxmlformats.org/officeDocument/2006/relationships/slide" Target="slide93.xml"/><Relationship Id="rId7" Type="http://schemas.openxmlformats.org/officeDocument/2006/relationships/slide" Target="slide1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7.xml"/><Relationship Id="rId5" Type="http://schemas.openxmlformats.org/officeDocument/2006/relationships/slide" Target="slide105.xml"/><Relationship Id="rId10" Type="http://schemas.openxmlformats.org/officeDocument/2006/relationships/slide" Target="slide3.xml"/><Relationship Id="rId4" Type="http://schemas.openxmlformats.org/officeDocument/2006/relationships/slide" Target="slide101.xml"/><Relationship Id="rId9" Type="http://schemas.openxmlformats.org/officeDocument/2006/relationships/slide" Target="slide1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1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3.xml"/><Relationship Id="rId3" Type="http://schemas.openxmlformats.org/officeDocument/2006/relationships/slide" Target="slide144.xml"/><Relationship Id="rId7" Type="http://schemas.openxmlformats.org/officeDocument/2006/relationships/slide" Target="slide16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3.xml"/><Relationship Id="rId5" Type="http://schemas.openxmlformats.org/officeDocument/2006/relationships/slide" Target="slide159.xml"/><Relationship Id="rId4" Type="http://schemas.openxmlformats.org/officeDocument/2006/relationships/slide" Target="slide151.xml"/><Relationship Id="rId9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15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17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20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5" Type="http://schemas.openxmlformats.org/officeDocument/2006/relationships/image" Target="../media/image58.png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20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25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26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sbrc5pmz/ncetm_mm_sp1_y6_se30_teach.pdf#page=31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6, Unit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up to 10,000,000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11A96-2669-450B-92F6-184F4115A833}"/>
              </a:ext>
            </a:extLst>
          </p:cNvPr>
          <p:cNvSpPr txBox="1"/>
          <p:nvPr/>
        </p:nvSpPr>
        <p:spPr bwMode="auto">
          <a:xfrm>
            <a:off x="9477996" y="3268357"/>
            <a:ext cx="90601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10 million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1DB6C-0BC6-4A38-86AE-AFACFC22F40D}"/>
              </a:ext>
            </a:extLst>
          </p:cNvPr>
          <p:cNvSpPr txBox="1"/>
          <p:nvPr/>
        </p:nvSpPr>
        <p:spPr bwMode="auto">
          <a:xfrm>
            <a:off x="8680246" y="3268357"/>
            <a:ext cx="81624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9 million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14B27-08C0-4F68-98C0-A449B147B208}"/>
              </a:ext>
            </a:extLst>
          </p:cNvPr>
          <p:cNvSpPr txBox="1"/>
          <p:nvPr/>
        </p:nvSpPr>
        <p:spPr bwMode="auto">
          <a:xfrm>
            <a:off x="7882500" y="3268357"/>
            <a:ext cx="81624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8 million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33EF0-FA47-48BB-9507-576563873505}"/>
              </a:ext>
            </a:extLst>
          </p:cNvPr>
          <p:cNvSpPr txBox="1"/>
          <p:nvPr/>
        </p:nvSpPr>
        <p:spPr bwMode="auto">
          <a:xfrm>
            <a:off x="7084754" y="3268357"/>
            <a:ext cx="81624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7 million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77FAB-715A-4583-8FAC-02C69C6A544E}"/>
              </a:ext>
            </a:extLst>
          </p:cNvPr>
          <p:cNvSpPr txBox="1"/>
          <p:nvPr/>
        </p:nvSpPr>
        <p:spPr bwMode="auto">
          <a:xfrm>
            <a:off x="6287008" y="3268357"/>
            <a:ext cx="81624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6 million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F13D9-16DA-4F05-8325-D6BD53180ED0}"/>
              </a:ext>
            </a:extLst>
          </p:cNvPr>
          <p:cNvSpPr txBox="1"/>
          <p:nvPr/>
        </p:nvSpPr>
        <p:spPr bwMode="auto">
          <a:xfrm>
            <a:off x="5489262" y="3268357"/>
            <a:ext cx="81624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5 million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B91B2-4D58-4379-B88E-72D87AE9BE4B}"/>
              </a:ext>
            </a:extLst>
          </p:cNvPr>
          <p:cNvSpPr txBox="1"/>
          <p:nvPr/>
        </p:nvSpPr>
        <p:spPr bwMode="auto">
          <a:xfrm>
            <a:off x="4691516" y="3268357"/>
            <a:ext cx="81624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4 million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189507-45C5-49BD-B8B9-54799C0F32B2}"/>
              </a:ext>
            </a:extLst>
          </p:cNvPr>
          <p:cNvSpPr txBox="1"/>
          <p:nvPr/>
        </p:nvSpPr>
        <p:spPr bwMode="auto">
          <a:xfrm>
            <a:off x="3893770" y="3268357"/>
            <a:ext cx="81624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3 million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60F55A-E018-4C79-A835-BA1C1B76781E}"/>
              </a:ext>
            </a:extLst>
          </p:cNvPr>
          <p:cNvSpPr txBox="1"/>
          <p:nvPr/>
        </p:nvSpPr>
        <p:spPr bwMode="auto">
          <a:xfrm>
            <a:off x="3096024" y="3268357"/>
            <a:ext cx="81624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2 million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B48C6-007B-47AA-9029-817A8D6045F0}"/>
              </a:ext>
            </a:extLst>
          </p:cNvPr>
          <p:cNvSpPr txBox="1"/>
          <p:nvPr/>
        </p:nvSpPr>
        <p:spPr bwMode="auto">
          <a:xfrm>
            <a:off x="2298278" y="3268357"/>
            <a:ext cx="81624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1 million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AB84C4-640F-48F7-A6CD-629D3EAAB61F}"/>
              </a:ext>
            </a:extLst>
          </p:cNvPr>
          <p:cNvSpPr txBox="1"/>
          <p:nvPr/>
        </p:nvSpPr>
        <p:spPr bwMode="auto">
          <a:xfrm>
            <a:off x="1767035" y="3268357"/>
            <a:ext cx="27443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2D352-E19E-40D4-BB67-4A883CEBE6C6}"/>
              </a:ext>
            </a:extLst>
          </p:cNvPr>
          <p:cNvSpPr txBox="1"/>
          <p:nvPr/>
        </p:nvSpPr>
        <p:spPr bwMode="auto">
          <a:xfrm>
            <a:off x="2263011" y="3268357"/>
            <a:ext cx="886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1BAC3-0590-4BF1-A7E1-502946657D44}"/>
              </a:ext>
            </a:extLst>
          </p:cNvPr>
          <p:cNvSpPr txBox="1"/>
          <p:nvPr/>
        </p:nvSpPr>
        <p:spPr bwMode="auto">
          <a:xfrm>
            <a:off x="3060214" y="3268357"/>
            <a:ext cx="886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2,000,000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87D23-BDFD-434E-B7CE-F40400734C88}"/>
              </a:ext>
            </a:extLst>
          </p:cNvPr>
          <p:cNvSpPr txBox="1"/>
          <p:nvPr/>
        </p:nvSpPr>
        <p:spPr bwMode="auto">
          <a:xfrm>
            <a:off x="3857417" y="3268357"/>
            <a:ext cx="886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3,000,000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68479A-CB9E-4ABA-BC53-2752B85CEA56}"/>
              </a:ext>
            </a:extLst>
          </p:cNvPr>
          <p:cNvSpPr txBox="1"/>
          <p:nvPr/>
        </p:nvSpPr>
        <p:spPr bwMode="auto">
          <a:xfrm>
            <a:off x="4654620" y="3268357"/>
            <a:ext cx="886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4,000,000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1DDAE7-661D-46BC-975B-E71FEB077EE2}"/>
              </a:ext>
            </a:extLst>
          </p:cNvPr>
          <p:cNvSpPr txBox="1"/>
          <p:nvPr/>
        </p:nvSpPr>
        <p:spPr bwMode="auto">
          <a:xfrm>
            <a:off x="5451823" y="3268357"/>
            <a:ext cx="886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5,000,000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25FD9E-20B1-41DE-A5AE-DB33034026A1}"/>
              </a:ext>
            </a:extLst>
          </p:cNvPr>
          <p:cNvSpPr txBox="1"/>
          <p:nvPr/>
        </p:nvSpPr>
        <p:spPr bwMode="auto">
          <a:xfrm>
            <a:off x="6249026" y="3268357"/>
            <a:ext cx="886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6,000,000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66182F-52DB-4D38-93B5-A00F679BBB80}"/>
              </a:ext>
            </a:extLst>
          </p:cNvPr>
          <p:cNvSpPr txBox="1"/>
          <p:nvPr/>
        </p:nvSpPr>
        <p:spPr bwMode="auto">
          <a:xfrm>
            <a:off x="7046229" y="3268357"/>
            <a:ext cx="886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7,000,000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F6C079-FA5B-45F1-BA9B-04E62B16428C}"/>
              </a:ext>
            </a:extLst>
          </p:cNvPr>
          <p:cNvSpPr txBox="1"/>
          <p:nvPr/>
        </p:nvSpPr>
        <p:spPr bwMode="auto">
          <a:xfrm>
            <a:off x="7843432" y="3268357"/>
            <a:ext cx="886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8,000,000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2F9682-A493-4C11-A628-199EEA56F2CD}"/>
              </a:ext>
            </a:extLst>
          </p:cNvPr>
          <p:cNvSpPr txBox="1"/>
          <p:nvPr/>
        </p:nvSpPr>
        <p:spPr bwMode="auto">
          <a:xfrm>
            <a:off x="8640635" y="3268357"/>
            <a:ext cx="886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9,000,000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63FE6D-1604-4B7F-8DDB-4124274E5E4C}"/>
              </a:ext>
            </a:extLst>
          </p:cNvPr>
          <p:cNvSpPr txBox="1"/>
          <p:nvPr/>
        </p:nvSpPr>
        <p:spPr bwMode="auto">
          <a:xfrm>
            <a:off x="9437840" y="3268357"/>
            <a:ext cx="9765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300" dirty="0">
                <a:latin typeface="Myriad Pro Semibold" charset="0"/>
                <a:ea typeface="Myriad Pro Semibold" charset="0"/>
                <a:cs typeface="Myriad Pro Semibold" charset="0"/>
              </a:rPr>
              <a:t>10,000,000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65EA85B-CA9D-4F6F-AC75-FFAF3B40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62" y="3112473"/>
            <a:ext cx="8053759" cy="1629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EB310D-978D-405D-BB23-67E317453920}"/>
              </a:ext>
            </a:extLst>
          </p:cNvPr>
          <p:cNvGrpSpPr/>
          <p:nvPr/>
        </p:nvGrpSpPr>
        <p:grpSpPr>
          <a:xfrm>
            <a:off x="2263010" y="3268357"/>
            <a:ext cx="8151380" cy="292388"/>
            <a:chOff x="793866" y="4906622"/>
            <a:chExt cx="8151380" cy="2923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ED439B-C6E9-4F7C-A9F4-E3EC444F6F38}"/>
                </a:ext>
              </a:extLst>
            </p:cNvPr>
            <p:cNvSpPr txBox="1"/>
            <p:nvPr/>
          </p:nvSpPr>
          <p:spPr bwMode="auto">
            <a:xfrm>
              <a:off x="793866" y="4906622"/>
              <a:ext cx="88678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300" dirty="0">
                  <a:latin typeface="Myriad Pro Semibold" charset="0"/>
                  <a:ea typeface="Myriad Pro Semibold" charset="0"/>
                  <a:cs typeface="Myriad Pro Semibold" charset="0"/>
                </a:rPr>
                <a:t>1,000,000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2DC99C-EFFA-4A89-AE40-5F109BDADD1B}"/>
                </a:ext>
              </a:extLst>
            </p:cNvPr>
            <p:cNvSpPr txBox="1"/>
            <p:nvPr/>
          </p:nvSpPr>
          <p:spPr bwMode="auto">
            <a:xfrm>
              <a:off x="1591069" y="4906622"/>
              <a:ext cx="88678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300" dirty="0">
                  <a:latin typeface="Myriad Pro Semibold" charset="0"/>
                  <a:ea typeface="Myriad Pro Semibold" charset="0"/>
                  <a:cs typeface="Myriad Pro Semibold" charset="0"/>
                </a:rPr>
                <a:t>2,000,000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B510E3-CDAE-4041-B605-746899B64F9D}"/>
                </a:ext>
              </a:extLst>
            </p:cNvPr>
            <p:cNvSpPr txBox="1"/>
            <p:nvPr/>
          </p:nvSpPr>
          <p:spPr bwMode="auto">
            <a:xfrm>
              <a:off x="2388272" y="4906622"/>
              <a:ext cx="88678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300" dirty="0">
                  <a:latin typeface="Myriad Pro Semibold" charset="0"/>
                  <a:ea typeface="Myriad Pro Semibold" charset="0"/>
                  <a:cs typeface="Myriad Pro Semibold" charset="0"/>
                </a:rPr>
                <a:t>3,000,000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CE97D32-3F55-40D2-9976-DBCFCC0B78F2}"/>
                </a:ext>
              </a:extLst>
            </p:cNvPr>
            <p:cNvSpPr txBox="1"/>
            <p:nvPr/>
          </p:nvSpPr>
          <p:spPr bwMode="auto">
            <a:xfrm>
              <a:off x="3185475" y="4906622"/>
              <a:ext cx="88678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300" dirty="0">
                  <a:latin typeface="Myriad Pro Semibold" charset="0"/>
                  <a:ea typeface="Myriad Pro Semibold" charset="0"/>
                  <a:cs typeface="Myriad Pro Semibold" charset="0"/>
                </a:rPr>
                <a:t>4,000,000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472E34-D977-4B4A-898F-FD1C32F0B134}"/>
                </a:ext>
              </a:extLst>
            </p:cNvPr>
            <p:cNvSpPr txBox="1"/>
            <p:nvPr/>
          </p:nvSpPr>
          <p:spPr bwMode="auto">
            <a:xfrm>
              <a:off x="3982678" y="4906622"/>
              <a:ext cx="88678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300" dirty="0">
                  <a:latin typeface="Myriad Pro Semibold" charset="0"/>
                  <a:ea typeface="Myriad Pro Semibold" charset="0"/>
                  <a:cs typeface="Myriad Pro Semibold" charset="0"/>
                </a:rPr>
                <a:t>5,000,000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7F95D6-37C5-4A46-9EBC-8F5170ED7CAC}"/>
                </a:ext>
              </a:extLst>
            </p:cNvPr>
            <p:cNvSpPr txBox="1"/>
            <p:nvPr/>
          </p:nvSpPr>
          <p:spPr bwMode="auto">
            <a:xfrm>
              <a:off x="4779881" y="4906622"/>
              <a:ext cx="88678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300" dirty="0">
                  <a:latin typeface="Myriad Pro Semibold" charset="0"/>
                  <a:ea typeface="Myriad Pro Semibold" charset="0"/>
                  <a:cs typeface="Myriad Pro Semibold" charset="0"/>
                </a:rPr>
                <a:t>6,000,000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A47C4C-CFE4-4147-8338-C01B2F1FFEDB}"/>
                </a:ext>
              </a:extLst>
            </p:cNvPr>
            <p:cNvSpPr txBox="1"/>
            <p:nvPr/>
          </p:nvSpPr>
          <p:spPr bwMode="auto">
            <a:xfrm>
              <a:off x="5577084" y="4906622"/>
              <a:ext cx="88678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300" dirty="0">
                  <a:latin typeface="Myriad Pro Semibold" charset="0"/>
                  <a:ea typeface="Myriad Pro Semibold" charset="0"/>
                  <a:cs typeface="Myriad Pro Semibold" charset="0"/>
                </a:rPr>
                <a:t>7,000,000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19A4E5-C65B-4FE2-8A6C-DADC575077E8}"/>
                </a:ext>
              </a:extLst>
            </p:cNvPr>
            <p:cNvSpPr txBox="1"/>
            <p:nvPr/>
          </p:nvSpPr>
          <p:spPr bwMode="auto">
            <a:xfrm>
              <a:off x="6374287" y="4906622"/>
              <a:ext cx="88678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300" dirty="0">
                  <a:latin typeface="Myriad Pro Semibold" charset="0"/>
                  <a:ea typeface="Myriad Pro Semibold" charset="0"/>
                  <a:cs typeface="Myriad Pro Semibold" charset="0"/>
                </a:rPr>
                <a:t>8,000,000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A8F306-3D3C-43EB-93B5-497888A2D411}"/>
                </a:ext>
              </a:extLst>
            </p:cNvPr>
            <p:cNvSpPr txBox="1"/>
            <p:nvPr/>
          </p:nvSpPr>
          <p:spPr bwMode="auto">
            <a:xfrm>
              <a:off x="7171490" y="4906622"/>
              <a:ext cx="88678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300" dirty="0">
                  <a:latin typeface="Myriad Pro Semibold" charset="0"/>
                  <a:ea typeface="Myriad Pro Semibold" charset="0"/>
                  <a:cs typeface="Myriad Pro Semibold" charset="0"/>
                </a:rPr>
                <a:t>9,000,000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3EEF1B-8B4F-450C-8B1E-76E751865541}"/>
                </a:ext>
              </a:extLst>
            </p:cNvPr>
            <p:cNvSpPr txBox="1"/>
            <p:nvPr/>
          </p:nvSpPr>
          <p:spPr bwMode="auto">
            <a:xfrm>
              <a:off x="7968696" y="4906622"/>
              <a:ext cx="97655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300" dirty="0">
                  <a:latin typeface="Myriad Pro Semibold" charset="0"/>
                  <a:ea typeface="Myriad Pro Semibold" charset="0"/>
                  <a:cs typeface="Myriad Pro Semibold" charset="0"/>
                </a:rPr>
                <a:t>10,000,000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4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0488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4:3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33918F7-EB96-4023-9B31-458625156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92" y="891578"/>
            <a:ext cx="4498019" cy="15661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E17E4C0-2B00-46BA-982F-143413823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18" y="2691383"/>
            <a:ext cx="4557764" cy="15661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3CC0CB8-B105-4A1B-82EB-7BEFC3896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84" y="4656430"/>
            <a:ext cx="4562032" cy="15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724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775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subtract numbers whilst crossing the millions boundary</a:t>
                      </a:r>
                    </a:p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(multiples of 100,000 and different powers of 10)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11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2463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4:4 - 4:6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32-34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63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4:4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30FE2-045A-41D5-A3B5-9BDAB0E87E5D}"/>
              </a:ext>
            </a:extLst>
          </p:cNvPr>
          <p:cNvSpPr txBox="1"/>
          <p:nvPr/>
        </p:nvSpPr>
        <p:spPr bwMode="auto">
          <a:xfrm>
            <a:off x="4718770" y="3022616"/>
            <a:ext cx="118333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 </a:t>
            </a:r>
            <a:r>
              <a:rPr lang="en-GB" dirty="0">
                <a:solidFill>
                  <a:srgbClr val="04628B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500,000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9A4E3-228C-4511-A32A-C332419E2057}"/>
              </a:ext>
            </a:extLst>
          </p:cNvPr>
          <p:cNvSpPr txBox="1"/>
          <p:nvPr/>
        </p:nvSpPr>
        <p:spPr bwMode="auto">
          <a:xfrm>
            <a:off x="7394046" y="3022616"/>
            <a:ext cx="1181734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dirty="0">
                <a:solidFill>
                  <a:srgbClr val="04628B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200,000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7DD31-48A2-4A9F-A59B-6D288426D21C}"/>
              </a:ext>
            </a:extLst>
          </p:cNvPr>
          <p:cNvSpPr txBox="1"/>
          <p:nvPr/>
        </p:nvSpPr>
        <p:spPr bwMode="auto">
          <a:xfrm>
            <a:off x="6603310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3,000,000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93DAF-3DF6-4E95-8E64-669D5F93257A}"/>
              </a:ext>
            </a:extLst>
          </p:cNvPr>
          <p:cNvSpPr txBox="1"/>
          <p:nvPr/>
        </p:nvSpPr>
        <p:spPr bwMode="auto">
          <a:xfrm>
            <a:off x="2868068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2,500,000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C7B02-E215-458C-9EAE-C863B1F0183E}"/>
              </a:ext>
            </a:extLst>
          </p:cNvPr>
          <p:cNvSpPr txBox="1"/>
          <p:nvPr/>
        </p:nvSpPr>
        <p:spPr bwMode="auto">
          <a:xfrm>
            <a:off x="8133664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3,200,000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ED312-70C3-4E3E-B78D-AEF233315F56}"/>
              </a:ext>
            </a:extLst>
          </p:cNvPr>
          <p:cNvSpPr txBox="1"/>
          <p:nvPr/>
        </p:nvSpPr>
        <p:spPr bwMode="auto">
          <a:xfrm>
            <a:off x="3798503" y="1608398"/>
            <a:ext cx="293381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3,200,000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700,000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73263-3AF5-4ACD-A42B-96B48A33298E}"/>
              </a:ext>
            </a:extLst>
          </p:cNvPr>
          <p:cNvSpPr txBox="1"/>
          <p:nvPr/>
        </p:nvSpPr>
        <p:spPr bwMode="auto">
          <a:xfrm>
            <a:off x="6612242" y="1608398"/>
            <a:ext cx="178125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2,500,000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0551E4-C98A-47FC-90E8-51B4748C9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9984" y="3323046"/>
            <a:ext cx="3740908" cy="508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1D7C03-687B-4455-BE1A-E7094CF8C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6006" y="3323046"/>
            <a:ext cx="1556217" cy="5087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C1B871-011D-4BFD-9C27-D3157B27F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70" y="3873628"/>
            <a:ext cx="14963" cy="1720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9AB930-628B-4CE2-A52B-55F11F0A3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7" y="3873628"/>
            <a:ext cx="22446" cy="17208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10E4718-2BEA-41ED-B1DE-E65B06E9BDC5}"/>
              </a:ext>
            </a:extLst>
          </p:cNvPr>
          <p:cNvGrpSpPr/>
          <p:nvPr/>
        </p:nvGrpSpPr>
        <p:grpSpPr>
          <a:xfrm>
            <a:off x="3033960" y="3862716"/>
            <a:ext cx="6127607" cy="182994"/>
            <a:chOff x="1509959" y="3862716"/>
            <a:chExt cx="6127607" cy="18299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9D18B4-35C3-4B28-9303-4F68675C9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959" y="3862716"/>
              <a:ext cx="6127607" cy="3740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A5CF5F-3414-4B04-941D-6E128A8E2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659" y="3873628"/>
              <a:ext cx="14963" cy="172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7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4:4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5ECD3F-A65D-40DD-A3E4-91D39B394C28}"/>
              </a:ext>
            </a:extLst>
          </p:cNvPr>
          <p:cNvGrpSpPr/>
          <p:nvPr/>
        </p:nvGrpSpPr>
        <p:grpSpPr>
          <a:xfrm>
            <a:off x="3166869" y="2434510"/>
            <a:ext cx="5858262" cy="1967717"/>
            <a:chOff x="1642869" y="2445142"/>
            <a:chExt cx="5858262" cy="19677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7EA865-4C43-40E2-8B39-B9684329C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869" y="2445142"/>
              <a:ext cx="5858262" cy="19677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B4D2EE-9DA5-427F-B4E4-6B4B91446882}"/>
                </a:ext>
              </a:extLst>
            </p:cNvPr>
            <p:cNvSpPr txBox="1"/>
            <p:nvPr/>
          </p:nvSpPr>
          <p:spPr bwMode="auto">
            <a:xfrm>
              <a:off x="2551255" y="2595705"/>
              <a:ext cx="4041491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1,200,000 or 1,200 thousand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256163-4AC2-4568-AA87-DB4A34A739D4}"/>
                </a:ext>
              </a:extLst>
            </p:cNvPr>
            <p:cNvSpPr txBox="1"/>
            <p:nvPr/>
          </p:nvSpPr>
          <p:spPr bwMode="auto">
            <a:xfrm>
              <a:off x="2717142" y="3233701"/>
              <a:ext cx="1252266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700,000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5386E2-2E3D-4131-9C3A-0B0EBDCB82DB}"/>
                </a:ext>
              </a:extLst>
            </p:cNvPr>
            <p:cNvSpPr txBox="1"/>
            <p:nvPr/>
          </p:nvSpPr>
          <p:spPr bwMode="auto">
            <a:xfrm>
              <a:off x="2319597" y="3890745"/>
              <a:ext cx="2047356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700 thousand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C5E68FB-DC65-4F64-8D4F-DA22C774AE7B}"/>
              </a:ext>
            </a:extLst>
          </p:cNvPr>
          <p:cNvSpPr txBox="1"/>
          <p:nvPr/>
        </p:nvSpPr>
        <p:spPr bwMode="auto">
          <a:xfrm>
            <a:off x="7162799" y="3233701"/>
            <a:ext cx="125226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500,000</a:t>
            </a:r>
            <a:endParaRPr lang="en-GB" sz="2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B2911-6762-4BDE-8F37-34DAB29CC22B}"/>
              </a:ext>
            </a:extLst>
          </p:cNvPr>
          <p:cNvSpPr txBox="1"/>
          <p:nvPr/>
        </p:nvSpPr>
        <p:spPr bwMode="auto">
          <a:xfrm>
            <a:off x="6765253" y="3890745"/>
            <a:ext cx="204735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500 thousand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FA194-C28B-4611-923D-FFBDB90721E2}"/>
              </a:ext>
            </a:extLst>
          </p:cNvPr>
          <p:cNvSpPr txBox="1"/>
          <p:nvPr/>
        </p:nvSpPr>
        <p:spPr bwMode="auto">
          <a:xfrm>
            <a:off x="7633224" y="3233701"/>
            <a:ext cx="32252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  <a:endParaRPr lang="en-GB" sz="2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5A02F-CAA0-4914-8C05-2AAEA19F1937}"/>
              </a:ext>
            </a:extLst>
          </p:cNvPr>
          <p:cNvSpPr txBox="1"/>
          <p:nvPr/>
        </p:nvSpPr>
        <p:spPr bwMode="auto">
          <a:xfrm>
            <a:off x="7633224" y="3890745"/>
            <a:ext cx="32252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  <a:endParaRPr lang="en-GB" sz="2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6976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a seven-digit number can be composed and decomposed into parts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12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2486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36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1247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and explain a pattern in a counting sequence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13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5149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34-35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2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4:8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DB135A-0749-470B-B81D-706D2AFAC336}"/>
              </a:ext>
            </a:extLst>
          </p:cNvPr>
          <p:cNvGraphicFramePr>
            <a:graphicFrameLocks noGrp="1"/>
          </p:cNvGraphicFramePr>
          <p:nvPr/>
        </p:nvGraphicFramePr>
        <p:xfrm>
          <a:off x="2109020" y="3195000"/>
          <a:ext cx="7973960" cy="468000"/>
        </p:xfrm>
        <a:graphic>
          <a:graphicData uri="http://schemas.openxmlformats.org/drawingml/2006/table">
            <a:tbl>
              <a:tblPr firstRow="1" firstCol="1" bandRow="1"/>
              <a:tblGrid>
                <a:gridCol w="996745">
                  <a:extLst>
                    <a:ext uri="{9D8B030D-6E8A-4147-A177-3AD203B41FA5}">
                      <a16:colId xmlns:a16="http://schemas.microsoft.com/office/drawing/2014/main" val="2308865537"/>
                    </a:ext>
                  </a:extLst>
                </a:gridCol>
                <a:gridCol w="996745">
                  <a:extLst>
                    <a:ext uri="{9D8B030D-6E8A-4147-A177-3AD203B41FA5}">
                      <a16:colId xmlns:a16="http://schemas.microsoft.com/office/drawing/2014/main" val="414573158"/>
                    </a:ext>
                  </a:extLst>
                </a:gridCol>
                <a:gridCol w="996745">
                  <a:extLst>
                    <a:ext uri="{9D8B030D-6E8A-4147-A177-3AD203B41FA5}">
                      <a16:colId xmlns:a16="http://schemas.microsoft.com/office/drawing/2014/main" val="1631928673"/>
                    </a:ext>
                  </a:extLst>
                </a:gridCol>
                <a:gridCol w="996745">
                  <a:extLst>
                    <a:ext uri="{9D8B030D-6E8A-4147-A177-3AD203B41FA5}">
                      <a16:colId xmlns:a16="http://schemas.microsoft.com/office/drawing/2014/main" val="2147383111"/>
                    </a:ext>
                  </a:extLst>
                </a:gridCol>
                <a:gridCol w="996745">
                  <a:extLst>
                    <a:ext uri="{9D8B030D-6E8A-4147-A177-3AD203B41FA5}">
                      <a16:colId xmlns:a16="http://schemas.microsoft.com/office/drawing/2014/main" val="3365988868"/>
                    </a:ext>
                  </a:extLst>
                </a:gridCol>
                <a:gridCol w="996745">
                  <a:extLst>
                    <a:ext uri="{9D8B030D-6E8A-4147-A177-3AD203B41FA5}">
                      <a16:colId xmlns:a16="http://schemas.microsoft.com/office/drawing/2014/main" val="2589849049"/>
                    </a:ext>
                  </a:extLst>
                </a:gridCol>
                <a:gridCol w="996745">
                  <a:extLst>
                    <a:ext uri="{9D8B030D-6E8A-4147-A177-3AD203B41FA5}">
                      <a16:colId xmlns:a16="http://schemas.microsoft.com/office/drawing/2014/main" val="3185648363"/>
                    </a:ext>
                  </a:extLst>
                </a:gridCol>
                <a:gridCol w="996745">
                  <a:extLst>
                    <a:ext uri="{9D8B030D-6E8A-4147-A177-3AD203B41FA5}">
                      <a16:colId xmlns:a16="http://schemas.microsoft.com/office/drawing/2014/main" val="372651115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C0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90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DF91B7-A7A3-4F93-8797-6A55D8ABB065}"/>
              </a:ext>
            </a:extLst>
          </p:cNvPr>
          <p:cNvSpPr txBox="1"/>
          <p:nvPr/>
        </p:nvSpPr>
        <p:spPr bwMode="auto">
          <a:xfrm>
            <a:off x="2335992" y="3283682"/>
            <a:ext cx="81013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02,159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0189D-2AFC-4D20-972D-FBFE2C9E340D}"/>
              </a:ext>
            </a:extLst>
          </p:cNvPr>
          <p:cNvSpPr txBox="1"/>
          <p:nvPr/>
        </p:nvSpPr>
        <p:spPr bwMode="auto">
          <a:xfrm>
            <a:off x="3082670" y="3283682"/>
            <a:ext cx="45076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03282-2CC3-4ECB-A71C-1EC1155CB549}"/>
              </a:ext>
            </a:extLst>
          </p:cNvPr>
          <p:cNvSpPr txBox="1"/>
          <p:nvPr/>
        </p:nvSpPr>
        <p:spPr bwMode="auto">
          <a:xfrm>
            <a:off x="4079932" y="3283682"/>
            <a:ext cx="45076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B2040-CAF7-4911-BE5B-DFABEEFD52C0}"/>
              </a:ext>
            </a:extLst>
          </p:cNvPr>
          <p:cNvSpPr txBox="1"/>
          <p:nvPr/>
        </p:nvSpPr>
        <p:spPr bwMode="auto">
          <a:xfrm>
            <a:off x="5075587" y="3283682"/>
            <a:ext cx="45076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DAD12-8922-4B1B-9604-40E730048EAA}"/>
              </a:ext>
            </a:extLst>
          </p:cNvPr>
          <p:cNvSpPr txBox="1"/>
          <p:nvPr/>
        </p:nvSpPr>
        <p:spPr bwMode="auto">
          <a:xfrm>
            <a:off x="6074117" y="3283682"/>
            <a:ext cx="45076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EA029-8D6C-43F3-8CC7-5C9826475ECF}"/>
              </a:ext>
            </a:extLst>
          </p:cNvPr>
          <p:cNvSpPr txBox="1"/>
          <p:nvPr/>
        </p:nvSpPr>
        <p:spPr bwMode="auto">
          <a:xfrm>
            <a:off x="7069276" y="3283682"/>
            <a:ext cx="45076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12079-8CD0-4F1B-A584-C9FC43559C74}"/>
              </a:ext>
            </a:extLst>
          </p:cNvPr>
          <p:cNvSpPr txBox="1"/>
          <p:nvPr/>
        </p:nvSpPr>
        <p:spPr bwMode="auto">
          <a:xfrm>
            <a:off x="8065963" y="3283682"/>
            <a:ext cx="45076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17B39-D76A-4EC9-A376-462E7AC09FC4}"/>
              </a:ext>
            </a:extLst>
          </p:cNvPr>
          <p:cNvSpPr txBox="1"/>
          <p:nvPr/>
        </p:nvSpPr>
        <p:spPr bwMode="auto">
          <a:xfrm>
            <a:off x="3331711" y="3283682"/>
            <a:ext cx="81013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02,159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34E94-1F59-44D3-94EF-6D7609AFF68A}"/>
              </a:ext>
            </a:extLst>
          </p:cNvPr>
          <p:cNvSpPr txBox="1"/>
          <p:nvPr/>
        </p:nvSpPr>
        <p:spPr bwMode="auto">
          <a:xfrm>
            <a:off x="4328487" y="3283682"/>
            <a:ext cx="81013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02,159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FA0F8-2E7B-4D7F-B436-34D7F2D21D59}"/>
              </a:ext>
            </a:extLst>
          </p:cNvPr>
          <p:cNvSpPr txBox="1"/>
          <p:nvPr/>
        </p:nvSpPr>
        <p:spPr bwMode="auto">
          <a:xfrm>
            <a:off x="5324780" y="3283682"/>
            <a:ext cx="81013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02,159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BE7CEE-779C-4461-A7DB-73D200F01901}"/>
              </a:ext>
            </a:extLst>
          </p:cNvPr>
          <p:cNvSpPr txBox="1"/>
          <p:nvPr/>
        </p:nvSpPr>
        <p:spPr bwMode="auto">
          <a:xfrm>
            <a:off x="6320930" y="3283682"/>
            <a:ext cx="81013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02,159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A0394-DF20-4333-B1C7-6D7AD5F24D1B}"/>
              </a:ext>
            </a:extLst>
          </p:cNvPr>
          <p:cNvSpPr txBox="1"/>
          <p:nvPr/>
        </p:nvSpPr>
        <p:spPr bwMode="auto">
          <a:xfrm>
            <a:off x="7317703" y="3283682"/>
            <a:ext cx="81013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02,159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D4834B-0437-4D84-B786-6AC32DD1E593}"/>
              </a:ext>
            </a:extLst>
          </p:cNvPr>
          <p:cNvSpPr txBox="1"/>
          <p:nvPr/>
        </p:nvSpPr>
        <p:spPr bwMode="auto">
          <a:xfrm>
            <a:off x="8316107" y="3283682"/>
            <a:ext cx="81013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02,159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5C71B6-F6C9-419C-AA9B-AE6E4C7925D1}"/>
              </a:ext>
            </a:extLst>
          </p:cNvPr>
          <p:cNvSpPr txBox="1"/>
          <p:nvPr/>
        </p:nvSpPr>
        <p:spPr bwMode="auto">
          <a:xfrm>
            <a:off x="9061508" y="3283682"/>
            <a:ext cx="33534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4A75FD-D8B4-41AB-8B67-175CF4B51B19}"/>
              </a:ext>
            </a:extLst>
          </p:cNvPr>
          <p:cNvSpPr txBox="1"/>
          <p:nvPr/>
        </p:nvSpPr>
        <p:spPr bwMode="auto">
          <a:xfrm>
            <a:off x="2086797" y="3283682"/>
            <a:ext cx="45076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870DE5-A233-470D-B1BA-0C483F0F214B}"/>
              </a:ext>
            </a:extLst>
          </p:cNvPr>
          <p:cNvCxnSpPr/>
          <p:nvPr/>
        </p:nvCxnSpPr>
        <p:spPr bwMode="auto">
          <a:xfrm>
            <a:off x="2185204" y="3541198"/>
            <a:ext cx="252000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07A8CE-ACF2-4643-870E-8CCBEF5A8B41}"/>
              </a:ext>
            </a:extLst>
          </p:cNvPr>
          <p:cNvCxnSpPr/>
          <p:nvPr/>
        </p:nvCxnSpPr>
        <p:spPr bwMode="auto">
          <a:xfrm>
            <a:off x="3181894" y="3541198"/>
            <a:ext cx="252000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C98855-44A1-48A5-BEA4-42D8CB99373B}"/>
              </a:ext>
            </a:extLst>
          </p:cNvPr>
          <p:cNvCxnSpPr/>
          <p:nvPr/>
        </p:nvCxnSpPr>
        <p:spPr bwMode="auto">
          <a:xfrm>
            <a:off x="4178584" y="3541198"/>
            <a:ext cx="252000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7EA869-AADE-4213-8386-F1E4478DE628}"/>
              </a:ext>
            </a:extLst>
          </p:cNvPr>
          <p:cNvCxnSpPr/>
          <p:nvPr/>
        </p:nvCxnSpPr>
        <p:spPr bwMode="auto">
          <a:xfrm>
            <a:off x="5175274" y="3541198"/>
            <a:ext cx="252000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732FC-4EA5-490D-9100-5B235DB4A84F}"/>
              </a:ext>
            </a:extLst>
          </p:cNvPr>
          <p:cNvCxnSpPr/>
          <p:nvPr/>
        </p:nvCxnSpPr>
        <p:spPr bwMode="auto">
          <a:xfrm>
            <a:off x="6171964" y="3541198"/>
            <a:ext cx="252000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901CDF-7D24-4945-83CD-D220AF67C330}"/>
              </a:ext>
            </a:extLst>
          </p:cNvPr>
          <p:cNvCxnSpPr/>
          <p:nvPr/>
        </p:nvCxnSpPr>
        <p:spPr bwMode="auto">
          <a:xfrm>
            <a:off x="7168654" y="3541198"/>
            <a:ext cx="252000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EC440B-8FAA-4F8C-B957-51B3927F11C0}"/>
              </a:ext>
            </a:extLst>
          </p:cNvPr>
          <p:cNvCxnSpPr/>
          <p:nvPr/>
        </p:nvCxnSpPr>
        <p:spPr bwMode="auto">
          <a:xfrm>
            <a:off x="8165345" y="3541198"/>
            <a:ext cx="252000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098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48B2D7-0BAA-45E3-B2FE-0114F23588F1}"/>
              </a:ext>
            </a:extLst>
          </p:cNvPr>
          <p:cNvGraphicFramePr>
            <a:graphicFrameLocks noGrp="1"/>
          </p:cNvGraphicFramePr>
          <p:nvPr/>
        </p:nvGraphicFramePr>
        <p:xfrm>
          <a:off x="1769842" y="1253490"/>
          <a:ext cx="8652319" cy="4351020"/>
        </p:xfrm>
        <a:graphic>
          <a:graphicData uri="http://schemas.openxmlformats.org/drawingml/2006/table">
            <a:tbl>
              <a:tblPr firstRow="1" firstCol="1" bandRow="1"/>
              <a:tblGrid>
                <a:gridCol w="800948">
                  <a:extLst>
                    <a:ext uri="{9D8B030D-6E8A-4147-A177-3AD203B41FA5}">
                      <a16:colId xmlns:a16="http://schemas.microsoft.com/office/drawing/2014/main" val="3883843412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1889372680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3291029247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1596032966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322041017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1454332661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4172287961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2937540697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3667907998"/>
                    </a:ext>
                  </a:extLst>
                </a:gridCol>
                <a:gridCol w="698342">
                  <a:extLst>
                    <a:ext uri="{9D8B030D-6E8A-4147-A177-3AD203B41FA5}">
                      <a16:colId xmlns:a16="http://schemas.microsoft.com/office/drawing/2014/main" val="187812432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val="645214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2400" b="1" dirty="0" err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ths</a:t>
                      </a:r>
                      <a:endParaRPr lang="en-GB" sz="2400" b="1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64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45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99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378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62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888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7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98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240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982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16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328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17D854-E965-419E-839B-5C6B2E8F1F81}"/>
              </a:ext>
            </a:extLst>
          </p:cNvPr>
          <p:cNvSpPr txBox="1"/>
          <p:nvPr/>
        </p:nvSpPr>
        <p:spPr bwMode="auto">
          <a:xfrm>
            <a:off x="8836655" y="1778801"/>
            <a:ext cx="295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Clr>
                <a:srgbClr val="82CBDD"/>
              </a:buClr>
            </a:pPr>
            <a:r>
              <a:rPr lang="en-GB" sz="40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D71C6-8D6F-492A-B5AF-78BE4B154CA3}"/>
              </a:ext>
            </a:extLst>
          </p:cNvPr>
          <p:cNvSpPr txBox="1"/>
          <p:nvPr/>
        </p:nvSpPr>
        <p:spPr bwMode="auto">
          <a:xfrm>
            <a:off x="8836655" y="2144498"/>
            <a:ext cx="295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Clr>
                <a:srgbClr val="82CBDD"/>
              </a:buClr>
            </a:pPr>
            <a:r>
              <a:rPr lang="en-GB" sz="40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998F9D-EDFB-4B16-BE85-F7C3AC1E8940}"/>
              </a:ext>
            </a:extLst>
          </p:cNvPr>
          <p:cNvGrpSpPr/>
          <p:nvPr/>
        </p:nvGrpSpPr>
        <p:grpSpPr>
          <a:xfrm>
            <a:off x="9150713" y="1577809"/>
            <a:ext cx="360996" cy="450864"/>
            <a:chOff x="3507150" y="5653308"/>
            <a:chExt cx="360996" cy="4508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C47E38-DE9F-4E62-B5DE-71C3268D732F}"/>
                </a:ext>
              </a:extLst>
            </p:cNvPr>
            <p:cNvSpPr txBox="1"/>
            <p:nvPr/>
          </p:nvSpPr>
          <p:spPr bwMode="auto">
            <a:xfrm>
              <a:off x="3551232" y="5653308"/>
              <a:ext cx="272832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Clr>
                  <a:srgbClr val="82CBDD"/>
                </a:buClr>
              </a:pPr>
              <a:r>
                <a:rPr lang="en-GB" sz="1200" b="1" dirty="0">
                  <a:latin typeface="Myriad Pro Semibold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85FB3D-C722-43F1-86A0-F9E8B31C9C6C}"/>
                </a:ext>
              </a:extLst>
            </p:cNvPr>
            <p:cNvSpPr txBox="1"/>
            <p:nvPr/>
          </p:nvSpPr>
          <p:spPr bwMode="auto">
            <a:xfrm>
              <a:off x="3507150" y="5845640"/>
              <a:ext cx="360996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Clr>
                  <a:srgbClr val="82CBDD"/>
                </a:buClr>
              </a:pPr>
              <a:r>
                <a:rPr lang="en-GB" sz="1200" b="1" dirty="0">
                  <a:latin typeface="Myriad Pro Semibold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735C579-4F20-413E-8E87-A993F11B84AF}"/>
                </a:ext>
              </a:extLst>
            </p:cNvPr>
            <p:cNvCxnSpPr/>
            <p:nvPr/>
          </p:nvCxnSpPr>
          <p:spPr bwMode="auto">
            <a:xfrm>
              <a:off x="3615648" y="5859929"/>
              <a:ext cx="144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7AF1AB-28D5-49DA-B0F1-C7203C2B5DB9}"/>
              </a:ext>
            </a:extLst>
          </p:cNvPr>
          <p:cNvGrpSpPr/>
          <p:nvPr/>
        </p:nvGrpSpPr>
        <p:grpSpPr>
          <a:xfrm>
            <a:off x="9833309" y="1577809"/>
            <a:ext cx="449162" cy="450864"/>
            <a:chOff x="4073888" y="5874218"/>
            <a:chExt cx="449162" cy="4508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8E7AD5-3CBD-4A24-A915-DD244B2B73E1}"/>
                </a:ext>
              </a:extLst>
            </p:cNvPr>
            <p:cNvSpPr txBox="1"/>
            <p:nvPr/>
          </p:nvSpPr>
          <p:spPr bwMode="auto">
            <a:xfrm>
              <a:off x="4162053" y="5874218"/>
              <a:ext cx="272832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Clr>
                  <a:srgbClr val="82CBDD"/>
                </a:buClr>
              </a:pPr>
              <a:r>
                <a:rPr lang="en-GB" sz="1200" b="1" dirty="0">
                  <a:latin typeface="Myriad Pro Semibold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48D4BB-6F0E-4027-AE3D-471021361F5D}"/>
                </a:ext>
              </a:extLst>
            </p:cNvPr>
            <p:cNvSpPr txBox="1"/>
            <p:nvPr/>
          </p:nvSpPr>
          <p:spPr bwMode="auto">
            <a:xfrm>
              <a:off x="4073888" y="6066550"/>
              <a:ext cx="449162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buClr>
                  <a:srgbClr val="82CBDD"/>
                </a:buClr>
              </a:pPr>
              <a:r>
                <a:rPr lang="en-GB" sz="1200" b="1" dirty="0">
                  <a:latin typeface="Myriad Pro Semibold"/>
                  <a:ea typeface="Myriad Pro Semibold" charset="0"/>
                  <a:cs typeface="Myriad Pro Semibold" charset="0"/>
                </a:rPr>
                <a:t>100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BF0834-389B-4EDC-A855-034BD3F98BEF}"/>
                </a:ext>
              </a:extLst>
            </p:cNvPr>
            <p:cNvCxnSpPr/>
            <p:nvPr/>
          </p:nvCxnSpPr>
          <p:spPr bwMode="auto">
            <a:xfrm>
              <a:off x="4172469" y="6080839"/>
              <a:ext cx="252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001134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8236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numbers with up to seven digits on marked number lines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6, Unit 3,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27358"/>
              </p:ext>
            </p:extLst>
          </p:nvPr>
        </p:nvGraphicFramePr>
        <p:xfrm>
          <a:off x="4514848" y="2815642"/>
          <a:ext cx="72193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6NPV-3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289-293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77079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80534"/>
            <a:ext cx="11756193" cy="520323"/>
            <a:chOff x="657117" y="3548362"/>
            <a:chExt cx="8232613" cy="412440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92756"/>
              <a:chOff x="657117" y="3668046"/>
              <a:chExt cx="8232613" cy="29275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2030761" y="1577079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77079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77079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32ECF14-E583-436B-9976-18190557D58C}"/>
              </a:ext>
            </a:extLst>
          </p:cNvPr>
          <p:cNvSpPr txBox="1">
            <a:spLocks/>
          </p:cNvSpPr>
          <p:nvPr/>
        </p:nvSpPr>
        <p:spPr>
          <a:xfrm>
            <a:off x="623889" y="2945500"/>
            <a:ext cx="9827150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1.4 be located? 4.9? 7.85?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1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6593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69385"/>
            <a:ext cx="11756193" cy="520323"/>
            <a:chOff x="657117" y="3548362"/>
            <a:chExt cx="8232613" cy="412440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92756"/>
              <a:chOff x="657117" y="3668046"/>
              <a:chExt cx="8232613" cy="29275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2079659" y="1592264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6593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648" y="156593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618DADE-2168-45B2-AD2A-716E51B0CB60}"/>
              </a:ext>
            </a:extLst>
          </p:cNvPr>
          <p:cNvSpPr txBox="1">
            <a:spLocks/>
          </p:cNvSpPr>
          <p:nvPr/>
        </p:nvSpPr>
        <p:spPr>
          <a:xfrm>
            <a:off x="623889" y="2945500"/>
            <a:ext cx="9966526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ten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14 be located? 93? 66?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6593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69386"/>
            <a:ext cx="11756193" cy="520323"/>
            <a:chOff x="657117" y="3548362"/>
            <a:chExt cx="8232613" cy="412440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92756"/>
              <a:chOff x="657117" y="3668046"/>
              <a:chExt cx="8232613" cy="29275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967192" y="156593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6593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6593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B1A8EB3-1858-410B-8693-F2641B48E4CE}"/>
              </a:ext>
            </a:extLst>
          </p:cNvPr>
          <p:cNvSpPr txBox="1">
            <a:spLocks/>
          </p:cNvSpPr>
          <p:nvPr/>
        </p:nvSpPr>
        <p:spPr>
          <a:xfrm>
            <a:off x="623889" y="2945500"/>
            <a:ext cx="9827150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hundred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250 be located? 910? 475?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46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5477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58229"/>
            <a:ext cx="11756193" cy="489546"/>
            <a:chOff x="657117" y="3548362"/>
            <a:chExt cx="8232613" cy="388044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68360"/>
              <a:chOff x="657117" y="3668046"/>
              <a:chExt cx="8232613" cy="26836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3,000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2,000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4,000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5,000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6,000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7,000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8,000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9,000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2001422" y="1581108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5477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5477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D694E88-95CB-4666-BC64-08DB2F34354D}"/>
              </a:ext>
            </a:extLst>
          </p:cNvPr>
          <p:cNvSpPr txBox="1">
            <a:spLocks/>
          </p:cNvSpPr>
          <p:nvPr/>
        </p:nvSpPr>
        <p:spPr>
          <a:xfrm>
            <a:off x="623889" y="2945500"/>
            <a:ext cx="9827150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thousand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100 be located? 2,900? 7,990?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3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5477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58228"/>
            <a:ext cx="11756193" cy="489546"/>
            <a:chOff x="657117" y="3548362"/>
            <a:chExt cx="8232613" cy="388044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68360"/>
              <a:chOff x="657117" y="3668046"/>
              <a:chExt cx="8232613" cy="26836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30,000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100,000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20,000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40,000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50,000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60,000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70,000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80,000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90,000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937853" y="1566342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5477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5477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8E26FCA-E6CA-413D-A6E9-807A1C4504C7}"/>
              </a:ext>
            </a:extLst>
          </p:cNvPr>
          <p:cNvSpPr txBox="1">
            <a:spLocks/>
          </p:cNvSpPr>
          <p:nvPr/>
        </p:nvSpPr>
        <p:spPr>
          <a:xfrm>
            <a:off x="623888" y="2945500"/>
            <a:ext cx="9827149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ten thousand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4,000 be located? 14,000? 74,000?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5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7707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80538"/>
            <a:ext cx="11756193" cy="458769"/>
            <a:chOff x="657117" y="3548362"/>
            <a:chExt cx="8232613" cy="363648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43964"/>
              <a:chOff x="657117" y="3668046"/>
              <a:chExt cx="8232613" cy="24396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300,000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1,000,000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100,000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200,000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400,000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500,000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600,000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700,000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800,000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900,000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918295" y="157707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7707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7707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6C4F985D-322D-46F8-9642-A65AEA4A839E}"/>
              </a:ext>
            </a:extLst>
          </p:cNvPr>
          <p:cNvSpPr txBox="1">
            <a:spLocks/>
          </p:cNvSpPr>
          <p:nvPr/>
        </p:nvSpPr>
        <p:spPr>
          <a:xfrm>
            <a:off x="615866" y="2763839"/>
            <a:ext cx="9966526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hundred thousand is the arrow in between? Which multiple is it closest to? Is it before or after the unlabelled half-way point between the two known values? What about the quarter and three-quarter points? Repeat for all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225,000 be located? 720,000? 999,000?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0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6939" y="15724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75884"/>
            <a:ext cx="11756193" cy="427990"/>
            <a:chOff x="657117" y="3548362"/>
            <a:chExt cx="8232613" cy="339251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19567"/>
              <a:chOff x="657117" y="3668046"/>
              <a:chExt cx="8232613" cy="21956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3,000,000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10,000,000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1,000,000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2,000,000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4,000,000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5,000,000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6,000,000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7,000,000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8,000,000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9,000,000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4176B0-715B-4253-8E0F-53D2F88AF0E1}"/>
              </a:ext>
            </a:extLst>
          </p:cNvPr>
          <p:cNvSpPr txBox="1">
            <a:spLocks/>
          </p:cNvSpPr>
          <p:nvPr/>
        </p:nvSpPr>
        <p:spPr>
          <a:xfrm>
            <a:off x="623888" y="2945500"/>
            <a:ext cx="10033027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million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4,250,000 be located? 1,750,000? 7,999,000?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712921" y="15724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724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5538" y="15724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29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7708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80535"/>
            <a:ext cx="11756193" cy="520323"/>
            <a:chOff x="657117" y="3548362"/>
            <a:chExt cx="8232613" cy="412440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92756"/>
              <a:chOff x="657117" y="3668046"/>
              <a:chExt cx="8232613" cy="29275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981862" y="1588649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7708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7708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2F4E3BC-AA68-46A6-B49C-B9C0FEA48711}"/>
              </a:ext>
            </a:extLst>
          </p:cNvPr>
          <p:cNvSpPr txBox="1">
            <a:spLocks/>
          </p:cNvSpPr>
          <p:nvPr/>
        </p:nvSpPr>
        <p:spPr>
          <a:xfrm>
            <a:off x="623889" y="2945500"/>
            <a:ext cx="9827150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tenth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0.25 be located? 0.69? 0.73?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9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8CBDEE5-5F17-4898-A533-C41CE8C600A0}"/>
              </a:ext>
            </a:extLst>
          </p:cNvPr>
          <p:cNvGraphicFramePr>
            <a:graphicFrameLocks noGrp="1"/>
          </p:cNvGraphicFramePr>
          <p:nvPr/>
        </p:nvGraphicFramePr>
        <p:xfrm>
          <a:off x="2488837" y="1822920"/>
          <a:ext cx="718088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tenth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123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5CEE02-4FB3-4DB1-87EF-7806440CB48E}"/>
              </a:ext>
            </a:extLst>
          </p:cNvPr>
          <p:cNvGraphicFramePr>
            <a:graphicFrameLocks noGrp="1"/>
          </p:cNvGraphicFramePr>
          <p:nvPr/>
        </p:nvGraphicFramePr>
        <p:xfrm>
          <a:off x="2488837" y="2229432"/>
          <a:ext cx="718088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7215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BEA801-A68A-4C54-81D8-DEFBA37B7F76}"/>
              </a:ext>
            </a:extLst>
          </p:cNvPr>
          <p:cNvGraphicFramePr>
            <a:graphicFrameLocks noGrp="1"/>
          </p:cNvGraphicFramePr>
          <p:nvPr/>
        </p:nvGraphicFramePr>
        <p:xfrm>
          <a:off x="2488837" y="2635944"/>
          <a:ext cx="718088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2489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8DAF22B-E98B-421B-90A1-C15695DDA4FF}"/>
              </a:ext>
            </a:extLst>
          </p:cNvPr>
          <p:cNvGraphicFramePr>
            <a:graphicFrameLocks noGrp="1"/>
          </p:cNvGraphicFramePr>
          <p:nvPr/>
        </p:nvGraphicFramePr>
        <p:xfrm>
          <a:off x="2488837" y="3042456"/>
          <a:ext cx="718088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hundred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68421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F31735F-9B18-474B-ABCF-DFFFAF9960D6}"/>
              </a:ext>
            </a:extLst>
          </p:cNvPr>
          <p:cNvGraphicFramePr>
            <a:graphicFrameLocks noGrp="1"/>
          </p:cNvGraphicFramePr>
          <p:nvPr/>
        </p:nvGraphicFramePr>
        <p:xfrm>
          <a:off x="2503126" y="3448968"/>
          <a:ext cx="716686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thousand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1615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08046F9-F0F1-475B-8FBF-82D232FE4790}"/>
              </a:ext>
            </a:extLst>
          </p:cNvPr>
          <p:cNvGraphicFramePr>
            <a:graphicFrameLocks noGrp="1"/>
          </p:cNvGraphicFramePr>
          <p:nvPr/>
        </p:nvGraphicFramePr>
        <p:xfrm>
          <a:off x="2526937" y="3855480"/>
          <a:ext cx="713405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 thousand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80315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0B5F698-1680-4AFE-974B-ACB97DBD89F8}"/>
              </a:ext>
            </a:extLst>
          </p:cNvPr>
          <p:cNvGraphicFramePr>
            <a:graphicFrameLocks noGrp="1"/>
          </p:cNvGraphicFramePr>
          <p:nvPr/>
        </p:nvGraphicFramePr>
        <p:xfrm>
          <a:off x="2526937" y="4261992"/>
          <a:ext cx="7134049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7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4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hundred thousand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53732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7E495B1-4075-4060-83F4-B58FDF8D9C91}"/>
              </a:ext>
            </a:extLst>
          </p:cNvPr>
          <p:cNvGraphicFramePr>
            <a:graphicFrameLocks noGrp="1"/>
          </p:cNvGraphicFramePr>
          <p:nvPr/>
        </p:nvGraphicFramePr>
        <p:xfrm>
          <a:off x="2526937" y="4668504"/>
          <a:ext cx="713405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million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2751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6906969-E84A-45A0-A325-9D92A41E718E}"/>
              </a:ext>
            </a:extLst>
          </p:cNvPr>
          <p:cNvGraphicFramePr>
            <a:graphicFrameLocks noGrp="1"/>
          </p:cNvGraphicFramePr>
          <p:nvPr/>
        </p:nvGraphicFramePr>
        <p:xfrm>
          <a:off x="2526937" y="5075017"/>
          <a:ext cx="713405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 million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9145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A0F287D-1D28-4EF5-BDD0-F21549A1898A}"/>
              </a:ext>
            </a:extLst>
          </p:cNvPr>
          <p:cNvGraphicFramePr>
            <a:graphicFrameLocks noGrp="1"/>
          </p:cNvGraphicFramePr>
          <p:nvPr/>
        </p:nvGraphicFramePr>
        <p:xfrm>
          <a:off x="2535667" y="1440368"/>
          <a:ext cx="7134051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291808">
                  <a:extLst>
                    <a:ext uri="{9D8B030D-6E8A-4147-A177-3AD203B41FA5}">
                      <a16:colId xmlns:a16="http://schemas.microsoft.com/office/drawing/2014/main" val="12695615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510194694"/>
                    </a:ext>
                  </a:extLst>
                </a:gridCol>
                <a:gridCol w="338638">
                  <a:extLst>
                    <a:ext uri="{9D8B030D-6E8A-4147-A177-3AD203B41FA5}">
                      <a16:colId xmlns:a16="http://schemas.microsoft.com/office/drawing/2014/main" val="1204098963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887202084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23253785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2618630295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395808762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407629168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95782800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1789383266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756548721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90508368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598831737"/>
                    </a:ext>
                  </a:extLst>
                </a:gridCol>
                <a:gridCol w="291808">
                  <a:extLst>
                    <a:ext uri="{9D8B030D-6E8A-4147-A177-3AD203B41FA5}">
                      <a16:colId xmlns:a16="http://schemas.microsoft.com/office/drawing/2014/main" val="3554154473"/>
                    </a:ext>
                  </a:extLst>
                </a:gridCol>
                <a:gridCol w="3369525">
                  <a:extLst>
                    <a:ext uri="{9D8B030D-6E8A-4147-A177-3AD203B41FA5}">
                      <a16:colId xmlns:a16="http://schemas.microsoft.com/office/drawing/2014/main" val="8394095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 hundredth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1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2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4323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estimate the value and position of numbers on unmarked or partially marked number lines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6, Unit 3,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6NPV-3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289-293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6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77079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80534"/>
            <a:ext cx="11756193" cy="520323"/>
            <a:chOff x="657117" y="3548362"/>
            <a:chExt cx="8232613" cy="412440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92756"/>
              <a:chOff x="657117" y="3668046"/>
              <a:chExt cx="8232613" cy="29275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2030761" y="1577079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77079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77079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32ECF14-E583-436B-9976-18190557D58C}"/>
              </a:ext>
            </a:extLst>
          </p:cNvPr>
          <p:cNvSpPr txBox="1">
            <a:spLocks/>
          </p:cNvSpPr>
          <p:nvPr/>
        </p:nvSpPr>
        <p:spPr>
          <a:xfrm>
            <a:off x="623889" y="2945500"/>
            <a:ext cx="9827150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1.4 be located? 4.9? 7.85?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9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6593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69385"/>
            <a:ext cx="11756193" cy="520323"/>
            <a:chOff x="657117" y="3548362"/>
            <a:chExt cx="8232613" cy="412440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92756"/>
              <a:chOff x="657117" y="3668046"/>
              <a:chExt cx="8232613" cy="29275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2079659" y="1592264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6593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648" y="156593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618DADE-2168-45B2-AD2A-716E51B0CB60}"/>
              </a:ext>
            </a:extLst>
          </p:cNvPr>
          <p:cNvSpPr txBox="1">
            <a:spLocks/>
          </p:cNvSpPr>
          <p:nvPr/>
        </p:nvSpPr>
        <p:spPr>
          <a:xfrm>
            <a:off x="623889" y="2945500"/>
            <a:ext cx="9966526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ten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14 be located? 93? 66?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7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6593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69386"/>
            <a:ext cx="11756193" cy="520323"/>
            <a:chOff x="657117" y="3548362"/>
            <a:chExt cx="8232613" cy="412440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92756"/>
              <a:chOff x="657117" y="3668046"/>
              <a:chExt cx="8232613" cy="29275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967192" y="156593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6593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6593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B1A8EB3-1858-410B-8693-F2641B48E4CE}"/>
              </a:ext>
            </a:extLst>
          </p:cNvPr>
          <p:cNvSpPr txBox="1">
            <a:spLocks/>
          </p:cNvSpPr>
          <p:nvPr/>
        </p:nvSpPr>
        <p:spPr>
          <a:xfrm>
            <a:off x="623889" y="2945500"/>
            <a:ext cx="9827150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hundred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250 be located? 910? 475?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2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5477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58229"/>
            <a:ext cx="11756193" cy="489546"/>
            <a:chOff x="657117" y="3548362"/>
            <a:chExt cx="8232613" cy="388044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68360"/>
              <a:chOff x="657117" y="3668046"/>
              <a:chExt cx="8232613" cy="26836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3,000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2,000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4,000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5,000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6,000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7,000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8,000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9,000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2001422" y="1581108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5477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54771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D694E88-95CB-4666-BC64-08DB2F34354D}"/>
              </a:ext>
            </a:extLst>
          </p:cNvPr>
          <p:cNvSpPr txBox="1">
            <a:spLocks/>
          </p:cNvSpPr>
          <p:nvPr/>
        </p:nvSpPr>
        <p:spPr>
          <a:xfrm>
            <a:off x="623889" y="2945500"/>
            <a:ext cx="9827150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thousand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100 be located? 2,900? 7,990?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5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5477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58228"/>
            <a:ext cx="11756193" cy="489546"/>
            <a:chOff x="657117" y="3548362"/>
            <a:chExt cx="8232613" cy="388044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68360"/>
              <a:chOff x="657117" y="3668046"/>
              <a:chExt cx="8232613" cy="26836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30,000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100,000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20,000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40,000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50,000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60,000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70,000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80,000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6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90,000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937853" y="1566342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5477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5477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8E26FCA-E6CA-413D-A6E9-807A1C4504C7}"/>
              </a:ext>
            </a:extLst>
          </p:cNvPr>
          <p:cNvSpPr txBox="1">
            <a:spLocks/>
          </p:cNvSpPr>
          <p:nvPr/>
        </p:nvSpPr>
        <p:spPr>
          <a:xfrm>
            <a:off x="623888" y="2945500"/>
            <a:ext cx="9827149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ten thousand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4,000 be located? 14,000? 74,000?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0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7707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80538"/>
            <a:ext cx="11756193" cy="458769"/>
            <a:chOff x="657117" y="3548362"/>
            <a:chExt cx="8232613" cy="363648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43964"/>
              <a:chOff x="657117" y="3668046"/>
              <a:chExt cx="8232613" cy="24396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300,000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1,000,000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100,000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200,000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400,000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500,000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600,000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700,000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800,000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4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900,000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918295" y="157707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7707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7707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6C4F985D-322D-46F8-9642-A65AEA4A839E}"/>
              </a:ext>
            </a:extLst>
          </p:cNvPr>
          <p:cNvSpPr txBox="1">
            <a:spLocks/>
          </p:cNvSpPr>
          <p:nvPr/>
        </p:nvSpPr>
        <p:spPr>
          <a:xfrm>
            <a:off x="615866" y="2763839"/>
            <a:ext cx="9966526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hundred thousand is the arrow in between? Which multiple is it closest to? Is it before or after the unlabelled half-way point between the two known values? What about the quarter and three-quarter points? Repeat for all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225,000 be located? 720,000? 999,000?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7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6939" y="15724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75884"/>
            <a:ext cx="11756193" cy="427990"/>
            <a:chOff x="657117" y="3548362"/>
            <a:chExt cx="8232613" cy="339251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19567"/>
              <a:chOff x="657117" y="3668046"/>
              <a:chExt cx="8232613" cy="21956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3,000,000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10,000,000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1,000,000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2,000,000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4,000,000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5,000,000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6,000,000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7,000,000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8,000,000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19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9,000,000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4176B0-715B-4253-8E0F-53D2F88AF0E1}"/>
              </a:ext>
            </a:extLst>
          </p:cNvPr>
          <p:cNvSpPr txBox="1">
            <a:spLocks/>
          </p:cNvSpPr>
          <p:nvPr/>
        </p:nvSpPr>
        <p:spPr>
          <a:xfrm>
            <a:off x="623888" y="2945500"/>
            <a:ext cx="10033027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million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4,250,000 be located? 1,750,000? 7,999,000?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712921" y="15724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724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5538" y="1572427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682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14:cNvPr>
              <p14:cNvContentPartPr/>
              <p14:nvPr/>
            </p14:nvContentPartPr>
            <p14:xfrm>
              <a:off x="-632960" y="4488116"/>
              <a:ext cx="270" cy="27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220D2-F0CE-459E-9A94-25510B7EC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59960" y="4461116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212B93-60C7-42A2-BE5E-829AB2CB6E7D}"/>
              </a:ext>
            </a:extLst>
          </p:cNvPr>
          <p:cNvCxnSpPr>
            <a:cxnSpLocks/>
          </p:cNvCxnSpPr>
          <p:nvPr/>
        </p:nvCxnSpPr>
        <p:spPr>
          <a:xfrm>
            <a:off x="6779077" y="157708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EE3B563-3CF5-4D7D-B5D4-47E592EC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CA6C177-B340-4996-BB10-F9862A03A89C}"/>
              </a:ext>
            </a:extLst>
          </p:cNvPr>
          <p:cNvGrpSpPr/>
          <p:nvPr/>
        </p:nvGrpSpPr>
        <p:grpSpPr>
          <a:xfrm>
            <a:off x="421340" y="1980535"/>
            <a:ext cx="11756193" cy="520323"/>
            <a:chOff x="657117" y="3548362"/>
            <a:chExt cx="8232613" cy="412440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FAD5A78-EEE4-422A-B797-CD81C8E7BE5B}"/>
                </a:ext>
              </a:extLst>
            </p:cNvPr>
            <p:cNvGrpSpPr/>
            <p:nvPr/>
          </p:nvGrpSpPr>
          <p:grpSpPr>
            <a:xfrm>
              <a:off x="657117" y="3668046"/>
              <a:ext cx="8232613" cy="292756"/>
              <a:chOff x="657117" y="3668046"/>
              <a:chExt cx="8232613" cy="29275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5F2136-CC5E-499D-B4AC-15C7818DB2FB}"/>
                  </a:ext>
                </a:extLst>
              </p:cNvPr>
              <p:cNvSpPr txBox="1"/>
              <p:nvPr/>
            </p:nvSpPr>
            <p:spPr>
              <a:xfrm>
                <a:off x="271625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D9B05-1BC7-4586-AB5F-45C7A8D8D530}"/>
                  </a:ext>
                </a:extLst>
              </p:cNvPr>
              <p:cNvSpPr txBox="1"/>
              <p:nvPr/>
            </p:nvSpPr>
            <p:spPr>
              <a:xfrm>
                <a:off x="7680702" y="3668047"/>
                <a:ext cx="1209028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0ED4B3-9907-43EC-8AD2-B8176DA071D3}"/>
                  </a:ext>
                </a:extLst>
              </p:cNvPr>
              <p:cNvSpPr txBox="1"/>
              <p:nvPr/>
            </p:nvSpPr>
            <p:spPr>
              <a:xfrm>
                <a:off x="657117" y="3668047"/>
                <a:ext cx="475631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F1D671-89F2-4D25-BDD4-E04BBC02C2F9}"/>
                  </a:ext>
                </a:extLst>
              </p:cNvPr>
              <p:cNvSpPr txBox="1"/>
              <p:nvPr/>
            </p:nvSpPr>
            <p:spPr>
              <a:xfrm>
                <a:off x="1246446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0.1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7795DB-FE22-4524-96A0-F2B8F738DC1E}"/>
                  </a:ext>
                </a:extLst>
              </p:cNvPr>
              <p:cNvSpPr txBox="1"/>
              <p:nvPr/>
            </p:nvSpPr>
            <p:spPr>
              <a:xfrm>
                <a:off x="1985647" y="3668046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032860-B177-4DD3-86D5-F3FBF4E5B9CC}"/>
                  </a:ext>
                </a:extLst>
              </p:cNvPr>
              <p:cNvSpPr txBox="1"/>
              <p:nvPr/>
            </p:nvSpPr>
            <p:spPr>
              <a:xfrm>
                <a:off x="3458693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0.4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EEF6DC-5BF2-4CFE-B07A-C2B3DB88D658}"/>
                  </a:ext>
                </a:extLst>
              </p:cNvPr>
              <p:cNvSpPr txBox="1"/>
              <p:nvPr/>
            </p:nvSpPr>
            <p:spPr>
              <a:xfrm>
                <a:off x="4192051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9FA96C-F965-4F05-B0A9-49312809D934}"/>
                  </a:ext>
                </a:extLst>
              </p:cNvPr>
              <p:cNvSpPr txBox="1"/>
              <p:nvPr/>
            </p:nvSpPr>
            <p:spPr>
              <a:xfrm>
                <a:off x="494038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050A89-8D24-4211-B401-7C69D508DF50}"/>
                  </a:ext>
                </a:extLst>
              </p:cNvPr>
              <p:cNvSpPr txBox="1"/>
              <p:nvPr/>
            </p:nvSpPr>
            <p:spPr>
              <a:xfrm>
                <a:off x="5682489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0.7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08086A-5CDD-4A14-8D64-25EAB8A923B5}"/>
                  </a:ext>
                </a:extLst>
              </p:cNvPr>
              <p:cNvSpPr txBox="1"/>
              <p:nvPr/>
            </p:nvSpPr>
            <p:spPr>
              <a:xfrm>
                <a:off x="6417560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0.8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56E6B8-206C-4ADC-9E6C-FCA502B5EE52}"/>
                  </a:ext>
                </a:extLst>
              </p:cNvPr>
              <p:cNvSpPr txBox="1"/>
              <p:nvPr/>
            </p:nvSpPr>
            <p:spPr>
              <a:xfrm>
                <a:off x="7158314" y="3668047"/>
                <a:ext cx="773405" cy="29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0.9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95C7617D-8D7A-4766-B7B6-0767CB49702F}"/>
                </a:ext>
              </a:extLst>
            </p:cNvPr>
            <p:cNvGrpSpPr/>
            <p:nvPr/>
          </p:nvGrpSpPr>
          <p:grpSpPr>
            <a:xfrm>
              <a:off x="885515" y="3548362"/>
              <a:ext cx="7405298" cy="119684"/>
              <a:chOff x="885515" y="3548362"/>
              <a:chExt cx="7405298" cy="11968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D1523D-A6A4-46CB-A31B-DCC2E82DA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515" y="3560066"/>
                <a:ext cx="740529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9C8B0F3-1956-4C76-BFD7-58E2A6B15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85366" y="3550083"/>
                <a:ext cx="0" cy="116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27A43D9-AC0E-4317-8088-8E8340069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659" y="3549966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CE9383-1D67-4828-89D2-2483CAF54190}"/>
                  </a:ext>
                </a:extLst>
              </p:cNvPr>
              <p:cNvCxnSpPr/>
              <p:nvPr/>
            </p:nvCxnSpPr>
            <p:spPr>
              <a:xfrm>
                <a:off x="8286024" y="3548362"/>
                <a:ext cx="0" cy="118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66A9F57-827D-4A3F-8901-205671B8D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119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8EEE20-B1FB-40B2-8843-F8240E8AE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973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58A0A7-BB30-49AE-9142-832177329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27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ACC190E-D95D-4443-91F4-97A9D9915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6819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F2CB990-3C2C-4994-B12A-0A9A44CD4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876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A1741D9-8421-45F3-B68F-7EB3BD9AB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730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DF19899-D17E-4B3E-8012-188966E89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84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6A97FC24-F038-4285-A2D9-913B9000F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4388" y="3550614"/>
                <a:ext cx="0" cy="1174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79588D8-4C88-489F-BD04-CE38F6DA3A71}"/>
              </a:ext>
            </a:extLst>
          </p:cNvPr>
          <p:cNvCxnSpPr>
            <a:cxnSpLocks/>
          </p:cNvCxnSpPr>
          <p:nvPr/>
        </p:nvCxnSpPr>
        <p:spPr>
          <a:xfrm>
            <a:off x="1981862" y="1588649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F2FCA68-36DA-46B2-9615-FC483B39F150}"/>
              </a:ext>
            </a:extLst>
          </p:cNvPr>
          <p:cNvCxnSpPr>
            <a:cxnSpLocks/>
          </p:cNvCxnSpPr>
          <p:nvPr/>
        </p:nvCxnSpPr>
        <p:spPr>
          <a:xfrm>
            <a:off x="9730281" y="157708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23150B3-18DA-442A-8576-D58A52380D00}"/>
              </a:ext>
            </a:extLst>
          </p:cNvPr>
          <p:cNvCxnSpPr>
            <a:cxnSpLocks/>
          </p:cNvCxnSpPr>
          <p:nvPr/>
        </p:nvCxnSpPr>
        <p:spPr>
          <a:xfrm>
            <a:off x="4137124" y="1577080"/>
            <a:ext cx="0" cy="39188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2F4E3BC-AA68-46A6-B49C-B9C0FEA48711}"/>
              </a:ext>
            </a:extLst>
          </p:cNvPr>
          <p:cNvSpPr txBox="1">
            <a:spLocks/>
          </p:cNvSpPr>
          <p:nvPr/>
        </p:nvSpPr>
        <p:spPr>
          <a:xfrm>
            <a:off x="623889" y="2945500"/>
            <a:ext cx="9827150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each interval on the number line increase by?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do you estimate the arrow is pointing to? What information helped your estimate?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multiples of one tenth is the arrow in between? Which multiple is it closest to? Is it before or after the unlabelled half-way point between the two known values? What about the quarter and three-quarter points? Repeat for all the arrows.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would 0.25 be located? 0.69? 0.73? Repeat for other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3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5DBD79-70BD-41DF-BE46-FE72DE5B3E77}"/>
              </a:ext>
            </a:extLst>
          </p:cNvPr>
          <p:cNvGraphicFramePr>
            <a:graphicFrameLocks noGrp="1"/>
          </p:cNvGraphicFramePr>
          <p:nvPr/>
        </p:nvGraphicFramePr>
        <p:xfrm>
          <a:off x="1630680" y="2235007"/>
          <a:ext cx="8907782" cy="1661800"/>
        </p:xfrm>
        <a:graphic>
          <a:graphicData uri="http://schemas.openxmlformats.org/drawingml/2006/table">
            <a:tbl>
              <a:tblPr firstRow="1" firstCol="1" bandRow="1"/>
              <a:tblGrid>
                <a:gridCol w="989346">
                  <a:extLst>
                    <a:ext uri="{9D8B030D-6E8A-4147-A177-3AD203B41FA5}">
                      <a16:colId xmlns:a16="http://schemas.microsoft.com/office/drawing/2014/main" val="2335858770"/>
                    </a:ext>
                  </a:extLst>
                </a:gridCol>
                <a:gridCol w="989346">
                  <a:extLst>
                    <a:ext uri="{9D8B030D-6E8A-4147-A177-3AD203B41FA5}">
                      <a16:colId xmlns:a16="http://schemas.microsoft.com/office/drawing/2014/main" val="2043991570"/>
                    </a:ext>
                  </a:extLst>
                </a:gridCol>
                <a:gridCol w="989346">
                  <a:extLst>
                    <a:ext uri="{9D8B030D-6E8A-4147-A177-3AD203B41FA5}">
                      <a16:colId xmlns:a16="http://schemas.microsoft.com/office/drawing/2014/main" val="2837265728"/>
                    </a:ext>
                  </a:extLst>
                </a:gridCol>
                <a:gridCol w="989346">
                  <a:extLst>
                    <a:ext uri="{9D8B030D-6E8A-4147-A177-3AD203B41FA5}">
                      <a16:colId xmlns:a16="http://schemas.microsoft.com/office/drawing/2014/main" val="2707076523"/>
                    </a:ext>
                  </a:extLst>
                </a:gridCol>
                <a:gridCol w="989346">
                  <a:extLst>
                    <a:ext uri="{9D8B030D-6E8A-4147-A177-3AD203B41FA5}">
                      <a16:colId xmlns:a16="http://schemas.microsoft.com/office/drawing/2014/main" val="2243597026"/>
                    </a:ext>
                  </a:extLst>
                </a:gridCol>
                <a:gridCol w="990263">
                  <a:extLst>
                    <a:ext uri="{9D8B030D-6E8A-4147-A177-3AD203B41FA5}">
                      <a16:colId xmlns:a16="http://schemas.microsoft.com/office/drawing/2014/main" val="4272791180"/>
                    </a:ext>
                  </a:extLst>
                </a:gridCol>
                <a:gridCol w="990263">
                  <a:extLst>
                    <a:ext uri="{9D8B030D-6E8A-4147-A177-3AD203B41FA5}">
                      <a16:colId xmlns:a16="http://schemas.microsoft.com/office/drawing/2014/main" val="4164239951"/>
                    </a:ext>
                  </a:extLst>
                </a:gridCol>
                <a:gridCol w="990263">
                  <a:extLst>
                    <a:ext uri="{9D8B030D-6E8A-4147-A177-3AD203B41FA5}">
                      <a16:colId xmlns:a16="http://schemas.microsoft.com/office/drawing/2014/main" val="4251285721"/>
                    </a:ext>
                  </a:extLst>
                </a:gridCol>
                <a:gridCol w="990263">
                  <a:extLst>
                    <a:ext uri="{9D8B030D-6E8A-4147-A177-3AD203B41FA5}">
                      <a16:colId xmlns:a16="http://schemas.microsoft.com/office/drawing/2014/main" val="4228713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10,000,000</a:t>
                      </a:r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30,000,000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60,000,000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548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9,000,000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028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802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20,000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135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875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468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022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203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r>
                        <a:rPr lang="en-GB" sz="1100" kern="120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</a:t>
                      </a:r>
                      <a:r>
                        <a:rPr lang="en-GB" sz="1100" kern="1200" dirty="0">
                          <a:solidFill>
                            <a:srgbClr val="FFFFFF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361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0.03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0.05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0.06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0.08</a:t>
                      </a:r>
                      <a:endParaRPr lang="en-GB" sz="110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Myriad Pro Semibol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0.09</a:t>
                      </a:r>
                      <a:endParaRPr lang="en-GB" sz="110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84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16015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4379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why we round and how to round seven-digit numbers to the nearest million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16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8016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5:1 - 5:8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36-40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61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16AEE-76D7-4335-B1F9-4E1E523D6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522635"/>
            <a:ext cx="7975614" cy="3812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13DC93-CF0E-4E85-95AC-307D15DD466F}"/>
              </a:ext>
            </a:extLst>
          </p:cNvPr>
          <p:cNvSpPr txBox="1"/>
          <p:nvPr/>
        </p:nvSpPr>
        <p:spPr bwMode="auto">
          <a:xfrm>
            <a:off x="8563841" y="5335366"/>
            <a:ext cx="1519967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Source: </a:t>
            </a:r>
            <a:r>
              <a:rPr lang="en-GB" sz="900" i="1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Comic Relief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5377078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8F6AA-1459-464E-B6BE-2948B485F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725073"/>
            <a:ext cx="7975614" cy="540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872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BDFCC-8AE5-456B-9A65-8428B7906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644213"/>
            <a:ext cx="7975614" cy="35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9989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26BA1-72D5-41F3-BB3D-94D83AD00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167623"/>
            <a:ext cx="7975614" cy="4522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3BC5A-1242-49A1-959F-2BF3211CC7F1}"/>
              </a:ext>
            </a:extLst>
          </p:cNvPr>
          <p:cNvSpPr txBox="1"/>
          <p:nvPr/>
        </p:nvSpPr>
        <p:spPr bwMode="auto">
          <a:xfrm>
            <a:off x="7746309" y="5836730"/>
            <a:ext cx="2337498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buClr>
                <a:srgbClr val="82CBDD"/>
              </a:buClr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Source: </a:t>
            </a:r>
            <a:r>
              <a:rPr lang="en-GB" sz="900" i="1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The Official Charts Company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405720397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D42D1-6DFF-4E16-897B-6DC22117F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002275"/>
            <a:ext cx="7975614" cy="48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3887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AECAD-3133-402C-B00D-9BD9D5486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70" y="1600446"/>
            <a:ext cx="8286860" cy="36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0283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F2AF0-5F08-43B3-AF2B-BE8B01D3C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352422"/>
            <a:ext cx="7975614" cy="41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5791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E9F2B-E244-410B-B7DF-4E4D89F75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848467"/>
            <a:ext cx="7975614" cy="316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434E56-A53E-4043-957B-252BC02C488C}"/>
              </a:ext>
            </a:extLst>
          </p:cNvPr>
          <p:cNvSpPr txBox="1"/>
          <p:nvPr/>
        </p:nvSpPr>
        <p:spPr bwMode="auto">
          <a:xfrm>
            <a:off x="8825129" y="5164377"/>
            <a:ext cx="1258678" cy="21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buClr>
                <a:srgbClr val="82CBDD"/>
              </a:buClr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Source: </a:t>
            </a:r>
            <a:r>
              <a:rPr lang="en-GB" sz="900" i="1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Reebok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59259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1CE40F-253D-4494-9804-C5ED8BFE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48B2D7-0BAA-45E3-B2FE-0114F23588F1}"/>
              </a:ext>
            </a:extLst>
          </p:cNvPr>
          <p:cNvGraphicFramePr>
            <a:graphicFrameLocks noGrp="1"/>
          </p:cNvGraphicFramePr>
          <p:nvPr/>
        </p:nvGraphicFramePr>
        <p:xfrm>
          <a:off x="479610" y="1038884"/>
          <a:ext cx="8652319" cy="4351020"/>
        </p:xfrm>
        <a:graphic>
          <a:graphicData uri="http://schemas.openxmlformats.org/drawingml/2006/table">
            <a:tbl>
              <a:tblPr firstRow="1" firstCol="1" bandRow="1"/>
              <a:tblGrid>
                <a:gridCol w="800948">
                  <a:extLst>
                    <a:ext uri="{9D8B030D-6E8A-4147-A177-3AD203B41FA5}">
                      <a16:colId xmlns:a16="http://schemas.microsoft.com/office/drawing/2014/main" val="3883843412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1889372680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3291029247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1596032966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322041017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1454332661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4172287961"/>
                    </a:ext>
                  </a:extLst>
                </a:gridCol>
                <a:gridCol w="800948">
                  <a:extLst>
                    <a:ext uri="{9D8B030D-6E8A-4147-A177-3AD203B41FA5}">
                      <a16:colId xmlns:a16="http://schemas.microsoft.com/office/drawing/2014/main" val="2937540697"/>
                    </a:ext>
                  </a:extLst>
                </a:gridCol>
                <a:gridCol w="801992">
                  <a:extLst>
                    <a:ext uri="{9D8B030D-6E8A-4147-A177-3AD203B41FA5}">
                      <a16:colId xmlns:a16="http://schemas.microsoft.com/office/drawing/2014/main" val="3667907998"/>
                    </a:ext>
                  </a:extLst>
                </a:gridCol>
                <a:gridCol w="698342">
                  <a:extLst>
                    <a:ext uri="{9D8B030D-6E8A-4147-A177-3AD203B41FA5}">
                      <a16:colId xmlns:a16="http://schemas.microsoft.com/office/drawing/2014/main" val="187812432"/>
                    </a:ext>
                  </a:extLst>
                </a:gridCol>
                <a:gridCol w="741269">
                  <a:extLst>
                    <a:ext uri="{9D8B030D-6E8A-4147-A177-3AD203B41FA5}">
                      <a16:colId xmlns:a16="http://schemas.microsoft.com/office/drawing/2014/main" val="645214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64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445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99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378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62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888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7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98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240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982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16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328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17D854-E965-419E-839B-5C6B2E8F1F81}"/>
              </a:ext>
            </a:extLst>
          </p:cNvPr>
          <p:cNvSpPr txBox="1"/>
          <p:nvPr/>
        </p:nvSpPr>
        <p:spPr bwMode="auto">
          <a:xfrm>
            <a:off x="8836655" y="1838098"/>
            <a:ext cx="295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D71C6-8D6F-492A-B5AF-78BE4B154CA3}"/>
              </a:ext>
            </a:extLst>
          </p:cNvPr>
          <p:cNvSpPr txBox="1"/>
          <p:nvPr/>
        </p:nvSpPr>
        <p:spPr bwMode="auto">
          <a:xfrm>
            <a:off x="8836655" y="2203795"/>
            <a:ext cx="295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DA59F8-BE54-46E4-85B5-7BB169A6E6BE}"/>
              </a:ext>
            </a:extLst>
          </p:cNvPr>
          <p:cNvSpPr txBox="1">
            <a:spLocks/>
          </p:cNvSpPr>
          <p:nvPr/>
        </p:nvSpPr>
        <p:spPr>
          <a:xfrm>
            <a:off x="623888" y="5389904"/>
            <a:ext cx="10958513" cy="57227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value of the 1 in each column?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the value of the 1 increase as it moves one place to the left 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DDDBA5-C8B0-4DBB-94E9-8FCD699481B1}"/>
              </a:ext>
            </a:extLst>
          </p:cNvPr>
          <p:cNvSpPr txBox="1"/>
          <p:nvPr/>
        </p:nvSpPr>
        <p:spPr>
          <a:xfrm>
            <a:off x="9506647" y="1038884"/>
            <a:ext cx="2205743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1 becomes 10 times the size as it moves one place to the left. 1,000 is ten times the size of 100.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6891FB-A0A2-4F3F-B92A-F3A384B790F2}"/>
              </a:ext>
            </a:extLst>
          </p:cNvPr>
          <p:cNvSpPr txBox="1"/>
          <p:nvPr/>
        </p:nvSpPr>
        <p:spPr>
          <a:xfrm>
            <a:off x="9506647" y="3652189"/>
            <a:ext cx="222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1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3BD77-2787-485F-A298-318685576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1825183"/>
            <a:ext cx="8461102" cy="931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2F8C56-A58B-48E6-941A-57798B8D11F6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2,000,000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644F2-602B-48F2-AA24-ADAAD79EF1F8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3,000,000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52CE98-DE07-4660-B607-B7097929C21C}"/>
              </a:ext>
            </a:extLst>
          </p:cNvPr>
          <p:cNvGrpSpPr/>
          <p:nvPr/>
        </p:nvGrpSpPr>
        <p:grpSpPr>
          <a:xfrm>
            <a:off x="3128434" y="3854200"/>
            <a:ext cx="5948005" cy="1544094"/>
            <a:chOff x="1577538" y="3854200"/>
            <a:chExt cx="5948005" cy="15440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28A259-784D-4C84-9406-1945AF1F7EB9}"/>
                </a:ext>
              </a:extLst>
            </p:cNvPr>
            <p:cNvSpPr txBox="1"/>
            <p:nvPr/>
          </p:nvSpPr>
          <p:spPr bwMode="auto">
            <a:xfrm>
              <a:off x="1858031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previous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1,000,000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ADF79A-B869-4001-B96B-B3C962BB8508}"/>
                </a:ext>
              </a:extLst>
            </p:cNvPr>
            <p:cNvSpPr txBox="1"/>
            <p:nvPr/>
          </p:nvSpPr>
          <p:spPr bwMode="auto">
            <a:xfrm>
              <a:off x="5837099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next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1,000,000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11A6409-5C4A-4FA5-B6C8-57D1C78E1C47}"/>
                </a:ext>
              </a:extLst>
            </p:cNvPr>
            <p:cNvSpPr/>
            <p:nvPr/>
          </p:nvSpPr>
          <p:spPr bwMode="auto">
            <a:xfrm>
              <a:off x="1577538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F5D43E7-21BB-48A0-8699-6C1C445F82D6}"/>
                </a:ext>
              </a:extLst>
            </p:cNvPr>
            <p:cNvSpPr/>
            <p:nvPr/>
          </p:nvSpPr>
          <p:spPr bwMode="auto">
            <a:xfrm>
              <a:off x="5556606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464829-FF35-4C89-A177-206A72CF78BC}"/>
                </a:ext>
              </a:extLst>
            </p:cNvPr>
            <p:cNvSpPr txBox="1"/>
            <p:nvPr/>
          </p:nvSpPr>
          <p:spPr bwMode="auto">
            <a:xfrm>
              <a:off x="3858228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D2D8FE-D12D-47D0-A5D9-4E31BFED5DFE}"/>
                </a:ext>
              </a:extLst>
            </p:cNvPr>
            <p:cNvSpPr txBox="1"/>
            <p:nvPr/>
          </p:nvSpPr>
          <p:spPr bwMode="auto">
            <a:xfrm>
              <a:off x="4850193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38EEBFA-79A4-4C3B-B634-C931AEF7C008}"/>
              </a:ext>
            </a:extLst>
          </p:cNvPr>
          <p:cNvSpPr txBox="1"/>
          <p:nvPr/>
        </p:nvSpPr>
        <p:spPr bwMode="auto">
          <a:xfrm>
            <a:off x="5931555" y="4882508"/>
            <a:ext cx="341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AAE71-09BA-4C2A-AE70-8FD04C8C10E9}"/>
              </a:ext>
            </a:extLst>
          </p:cNvPr>
          <p:cNvSpPr txBox="1"/>
          <p:nvPr/>
        </p:nvSpPr>
        <p:spPr bwMode="auto">
          <a:xfrm>
            <a:off x="5931555" y="4882508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A78E87-0EFF-4A8D-B3FA-484C3F15BC32}"/>
              </a:ext>
            </a:extLst>
          </p:cNvPr>
          <p:cNvSpPr txBox="1"/>
          <p:nvPr/>
        </p:nvSpPr>
        <p:spPr bwMode="auto">
          <a:xfrm>
            <a:off x="5931555" y="4882508"/>
            <a:ext cx="327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9E4347-E52D-4345-BA49-1F7515C973E1}"/>
              </a:ext>
            </a:extLst>
          </p:cNvPr>
          <p:cNvSpPr txBox="1"/>
          <p:nvPr/>
        </p:nvSpPr>
        <p:spPr bwMode="auto">
          <a:xfrm>
            <a:off x="5931555" y="4882508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E2C7AF-ABA3-44AC-88DB-DC2BF6E9CA05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5,000,000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F474AC-A319-4653-9546-8BC8B2CFFBF3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6,000,000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BC6BB1-A272-4BBA-8E70-6295A662ED05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7,000,000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7EB21-E67E-46EF-A616-CEA0F2AAA098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8,000,000</a:t>
            </a:r>
          </a:p>
        </p:txBody>
      </p:sp>
    </p:spTree>
    <p:extLst>
      <p:ext uri="{BB962C8B-B14F-4D97-AF65-F5344CB8AC3E}">
        <p14:creationId xmlns:p14="http://schemas.microsoft.com/office/powerpoint/2010/main" val="32153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0" grpId="2"/>
      <p:bldP spid="20" grpId="3"/>
      <p:bldP spid="21" grpId="0"/>
      <p:bldP spid="21" grpId="1"/>
      <p:bldP spid="21" grpId="2"/>
      <p:bldP spid="21" grpId="3"/>
      <p:bldP spid="22" grpId="0"/>
      <p:bldP spid="23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6BC41-7658-4051-90B0-C506E3EB0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1825183"/>
            <a:ext cx="8461102" cy="931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0F151-5ED4-4E1A-AFAB-C292332F696F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2,000,000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66B3B-9F7D-4CBA-993D-01F1F1F2C52E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3,000,000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684E07-E5A3-48B1-94CB-11C136B9522F}"/>
              </a:ext>
            </a:extLst>
          </p:cNvPr>
          <p:cNvGrpSpPr/>
          <p:nvPr/>
        </p:nvGrpSpPr>
        <p:grpSpPr>
          <a:xfrm>
            <a:off x="3128434" y="3854200"/>
            <a:ext cx="5948005" cy="1544094"/>
            <a:chOff x="1577538" y="3854200"/>
            <a:chExt cx="5948005" cy="15440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97A769-0A52-4C5A-8FEF-D65FFB61D822}"/>
                </a:ext>
              </a:extLst>
            </p:cNvPr>
            <p:cNvSpPr txBox="1"/>
            <p:nvPr/>
          </p:nvSpPr>
          <p:spPr bwMode="auto">
            <a:xfrm>
              <a:off x="1858031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previous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1,000,000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6EA856-CC45-48E4-A44B-3308010AFB32}"/>
                </a:ext>
              </a:extLst>
            </p:cNvPr>
            <p:cNvSpPr txBox="1"/>
            <p:nvPr/>
          </p:nvSpPr>
          <p:spPr bwMode="auto">
            <a:xfrm>
              <a:off x="5837099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next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1,000,000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8745A18-7867-4C40-AF58-043C7F0E5969}"/>
                </a:ext>
              </a:extLst>
            </p:cNvPr>
            <p:cNvSpPr/>
            <p:nvPr/>
          </p:nvSpPr>
          <p:spPr bwMode="auto">
            <a:xfrm>
              <a:off x="1577538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0DDCD71-F535-4A1A-967B-FD24266C38FA}"/>
                </a:ext>
              </a:extLst>
            </p:cNvPr>
            <p:cNvSpPr/>
            <p:nvPr/>
          </p:nvSpPr>
          <p:spPr bwMode="auto">
            <a:xfrm>
              <a:off x="5556606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5B4DC3-EFCD-4D16-9EF2-12B88831D4E6}"/>
                </a:ext>
              </a:extLst>
            </p:cNvPr>
            <p:cNvSpPr txBox="1"/>
            <p:nvPr/>
          </p:nvSpPr>
          <p:spPr bwMode="auto">
            <a:xfrm>
              <a:off x="3858228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0F6951-A48E-4CD2-B4A9-580F930D92C0}"/>
                </a:ext>
              </a:extLst>
            </p:cNvPr>
            <p:cNvSpPr txBox="1"/>
            <p:nvPr/>
          </p:nvSpPr>
          <p:spPr bwMode="auto">
            <a:xfrm>
              <a:off x="4850193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DB897A9-E8A4-41E5-B565-513596F93321}"/>
              </a:ext>
            </a:extLst>
          </p:cNvPr>
          <p:cNvSpPr txBox="1"/>
          <p:nvPr/>
        </p:nvSpPr>
        <p:spPr bwMode="auto">
          <a:xfrm>
            <a:off x="5931555" y="4882508"/>
            <a:ext cx="341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5CA10-F9C9-4899-A61A-E918BB8DD547}"/>
              </a:ext>
            </a:extLst>
          </p:cNvPr>
          <p:cNvSpPr txBox="1"/>
          <p:nvPr/>
        </p:nvSpPr>
        <p:spPr bwMode="auto">
          <a:xfrm>
            <a:off x="5931555" y="4882508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EF8070-6D0E-4C7D-9B28-4056B1E1F4EA}"/>
              </a:ext>
            </a:extLst>
          </p:cNvPr>
          <p:cNvSpPr txBox="1"/>
          <p:nvPr/>
        </p:nvSpPr>
        <p:spPr bwMode="auto">
          <a:xfrm>
            <a:off x="5931555" y="4882508"/>
            <a:ext cx="327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4F06F8-CFA3-4BBE-A345-54DD6E77FC08}"/>
              </a:ext>
            </a:extLst>
          </p:cNvPr>
          <p:cNvSpPr txBox="1"/>
          <p:nvPr/>
        </p:nvSpPr>
        <p:spPr bwMode="auto">
          <a:xfrm>
            <a:off x="5931555" y="4882508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F5CA3F-49DE-4E1C-B889-BD4E2A22B0A0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5,000,000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B197D-4EB2-4161-A330-8A17A063D766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6,000,000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E75A5B-3A51-4B3B-A676-44D7801223FB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7,000,000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C6C7BF-2F2F-49D0-BF7F-4BE8BC09149D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8,000,000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7FBF822-B260-4319-B31A-9EDCD74CF0F1}"/>
              </a:ext>
            </a:extLst>
          </p:cNvPr>
          <p:cNvSpPr/>
          <p:nvPr/>
        </p:nvSpPr>
        <p:spPr bwMode="auto">
          <a:xfrm>
            <a:off x="7040246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AF279BE-F147-4DE5-A7F2-29A33C20BA2D}"/>
              </a:ext>
            </a:extLst>
          </p:cNvPr>
          <p:cNvSpPr/>
          <p:nvPr/>
        </p:nvSpPr>
        <p:spPr bwMode="auto">
          <a:xfrm>
            <a:off x="3074279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0" grpId="2"/>
      <p:bldP spid="20" grpId="3"/>
      <p:bldP spid="21" grpId="0"/>
      <p:bldP spid="21" grpId="1"/>
      <p:bldP spid="21" grpId="2"/>
      <p:bldP spid="21" grpId="3"/>
      <p:bldP spid="22" grpId="0"/>
      <p:bldP spid="23" grpId="0"/>
      <p:bldP spid="25" grpId="0" animBg="1"/>
      <p:bldP spid="25" grpId="1" animBg="1"/>
      <p:bldP spid="25" grpId="2" animBg="1"/>
      <p:bldP spid="25" grpId="3" animBg="1"/>
      <p:bldP spid="25" grpId="4" animBg="1"/>
      <p:bldP spid="26" grpId="0" animBg="1"/>
      <p:bldP spid="26" grpId="1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28805-7B01-4E61-8512-54EBD2480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1839732"/>
            <a:ext cx="8461102" cy="9019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0FE0E0-24F2-49FA-B699-EEF30B2F9FEA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2,000,000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942C3-F252-48F4-B2C0-1A570C746CAD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3,000,000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E4866A-548D-4CEC-9110-DED18E4ACB05}"/>
              </a:ext>
            </a:extLst>
          </p:cNvPr>
          <p:cNvGrpSpPr/>
          <p:nvPr/>
        </p:nvGrpSpPr>
        <p:grpSpPr>
          <a:xfrm>
            <a:off x="3128434" y="3854200"/>
            <a:ext cx="5948005" cy="1544094"/>
            <a:chOff x="1577538" y="3854200"/>
            <a:chExt cx="5948005" cy="15440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615C5D-C9F6-483D-A93E-E03658DFAF76}"/>
                </a:ext>
              </a:extLst>
            </p:cNvPr>
            <p:cNvSpPr txBox="1"/>
            <p:nvPr/>
          </p:nvSpPr>
          <p:spPr bwMode="auto">
            <a:xfrm>
              <a:off x="1858031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previous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1,000,000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BFCCA5-41D4-495E-BCE7-F73F76645CAD}"/>
                </a:ext>
              </a:extLst>
            </p:cNvPr>
            <p:cNvSpPr txBox="1"/>
            <p:nvPr/>
          </p:nvSpPr>
          <p:spPr bwMode="auto">
            <a:xfrm>
              <a:off x="5837099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next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1,000,000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176627-AAFE-4A4D-A7A8-948C54672EAB}"/>
                </a:ext>
              </a:extLst>
            </p:cNvPr>
            <p:cNvSpPr/>
            <p:nvPr/>
          </p:nvSpPr>
          <p:spPr bwMode="auto">
            <a:xfrm>
              <a:off x="1577538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6970685-02A7-4989-8D0B-42F3A626AD8C}"/>
                </a:ext>
              </a:extLst>
            </p:cNvPr>
            <p:cNvSpPr/>
            <p:nvPr/>
          </p:nvSpPr>
          <p:spPr bwMode="auto">
            <a:xfrm>
              <a:off x="5556606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DF62BC-FCFB-4818-B24D-0EEFB092FFFA}"/>
                </a:ext>
              </a:extLst>
            </p:cNvPr>
            <p:cNvSpPr txBox="1"/>
            <p:nvPr/>
          </p:nvSpPr>
          <p:spPr bwMode="auto">
            <a:xfrm>
              <a:off x="3553428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48C9B7-6450-4328-81FE-0D465FD0584F}"/>
                </a:ext>
              </a:extLst>
            </p:cNvPr>
            <p:cNvSpPr txBox="1"/>
            <p:nvPr/>
          </p:nvSpPr>
          <p:spPr bwMode="auto">
            <a:xfrm>
              <a:off x="5148643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8EC38ED-01EA-4BE0-A928-4F71F923CC28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2,783,450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47087-412D-4C79-896F-567192F0EEB2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5,192,012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966D5-9BE0-4522-B44F-9B19A1FA1DCE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5,811,159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AD93CB-20C8-40A5-BC6C-868983BF6D47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7,683,102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6D4417-D101-4708-8180-5F0F2C2BDE8C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5,000,000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14F04B-9C37-4D4E-86FD-86A1473ECFFF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6,000,000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285F1F-5CE8-4D8C-BD91-D4E91B86E92B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7,000,000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2A1CAC-5A5E-4673-8384-77C90A33AF6A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8,000,000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B08C2BC-6938-4A7F-BC60-56C0B113967A}"/>
              </a:ext>
            </a:extLst>
          </p:cNvPr>
          <p:cNvSpPr/>
          <p:nvPr/>
        </p:nvSpPr>
        <p:spPr bwMode="auto">
          <a:xfrm>
            <a:off x="7040246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ADEBFC3-8524-4F54-8883-740B89EDF902}"/>
              </a:ext>
            </a:extLst>
          </p:cNvPr>
          <p:cNvSpPr/>
          <p:nvPr/>
        </p:nvSpPr>
        <p:spPr bwMode="auto">
          <a:xfrm>
            <a:off x="3074279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1" grpId="2"/>
      <p:bldP spid="21" grpId="3"/>
      <p:bldP spid="22" grpId="0"/>
      <p:bldP spid="22" grpId="1"/>
      <p:bldP spid="22" grpId="2"/>
      <p:bldP spid="22" grpId="3"/>
      <p:bldP spid="23" grpId="0"/>
      <p:bldP spid="24" grpId="0"/>
      <p:bldP spid="25" grpId="0" animBg="1"/>
      <p:bldP spid="25" grpId="1" animBg="1"/>
      <p:bldP spid="25" grpId="2" animBg="1"/>
      <p:bldP spid="25" grpId="3" animBg="1"/>
      <p:bldP spid="25" grpId="4" animBg="1"/>
      <p:bldP spid="26" grpId="0" animBg="1"/>
      <p:bldP spid="26" grpId="1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1064F3-4F54-4696-AA75-053CC1EF80F8}"/>
              </a:ext>
            </a:extLst>
          </p:cNvPr>
          <p:cNvGrpSpPr/>
          <p:nvPr/>
        </p:nvGrpSpPr>
        <p:grpSpPr>
          <a:xfrm>
            <a:off x="3090334" y="1243563"/>
            <a:ext cx="6008349" cy="3992069"/>
            <a:chOff x="1566333" y="1243562"/>
            <a:chExt cx="6008349" cy="399206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A16AF34-E7EA-4E78-9892-7B134FA21F9D}"/>
                </a:ext>
              </a:extLst>
            </p:cNvPr>
            <p:cNvSpPr/>
            <p:nvPr/>
          </p:nvSpPr>
          <p:spPr bwMode="auto">
            <a:xfrm>
              <a:off x="5583501" y="2241556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9F188FB-AC32-4F98-9E04-BFB781899FB2}"/>
                </a:ext>
              </a:extLst>
            </p:cNvPr>
            <p:cNvSpPr/>
            <p:nvPr/>
          </p:nvSpPr>
          <p:spPr bwMode="auto">
            <a:xfrm>
              <a:off x="5584809" y="3025876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069AFA99-978F-4C1D-ACD6-3E33B02F7447}"/>
                </a:ext>
              </a:extLst>
            </p:cNvPr>
            <p:cNvSpPr/>
            <p:nvPr/>
          </p:nvSpPr>
          <p:spPr bwMode="auto">
            <a:xfrm>
              <a:off x="5583851" y="3845421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CA89B360-F05F-4A24-B09F-C0D08FAE0B38}"/>
                </a:ext>
              </a:extLst>
            </p:cNvPr>
            <p:cNvSpPr/>
            <p:nvPr/>
          </p:nvSpPr>
          <p:spPr bwMode="auto">
            <a:xfrm>
              <a:off x="5583501" y="4688290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3B9362-085D-4664-BF7F-903A6D54E527}"/>
                </a:ext>
              </a:extLst>
            </p:cNvPr>
            <p:cNvSpPr txBox="1"/>
            <p:nvPr/>
          </p:nvSpPr>
          <p:spPr bwMode="auto">
            <a:xfrm>
              <a:off x="1566333" y="2234899"/>
              <a:ext cx="20345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3000" dirty="0">
                  <a:solidFill>
                    <a:srgbClr val="979797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2,000,000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B8F6A4-098F-4370-9433-86EA256FF053}"/>
                </a:ext>
              </a:extLst>
            </p:cNvPr>
            <p:cNvSpPr txBox="1"/>
            <p:nvPr/>
          </p:nvSpPr>
          <p:spPr bwMode="auto">
            <a:xfrm>
              <a:off x="5538843" y="2234899"/>
              <a:ext cx="20345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3000" dirty="0">
                  <a:solidFill>
                    <a:srgbClr val="979797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3,000,000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7EC53E-A51C-461C-B1C8-E29F78D1A04E}"/>
                </a:ext>
              </a:extLst>
            </p:cNvPr>
            <p:cNvSpPr txBox="1"/>
            <p:nvPr/>
          </p:nvSpPr>
          <p:spPr bwMode="auto">
            <a:xfrm>
              <a:off x="1884926" y="1243562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previous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1,000,000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5CEA0C-782C-4C0C-A0F2-2F25BC48140C}"/>
                </a:ext>
              </a:extLst>
            </p:cNvPr>
            <p:cNvSpPr txBox="1"/>
            <p:nvPr/>
          </p:nvSpPr>
          <p:spPr bwMode="auto">
            <a:xfrm>
              <a:off x="5863994" y="1243562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next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1,000,000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B0874D1-1EC9-4EFA-9680-39DCDFB8663E}"/>
                </a:ext>
              </a:extLst>
            </p:cNvPr>
            <p:cNvSpPr/>
            <p:nvPr/>
          </p:nvSpPr>
          <p:spPr bwMode="auto">
            <a:xfrm>
              <a:off x="1604433" y="2241556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EB0FD5-5269-4E10-A515-F69AB3FE07B7}"/>
                </a:ext>
              </a:extLst>
            </p:cNvPr>
            <p:cNvSpPr txBox="1"/>
            <p:nvPr/>
          </p:nvSpPr>
          <p:spPr bwMode="auto">
            <a:xfrm>
              <a:off x="3580323" y="2271869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50BA22-8332-4F05-8B82-5141CFB5AC24}"/>
                </a:ext>
              </a:extLst>
            </p:cNvPr>
            <p:cNvSpPr txBox="1"/>
            <p:nvPr/>
          </p:nvSpPr>
          <p:spPr bwMode="auto">
            <a:xfrm>
              <a:off x="5175538" y="2271869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017FE2-2986-44E8-8A7E-231696380DA2}"/>
                </a:ext>
              </a:extLst>
            </p:cNvPr>
            <p:cNvSpPr txBox="1"/>
            <p:nvPr/>
          </p:nvSpPr>
          <p:spPr bwMode="auto">
            <a:xfrm>
              <a:off x="3835284" y="2271869"/>
              <a:ext cx="1486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2,</a:t>
              </a:r>
              <a:r>
                <a:rPr lang="en-GB" sz="2400" dirty="0">
                  <a:solidFill>
                    <a:schemeClr val="bg1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7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83,450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EF2F6D1-3179-4B3F-99EA-08F82FD20A75}"/>
                </a:ext>
              </a:extLst>
            </p:cNvPr>
            <p:cNvSpPr txBox="1"/>
            <p:nvPr/>
          </p:nvSpPr>
          <p:spPr bwMode="auto">
            <a:xfrm>
              <a:off x="1567641" y="3019219"/>
              <a:ext cx="20345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3000" dirty="0">
                  <a:solidFill>
                    <a:srgbClr val="979797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5,000,000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E11D374-2B75-40AE-AE59-38260A8498EA}"/>
                </a:ext>
              </a:extLst>
            </p:cNvPr>
            <p:cNvSpPr txBox="1"/>
            <p:nvPr/>
          </p:nvSpPr>
          <p:spPr bwMode="auto">
            <a:xfrm>
              <a:off x="5540151" y="3019219"/>
              <a:ext cx="20345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3000" dirty="0">
                  <a:solidFill>
                    <a:srgbClr val="979797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6,000,000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35725DF-2F16-4E6D-9CD9-D5BDCE824B0F}"/>
                </a:ext>
              </a:extLst>
            </p:cNvPr>
            <p:cNvSpPr/>
            <p:nvPr/>
          </p:nvSpPr>
          <p:spPr bwMode="auto">
            <a:xfrm>
              <a:off x="1605741" y="3025876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6813F2A-0895-4FEB-AB50-06E43237FBA1}"/>
                </a:ext>
              </a:extLst>
            </p:cNvPr>
            <p:cNvSpPr txBox="1"/>
            <p:nvPr/>
          </p:nvSpPr>
          <p:spPr bwMode="auto">
            <a:xfrm>
              <a:off x="3581631" y="3056189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4FCDF98-8A77-4183-BAB3-41490A4C7526}"/>
                </a:ext>
              </a:extLst>
            </p:cNvPr>
            <p:cNvSpPr txBox="1"/>
            <p:nvPr/>
          </p:nvSpPr>
          <p:spPr bwMode="auto">
            <a:xfrm>
              <a:off x="5176846" y="3056189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8DEF34D-6093-4BFF-919E-212F48A94D59}"/>
                </a:ext>
              </a:extLst>
            </p:cNvPr>
            <p:cNvSpPr txBox="1"/>
            <p:nvPr/>
          </p:nvSpPr>
          <p:spPr bwMode="auto">
            <a:xfrm>
              <a:off x="3836593" y="3056189"/>
              <a:ext cx="1486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5,</a:t>
              </a:r>
              <a:r>
                <a:rPr lang="en-GB" sz="2400" dirty="0">
                  <a:solidFill>
                    <a:schemeClr val="bg1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92,012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E40EB29-521D-4FDB-B999-C02F832B7802}"/>
                </a:ext>
              </a:extLst>
            </p:cNvPr>
            <p:cNvSpPr txBox="1"/>
            <p:nvPr/>
          </p:nvSpPr>
          <p:spPr bwMode="auto">
            <a:xfrm>
              <a:off x="1566683" y="3838764"/>
              <a:ext cx="20345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3000" dirty="0">
                  <a:solidFill>
                    <a:srgbClr val="979797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5,000,000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79133E-BB7E-4F8B-992A-4174D5013B8F}"/>
                </a:ext>
              </a:extLst>
            </p:cNvPr>
            <p:cNvSpPr txBox="1"/>
            <p:nvPr/>
          </p:nvSpPr>
          <p:spPr bwMode="auto">
            <a:xfrm>
              <a:off x="5539193" y="3838764"/>
              <a:ext cx="20345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3000" dirty="0">
                  <a:solidFill>
                    <a:srgbClr val="979797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6,000,000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DA4619AC-5758-4A96-A4B4-DD9705FE898C}"/>
                </a:ext>
              </a:extLst>
            </p:cNvPr>
            <p:cNvSpPr/>
            <p:nvPr/>
          </p:nvSpPr>
          <p:spPr bwMode="auto">
            <a:xfrm>
              <a:off x="1604783" y="3845421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FF2454A-6FBB-47B8-96DB-09814A0DD668}"/>
                </a:ext>
              </a:extLst>
            </p:cNvPr>
            <p:cNvSpPr txBox="1"/>
            <p:nvPr/>
          </p:nvSpPr>
          <p:spPr bwMode="auto">
            <a:xfrm>
              <a:off x="3580673" y="3875734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24A57BF-D702-4996-8EA5-C157F9B6D1E3}"/>
                </a:ext>
              </a:extLst>
            </p:cNvPr>
            <p:cNvSpPr txBox="1"/>
            <p:nvPr/>
          </p:nvSpPr>
          <p:spPr bwMode="auto">
            <a:xfrm>
              <a:off x="5175888" y="3875734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DB401CD-9F23-4711-A0AA-3F9356268BCB}"/>
                </a:ext>
              </a:extLst>
            </p:cNvPr>
            <p:cNvSpPr txBox="1"/>
            <p:nvPr/>
          </p:nvSpPr>
          <p:spPr bwMode="auto">
            <a:xfrm>
              <a:off x="3835635" y="3875734"/>
              <a:ext cx="1486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5,</a:t>
              </a:r>
              <a:r>
                <a:rPr lang="en-GB" sz="2400" dirty="0">
                  <a:solidFill>
                    <a:schemeClr val="bg1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11,159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BB4F8F7-172B-401C-AEF9-D2953D3D2A18}"/>
                </a:ext>
              </a:extLst>
            </p:cNvPr>
            <p:cNvSpPr txBox="1"/>
            <p:nvPr/>
          </p:nvSpPr>
          <p:spPr bwMode="auto">
            <a:xfrm>
              <a:off x="1566333" y="4681633"/>
              <a:ext cx="20345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3000" dirty="0">
                  <a:solidFill>
                    <a:srgbClr val="979797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7,000,000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21CE3FB-0CAD-49A5-B88B-0E0050FEAE99}"/>
                </a:ext>
              </a:extLst>
            </p:cNvPr>
            <p:cNvSpPr txBox="1"/>
            <p:nvPr/>
          </p:nvSpPr>
          <p:spPr bwMode="auto">
            <a:xfrm>
              <a:off x="5538843" y="4681633"/>
              <a:ext cx="20345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3000" dirty="0">
                  <a:solidFill>
                    <a:srgbClr val="979797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8,000,000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0F4E1B-95F7-4B54-B4FB-8EF55C0E1EE1}"/>
                </a:ext>
              </a:extLst>
            </p:cNvPr>
            <p:cNvSpPr/>
            <p:nvPr/>
          </p:nvSpPr>
          <p:spPr bwMode="auto">
            <a:xfrm>
              <a:off x="1604433" y="4688290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B5EBA95-B147-4D04-9D2F-309AD019B770}"/>
                </a:ext>
              </a:extLst>
            </p:cNvPr>
            <p:cNvSpPr txBox="1"/>
            <p:nvPr/>
          </p:nvSpPr>
          <p:spPr bwMode="auto">
            <a:xfrm>
              <a:off x="3580323" y="4718603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28A1BCB-F8B4-4A5B-87C0-D2B980583EE4}"/>
                </a:ext>
              </a:extLst>
            </p:cNvPr>
            <p:cNvSpPr txBox="1"/>
            <p:nvPr/>
          </p:nvSpPr>
          <p:spPr bwMode="auto">
            <a:xfrm>
              <a:off x="5175538" y="4718603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189DAB8-9778-454F-85D6-A92A54F75C20}"/>
                </a:ext>
              </a:extLst>
            </p:cNvPr>
            <p:cNvSpPr txBox="1"/>
            <p:nvPr/>
          </p:nvSpPr>
          <p:spPr bwMode="auto">
            <a:xfrm>
              <a:off x="3835285" y="4718603"/>
              <a:ext cx="1486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7,</a:t>
              </a:r>
              <a:r>
                <a:rPr lang="en-GB" sz="2400" dirty="0">
                  <a:solidFill>
                    <a:schemeClr val="bg1"/>
                  </a:solidFill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83,102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802C89A-25C9-4D4B-88DE-60C0EF2A8294}"/>
              </a:ext>
            </a:extLst>
          </p:cNvPr>
          <p:cNvSpPr/>
          <p:nvPr/>
        </p:nvSpPr>
        <p:spPr bwMode="auto">
          <a:xfrm>
            <a:off x="7040246" y="2218382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F868AE2-B04E-4F69-AC57-209BC929E331}"/>
              </a:ext>
            </a:extLst>
          </p:cNvPr>
          <p:cNvSpPr/>
          <p:nvPr/>
        </p:nvSpPr>
        <p:spPr bwMode="auto">
          <a:xfrm>
            <a:off x="3075587" y="3002702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8ED4DD1-023A-4A31-AB51-2999C46C0942}"/>
              </a:ext>
            </a:extLst>
          </p:cNvPr>
          <p:cNvSpPr/>
          <p:nvPr/>
        </p:nvSpPr>
        <p:spPr bwMode="auto">
          <a:xfrm>
            <a:off x="7040596" y="3822247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03E82F9-8D1F-4B6F-B194-3CE2E2FC1A09}"/>
              </a:ext>
            </a:extLst>
          </p:cNvPr>
          <p:cNvSpPr/>
          <p:nvPr/>
        </p:nvSpPr>
        <p:spPr bwMode="auto">
          <a:xfrm>
            <a:off x="7040246" y="4665116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2E133AC-6FE5-4819-9B8C-0CDB91919DEC}"/>
              </a:ext>
            </a:extLst>
          </p:cNvPr>
          <p:cNvSpPr txBox="1"/>
          <p:nvPr/>
        </p:nvSpPr>
        <p:spPr bwMode="auto">
          <a:xfrm>
            <a:off x="5596210" y="227187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EAC2A1-AFF2-4E95-976E-A7535C1E1122}"/>
              </a:ext>
            </a:extLst>
          </p:cNvPr>
          <p:cNvSpPr txBox="1"/>
          <p:nvPr/>
        </p:nvSpPr>
        <p:spPr bwMode="auto">
          <a:xfrm>
            <a:off x="5597923" y="305619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C76B033-B9D6-4F54-95C8-312BB5A5152E}"/>
              </a:ext>
            </a:extLst>
          </p:cNvPr>
          <p:cNvSpPr txBox="1"/>
          <p:nvPr/>
        </p:nvSpPr>
        <p:spPr bwMode="auto">
          <a:xfrm>
            <a:off x="5596168" y="387573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54B4E18-D6CE-4EA7-B906-735833E8D0B5}"/>
              </a:ext>
            </a:extLst>
          </p:cNvPr>
          <p:cNvSpPr txBox="1"/>
          <p:nvPr/>
        </p:nvSpPr>
        <p:spPr bwMode="auto">
          <a:xfrm>
            <a:off x="5596210" y="471860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BD8EF3E-0F5D-47E3-BF9D-9A5FF64F277F}"/>
              </a:ext>
            </a:extLst>
          </p:cNvPr>
          <p:cNvCxnSpPr>
            <a:cxnSpLocks/>
          </p:cNvCxnSpPr>
          <p:nvPr/>
        </p:nvCxnSpPr>
        <p:spPr bwMode="auto">
          <a:xfrm>
            <a:off x="5695547" y="2683948"/>
            <a:ext cx="155979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EF11781-2524-4F1D-A681-AE68508522A6}"/>
              </a:ext>
            </a:extLst>
          </p:cNvPr>
          <p:cNvCxnSpPr>
            <a:cxnSpLocks/>
          </p:cNvCxnSpPr>
          <p:nvPr/>
        </p:nvCxnSpPr>
        <p:spPr bwMode="auto">
          <a:xfrm>
            <a:off x="5695547" y="3471348"/>
            <a:ext cx="155979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B4396AC-F8CF-4910-A4D1-F574C4BB3898}"/>
              </a:ext>
            </a:extLst>
          </p:cNvPr>
          <p:cNvCxnSpPr>
            <a:cxnSpLocks/>
          </p:cNvCxnSpPr>
          <p:nvPr/>
        </p:nvCxnSpPr>
        <p:spPr bwMode="auto">
          <a:xfrm>
            <a:off x="5695547" y="4293673"/>
            <a:ext cx="155979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54A9E7-A6F8-4313-9CB6-F57F8731B06A}"/>
              </a:ext>
            </a:extLst>
          </p:cNvPr>
          <p:cNvCxnSpPr>
            <a:cxnSpLocks/>
          </p:cNvCxnSpPr>
          <p:nvPr/>
        </p:nvCxnSpPr>
        <p:spPr bwMode="auto">
          <a:xfrm>
            <a:off x="5695547" y="5135048"/>
            <a:ext cx="155979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75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9" grpId="0" animBg="1"/>
      <p:bldP spid="77" grpId="0" animBg="1"/>
      <p:bldP spid="86" grpId="0" animBg="1"/>
      <p:bldP spid="88" grpId="0"/>
      <p:bldP spid="89" grpId="0"/>
      <p:bldP spid="90" grpId="0"/>
      <p:bldP spid="91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0712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round seven-digit numbers to the nearest hundred thousand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17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7728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5:9 - 5:10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41-42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84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49AF8-D5DB-4E1B-A36D-DB39BDD17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52" y="1801905"/>
            <a:ext cx="8461102" cy="901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AA435-E874-4683-993F-755C269FEEAE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3,000,000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F4BDB-C465-49BA-8F2A-309CF3673393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3,100,000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846914-E24A-4B3B-800F-5601B7808FA4}"/>
              </a:ext>
            </a:extLst>
          </p:cNvPr>
          <p:cNvGrpSpPr/>
          <p:nvPr/>
        </p:nvGrpSpPr>
        <p:grpSpPr>
          <a:xfrm>
            <a:off x="3128434" y="3854200"/>
            <a:ext cx="5948005" cy="1544094"/>
            <a:chOff x="1577538" y="3854200"/>
            <a:chExt cx="5948005" cy="15440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4135BC-8403-469B-A57A-A400D61C2F97}"/>
                </a:ext>
              </a:extLst>
            </p:cNvPr>
            <p:cNvSpPr txBox="1"/>
            <p:nvPr/>
          </p:nvSpPr>
          <p:spPr bwMode="auto">
            <a:xfrm>
              <a:off x="1858031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previous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100,000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083CB0-BD44-44B0-95D9-ADE9C5CBA38E}"/>
                </a:ext>
              </a:extLst>
            </p:cNvPr>
            <p:cNvSpPr txBox="1"/>
            <p:nvPr/>
          </p:nvSpPr>
          <p:spPr bwMode="auto">
            <a:xfrm>
              <a:off x="5837099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next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100,000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C6F05A4-028D-41F6-BBA6-B8554B2D08B0}"/>
                </a:ext>
              </a:extLst>
            </p:cNvPr>
            <p:cNvSpPr/>
            <p:nvPr/>
          </p:nvSpPr>
          <p:spPr bwMode="auto">
            <a:xfrm>
              <a:off x="1577538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42ACBE7-7848-4C67-8C17-6CE09345F408}"/>
                </a:ext>
              </a:extLst>
            </p:cNvPr>
            <p:cNvSpPr/>
            <p:nvPr/>
          </p:nvSpPr>
          <p:spPr bwMode="auto">
            <a:xfrm>
              <a:off x="5556606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81DB44-6053-471A-AAF1-DEEFC5DD44C4}"/>
                </a:ext>
              </a:extLst>
            </p:cNvPr>
            <p:cNvSpPr txBox="1"/>
            <p:nvPr/>
          </p:nvSpPr>
          <p:spPr bwMode="auto">
            <a:xfrm>
              <a:off x="3858228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F0DF9C-FFF0-457D-8457-BA6A99D51540}"/>
                </a:ext>
              </a:extLst>
            </p:cNvPr>
            <p:cNvSpPr txBox="1"/>
            <p:nvPr/>
          </p:nvSpPr>
          <p:spPr bwMode="auto">
            <a:xfrm>
              <a:off x="4850193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9BE5E3C-B6A3-4F5C-8985-57A71D42DD3E}"/>
              </a:ext>
            </a:extLst>
          </p:cNvPr>
          <p:cNvSpPr txBox="1"/>
          <p:nvPr/>
        </p:nvSpPr>
        <p:spPr bwMode="auto">
          <a:xfrm>
            <a:off x="5931555" y="4882508"/>
            <a:ext cx="341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B432BE-4179-486F-A5FD-6BD2A44361B7}"/>
              </a:ext>
            </a:extLst>
          </p:cNvPr>
          <p:cNvSpPr txBox="1"/>
          <p:nvPr/>
        </p:nvSpPr>
        <p:spPr bwMode="auto">
          <a:xfrm>
            <a:off x="5931555" y="4882508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0BFCE-184C-4B70-81A2-D7E2A4A232AD}"/>
              </a:ext>
            </a:extLst>
          </p:cNvPr>
          <p:cNvSpPr txBox="1"/>
          <p:nvPr/>
        </p:nvSpPr>
        <p:spPr bwMode="auto">
          <a:xfrm>
            <a:off x="5931555" y="4882508"/>
            <a:ext cx="327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70F65-0096-4388-93DD-2109C2929E7A}"/>
              </a:ext>
            </a:extLst>
          </p:cNvPr>
          <p:cNvSpPr txBox="1"/>
          <p:nvPr/>
        </p:nvSpPr>
        <p:spPr bwMode="auto">
          <a:xfrm>
            <a:off x="5931555" y="4882508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0DDB50-9EFB-4485-B6F5-51E233ABDCFE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3,300,000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E070D0-361F-47F1-BF00-CB01E6A0769B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3,400,000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65701C-3C96-4EFA-AAB7-A4C1FABCAF23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3,700,000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4213B-53EF-4345-8606-8156A780DC75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3,800,000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321471-BDDF-4D7C-B60F-885316A876E1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3,400,000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09E1BB-041D-4717-8EB6-0BAFA57BA96D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3,500,000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3E18CC-1A6E-4A02-85D8-DCDC0A4F6294}"/>
              </a:ext>
            </a:extLst>
          </p:cNvPr>
          <p:cNvSpPr/>
          <p:nvPr/>
        </p:nvSpPr>
        <p:spPr bwMode="auto">
          <a:xfrm>
            <a:off x="7040246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45CDED8-C59B-4B05-B01F-90AA20FAA4A8}"/>
              </a:ext>
            </a:extLst>
          </p:cNvPr>
          <p:cNvSpPr/>
          <p:nvPr/>
        </p:nvSpPr>
        <p:spPr bwMode="auto">
          <a:xfrm>
            <a:off x="3074279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4" grpId="0"/>
      <p:bldP spid="26" grpId="0"/>
      <p:bldP spid="26" grpId="1"/>
      <p:bldP spid="27" grpId="0"/>
      <p:bldP spid="27" grpId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A33DC76-0877-4F22-8F8A-4CAF10E38E45}"/>
              </a:ext>
            </a:extLst>
          </p:cNvPr>
          <p:cNvGrpSpPr/>
          <p:nvPr/>
        </p:nvGrpSpPr>
        <p:grpSpPr>
          <a:xfrm>
            <a:off x="3128434" y="3854200"/>
            <a:ext cx="5948005" cy="1544094"/>
            <a:chOff x="1577538" y="3854200"/>
            <a:chExt cx="5948005" cy="154409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018DA8-8D97-45FE-A921-6812AB2D75CB}"/>
                </a:ext>
              </a:extLst>
            </p:cNvPr>
            <p:cNvSpPr txBox="1"/>
            <p:nvPr/>
          </p:nvSpPr>
          <p:spPr bwMode="auto">
            <a:xfrm>
              <a:off x="1858031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previous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100,000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0BD767-9932-48C5-BFA6-203970B2429A}"/>
                </a:ext>
              </a:extLst>
            </p:cNvPr>
            <p:cNvSpPr txBox="1"/>
            <p:nvPr/>
          </p:nvSpPr>
          <p:spPr bwMode="auto">
            <a:xfrm>
              <a:off x="5837099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000" b="1" dirty="0">
                  <a:latin typeface="Myriad Pro Semibold" charset="0"/>
                  <a:ea typeface="Myriad Pro Semibold" charset="0"/>
                  <a:cs typeface="Myriad Pro Semibold" charset="0"/>
                </a:rPr>
                <a:t>next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100,000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F710561-3DEC-4BD6-A662-D8C50771952D}"/>
                </a:ext>
              </a:extLst>
            </p:cNvPr>
            <p:cNvSpPr/>
            <p:nvPr/>
          </p:nvSpPr>
          <p:spPr bwMode="auto">
            <a:xfrm>
              <a:off x="1577538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6570C71-C670-472F-B3A1-BC5E664719EC}"/>
                </a:ext>
              </a:extLst>
            </p:cNvPr>
            <p:cNvSpPr/>
            <p:nvPr/>
          </p:nvSpPr>
          <p:spPr bwMode="auto">
            <a:xfrm>
              <a:off x="5556606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E6DE09-AA04-4A4C-B814-8A7CEB33752A}"/>
                </a:ext>
              </a:extLst>
            </p:cNvPr>
            <p:cNvSpPr txBox="1"/>
            <p:nvPr/>
          </p:nvSpPr>
          <p:spPr bwMode="auto">
            <a:xfrm>
              <a:off x="3553428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FB87A8-7F01-4E8A-A772-AE910EEFAFE9}"/>
                </a:ext>
              </a:extLst>
            </p:cNvPr>
            <p:cNvSpPr txBox="1"/>
            <p:nvPr/>
          </p:nvSpPr>
          <p:spPr bwMode="auto">
            <a:xfrm>
              <a:off x="5148643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89FA17-D7D5-42AF-8958-1C198E0F0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53" y="1877555"/>
            <a:ext cx="8461097" cy="826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E560A3-59D2-4D17-9111-A88C9D7A44DE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3,000,000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3FCC1-6F61-4BBF-9236-A4780FC76012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3,100,000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E936C6-AC92-44EA-9E88-4255CE0683C2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3,0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5,465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6563EF-5DF4-4029-B1E8-2CE17C8A55F6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3,3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9,163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D859F1-21B6-4CA5-BA56-F36E82F1B868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3,4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1,188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36434-A9FE-46A9-8214-01DE378B5738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3,7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2,001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6A7A0-C4A7-4606-A3A9-04B9E05C39B1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3,300,000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854FA-7A60-4CFA-9480-96859FB21EA8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3,400,000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EF2C97-2A9D-4B7E-A5DE-2EB0944C0247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3,700,000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E85842-C70C-4120-8FB4-4FE55A7DB5C8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3,800,000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A6F260-ED65-493E-BADF-4F77968AD3F7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3,400,000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DAE15A-95C8-4272-A4EF-FFCA06DB4C67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3000" dirty="0">
                <a:solidFill>
                  <a:srgbClr val="979797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3,500,000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033711-001F-4D29-B71A-C16AD9F13D91}"/>
              </a:ext>
            </a:extLst>
          </p:cNvPr>
          <p:cNvSpPr/>
          <p:nvPr/>
        </p:nvSpPr>
        <p:spPr bwMode="auto">
          <a:xfrm>
            <a:off x="7040246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F7ED17-ADC1-46C8-AAE2-E8EE56145FD7}"/>
              </a:ext>
            </a:extLst>
          </p:cNvPr>
          <p:cNvSpPr/>
          <p:nvPr/>
        </p:nvSpPr>
        <p:spPr bwMode="auto">
          <a:xfrm>
            <a:off x="3074279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1C5106-BD74-4C52-A285-189618DBC9B1}"/>
              </a:ext>
            </a:extLst>
          </p:cNvPr>
          <p:cNvSpPr txBox="1"/>
          <p:nvPr/>
        </p:nvSpPr>
        <p:spPr bwMode="auto">
          <a:xfrm>
            <a:off x="5762742" y="488250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34AAF7-996C-49C7-83E8-7DD5174B94C4}"/>
              </a:ext>
            </a:extLst>
          </p:cNvPr>
          <p:cNvSpPr txBox="1"/>
          <p:nvPr/>
        </p:nvSpPr>
        <p:spPr bwMode="auto">
          <a:xfrm>
            <a:off x="5762742" y="488250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E53A11-3E25-48AC-9B49-3ECF26A9F4CB}"/>
              </a:ext>
            </a:extLst>
          </p:cNvPr>
          <p:cNvSpPr txBox="1"/>
          <p:nvPr/>
        </p:nvSpPr>
        <p:spPr bwMode="auto">
          <a:xfrm>
            <a:off x="5760958" y="488250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A1DE41-95DF-4F41-AAEF-01F554DDF416}"/>
              </a:ext>
            </a:extLst>
          </p:cNvPr>
          <p:cNvSpPr txBox="1"/>
          <p:nvPr/>
        </p:nvSpPr>
        <p:spPr bwMode="auto">
          <a:xfrm>
            <a:off x="5761769" y="488250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7D89292-9F86-4832-91BF-46EAC5315BAE}"/>
              </a:ext>
            </a:extLst>
          </p:cNvPr>
          <p:cNvCxnSpPr>
            <a:cxnSpLocks/>
          </p:cNvCxnSpPr>
          <p:nvPr/>
        </p:nvCxnSpPr>
        <p:spPr bwMode="auto">
          <a:xfrm>
            <a:off x="5859470" y="5278083"/>
            <a:ext cx="155979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29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4" grpId="0"/>
      <p:bldP spid="25" grpId="0"/>
      <p:bldP spid="25" grpId="1"/>
      <p:bldP spid="26" grpId="0"/>
      <p:bldP spid="26" grpId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8" grpId="3" animBg="1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68B2-2D22-46F4-8A96-1513D7C2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6NPV-3 Numbers up to 10,000,000 in the linear number 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DE0E-4D96-4D27-9AF9-22EAC347A16D}"/>
              </a:ext>
            </a:extLst>
          </p:cNvPr>
          <p:cNvSpPr txBox="1">
            <a:spLocks/>
          </p:cNvSpPr>
          <p:nvPr/>
        </p:nvSpPr>
        <p:spPr>
          <a:xfrm>
            <a:off x="623888" y="1053546"/>
            <a:ext cx="10958513" cy="514997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guidance is for the following two slides. For each of the missing numbers represented by a letter, ask children: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previous multiple of one hundred thousand?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next multiple of one hundred thousand?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multiple of one hundred thousand is the number nearest to? The slides are scaffolded with the number line shown – make reference to this useful visual. When the number is known, draw attention to the ten thousands digit as being the critical digit when rounding to the nearest hundred thousand.</a:t>
            </a:r>
            <a:endParaRPr lang="en-GB" sz="2000" dirty="0">
              <a:latin typeface="Arial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 the use of the greater than and less than signs and use the language structure below, each time populating it with the appropriate letter and values.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248E4FB0-6AC3-4306-A36A-E7AC1B13DCA3}"/>
              </a:ext>
            </a:extLst>
          </p:cNvPr>
          <p:cNvSpPr txBox="1"/>
          <p:nvPr/>
        </p:nvSpPr>
        <p:spPr>
          <a:xfrm>
            <a:off x="579719" y="5367384"/>
            <a:ext cx="10988393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previous multiple of one hundred thousand is ___. The next multiple of one hundred thousand is ___. a is greater than ___ and less than ___. a is nearest to ___.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0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EB39B0-C0A6-4BB0-8ED1-B601213D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6NPV-3 Numbers up to 10,000,000 in the linear number system</a:t>
            </a:r>
            <a:br>
              <a:rPr lang="en-GB" kern="0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49AF8-D5DB-4E1B-A36D-DB39BDD17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52" y="1801905"/>
            <a:ext cx="8461102" cy="901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AA435-E874-4683-993F-755C269FEEAE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3,000,000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F4BDB-C465-49BA-8F2A-309CF3673393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3,100,000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846914-E24A-4B3B-800F-5601B7808FA4}"/>
              </a:ext>
            </a:extLst>
          </p:cNvPr>
          <p:cNvGrpSpPr/>
          <p:nvPr/>
        </p:nvGrpSpPr>
        <p:grpSpPr>
          <a:xfrm>
            <a:off x="3128434" y="3854200"/>
            <a:ext cx="5948005" cy="1544094"/>
            <a:chOff x="1577538" y="3854200"/>
            <a:chExt cx="5948005" cy="15440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4135BC-8403-469B-A57A-A400D61C2F97}"/>
                </a:ext>
              </a:extLst>
            </p:cNvPr>
            <p:cNvSpPr txBox="1"/>
            <p:nvPr/>
          </p:nvSpPr>
          <p:spPr bwMode="auto">
            <a:xfrm>
              <a:off x="1858031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previous</a:t>
              </a:r>
              <a:b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100,000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083CB0-BD44-44B0-95D9-ADE9C5CBA38E}"/>
                </a:ext>
              </a:extLst>
            </p:cNvPr>
            <p:cNvSpPr txBox="1"/>
            <p:nvPr/>
          </p:nvSpPr>
          <p:spPr bwMode="auto">
            <a:xfrm>
              <a:off x="5837099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next</a:t>
              </a:r>
              <a:b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100,000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C6F05A4-028D-41F6-BBA6-B8554B2D08B0}"/>
                </a:ext>
              </a:extLst>
            </p:cNvPr>
            <p:cNvSpPr/>
            <p:nvPr/>
          </p:nvSpPr>
          <p:spPr bwMode="auto">
            <a:xfrm>
              <a:off x="1577538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42ACBE7-7848-4C67-8C17-6CE09345F408}"/>
                </a:ext>
              </a:extLst>
            </p:cNvPr>
            <p:cNvSpPr/>
            <p:nvPr/>
          </p:nvSpPr>
          <p:spPr bwMode="auto">
            <a:xfrm>
              <a:off x="5556606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81DB44-6053-471A-AAF1-DEEFC5DD44C4}"/>
                </a:ext>
              </a:extLst>
            </p:cNvPr>
            <p:cNvSpPr txBox="1"/>
            <p:nvPr/>
          </p:nvSpPr>
          <p:spPr bwMode="auto">
            <a:xfrm>
              <a:off x="3858228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F0DF9C-FFF0-457D-8457-BA6A99D51540}"/>
                </a:ext>
              </a:extLst>
            </p:cNvPr>
            <p:cNvSpPr txBox="1"/>
            <p:nvPr/>
          </p:nvSpPr>
          <p:spPr bwMode="auto">
            <a:xfrm>
              <a:off x="4850193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9BE5E3C-B6A3-4F5C-8985-57A71D42DD3E}"/>
              </a:ext>
            </a:extLst>
          </p:cNvPr>
          <p:cNvSpPr txBox="1"/>
          <p:nvPr/>
        </p:nvSpPr>
        <p:spPr bwMode="auto">
          <a:xfrm>
            <a:off x="5931555" y="4882508"/>
            <a:ext cx="341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B432BE-4179-486F-A5FD-6BD2A44361B7}"/>
              </a:ext>
            </a:extLst>
          </p:cNvPr>
          <p:cNvSpPr txBox="1"/>
          <p:nvPr/>
        </p:nvSpPr>
        <p:spPr bwMode="auto">
          <a:xfrm>
            <a:off x="5931555" y="4882508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0BFCE-184C-4B70-81A2-D7E2A4A232AD}"/>
              </a:ext>
            </a:extLst>
          </p:cNvPr>
          <p:cNvSpPr txBox="1"/>
          <p:nvPr/>
        </p:nvSpPr>
        <p:spPr bwMode="auto">
          <a:xfrm>
            <a:off x="5931555" y="4882508"/>
            <a:ext cx="327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70F65-0096-4388-93DD-2109C2929E7A}"/>
              </a:ext>
            </a:extLst>
          </p:cNvPr>
          <p:cNvSpPr txBox="1"/>
          <p:nvPr/>
        </p:nvSpPr>
        <p:spPr bwMode="auto">
          <a:xfrm>
            <a:off x="5931555" y="4882508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0DDB50-9EFB-4485-B6F5-51E233ABDCFE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3,300,000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E070D0-361F-47F1-BF00-CB01E6A0769B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3,400,000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65701C-3C96-4EFA-AAB7-A4C1FABCAF23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3,700,000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84213B-53EF-4345-8606-8156A780DC75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3,800,000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321471-BDDF-4D7C-B60F-885316A876E1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3,400,000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09E1BB-041D-4717-8EB6-0BAFA57BA96D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3,500,000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3E18CC-1A6E-4A02-85D8-DCDC0A4F6294}"/>
              </a:ext>
            </a:extLst>
          </p:cNvPr>
          <p:cNvSpPr/>
          <p:nvPr/>
        </p:nvSpPr>
        <p:spPr bwMode="auto">
          <a:xfrm>
            <a:off x="7040246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45CDED8-C59B-4B05-B01F-90AA20FAA4A8}"/>
              </a:ext>
            </a:extLst>
          </p:cNvPr>
          <p:cNvSpPr/>
          <p:nvPr/>
        </p:nvSpPr>
        <p:spPr bwMode="auto">
          <a:xfrm>
            <a:off x="3074279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1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4" grpId="0"/>
      <p:bldP spid="26" grpId="0"/>
      <p:bldP spid="26" grpId="1"/>
      <p:bldP spid="27" grpId="0"/>
      <p:bldP spid="27" grpId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2BC001-7F95-493F-99ED-F3CB0A31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  <a:endParaRPr lang="en-GB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F9233-E5C3-4A0D-9AE6-882B193C43F4}"/>
              </a:ext>
            </a:extLst>
          </p:cNvPr>
          <p:cNvSpPr/>
          <p:nvPr/>
        </p:nvSpPr>
        <p:spPr>
          <a:xfrm>
            <a:off x="2718715" y="2383851"/>
            <a:ext cx="1414422" cy="318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D1ECC-7CBB-447A-B0B7-D2EF25460D0E}"/>
              </a:ext>
            </a:extLst>
          </p:cNvPr>
          <p:cNvSpPr/>
          <p:nvPr/>
        </p:nvSpPr>
        <p:spPr>
          <a:xfrm>
            <a:off x="4798258" y="1313181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1DE3F-A3FB-4C2B-B001-AD79EEEA356B}"/>
              </a:ext>
            </a:extLst>
          </p:cNvPr>
          <p:cNvSpPr/>
          <p:nvPr/>
        </p:nvSpPr>
        <p:spPr>
          <a:xfrm>
            <a:off x="6144841" y="1313181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971F99-20DF-4614-BFD7-070DF3DDC9C7}"/>
              </a:ext>
            </a:extLst>
          </p:cNvPr>
          <p:cNvSpPr/>
          <p:nvPr/>
        </p:nvSpPr>
        <p:spPr>
          <a:xfrm>
            <a:off x="4681810" y="5033868"/>
            <a:ext cx="1466546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C553C2-33AA-4F6F-BCF6-33BEA6E18C71}"/>
              </a:ext>
            </a:extLst>
          </p:cNvPr>
          <p:cNvSpPr/>
          <p:nvPr/>
        </p:nvSpPr>
        <p:spPr>
          <a:xfrm>
            <a:off x="6148356" y="5033868"/>
            <a:ext cx="1466546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80F375-FBAE-4C86-B3B9-51808C8A70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3010" y="1573847"/>
            <a:ext cx="5464724" cy="375108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366D6A-C3D5-447B-BF74-7B5CE5245C3E}"/>
              </a:ext>
            </a:extLst>
          </p:cNvPr>
          <p:cNvSpPr txBox="1">
            <a:spLocks/>
          </p:cNvSpPr>
          <p:nvPr/>
        </p:nvSpPr>
        <p:spPr>
          <a:xfrm>
            <a:off x="6106948" y="1563319"/>
            <a:ext cx="5390389" cy="472075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each row from top to bottom and then repeat in reverse order.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 you notice about each row of the table?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happens to the value of the digit one as you move down each row?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happens to the value of the digit one as you move up each row?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are the commas used to separate the digits in the larger numbers? How does this help our place value understanding?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5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A33DC76-0877-4F22-8F8A-4CAF10E38E45}"/>
              </a:ext>
            </a:extLst>
          </p:cNvPr>
          <p:cNvGrpSpPr/>
          <p:nvPr/>
        </p:nvGrpSpPr>
        <p:grpSpPr>
          <a:xfrm>
            <a:off x="3128434" y="3854200"/>
            <a:ext cx="5948005" cy="1544094"/>
            <a:chOff x="1577538" y="3854200"/>
            <a:chExt cx="5948005" cy="154409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018DA8-8D97-45FE-A921-6812AB2D75CB}"/>
                </a:ext>
              </a:extLst>
            </p:cNvPr>
            <p:cNvSpPr txBox="1"/>
            <p:nvPr/>
          </p:nvSpPr>
          <p:spPr bwMode="auto">
            <a:xfrm>
              <a:off x="1858031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previous</a:t>
              </a:r>
              <a:b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100,000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0BD767-9932-48C5-BFA6-203970B2429A}"/>
                </a:ext>
              </a:extLst>
            </p:cNvPr>
            <p:cNvSpPr txBox="1"/>
            <p:nvPr/>
          </p:nvSpPr>
          <p:spPr bwMode="auto">
            <a:xfrm>
              <a:off x="5837099" y="3854200"/>
              <a:ext cx="14079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next</a:t>
              </a:r>
              <a:b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multiple of</a:t>
              </a:r>
              <a:b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100,000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F710561-3DEC-4BD6-A662-D8C50771952D}"/>
                </a:ext>
              </a:extLst>
            </p:cNvPr>
            <p:cNvSpPr/>
            <p:nvPr/>
          </p:nvSpPr>
          <p:spPr bwMode="auto">
            <a:xfrm>
              <a:off x="1577538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6570C71-C670-472F-B3A1-BC5E664719EC}"/>
                </a:ext>
              </a:extLst>
            </p:cNvPr>
            <p:cNvSpPr/>
            <p:nvPr/>
          </p:nvSpPr>
          <p:spPr bwMode="auto">
            <a:xfrm>
              <a:off x="5556606" y="4852194"/>
              <a:ext cx="1968937" cy="546100"/>
            </a:xfrm>
            <a:prstGeom prst="roundRect">
              <a:avLst>
                <a:gd name="adj" fmla="val 18411"/>
              </a:avLst>
            </a:prstGeom>
            <a:noFill/>
            <a:ln w="19050" cap="flat" cmpd="sng" algn="ctr">
              <a:solidFill>
                <a:srgbClr val="0469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E6DE09-AA04-4A4C-B814-8A7CEB33752A}"/>
                </a:ext>
              </a:extLst>
            </p:cNvPr>
            <p:cNvSpPr txBox="1"/>
            <p:nvPr/>
          </p:nvSpPr>
          <p:spPr bwMode="auto">
            <a:xfrm>
              <a:off x="3553428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FB87A8-7F01-4E8A-A772-AE910EEFAFE9}"/>
                </a:ext>
              </a:extLst>
            </p:cNvPr>
            <p:cNvSpPr txBox="1"/>
            <p:nvPr/>
          </p:nvSpPr>
          <p:spPr bwMode="auto">
            <a:xfrm>
              <a:off x="5148643" y="4882507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2CBDD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yriad Pro Semibold" charset="0"/>
                  <a:ea typeface="Myriad Pro Semibold" charset="0"/>
                  <a:cs typeface="Myriad Pro Semibold" charset="0"/>
                </a:rPr>
                <a:t>&lt;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C611DDC-044F-4E7E-9C06-C37C0C10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6NPV-3 Numbers up to 10,000,000 in the linear number system</a:t>
            </a:r>
            <a:br>
              <a:rPr lang="en-GB" kern="0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89FA17-D7D5-42AF-8958-1C198E0F0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53" y="1877555"/>
            <a:ext cx="8461097" cy="826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E560A3-59D2-4D17-9111-A88C9D7A44DE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3,000,000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3FCC1-6F61-4BBF-9236-A4780FC76012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3,100,000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E936C6-AC92-44EA-9E88-4255CE0683C2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3,0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5,465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6563EF-5DF4-4029-B1E8-2CE17C8A55F6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3,3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9,163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D859F1-21B6-4CA5-BA56-F36E82F1B868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3,4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1,188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36434-A9FE-46A9-8214-01DE378B5738}"/>
              </a:ext>
            </a:extLst>
          </p:cNvPr>
          <p:cNvSpPr txBox="1"/>
          <p:nvPr/>
        </p:nvSpPr>
        <p:spPr bwMode="auto">
          <a:xfrm>
            <a:off x="5359284" y="4882508"/>
            <a:ext cx="1486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3,7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2,001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6A7A0-C4A7-4606-A3A9-04B9E05C39B1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3,300,000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854FA-7A60-4CFA-9480-96859FB21EA8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3,400,000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EF2C97-2A9D-4B7E-A5DE-2EB0944C0247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3,700,000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E85842-C70C-4120-8FB4-4FE55A7DB5C8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3,800,000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A6F260-ED65-493E-BADF-4F77968AD3F7}"/>
              </a:ext>
            </a:extLst>
          </p:cNvPr>
          <p:cNvSpPr txBox="1"/>
          <p:nvPr/>
        </p:nvSpPr>
        <p:spPr bwMode="auto">
          <a:xfrm>
            <a:off x="309033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3,400,000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DAE15A-95C8-4272-A4EF-FFCA06DB4C67}"/>
              </a:ext>
            </a:extLst>
          </p:cNvPr>
          <p:cNvSpPr txBox="1"/>
          <p:nvPr/>
        </p:nvSpPr>
        <p:spPr bwMode="auto">
          <a:xfrm>
            <a:off x="7062844" y="4845537"/>
            <a:ext cx="203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3,500,000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033711-001F-4D29-B71A-C16AD9F13D91}"/>
              </a:ext>
            </a:extLst>
          </p:cNvPr>
          <p:cNvSpPr/>
          <p:nvPr/>
        </p:nvSpPr>
        <p:spPr bwMode="auto">
          <a:xfrm>
            <a:off x="7040246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F7ED17-ADC1-46C8-AAE2-E8EE56145FD7}"/>
              </a:ext>
            </a:extLst>
          </p:cNvPr>
          <p:cNvSpPr/>
          <p:nvPr/>
        </p:nvSpPr>
        <p:spPr bwMode="auto">
          <a:xfrm>
            <a:off x="3074279" y="4829020"/>
            <a:ext cx="2092986" cy="597056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1C5106-BD74-4C52-A285-189618DBC9B1}"/>
              </a:ext>
            </a:extLst>
          </p:cNvPr>
          <p:cNvSpPr txBox="1"/>
          <p:nvPr/>
        </p:nvSpPr>
        <p:spPr bwMode="auto">
          <a:xfrm>
            <a:off x="5762742" y="488250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34AAF7-996C-49C7-83E8-7DD5174B94C4}"/>
              </a:ext>
            </a:extLst>
          </p:cNvPr>
          <p:cNvSpPr txBox="1"/>
          <p:nvPr/>
        </p:nvSpPr>
        <p:spPr bwMode="auto">
          <a:xfrm>
            <a:off x="5762742" y="488250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6E53A11-3E25-48AC-9B49-3ECF26A9F4CB}"/>
              </a:ext>
            </a:extLst>
          </p:cNvPr>
          <p:cNvSpPr txBox="1"/>
          <p:nvPr/>
        </p:nvSpPr>
        <p:spPr bwMode="auto">
          <a:xfrm>
            <a:off x="5760958" y="488250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A1DE41-95DF-4F41-AAEF-01F554DDF416}"/>
              </a:ext>
            </a:extLst>
          </p:cNvPr>
          <p:cNvSpPr txBox="1"/>
          <p:nvPr/>
        </p:nvSpPr>
        <p:spPr bwMode="auto">
          <a:xfrm>
            <a:off x="5761769" y="488250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7D89292-9F86-4832-91BF-46EAC5315BAE}"/>
              </a:ext>
            </a:extLst>
          </p:cNvPr>
          <p:cNvCxnSpPr>
            <a:cxnSpLocks/>
          </p:cNvCxnSpPr>
          <p:nvPr/>
        </p:nvCxnSpPr>
        <p:spPr bwMode="auto">
          <a:xfrm>
            <a:off x="5859470" y="5278083"/>
            <a:ext cx="155979" cy="0"/>
          </a:xfrm>
          <a:prstGeom prst="line">
            <a:avLst/>
          </a:prstGeom>
          <a:noFill/>
          <a:ln w="127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4476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4" grpId="0"/>
      <p:bldP spid="25" grpId="0"/>
      <p:bldP spid="25" grpId="1"/>
      <p:bldP spid="26" grpId="0"/>
      <p:bldP spid="26" grpId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8" grpId="3" animBg="1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3183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round up to seven-digit numbers to any power of 10 in context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18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0676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5:11 - 5:13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42-45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95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5654E-83AA-4F44-8AD6-CD01CAB5718E}"/>
              </a:ext>
            </a:extLst>
          </p:cNvPr>
          <p:cNvSpPr txBox="1"/>
          <p:nvPr/>
        </p:nvSpPr>
        <p:spPr bwMode="auto">
          <a:xfrm>
            <a:off x="6319834" y="2879885"/>
            <a:ext cx="1696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40BB1-5DD8-40B0-AC12-AEF919EABF3B}"/>
              </a:ext>
            </a:extLst>
          </p:cNvPr>
          <p:cNvSpPr txBox="1"/>
          <p:nvPr/>
        </p:nvSpPr>
        <p:spPr bwMode="auto">
          <a:xfrm>
            <a:off x="6319834" y="3290408"/>
            <a:ext cx="2409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hundred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F1DBF-85F9-43F0-88C3-A48DC0B6E81D}"/>
              </a:ext>
            </a:extLst>
          </p:cNvPr>
          <p:cNvSpPr txBox="1"/>
          <p:nvPr/>
        </p:nvSpPr>
        <p:spPr bwMode="auto">
          <a:xfrm>
            <a:off x="6319835" y="3700931"/>
            <a:ext cx="2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thousand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FBDF5-946E-42F5-BBAB-B98572716D15}"/>
              </a:ext>
            </a:extLst>
          </p:cNvPr>
          <p:cNvSpPr txBox="1"/>
          <p:nvPr/>
        </p:nvSpPr>
        <p:spPr bwMode="auto">
          <a:xfrm>
            <a:off x="6319834" y="4111454"/>
            <a:ext cx="3058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ten thousand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C915D-C25C-4F1F-8E6C-5125E79B22BA}"/>
              </a:ext>
            </a:extLst>
          </p:cNvPr>
          <p:cNvSpPr txBox="1"/>
          <p:nvPr/>
        </p:nvSpPr>
        <p:spPr bwMode="auto">
          <a:xfrm>
            <a:off x="6319835" y="4521977"/>
            <a:ext cx="3772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hundred thousand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490FAC-0757-4C04-93DB-D372CC5B7864}"/>
              </a:ext>
            </a:extLst>
          </p:cNvPr>
          <p:cNvSpPr txBox="1"/>
          <p:nvPr/>
        </p:nvSpPr>
        <p:spPr bwMode="auto">
          <a:xfrm>
            <a:off x="6319835" y="4932500"/>
            <a:ext cx="218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million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526080-34E1-4976-BE72-91472F7B2FEB}"/>
              </a:ext>
            </a:extLst>
          </p:cNvPr>
          <p:cNvGraphicFramePr>
            <a:graphicFrameLocks noGrp="1"/>
          </p:cNvGraphicFramePr>
          <p:nvPr/>
        </p:nvGraphicFramePr>
        <p:xfrm>
          <a:off x="3550582" y="2469233"/>
          <a:ext cx="2552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C40A16-C4CA-4BF7-B17C-85839AE8357D}"/>
              </a:ext>
            </a:extLst>
          </p:cNvPr>
          <p:cNvGraphicFramePr>
            <a:graphicFrameLocks noGrp="1"/>
          </p:cNvGraphicFramePr>
          <p:nvPr/>
        </p:nvGraphicFramePr>
        <p:xfrm>
          <a:off x="3550582" y="2881301"/>
          <a:ext cx="2552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4B93A69-6C0B-49EF-B778-59129D2B6932}"/>
              </a:ext>
            </a:extLst>
          </p:cNvPr>
          <p:cNvGraphicFramePr>
            <a:graphicFrameLocks noGrp="1"/>
          </p:cNvGraphicFramePr>
          <p:nvPr/>
        </p:nvGraphicFramePr>
        <p:xfrm>
          <a:off x="3550582" y="3293369"/>
          <a:ext cx="2552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80FB03B-9727-4251-AED6-1835BD54E83C}"/>
              </a:ext>
            </a:extLst>
          </p:cNvPr>
          <p:cNvGraphicFramePr>
            <a:graphicFrameLocks noGrp="1"/>
          </p:cNvGraphicFramePr>
          <p:nvPr/>
        </p:nvGraphicFramePr>
        <p:xfrm>
          <a:off x="3550582" y="3705437"/>
          <a:ext cx="2552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D22A53E-5876-436A-A05C-26FA3E7BF0CE}"/>
              </a:ext>
            </a:extLst>
          </p:cNvPr>
          <p:cNvGraphicFramePr>
            <a:graphicFrameLocks noGrp="1"/>
          </p:cNvGraphicFramePr>
          <p:nvPr/>
        </p:nvGraphicFramePr>
        <p:xfrm>
          <a:off x="3550582" y="4117505"/>
          <a:ext cx="2552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6195ACD-876A-4139-A815-751444E1BC59}"/>
              </a:ext>
            </a:extLst>
          </p:cNvPr>
          <p:cNvGraphicFramePr>
            <a:graphicFrameLocks noGrp="1"/>
          </p:cNvGraphicFramePr>
          <p:nvPr/>
        </p:nvGraphicFramePr>
        <p:xfrm>
          <a:off x="3550582" y="4529573"/>
          <a:ext cx="2552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56E75B-EC24-4409-915F-C2FAE3297802}"/>
              </a:ext>
            </a:extLst>
          </p:cNvPr>
          <p:cNvGraphicFramePr>
            <a:graphicFrameLocks noGrp="1"/>
          </p:cNvGraphicFramePr>
          <p:nvPr/>
        </p:nvGraphicFramePr>
        <p:xfrm>
          <a:off x="3550582" y="4941642"/>
          <a:ext cx="2552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32EB58F7-BEC1-4BE4-920E-74615B95ADC3}"/>
              </a:ext>
            </a:extLst>
          </p:cNvPr>
          <p:cNvSpPr/>
          <p:nvPr/>
        </p:nvSpPr>
        <p:spPr bwMode="auto">
          <a:xfrm>
            <a:off x="5121713" y="2521622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130D63-CE27-410A-A44D-2E533649ECC6}"/>
              </a:ext>
            </a:extLst>
          </p:cNvPr>
          <p:cNvCxnSpPr>
            <a:cxnSpLocks/>
          </p:cNvCxnSpPr>
          <p:nvPr/>
        </p:nvCxnSpPr>
        <p:spPr bwMode="auto">
          <a:xfrm>
            <a:off x="5290988" y="1905303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FBCDE9A-0AF8-4F64-89AA-C9605E484302}"/>
              </a:ext>
            </a:extLst>
          </p:cNvPr>
          <p:cNvSpPr/>
          <p:nvPr/>
        </p:nvSpPr>
        <p:spPr bwMode="auto">
          <a:xfrm>
            <a:off x="5778144" y="2521622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9C6C7E-0633-49DB-A3A3-BBD9E08EA415}"/>
              </a:ext>
            </a:extLst>
          </p:cNvPr>
          <p:cNvCxnSpPr>
            <a:cxnSpLocks/>
          </p:cNvCxnSpPr>
          <p:nvPr/>
        </p:nvCxnSpPr>
        <p:spPr bwMode="auto">
          <a:xfrm>
            <a:off x="5947419" y="1905303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1EF1DE8-A493-4FB7-9EF7-3A1961F8C374}"/>
              </a:ext>
            </a:extLst>
          </p:cNvPr>
          <p:cNvSpPr/>
          <p:nvPr/>
        </p:nvSpPr>
        <p:spPr bwMode="auto">
          <a:xfrm>
            <a:off x="5444967" y="2521622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BB14F6-BC0C-4A8D-B251-C696D33E9020}"/>
              </a:ext>
            </a:extLst>
          </p:cNvPr>
          <p:cNvCxnSpPr>
            <a:cxnSpLocks/>
          </p:cNvCxnSpPr>
          <p:nvPr/>
        </p:nvCxnSpPr>
        <p:spPr bwMode="auto">
          <a:xfrm>
            <a:off x="5620592" y="1905303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CC56809-4FF3-4CB0-9B32-BA98000BD529}"/>
              </a:ext>
            </a:extLst>
          </p:cNvPr>
          <p:cNvSpPr/>
          <p:nvPr/>
        </p:nvSpPr>
        <p:spPr bwMode="auto">
          <a:xfrm>
            <a:off x="4675699" y="2521622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0ACE58-884F-4ED7-9847-0C45A4498DBC}"/>
              </a:ext>
            </a:extLst>
          </p:cNvPr>
          <p:cNvCxnSpPr>
            <a:cxnSpLocks/>
          </p:cNvCxnSpPr>
          <p:nvPr/>
        </p:nvCxnSpPr>
        <p:spPr bwMode="auto">
          <a:xfrm>
            <a:off x="4844974" y="1905303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001B9F1-D425-49B3-99D1-AA476475C925}"/>
              </a:ext>
            </a:extLst>
          </p:cNvPr>
          <p:cNvSpPr/>
          <p:nvPr/>
        </p:nvSpPr>
        <p:spPr bwMode="auto">
          <a:xfrm>
            <a:off x="4332792" y="2521622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7C22EF-61C1-4E24-990E-6F076C3A1D47}"/>
              </a:ext>
            </a:extLst>
          </p:cNvPr>
          <p:cNvCxnSpPr>
            <a:cxnSpLocks/>
          </p:cNvCxnSpPr>
          <p:nvPr/>
        </p:nvCxnSpPr>
        <p:spPr bwMode="auto">
          <a:xfrm>
            <a:off x="4502067" y="1905303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8B92F69-B1FA-43BB-9D36-E8B780BA4B3D}"/>
              </a:ext>
            </a:extLst>
          </p:cNvPr>
          <p:cNvSpPr/>
          <p:nvPr/>
        </p:nvSpPr>
        <p:spPr bwMode="auto">
          <a:xfrm>
            <a:off x="4001295" y="2521622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3B23BE-0457-49ED-BFEC-044623667E12}"/>
              </a:ext>
            </a:extLst>
          </p:cNvPr>
          <p:cNvCxnSpPr>
            <a:cxnSpLocks/>
          </p:cNvCxnSpPr>
          <p:nvPr/>
        </p:nvCxnSpPr>
        <p:spPr bwMode="auto">
          <a:xfrm>
            <a:off x="4170570" y="1905303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96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2070D-14A4-48D5-9D55-23654CB2565E}"/>
              </a:ext>
            </a:extLst>
          </p:cNvPr>
          <p:cNvSpPr txBox="1"/>
          <p:nvPr/>
        </p:nvSpPr>
        <p:spPr bwMode="auto">
          <a:xfrm>
            <a:off x="6940451" y="2852377"/>
            <a:ext cx="1759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£10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71C75-4082-4F9E-9055-55EEEA184061}"/>
              </a:ext>
            </a:extLst>
          </p:cNvPr>
          <p:cNvSpPr txBox="1"/>
          <p:nvPr/>
        </p:nvSpPr>
        <p:spPr bwMode="auto">
          <a:xfrm>
            <a:off x="6940452" y="3270345"/>
            <a:ext cx="1926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£100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77CCC-E62A-40AF-B5CA-18F4E2FC4ECE}"/>
              </a:ext>
            </a:extLst>
          </p:cNvPr>
          <p:cNvSpPr txBox="1"/>
          <p:nvPr/>
        </p:nvSpPr>
        <p:spPr bwMode="auto">
          <a:xfrm>
            <a:off x="6940452" y="3688313"/>
            <a:ext cx="2160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£1,000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B481B8-474E-4588-AF92-9060F84C46F5}"/>
              </a:ext>
            </a:extLst>
          </p:cNvPr>
          <p:cNvSpPr txBox="1"/>
          <p:nvPr/>
        </p:nvSpPr>
        <p:spPr bwMode="auto">
          <a:xfrm>
            <a:off x="6940452" y="4116914"/>
            <a:ext cx="2327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£10,000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AAF4D-5C26-4756-A776-EF2F20CC2A5E}"/>
              </a:ext>
            </a:extLst>
          </p:cNvPr>
          <p:cNvSpPr txBox="1"/>
          <p:nvPr/>
        </p:nvSpPr>
        <p:spPr bwMode="auto">
          <a:xfrm>
            <a:off x="6940451" y="4545515"/>
            <a:ext cx="2493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nearest £100,000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EA2C9D7-BA0D-4A7D-AF0C-8BA8400A5A3D}"/>
              </a:ext>
            </a:extLst>
          </p:cNvPr>
          <p:cNvGraphicFramePr>
            <a:graphicFrameLocks noGrp="1"/>
          </p:cNvGraphicFramePr>
          <p:nvPr/>
        </p:nvGraphicFramePr>
        <p:xfrm>
          <a:off x="3623337" y="2461712"/>
          <a:ext cx="27895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6DCDF2-B9ED-4560-A5BC-F8BB18AD7DCF}"/>
              </a:ext>
            </a:extLst>
          </p:cNvPr>
          <p:cNvGraphicFramePr>
            <a:graphicFrameLocks noGrp="1"/>
          </p:cNvGraphicFramePr>
          <p:nvPr/>
        </p:nvGraphicFramePr>
        <p:xfrm>
          <a:off x="3623337" y="2853793"/>
          <a:ext cx="27895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5CFFE5E-F296-4843-B349-858A31A39E26}"/>
              </a:ext>
            </a:extLst>
          </p:cNvPr>
          <p:cNvGraphicFramePr>
            <a:graphicFrameLocks noGrp="1"/>
          </p:cNvGraphicFramePr>
          <p:nvPr/>
        </p:nvGraphicFramePr>
        <p:xfrm>
          <a:off x="3623337" y="3273306"/>
          <a:ext cx="27895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4BB7511-E808-4B01-AA37-9F96939CF605}"/>
              </a:ext>
            </a:extLst>
          </p:cNvPr>
          <p:cNvGraphicFramePr>
            <a:graphicFrameLocks noGrp="1"/>
          </p:cNvGraphicFramePr>
          <p:nvPr/>
        </p:nvGraphicFramePr>
        <p:xfrm>
          <a:off x="3623337" y="3692819"/>
          <a:ext cx="27895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44955E5-FA80-4412-9CBB-1CCC35A8E2B3}"/>
              </a:ext>
            </a:extLst>
          </p:cNvPr>
          <p:cNvGraphicFramePr>
            <a:graphicFrameLocks noGrp="1"/>
          </p:cNvGraphicFramePr>
          <p:nvPr/>
        </p:nvGraphicFramePr>
        <p:xfrm>
          <a:off x="3623337" y="4122965"/>
          <a:ext cx="27895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3159D2B-8569-45E7-AE2C-AF466204963E}"/>
              </a:ext>
            </a:extLst>
          </p:cNvPr>
          <p:cNvGraphicFramePr>
            <a:graphicFrameLocks noGrp="1"/>
          </p:cNvGraphicFramePr>
          <p:nvPr/>
        </p:nvGraphicFramePr>
        <p:xfrm>
          <a:off x="3623337" y="4553111"/>
          <a:ext cx="28132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A7F51539-E23D-45AF-8B82-48E6F27D4300}"/>
              </a:ext>
            </a:extLst>
          </p:cNvPr>
          <p:cNvSpPr/>
          <p:nvPr/>
        </p:nvSpPr>
        <p:spPr bwMode="auto">
          <a:xfrm>
            <a:off x="5267654" y="2525531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A20353-3036-46D6-A536-EB101C158D41}"/>
              </a:ext>
            </a:extLst>
          </p:cNvPr>
          <p:cNvCxnSpPr>
            <a:cxnSpLocks/>
          </p:cNvCxnSpPr>
          <p:nvPr/>
        </p:nvCxnSpPr>
        <p:spPr bwMode="auto">
          <a:xfrm>
            <a:off x="5436929" y="1909212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42A41DC-5A51-4A61-8368-0FCCB9297287}"/>
              </a:ext>
            </a:extLst>
          </p:cNvPr>
          <p:cNvSpPr/>
          <p:nvPr/>
        </p:nvSpPr>
        <p:spPr bwMode="auto">
          <a:xfrm>
            <a:off x="6028871" y="2525531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548FC2-8227-4824-86F1-D4E798AA45DB}"/>
              </a:ext>
            </a:extLst>
          </p:cNvPr>
          <p:cNvCxnSpPr>
            <a:cxnSpLocks/>
          </p:cNvCxnSpPr>
          <p:nvPr/>
        </p:nvCxnSpPr>
        <p:spPr bwMode="auto">
          <a:xfrm>
            <a:off x="6198146" y="1909212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5EBBF0F-A4EF-4085-9633-374144052F5F}"/>
              </a:ext>
            </a:extLst>
          </p:cNvPr>
          <p:cNvSpPr/>
          <p:nvPr/>
        </p:nvSpPr>
        <p:spPr bwMode="auto">
          <a:xfrm>
            <a:off x="5654414" y="2525531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A62F1E-84D9-43FE-8BDB-A46370E00F54}"/>
              </a:ext>
            </a:extLst>
          </p:cNvPr>
          <p:cNvCxnSpPr>
            <a:cxnSpLocks/>
          </p:cNvCxnSpPr>
          <p:nvPr/>
        </p:nvCxnSpPr>
        <p:spPr bwMode="auto">
          <a:xfrm>
            <a:off x="5823689" y="1909212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F6395C0-8512-4A41-8DF5-280266C422DC}"/>
              </a:ext>
            </a:extLst>
          </p:cNvPr>
          <p:cNvSpPr/>
          <p:nvPr/>
        </p:nvSpPr>
        <p:spPr bwMode="auto">
          <a:xfrm>
            <a:off x="4767657" y="2525531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D3FD4E-85EC-4539-8B98-CF17414306DB}"/>
              </a:ext>
            </a:extLst>
          </p:cNvPr>
          <p:cNvCxnSpPr>
            <a:cxnSpLocks/>
          </p:cNvCxnSpPr>
          <p:nvPr/>
        </p:nvCxnSpPr>
        <p:spPr bwMode="auto">
          <a:xfrm>
            <a:off x="4936932" y="1909212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1C98C21-6D20-4D9A-80D5-CCE32932D182}"/>
              </a:ext>
            </a:extLst>
          </p:cNvPr>
          <p:cNvSpPr/>
          <p:nvPr/>
        </p:nvSpPr>
        <p:spPr bwMode="auto">
          <a:xfrm>
            <a:off x="4386643" y="2525531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CD088A-EDD3-4C3E-97F6-477810CFCCC8}"/>
              </a:ext>
            </a:extLst>
          </p:cNvPr>
          <p:cNvCxnSpPr>
            <a:cxnSpLocks/>
          </p:cNvCxnSpPr>
          <p:nvPr/>
        </p:nvCxnSpPr>
        <p:spPr bwMode="auto">
          <a:xfrm>
            <a:off x="4555918" y="1909212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50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CF8F6-A14A-4B66-B50F-9672E349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18" y="1628688"/>
            <a:ext cx="7544164" cy="3600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91F2F-EFA5-4D23-B7DE-89B82380C226}"/>
              </a:ext>
            </a:extLst>
          </p:cNvPr>
          <p:cNvSpPr txBox="1"/>
          <p:nvPr/>
        </p:nvSpPr>
        <p:spPr bwMode="auto">
          <a:xfrm>
            <a:off x="4054253" y="2353309"/>
            <a:ext cx="5757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48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800" dirty="0">
              <a:solidFill>
                <a:srgbClr val="E7242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D0AC1-0098-4C58-B357-C298B5DBA707}"/>
              </a:ext>
            </a:extLst>
          </p:cNvPr>
          <p:cNvSpPr txBox="1"/>
          <p:nvPr/>
        </p:nvSpPr>
        <p:spPr bwMode="auto">
          <a:xfrm>
            <a:off x="9801414" y="2916829"/>
            <a:ext cx="66877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4800" dirty="0">
                <a:solidFill>
                  <a:srgbClr val="00B050"/>
                </a:solidFill>
                <a:latin typeface="Myriad Pro Semibold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800" dirty="0">
              <a:solidFill>
                <a:srgbClr val="00B05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7AD53-C54A-432A-A0C0-1F9C2CF27FD1}"/>
              </a:ext>
            </a:extLst>
          </p:cNvPr>
          <p:cNvSpPr txBox="1"/>
          <p:nvPr/>
        </p:nvSpPr>
        <p:spPr bwMode="auto">
          <a:xfrm>
            <a:off x="7015075" y="1429742"/>
            <a:ext cx="5757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48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800" dirty="0">
              <a:solidFill>
                <a:srgbClr val="E7242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BCA32-6178-46EA-ABAD-79F805724F73}"/>
              </a:ext>
            </a:extLst>
          </p:cNvPr>
          <p:cNvSpPr txBox="1"/>
          <p:nvPr/>
        </p:nvSpPr>
        <p:spPr bwMode="auto">
          <a:xfrm>
            <a:off x="8185173" y="4453130"/>
            <a:ext cx="66877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4800" dirty="0">
                <a:solidFill>
                  <a:srgbClr val="00B050"/>
                </a:solidFill>
                <a:latin typeface="Myriad Pro Semibold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800" dirty="0">
              <a:solidFill>
                <a:srgbClr val="00B05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06D39-3A69-4A8E-8EA2-62605639D553}"/>
              </a:ext>
            </a:extLst>
          </p:cNvPr>
          <p:cNvSpPr txBox="1"/>
          <p:nvPr/>
        </p:nvSpPr>
        <p:spPr bwMode="auto">
          <a:xfrm>
            <a:off x="5282325" y="4186427"/>
            <a:ext cx="5757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48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800" dirty="0">
              <a:solidFill>
                <a:srgbClr val="E7242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1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5:13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4720D8-C66C-4750-A1F7-4C33A0A3EBB0}"/>
              </a:ext>
            </a:extLst>
          </p:cNvPr>
          <p:cNvGrpSpPr/>
          <p:nvPr/>
        </p:nvGrpSpPr>
        <p:grpSpPr>
          <a:xfrm>
            <a:off x="3028456" y="1400547"/>
            <a:ext cx="6135088" cy="4056906"/>
            <a:chOff x="1504456" y="1651090"/>
            <a:chExt cx="6135088" cy="40569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FB7C05-230D-4CC8-AC7A-B7753574D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456" y="1651090"/>
              <a:ext cx="6135088" cy="85292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C38DCA-6B62-4024-9C96-08FB7B1C3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456" y="2587198"/>
              <a:ext cx="6135088" cy="15188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270AD3-C784-4397-AD83-D279F58CB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456" y="4189188"/>
              <a:ext cx="6135088" cy="1518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39467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14:cNvPr>
              <p14:cNvContentPartPr/>
              <p14:nvPr/>
            </p14:nvContentPartPr>
            <p14:xfrm>
              <a:off x="-398870" y="2898356"/>
              <a:ext cx="270" cy="2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6534F5-CAD7-4CFA-B6B3-411C89AADB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12370" y="2884856"/>
                <a:ext cx="27000" cy="27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1C4AFA6-DD96-4307-9CA7-8E4363FC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6NPV-3 Numbers up to 10,000,000 in the linear number system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3E0977-1DC0-4942-8112-C3B7754D7CDC}"/>
              </a:ext>
            </a:extLst>
          </p:cNvPr>
          <p:cNvSpPr txBox="1"/>
          <p:nvPr/>
        </p:nvSpPr>
        <p:spPr>
          <a:xfrm>
            <a:off x="742921" y="5188637"/>
            <a:ext cx="209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5,100,000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784DB9-445E-4F65-B48A-411EFEC949B7}"/>
              </a:ext>
            </a:extLst>
          </p:cNvPr>
          <p:cNvSpPr txBox="1"/>
          <p:nvPr/>
        </p:nvSpPr>
        <p:spPr>
          <a:xfrm>
            <a:off x="4466615" y="5188637"/>
            <a:ext cx="209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5,200,000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D3D784-33C7-49A5-89F5-FF1C6473F051}"/>
              </a:ext>
            </a:extLst>
          </p:cNvPr>
          <p:cNvSpPr txBox="1"/>
          <p:nvPr/>
        </p:nvSpPr>
        <p:spPr>
          <a:xfrm>
            <a:off x="457448" y="1772139"/>
            <a:ext cx="2663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Previous multiple of 1,000,000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A33759-3909-4C2B-972E-38ED3AC8FC5B}"/>
              </a:ext>
            </a:extLst>
          </p:cNvPr>
          <p:cNvSpPr txBox="1"/>
          <p:nvPr/>
        </p:nvSpPr>
        <p:spPr>
          <a:xfrm>
            <a:off x="4466615" y="1772139"/>
            <a:ext cx="2092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Next multiple of 1,000,000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85F923-D0E7-4C62-A2EE-431EF7809121}"/>
              </a:ext>
            </a:extLst>
          </p:cNvPr>
          <p:cNvSpPr txBox="1"/>
          <p:nvPr/>
        </p:nvSpPr>
        <p:spPr>
          <a:xfrm>
            <a:off x="2829225" y="5188637"/>
            <a:ext cx="1722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5,192,012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D06A21-E389-46B5-86D5-B8019D95E697}"/>
              </a:ext>
            </a:extLst>
          </p:cNvPr>
          <p:cNvSpPr txBox="1"/>
          <p:nvPr/>
        </p:nvSpPr>
        <p:spPr>
          <a:xfrm>
            <a:off x="457448" y="4196522"/>
            <a:ext cx="2663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Previous multiple of 100,000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53E8DC-B0F3-482D-9ED5-ECE0D2F76D49}"/>
              </a:ext>
            </a:extLst>
          </p:cNvPr>
          <p:cNvSpPr txBox="1"/>
          <p:nvPr/>
        </p:nvSpPr>
        <p:spPr>
          <a:xfrm>
            <a:off x="4466615" y="4196522"/>
            <a:ext cx="2092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Next multiple of 100,000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F9E49676-1E0E-47B0-BB49-C0748246469F}"/>
              </a:ext>
            </a:extLst>
          </p:cNvPr>
          <p:cNvSpPr/>
          <p:nvPr/>
        </p:nvSpPr>
        <p:spPr>
          <a:xfrm rot="16200000">
            <a:off x="1513897" y="4683547"/>
            <a:ext cx="524280" cy="1413930"/>
          </a:xfrm>
          <a:prstGeom prst="roundRect">
            <a:avLst>
              <a:gd name="adj" fmla="val 18753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63C873E-97BF-4858-B74F-0E6014C9FC13}"/>
              </a:ext>
            </a:extLst>
          </p:cNvPr>
          <p:cNvSpPr/>
          <p:nvPr/>
        </p:nvSpPr>
        <p:spPr>
          <a:xfrm rot="16200000">
            <a:off x="5237590" y="4671689"/>
            <a:ext cx="524280" cy="1437648"/>
          </a:xfrm>
          <a:prstGeom prst="roundRect">
            <a:avLst>
              <a:gd name="adj" fmla="val 18753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728999-DAFF-4A71-A141-321439EFE6C9}"/>
              </a:ext>
            </a:extLst>
          </p:cNvPr>
          <p:cNvSpPr txBox="1"/>
          <p:nvPr/>
        </p:nvSpPr>
        <p:spPr>
          <a:xfrm>
            <a:off x="2852283" y="2758631"/>
            <a:ext cx="1690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5,192,012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6A75FD4-2E49-4775-BEBD-DA4C8FE8BDB8}"/>
              </a:ext>
            </a:extLst>
          </p:cNvPr>
          <p:cNvSpPr/>
          <p:nvPr/>
        </p:nvSpPr>
        <p:spPr>
          <a:xfrm rot="16200000">
            <a:off x="1432784" y="2190594"/>
            <a:ext cx="524280" cy="1566956"/>
          </a:xfrm>
          <a:prstGeom prst="roundRect">
            <a:avLst>
              <a:gd name="adj" fmla="val 18753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F411F59-1928-4079-98F8-FAD0BE9B9032}"/>
              </a:ext>
            </a:extLst>
          </p:cNvPr>
          <p:cNvSpPr/>
          <p:nvPr/>
        </p:nvSpPr>
        <p:spPr>
          <a:xfrm rot="16200000">
            <a:off x="5289321" y="2257473"/>
            <a:ext cx="524280" cy="1433207"/>
          </a:xfrm>
          <a:prstGeom prst="roundRect">
            <a:avLst>
              <a:gd name="adj" fmla="val 18753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70AEAE-5CE0-4635-946F-24E82EEA6485}"/>
              </a:ext>
            </a:extLst>
          </p:cNvPr>
          <p:cNvSpPr txBox="1"/>
          <p:nvPr/>
        </p:nvSpPr>
        <p:spPr>
          <a:xfrm>
            <a:off x="998712" y="2758631"/>
            <a:ext cx="1479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5,000,000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576ECD-B853-4C1D-87AD-DFF66A5557E7}"/>
              </a:ext>
            </a:extLst>
          </p:cNvPr>
          <p:cNvSpPr txBox="1"/>
          <p:nvPr/>
        </p:nvSpPr>
        <p:spPr>
          <a:xfrm>
            <a:off x="4745034" y="2758631"/>
            <a:ext cx="1642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6,000,000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0B9F13-6FF4-4AA2-91F7-74B046C6446C}"/>
              </a:ext>
            </a:extLst>
          </p:cNvPr>
          <p:cNvSpPr/>
          <p:nvPr/>
        </p:nvSpPr>
        <p:spPr>
          <a:xfrm>
            <a:off x="813742" y="2591687"/>
            <a:ext cx="1730243" cy="7647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2DDD480-BF7F-44E1-A5EB-2AA1B301CC88}"/>
              </a:ext>
            </a:extLst>
          </p:cNvPr>
          <p:cNvSpPr/>
          <p:nvPr/>
        </p:nvSpPr>
        <p:spPr>
          <a:xfrm>
            <a:off x="4680747" y="5008127"/>
            <a:ext cx="1637966" cy="7647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37FFE91F-B13D-4DB4-A5E4-AE7FE0D9B7AB}"/>
              </a:ext>
            </a:extLst>
          </p:cNvPr>
          <p:cNvSpPr txBox="1"/>
          <p:nvPr/>
        </p:nvSpPr>
        <p:spPr>
          <a:xfrm>
            <a:off x="6840389" y="3663138"/>
            <a:ext cx="5021096" cy="144655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previous multiple of 1,000,000 is ___. The next multiple of 1,000,000 is ___.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 is greater than ___ and less than ___.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___ is rounded to ___.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4717-01A7-4C35-BFB7-379BCDE8BEC0}"/>
              </a:ext>
            </a:extLst>
          </p:cNvPr>
          <p:cNvSpPr txBox="1">
            <a:spLocks/>
          </p:cNvSpPr>
          <p:nvPr/>
        </p:nvSpPr>
        <p:spPr>
          <a:xfrm flipH="1">
            <a:off x="6396670" y="1557338"/>
            <a:ext cx="5745851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the multiple of one million before and after the given value.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 which multiple of one million the given value is closer to and therefore which multiple of one million it rounds to.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Repeat, rounding to the nearest multiple of one hundred thousand.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the critical digit change?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7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8" grpId="0"/>
      <p:bldP spid="44" grpId="0"/>
      <p:bldP spid="45" grpId="0"/>
      <p:bldP spid="77" grpId="0" animBg="1"/>
      <p:bldP spid="78" grpId="0" animBg="1"/>
      <p:bldP spid="36" grpId="0"/>
      <p:bldP spid="37" grpId="0"/>
      <p:bldP spid="7" grpId="0" animBg="1"/>
      <p:bldP spid="25" grpId="0" animBg="1"/>
      <p:bldP spid="2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61844-EAD9-4943-825B-8F0C0597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6NPV-3 Numbers up to 10,000,000 in the linear number system</a:t>
            </a:r>
            <a:br>
              <a:rPr lang="en-GB" kern="0" dirty="0"/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C915D-C25C-4F1F-8E6C-5125E79B22BA}"/>
              </a:ext>
            </a:extLst>
          </p:cNvPr>
          <p:cNvSpPr txBox="1"/>
          <p:nvPr/>
        </p:nvSpPr>
        <p:spPr bwMode="auto">
          <a:xfrm>
            <a:off x="3269119" y="2425467"/>
            <a:ext cx="2863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nearest hundred thousand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490FAC-0757-4C04-93DB-D372CC5B7864}"/>
              </a:ext>
            </a:extLst>
          </p:cNvPr>
          <p:cNvSpPr txBox="1"/>
          <p:nvPr/>
        </p:nvSpPr>
        <p:spPr bwMode="auto">
          <a:xfrm>
            <a:off x="3269119" y="2839930"/>
            <a:ext cx="1675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nearest million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526080-34E1-4976-BE72-91472F7B2FEB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1917934"/>
          <a:ext cx="2552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6195ACD-876A-4139-A815-751444E1BC59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2382730"/>
          <a:ext cx="2552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B56E75B-EC24-4409-915F-C2FAE3297802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2794799"/>
          <a:ext cx="25520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3120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8001B9F1-D425-49B3-99D1-AA476475C925}"/>
              </a:ext>
            </a:extLst>
          </p:cNvPr>
          <p:cNvSpPr/>
          <p:nvPr/>
        </p:nvSpPr>
        <p:spPr bwMode="auto">
          <a:xfrm>
            <a:off x="1406098" y="1970323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7C22EF-61C1-4E24-990E-6F076C3A1D47}"/>
              </a:ext>
            </a:extLst>
          </p:cNvPr>
          <p:cNvCxnSpPr>
            <a:cxnSpLocks/>
          </p:cNvCxnSpPr>
          <p:nvPr/>
        </p:nvCxnSpPr>
        <p:spPr bwMode="auto">
          <a:xfrm>
            <a:off x="1575373" y="1354004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8B92F69-B1FA-43BB-9D36-E8B780BA4B3D}"/>
              </a:ext>
            </a:extLst>
          </p:cNvPr>
          <p:cNvSpPr/>
          <p:nvPr/>
        </p:nvSpPr>
        <p:spPr bwMode="auto">
          <a:xfrm>
            <a:off x="1074601" y="1970323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3B23BE-0457-49ED-BFEC-044623667E12}"/>
              </a:ext>
            </a:extLst>
          </p:cNvPr>
          <p:cNvCxnSpPr>
            <a:cxnSpLocks/>
          </p:cNvCxnSpPr>
          <p:nvPr/>
        </p:nvCxnSpPr>
        <p:spPr bwMode="auto">
          <a:xfrm>
            <a:off x="1243876" y="1354004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444D20F-B422-4AF5-9F72-E1A8E6B6DA1B}"/>
              </a:ext>
            </a:extLst>
          </p:cNvPr>
          <p:cNvSpPr txBox="1"/>
          <p:nvPr/>
        </p:nvSpPr>
        <p:spPr bwMode="auto">
          <a:xfrm>
            <a:off x="3373617" y="4823179"/>
            <a:ext cx="1787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nearest £10,000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6E27D1-E923-420B-8D54-9C49751BC544}"/>
              </a:ext>
            </a:extLst>
          </p:cNvPr>
          <p:cNvSpPr txBox="1"/>
          <p:nvPr/>
        </p:nvSpPr>
        <p:spPr bwMode="auto">
          <a:xfrm>
            <a:off x="3373617" y="5242149"/>
            <a:ext cx="1912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nearest £100,000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F755CB2-01C8-4336-B06F-5FB61A7FA31C}"/>
              </a:ext>
            </a:extLst>
          </p:cNvPr>
          <p:cNvGraphicFramePr>
            <a:graphicFrameLocks noGrp="1"/>
          </p:cNvGraphicFramePr>
          <p:nvPr/>
        </p:nvGraphicFramePr>
        <p:xfrm>
          <a:off x="560377" y="4287679"/>
          <a:ext cx="27895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32205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E82420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6D6510E-8ABF-493D-8454-18DEC6B0E37C}"/>
              </a:ext>
            </a:extLst>
          </p:cNvPr>
          <p:cNvGraphicFramePr>
            <a:graphicFrameLocks noGrp="1"/>
          </p:cNvGraphicFramePr>
          <p:nvPr/>
        </p:nvGraphicFramePr>
        <p:xfrm>
          <a:off x="560377" y="4773679"/>
          <a:ext cx="27895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8182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DDABD85-9BA7-4AB8-ACE9-F9BD49CA354B}"/>
              </a:ext>
            </a:extLst>
          </p:cNvPr>
          <p:cNvGraphicFramePr>
            <a:graphicFrameLocks noGrp="1"/>
          </p:cNvGraphicFramePr>
          <p:nvPr/>
        </p:nvGraphicFramePr>
        <p:xfrm>
          <a:off x="560377" y="5203825"/>
          <a:ext cx="28132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00">
                  <a:extLst>
                    <a:ext uri="{9D8B030D-6E8A-4147-A177-3AD203B41FA5}">
                      <a16:colId xmlns:a16="http://schemas.microsoft.com/office/drawing/2014/main" val="869408492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1892505124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558975655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77827223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451107887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3017433833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746468154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4197076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592683"/>
                  </a:ext>
                </a:extLst>
              </a:tr>
            </a:tbl>
          </a:graphicData>
        </a:graphic>
      </p:graphicFrame>
      <p:sp>
        <p:nvSpPr>
          <p:cNvPr id="50" name="Oval 49">
            <a:extLst>
              <a:ext uri="{FF2B5EF4-FFF2-40B4-BE49-F238E27FC236}">
                <a16:creationId xmlns:a16="http://schemas.microsoft.com/office/drawing/2014/main" id="{FFFAC333-E5DD-45CC-9006-91805CA55EB9}"/>
              </a:ext>
            </a:extLst>
          </p:cNvPr>
          <p:cNvSpPr/>
          <p:nvPr/>
        </p:nvSpPr>
        <p:spPr bwMode="auto">
          <a:xfrm>
            <a:off x="1704697" y="4351498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474576A-17FF-469C-8838-F2D6B303FB68}"/>
              </a:ext>
            </a:extLst>
          </p:cNvPr>
          <p:cNvCxnSpPr>
            <a:cxnSpLocks/>
          </p:cNvCxnSpPr>
          <p:nvPr/>
        </p:nvCxnSpPr>
        <p:spPr bwMode="auto">
          <a:xfrm>
            <a:off x="1873972" y="3735179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AA69D7F8-253F-4EBD-9B6A-D5D3F97DFDB4}"/>
              </a:ext>
            </a:extLst>
          </p:cNvPr>
          <p:cNvSpPr/>
          <p:nvPr/>
        </p:nvSpPr>
        <p:spPr bwMode="auto">
          <a:xfrm>
            <a:off x="1323683" y="4351498"/>
            <a:ext cx="338553" cy="338553"/>
          </a:xfrm>
          <a:prstGeom prst="ellips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F60BA75-72F1-4A02-B3B3-ED325EA848A2}"/>
              </a:ext>
            </a:extLst>
          </p:cNvPr>
          <p:cNvCxnSpPr>
            <a:cxnSpLocks/>
          </p:cNvCxnSpPr>
          <p:nvPr/>
        </p:nvCxnSpPr>
        <p:spPr bwMode="auto">
          <a:xfrm>
            <a:off x="1492958" y="3735179"/>
            <a:ext cx="0" cy="559387"/>
          </a:xfrm>
          <a:prstGeom prst="straightConnector1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3FD4DA-9743-4F2C-8CF9-69C63E410EF6}"/>
              </a:ext>
            </a:extLst>
          </p:cNvPr>
          <p:cNvSpPr txBox="1">
            <a:spLocks/>
          </p:cNvSpPr>
          <p:nvPr/>
        </p:nvSpPr>
        <p:spPr>
          <a:xfrm>
            <a:off x="6192012" y="1278563"/>
            <a:ext cx="5664628" cy="363517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rounding to the nearest hundred thousand, which digit is critical? Why? What does the number round 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rounding to the nearest million, which digit is critical? Why? What does the number round 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can happen when you round a number to different multiples? What happens to the critical digit?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87DD3E1E-1654-4174-83BA-9D2D13668BB0}"/>
              </a:ext>
            </a:extLst>
          </p:cNvPr>
          <p:cNvSpPr txBox="1"/>
          <p:nvPr/>
        </p:nvSpPr>
        <p:spPr>
          <a:xfrm>
            <a:off x="6096000" y="5015968"/>
            <a:ext cx="5760640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rounding to the nearest __, the critical digit is the __ digit.</a:t>
            </a:r>
          </a:p>
        </p:txBody>
      </p:sp>
    </p:spTree>
    <p:extLst>
      <p:ext uri="{BB962C8B-B14F-4D97-AF65-F5344CB8AC3E}">
        <p14:creationId xmlns:p14="http://schemas.microsoft.com/office/powerpoint/2010/main" val="3519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9" grpId="0" animBg="1"/>
      <p:bldP spid="29" grpId="1" animBg="1"/>
      <p:bldP spid="31" grpId="0" animBg="1"/>
      <p:bldP spid="31" grpId="1" animBg="1"/>
      <p:bldP spid="36" grpId="0"/>
      <p:bldP spid="37" grpId="0"/>
      <p:bldP spid="50" grpId="0" animBg="1"/>
      <p:bldP spid="50" grpId="1" animBg="1"/>
      <p:bldP spid="52" grpId="0" animBg="1"/>
      <p:bldP spid="52" grpId="1" animBg="1"/>
      <p:bldP spid="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8410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and explain the most efficient way to solve a calculation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2E70A2-B56D-45D5-B340-C9C568C4E015}"/>
              </a:ext>
            </a:extLst>
          </p:cNvPr>
          <p:cNvGrpSpPr/>
          <p:nvPr/>
        </p:nvGrpSpPr>
        <p:grpSpPr>
          <a:xfrm>
            <a:off x="528440" y="1072898"/>
            <a:ext cx="8452774" cy="4076288"/>
            <a:chOff x="1964654" y="1511353"/>
            <a:chExt cx="8452774" cy="40762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DFAA3F4-52D8-40F9-A9B7-4B242C5EB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864" y="1511353"/>
              <a:ext cx="8069456" cy="405384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39F312-97D6-477E-A074-97D7C8B79C89}"/>
                </a:ext>
              </a:extLst>
            </p:cNvPr>
            <p:cNvSpPr/>
            <p:nvPr/>
          </p:nvSpPr>
          <p:spPr bwMode="auto">
            <a:xfrm>
              <a:off x="1964654" y="5138854"/>
              <a:ext cx="8452774" cy="448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9218" name="Rectangle 2">
            <a:extLst>
              <a:ext uri="{FF2B5EF4-FFF2-40B4-BE49-F238E27FC236}">
                <a16:creationId xmlns:a16="http://schemas.microsoft.com/office/drawing/2014/main" id="{422BC001-7F95-493F-99ED-F3CB0A31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  <a:endParaRPr lang="en-GB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C68234-41BE-4769-A4B2-E09CCF7C04CC}"/>
              </a:ext>
            </a:extLst>
          </p:cNvPr>
          <p:cNvSpPr txBox="1">
            <a:spLocks/>
          </p:cNvSpPr>
          <p:nvPr/>
        </p:nvSpPr>
        <p:spPr>
          <a:xfrm>
            <a:off x="705047" y="4880634"/>
            <a:ext cx="10958513" cy="57227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at the Gattegno chart. What do you notice? Can you explain the patterns in it?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does the value change when we move one cell up or one cell down?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B8DAA-4F27-4E39-A989-57C6864DE489}"/>
              </a:ext>
            </a:extLst>
          </p:cNvPr>
          <p:cNvSpPr txBox="1"/>
          <p:nvPr/>
        </p:nvSpPr>
        <p:spPr>
          <a:xfrm>
            <a:off x="9079072" y="1162786"/>
            <a:ext cx="2584488" cy="273921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number above is ten times the size.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number below is one tenth the size.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400 is ten times the size of 40.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 is one tenth the size of 400.</a:t>
            </a:r>
          </a:p>
        </p:txBody>
      </p:sp>
    </p:spTree>
    <p:extLst>
      <p:ext uri="{BB962C8B-B14F-4D97-AF65-F5344CB8AC3E}">
        <p14:creationId xmlns:p14="http://schemas.microsoft.com/office/powerpoint/2010/main" val="36114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19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5123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6:1 - 6:4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46-48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33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A37A643-C35B-4136-B598-1BF40DDACABD}"/>
              </a:ext>
            </a:extLst>
          </p:cNvPr>
          <p:cNvGrpSpPr/>
          <p:nvPr/>
        </p:nvGrpSpPr>
        <p:grpSpPr>
          <a:xfrm>
            <a:off x="6139200" y="2080800"/>
            <a:ext cx="4230967" cy="951022"/>
            <a:chOff x="4700255" y="2562945"/>
            <a:chExt cx="4230967" cy="9510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D0FE0B-1C17-491B-9FFB-70614E857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255" y="2562945"/>
              <a:ext cx="4230967" cy="95102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FC434A-160B-415F-82A9-3BE251548DF5}"/>
                </a:ext>
              </a:extLst>
            </p:cNvPr>
            <p:cNvSpPr txBox="1"/>
            <p:nvPr/>
          </p:nvSpPr>
          <p:spPr bwMode="auto">
            <a:xfrm>
              <a:off x="6313848" y="2576829"/>
              <a:ext cx="1085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40,000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42A484-5899-4C52-93A0-CE40CFE04CBD}"/>
                </a:ext>
              </a:extLst>
            </p:cNvPr>
            <p:cNvSpPr txBox="1"/>
            <p:nvPr/>
          </p:nvSpPr>
          <p:spPr bwMode="auto">
            <a:xfrm>
              <a:off x="5804242" y="3027621"/>
              <a:ext cx="1085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30,000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6:1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B11BB9-1924-4ED6-BAAA-D21CCEF6498F}"/>
              </a:ext>
            </a:extLst>
          </p:cNvPr>
          <p:cNvGraphicFramePr>
            <a:graphicFrameLocks noGrp="1"/>
          </p:cNvGraphicFramePr>
          <p:nvPr/>
        </p:nvGraphicFramePr>
        <p:xfrm>
          <a:off x="1851600" y="928801"/>
          <a:ext cx="3957918" cy="3001645"/>
        </p:xfrm>
        <a:graphic>
          <a:graphicData uri="http://schemas.openxmlformats.org/drawingml/2006/table">
            <a:tbl>
              <a:tblPr firstRow="1" firstCol="1" bandRow="1"/>
              <a:tblGrid>
                <a:gridCol w="1980251">
                  <a:extLst>
                    <a:ext uri="{9D8B030D-6E8A-4147-A177-3AD203B41FA5}">
                      <a16:colId xmlns:a16="http://schemas.microsoft.com/office/drawing/2014/main" val="121990846"/>
                    </a:ext>
                  </a:extLst>
                </a:gridCol>
                <a:gridCol w="1977667">
                  <a:extLst>
                    <a:ext uri="{9D8B030D-6E8A-4147-A177-3AD203B41FA5}">
                      <a16:colId xmlns:a16="http://schemas.microsoft.com/office/drawing/2014/main" val="98173733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Species of whale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mass (kg)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7314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Beluga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1,400</a:t>
                      </a:r>
                    </a:p>
                  </a:txBody>
                  <a:tcPr marL="6858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6441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Killer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4,000</a:t>
                      </a:r>
                    </a:p>
                  </a:txBody>
                  <a:tcPr marL="6858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7192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Humpback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30,000</a:t>
                      </a:r>
                    </a:p>
                  </a:txBody>
                  <a:tcPr marL="6858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6183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40,000</a:t>
                      </a:r>
                    </a:p>
                  </a:txBody>
                  <a:tcPr marL="6858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10768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140,000</a:t>
                      </a:r>
                    </a:p>
                  </a:txBody>
                  <a:tcPr marL="6858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83215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D05E67C-35F3-4B1A-94A3-C29FF8156D0E}"/>
              </a:ext>
            </a:extLst>
          </p:cNvPr>
          <p:cNvSpPr txBox="1"/>
          <p:nvPr/>
        </p:nvSpPr>
        <p:spPr bwMode="auto">
          <a:xfrm>
            <a:off x="9284612" y="2545963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371BD2-B749-4140-A65A-FDF912DD52BB}"/>
              </a:ext>
            </a:extLst>
          </p:cNvPr>
          <p:cNvSpPr txBox="1"/>
          <p:nvPr/>
        </p:nvSpPr>
        <p:spPr bwMode="auto">
          <a:xfrm>
            <a:off x="9682957" y="2545477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  <a:endParaRPr lang="en-GB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97904-6A65-4977-9DEF-72A1C575EB8D}"/>
              </a:ext>
            </a:extLst>
          </p:cNvPr>
          <p:cNvSpPr txBox="1"/>
          <p:nvPr/>
        </p:nvSpPr>
        <p:spPr bwMode="auto">
          <a:xfrm>
            <a:off x="4569780" y="4757366"/>
            <a:ext cx="3647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30,000 + 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40,000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EDDCF-2226-46F9-96BE-6DA5003F79EE}"/>
              </a:ext>
            </a:extLst>
          </p:cNvPr>
          <p:cNvSpPr txBox="1"/>
          <p:nvPr/>
        </p:nvSpPr>
        <p:spPr bwMode="auto">
          <a:xfrm>
            <a:off x="4569779" y="5463504"/>
            <a:ext cx="3616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40,000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30,000 = 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D36EB-C34F-4D38-B32D-5A02C4643991}"/>
              </a:ext>
            </a:extLst>
          </p:cNvPr>
          <p:cNvSpPr txBox="1"/>
          <p:nvPr/>
        </p:nvSpPr>
        <p:spPr bwMode="auto">
          <a:xfrm>
            <a:off x="5826670" y="4757366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19B0ED-36AC-4022-9DCB-E72958AEE620}"/>
              </a:ext>
            </a:extLst>
          </p:cNvPr>
          <p:cNvSpPr txBox="1"/>
          <p:nvPr/>
        </p:nvSpPr>
        <p:spPr bwMode="auto">
          <a:xfrm>
            <a:off x="7059905" y="5463504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04E66-9FE5-4AB3-9ACF-A8BBFBF09ABF}"/>
              </a:ext>
            </a:extLst>
          </p:cNvPr>
          <p:cNvSpPr/>
          <p:nvPr/>
        </p:nvSpPr>
        <p:spPr bwMode="auto">
          <a:xfrm>
            <a:off x="5878366" y="4776657"/>
            <a:ext cx="991008" cy="4378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A8E722-C310-4B26-A7B4-B79812AC6B91}"/>
              </a:ext>
            </a:extLst>
          </p:cNvPr>
          <p:cNvSpPr/>
          <p:nvPr/>
        </p:nvSpPr>
        <p:spPr bwMode="auto">
          <a:xfrm>
            <a:off x="7111598" y="5483592"/>
            <a:ext cx="990000" cy="439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4B335A9-AC88-47CA-8CCE-2DC888A4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01" y="2080314"/>
            <a:ext cx="4230967" cy="9510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6:3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4F1F0-8337-4392-B560-3C8D32D2F6D7}"/>
              </a:ext>
            </a:extLst>
          </p:cNvPr>
          <p:cNvSpPr txBox="1"/>
          <p:nvPr/>
        </p:nvSpPr>
        <p:spPr bwMode="auto">
          <a:xfrm>
            <a:off x="7658799" y="2091641"/>
            <a:ext cx="1252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357,022</a:t>
            </a:r>
            <a:endParaRPr lang="en-GB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E2EA5-47CB-4B54-8EE3-1D025EDC302A}"/>
              </a:ext>
            </a:extLst>
          </p:cNvPr>
          <p:cNvSpPr txBox="1"/>
          <p:nvPr/>
        </p:nvSpPr>
        <p:spPr bwMode="auto">
          <a:xfrm>
            <a:off x="6996783" y="2542433"/>
            <a:ext cx="1252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243,610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8764A-FE43-42B9-A5BB-B9AC4A408FA7}"/>
              </a:ext>
            </a:extLst>
          </p:cNvPr>
          <p:cNvSpPr txBox="1"/>
          <p:nvPr/>
        </p:nvSpPr>
        <p:spPr bwMode="auto">
          <a:xfrm>
            <a:off x="9523256" y="2541947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  <a:endParaRPr lang="en-GB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CD5B2-83D4-4FDB-B62F-015A78740352}"/>
              </a:ext>
            </a:extLst>
          </p:cNvPr>
          <p:cNvSpPr txBox="1"/>
          <p:nvPr/>
        </p:nvSpPr>
        <p:spPr bwMode="auto">
          <a:xfrm>
            <a:off x="4362995" y="4757366"/>
            <a:ext cx="4147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243,610 + 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113,412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357,022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4A398-55CA-4216-B4A6-DF876534E883}"/>
              </a:ext>
            </a:extLst>
          </p:cNvPr>
          <p:cNvSpPr txBox="1"/>
          <p:nvPr/>
        </p:nvSpPr>
        <p:spPr bwMode="auto">
          <a:xfrm>
            <a:off x="4375819" y="5463504"/>
            <a:ext cx="4116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357,022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243,610 =</a:t>
            </a:r>
            <a:r>
              <a:rPr lang="en-GB" sz="2400" dirty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113,412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6CB6D25-940D-4AD2-89FA-B0853B17BA8F}"/>
              </a:ext>
            </a:extLst>
          </p:cNvPr>
          <p:cNvGraphicFramePr>
            <a:graphicFrameLocks noGrp="1"/>
          </p:cNvGraphicFramePr>
          <p:nvPr/>
        </p:nvGraphicFramePr>
        <p:xfrm>
          <a:off x="1851212" y="929085"/>
          <a:ext cx="3957918" cy="3213456"/>
        </p:xfrm>
        <a:graphic>
          <a:graphicData uri="http://schemas.openxmlformats.org/drawingml/2006/table">
            <a:tbl>
              <a:tblPr firstRow="1" firstCol="1" bandRow="1"/>
              <a:tblGrid>
                <a:gridCol w="1980251">
                  <a:extLst>
                    <a:ext uri="{9D8B030D-6E8A-4147-A177-3AD203B41FA5}">
                      <a16:colId xmlns:a16="http://schemas.microsoft.com/office/drawing/2014/main" val="121990846"/>
                    </a:ext>
                  </a:extLst>
                </a:gridCol>
                <a:gridCol w="1977667">
                  <a:extLst>
                    <a:ext uri="{9D8B030D-6E8A-4147-A177-3AD203B41FA5}">
                      <a16:colId xmlns:a16="http://schemas.microsoft.com/office/drawing/2014/main" val="98173733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European country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 (km</a:t>
                      </a:r>
                      <a:r>
                        <a:rPr lang="en-GB" sz="2400" b="1" baseline="3000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7314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720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643,801</a:t>
                      </a:r>
                    </a:p>
                  </a:txBody>
                  <a:tcPr marL="6858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6441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</a:p>
                  </a:txBody>
                  <a:tcPr marL="720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505,370</a:t>
                      </a:r>
                    </a:p>
                  </a:txBody>
                  <a:tcPr marL="6858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7192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Sweden</a:t>
                      </a:r>
                    </a:p>
                  </a:txBody>
                  <a:tcPr marL="720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450,295</a:t>
                      </a:r>
                    </a:p>
                  </a:txBody>
                  <a:tcPr marL="6858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6183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720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357,022</a:t>
                      </a:r>
                    </a:p>
                  </a:txBody>
                  <a:tcPr marL="6858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10768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Kingdom</a:t>
                      </a:r>
                    </a:p>
                  </a:txBody>
                  <a:tcPr marL="72000" marR="68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243,610</a:t>
                      </a:r>
                    </a:p>
                  </a:txBody>
                  <a:tcPr marL="68580" marR="540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83215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2FE3AF-92D2-4732-8559-5F4462E1FD95}"/>
              </a:ext>
            </a:extLst>
          </p:cNvPr>
          <p:cNvSpPr txBox="1"/>
          <p:nvPr/>
        </p:nvSpPr>
        <p:spPr bwMode="auto">
          <a:xfrm>
            <a:off x="3187625" y="4173090"/>
            <a:ext cx="276389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buClr>
                <a:srgbClr val="82CBDD"/>
              </a:buClr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Source: </a:t>
            </a:r>
            <a:r>
              <a:rPr lang="en-GB" sz="900" i="1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The World </a:t>
            </a:r>
            <a:r>
              <a:rPr lang="en-GB" sz="900" i="1" dirty="0" err="1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Factbook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2018</a:t>
            </a:r>
          </a:p>
          <a:p>
            <a:pPr algn="r">
              <a:lnSpc>
                <a:spcPct val="90000"/>
              </a:lnSpc>
              <a:buClr>
                <a:srgbClr val="82CBDD"/>
              </a:buClr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Washington, DC: Central Intelligence Agency, 2018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A1C0A3-20E7-4385-B8DB-9331E57E98D4}"/>
              </a:ext>
            </a:extLst>
          </p:cNvPr>
          <p:cNvSpPr/>
          <p:nvPr/>
        </p:nvSpPr>
        <p:spPr bwMode="auto">
          <a:xfrm>
            <a:off x="5855262" y="4781207"/>
            <a:ext cx="1116000" cy="439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1F5058-5190-4D26-879D-46EE7976095F}"/>
              </a:ext>
            </a:extLst>
          </p:cNvPr>
          <p:cNvSpPr/>
          <p:nvPr/>
        </p:nvSpPr>
        <p:spPr bwMode="auto">
          <a:xfrm>
            <a:off x="7299007" y="5497239"/>
            <a:ext cx="1116000" cy="439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5502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</a:t>
            </a:r>
            <a:r>
              <a:rPr lang="en-GB" sz="2400" b="1" dirty="0"/>
              <a:t>20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1223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add and subtract numbers with up to seven digits using column addition and subtraction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20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7953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6:5 - 6:7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48-49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60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6:5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12B38-4415-4DCE-9A1B-181DE39976C8}"/>
              </a:ext>
            </a:extLst>
          </p:cNvPr>
          <p:cNvSpPr txBox="1"/>
          <p:nvPr/>
        </p:nvSpPr>
        <p:spPr bwMode="auto">
          <a:xfrm>
            <a:off x="3982992" y="1608398"/>
            <a:ext cx="280076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357,022 </a:t>
            </a: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− 243,610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BDF76-FFB2-4C80-8C09-0710302B4AC9}"/>
              </a:ext>
            </a:extLst>
          </p:cNvPr>
          <p:cNvSpPr txBox="1"/>
          <p:nvPr/>
        </p:nvSpPr>
        <p:spPr bwMode="auto">
          <a:xfrm>
            <a:off x="6621934" y="1608398"/>
            <a:ext cx="154042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= 113,412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9FCB6F-0F37-4E5C-B990-FACFCA9CFACD}"/>
              </a:ext>
            </a:extLst>
          </p:cNvPr>
          <p:cNvGraphicFramePr>
            <a:graphicFrameLocks noGrp="1"/>
          </p:cNvGraphicFramePr>
          <p:nvPr/>
        </p:nvGraphicFramePr>
        <p:xfrm>
          <a:off x="4493268" y="2673000"/>
          <a:ext cx="3205464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244">
                  <a:extLst>
                    <a:ext uri="{9D8B030D-6E8A-4147-A177-3AD203B41FA5}">
                      <a16:colId xmlns:a16="http://schemas.microsoft.com/office/drawing/2014/main" val="2386237734"/>
                    </a:ext>
                  </a:extLst>
                </a:gridCol>
                <a:gridCol w="426244">
                  <a:extLst>
                    <a:ext uri="{9D8B030D-6E8A-4147-A177-3AD203B41FA5}">
                      <a16:colId xmlns:a16="http://schemas.microsoft.com/office/drawing/2014/main" val="1364783704"/>
                    </a:ext>
                  </a:extLst>
                </a:gridCol>
                <a:gridCol w="426244">
                  <a:extLst>
                    <a:ext uri="{9D8B030D-6E8A-4147-A177-3AD203B41FA5}">
                      <a16:colId xmlns:a16="http://schemas.microsoft.com/office/drawing/2014/main" val="77085748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1166075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052855592"/>
                    </a:ext>
                  </a:extLst>
                </a:gridCol>
                <a:gridCol w="426244">
                  <a:extLst>
                    <a:ext uri="{9D8B030D-6E8A-4147-A177-3AD203B41FA5}">
                      <a16:colId xmlns:a16="http://schemas.microsoft.com/office/drawing/2014/main" val="3796515347"/>
                    </a:ext>
                  </a:extLst>
                </a:gridCol>
                <a:gridCol w="426244">
                  <a:extLst>
                    <a:ext uri="{9D8B030D-6E8A-4147-A177-3AD203B41FA5}">
                      <a16:colId xmlns:a16="http://schemas.microsoft.com/office/drawing/2014/main" val="2924940647"/>
                    </a:ext>
                  </a:extLst>
                </a:gridCol>
                <a:gridCol w="426244">
                  <a:extLst>
                    <a:ext uri="{9D8B030D-6E8A-4147-A177-3AD203B41FA5}">
                      <a16:colId xmlns:a16="http://schemas.microsoft.com/office/drawing/2014/main" val="275544878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8211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13791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7013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F86E44-6C5B-4940-B388-E880BBBF5454}"/>
              </a:ext>
            </a:extLst>
          </p:cNvPr>
          <p:cNvSpPr txBox="1"/>
          <p:nvPr/>
        </p:nvSpPr>
        <p:spPr bwMode="auto">
          <a:xfrm>
            <a:off x="4915858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82DE5-A869-4FE8-BA4D-48F1E1B8DC94}"/>
              </a:ext>
            </a:extLst>
          </p:cNvPr>
          <p:cNvSpPr txBox="1"/>
          <p:nvPr/>
        </p:nvSpPr>
        <p:spPr bwMode="auto">
          <a:xfrm>
            <a:off x="5342393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595BC-BE7A-4E70-AAAE-C8790779267E}"/>
              </a:ext>
            </a:extLst>
          </p:cNvPr>
          <p:cNvSpPr txBox="1"/>
          <p:nvPr/>
        </p:nvSpPr>
        <p:spPr bwMode="auto">
          <a:xfrm>
            <a:off x="5767843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3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D38B9-6858-4F05-97A2-5FC451E6FA99}"/>
              </a:ext>
            </a:extLst>
          </p:cNvPr>
          <p:cNvSpPr txBox="1"/>
          <p:nvPr/>
        </p:nvSpPr>
        <p:spPr bwMode="auto">
          <a:xfrm>
            <a:off x="6415164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4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8A93F-E43D-43AF-BCEE-3F4C9624E270}"/>
              </a:ext>
            </a:extLst>
          </p:cNvPr>
          <p:cNvSpPr txBox="1"/>
          <p:nvPr/>
        </p:nvSpPr>
        <p:spPr bwMode="auto">
          <a:xfrm>
            <a:off x="6839401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90E8C-9E8C-4C18-80C9-9820D0E370D3}"/>
              </a:ext>
            </a:extLst>
          </p:cNvPr>
          <p:cNvSpPr txBox="1"/>
          <p:nvPr/>
        </p:nvSpPr>
        <p:spPr bwMode="auto">
          <a:xfrm>
            <a:off x="7270107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2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20EF3-189F-4CBC-93D3-722F3E8157AD}"/>
              </a:ext>
            </a:extLst>
          </p:cNvPr>
          <p:cNvSpPr txBox="1"/>
          <p:nvPr/>
        </p:nvSpPr>
        <p:spPr bwMode="auto">
          <a:xfrm>
            <a:off x="6096394" y="3718008"/>
            <a:ext cx="25199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,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891EB-20F8-4A46-BA17-F18629CBE821}"/>
              </a:ext>
            </a:extLst>
          </p:cNvPr>
          <p:cNvSpPr txBox="1"/>
          <p:nvPr/>
        </p:nvSpPr>
        <p:spPr bwMode="auto">
          <a:xfrm>
            <a:off x="5946950" y="2529847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solidFill>
                  <a:srgbClr val="E82420"/>
                </a:solidFill>
                <a:latin typeface="Myriad Pro Semibold"/>
                <a:ea typeface="Myriad Pro Semibold" charset="0"/>
                <a:cs typeface="Arial" panose="020B0604020202020204" pitchFamily="34" charset="0"/>
              </a:rPr>
              <a:t>6</a:t>
            </a:r>
            <a:endParaRPr lang="en-GB" sz="2400" dirty="0">
              <a:solidFill>
                <a:srgbClr val="E82420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10B404-D70F-4E26-B657-6B164B14D12E}"/>
              </a:ext>
            </a:extLst>
          </p:cNvPr>
          <p:cNvSpPr txBox="1"/>
          <p:nvPr/>
        </p:nvSpPr>
        <p:spPr bwMode="auto">
          <a:xfrm>
            <a:off x="6301575" y="2627234"/>
            <a:ext cx="31290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E82420"/>
                </a:solidFill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dirty="0">
              <a:solidFill>
                <a:srgbClr val="E82420"/>
              </a:solidFill>
              <a:latin typeface="Myriad Pro Semibold"/>
              <a:ea typeface="Myriad Pro Semibold" charset="0"/>
              <a:cs typeface="Myriad Pro Semibold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A32270-706B-4789-97A2-08E25FC828C8}"/>
              </a:ext>
            </a:extLst>
          </p:cNvPr>
          <p:cNvCxnSpPr/>
          <p:nvPr/>
        </p:nvCxnSpPr>
        <p:spPr bwMode="auto">
          <a:xfrm>
            <a:off x="5801185" y="2742214"/>
            <a:ext cx="285295" cy="285295"/>
          </a:xfrm>
          <a:prstGeom prst="line">
            <a:avLst/>
          </a:prstGeom>
          <a:noFill/>
          <a:ln w="1905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973F27-2920-4FF3-8442-F813BCB2DDCF}"/>
              </a:ext>
            </a:extLst>
          </p:cNvPr>
          <p:cNvSpPr txBox="1"/>
          <p:nvPr/>
        </p:nvSpPr>
        <p:spPr bwMode="auto">
          <a:xfrm>
            <a:off x="7267671" y="2712132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2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A2A5B-02F9-44CD-90A0-503663DA8B02}"/>
              </a:ext>
            </a:extLst>
          </p:cNvPr>
          <p:cNvSpPr txBox="1"/>
          <p:nvPr/>
        </p:nvSpPr>
        <p:spPr bwMode="auto">
          <a:xfrm>
            <a:off x="7267671" y="321529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B46996-6FB9-405E-B124-AC25AB37144E}"/>
              </a:ext>
            </a:extLst>
          </p:cNvPr>
          <p:cNvSpPr txBox="1"/>
          <p:nvPr/>
        </p:nvSpPr>
        <p:spPr bwMode="auto">
          <a:xfrm>
            <a:off x="6840900" y="2712132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2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AE72F-CCDD-4E53-89FC-A1B5F8F6B3C8}"/>
              </a:ext>
            </a:extLst>
          </p:cNvPr>
          <p:cNvSpPr txBox="1"/>
          <p:nvPr/>
        </p:nvSpPr>
        <p:spPr bwMode="auto">
          <a:xfrm>
            <a:off x="6840900" y="321529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2EFB78-C724-4A58-887B-5808591F647B}"/>
              </a:ext>
            </a:extLst>
          </p:cNvPr>
          <p:cNvSpPr txBox="1"/>
          <p:nvPr/>
        </p:nvSpPr>
        <p:spPr bwMode="auto">
          <a:xfrm>
            <a:off x="6415016" y="2712132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A333B6-3E1B-4447-9B3B-ED60F371FDAA}"/>
              </a:ext>
            </a:extLst>
          </p:cNvPr>
          <p:cNvSpPr txBox="1"/>
          <p:nvPr/>
        </p:nvSpPr>
        <p:spPr bwMode="auto">
          <a:xfrm>
            <a:off x="6415016" y="321529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6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95B2EB-3393-47FA-AF49-CF7C00753842}"/>
              </a:ext>
            </a:extLst>
          </p:cNvPr>
          <p:cNvSpPr txBox="1"/>
          <p:nvPr/>
        </p:nvSpPr>
        <p:spPr bwMode="auto">
          <a:xfrm>
            <a:off x="5769667" y="2712132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7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86581D-1B43-41B2-9793-422BFD3450F9}"/>
              </a:ext>
            </a:extLst>
          </p:cNvPr>
          <p:cNvSpPr txBox="1"/>
          <p:nvPr/>
        </p:nvSpPr>
        <p:spPr bwMode="auto">
          <a:xfrm>
            <a:off x="5769667" y="321529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3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AADBDE-1F16-48CE-B078-295D2757B08A}"/>
              </a:ext>
            </a:extLst>
          </p:cNvPr>
          <p:cNvSpPr txBox="1"/>
          <p:nvPr/>
        </p:nvSpPr>
        <p:spPr bwMode="auto">
          <a:xfrm>
            <a:off x="5342082" y="2712132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5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ABCAF-F995-4932-89E2-14B020518E66}"/>
              </a:ext>
            </a:extLst>
          </p:cNvPr>
          <p:cNvSpPr txBox="1"/>
          <p:nvPr/>
        </p:nvSpPr>
        <p:spPr bwMode="auto">
          <a:xfrm>
            <a:off x="5342082" y="321529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4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1DE5B9-92D5-42DF-8C1B-D35D4725A95F}"/>
              </a:ext>
            </a:extLst>
          </p:cNvPr>
          <p:cNvSpPr txBox="1"/>
          <p:nvPr/>
        </p:nvSpPr>
        <p:spPr bwMode="auto">
          <a:xfrm>
            <a:off x="4914449" y="2712132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3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DE5E1C-AB2B-4F1A-B6BC-59ED04F1AD98}"/>
              </a:ext>
            </a:extLst>
          </p:cNvPr>
          <p:cNvSpPr txBox="1"/>
          <p:nvPr/>
        </p:nvSpPr>
        <p:spPr bwMode="auto">
          <a:xfrm>
            <a:off x="4914449" y="321529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2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9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4" grpId="2"/>
      <p:bldP spid="25" grpId="0"/>
      <p:bldP spid="25" grpId="1"/>
      <p:bldP spid="25" grpId="2"/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6:6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A4872-7142-4703-A04C-C8A7AFF25893}"/>
              </a:ext>
            </a:extLst>
          </p:cNvPr>
          <p:cNvSpPr txBox="1"/>
          <p:nvPr/>
        </p:nvSpPr>
        <p:spPr bwMode="auto">
          <a:xfrm>
            <a:off x="3878164" y="1608398"/>
            <a:ext cx="274626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643,801 +</a:t>
            </a: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 505,370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BF14D-6E49-4617-A277-B11FBF54461E}"/>
              </a:ext>
            </a:extLst>
          </p:cNvPr>
          <p:cNvSpPr txBox="1"/>
          <p:nvPr/>
        </p:nvSpPr>
        <p:spPr bwMode="auto">
          <a:xfrm>
            <a:off x="6489855" y="1608398"/>
            <a:ext cx="181972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= 1,149,171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5F31BC-E61B-49E2-97CF-6C879942CEED}"/>
              </a:ext>
            </a:extLst>
          </p:cNvPr>
          <p:cNvGraphicFramePr>
            <a:graphicFrameLocks noGrp="1"/>
          </p:cNvGraphicFramePr>
          <p:nvPr/>
        </p:nvGraphicFramePr>
        <p:xfrm>
          <a:off x="4157988" y="2673000"/>
          <a:ext cx="3866400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00">
                  <a:extLst>
                    <a:ext uri="{9D8B030D-6E8A-4147-A177-3AD203B41FA5}">
                      <a16:colId xmlns:a16="http://schemas.microsoft.com/office/drawing/2014/main" val="324566292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3149500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386237734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1364783704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77085748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51166075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052855592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3796515347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924940647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75544878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8211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+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13791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E82420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7013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285A7E0-178F-4EC4-9899-0425C54F9AD9}"/>
              </a:ext>
            </a:extLst>
          </p:cNvPr>
          <p:cNvSpPr txBox="1"/>
          <p:nvPr/>
        </p:nvSpPr>
        <p:spPr bwMode="auto">
          <a:xfrm>
            <a:off x="5232559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2CEDB-E009-4B2A-94C3-194BC1A7B19C}"/>
              </a:ext>
            </a:extLst>
          </p:cNvPr>
          <p:cNvSpPr txBox="1"/>
          <p:nvPr/>
        </p:nvSpPr>
        <p:spPr bwMode="auto">
          <a:xfrm>
            <a:off x="5659094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4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9F7B5-2FBF-4841-AC8D-CD4F0825E665}"/>
              </a:ext>
            </a:extLst>
          </p:cNvPr>
          <p:cNvSpPr txBox="1"/>
          <p:nvPr/>
        </p:nvSpPr>
        <p:spPr bwMode="auto">
          <a:xfrm>
            <a:off x="6086925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9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699B0-48AB-4345-9B59-F52784A0F516}"/>
              </a:ext>
            </a:extLst>
          </p:cNvPr>
          <p:cNvSpPr txBox="1"/>
          <p:nvPr/>
        </p:nvSpPr>
        <p:spPr bwMode="auto">
          <a:xfrm>
            <a:off x="6736627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3EEDF-99DB-4ABD-8551-B44053381ACA}"/>
              </a:ext>
            </a:extLst>
          </p:cNvPr>
          <p:cNvSpPr txBox="1"/>
          <p:nvPr/>
        </p:nvSpPr>
        <p:spPr bwMode="auto">
          <a:xfrm>
            <a:off x="7163245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7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0217D-7758-41BE-B2D0-B684D0345687}"/>
              </a:ext>
            </a:extLst>
          </p:cNvPr>
          <p:cNvSpPr txBox="1"/>
          <p:nvPr/>
        </p:nvSpPr>
        <p:spPr bwMode="auto">
          <a:xfrm>
            <a:off x="7593951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53EBF9-0A42-4EE4-9417-8A2D171EB442}"/>
              </a:ext>
            </a:extLst>
          </p:cNvPr>
          <p:cNvSpPr txBox="1"/>
          <p:nvPr/>
        </p:nvSpPr>
        <p:spPr bwMode="auto">
          <a:xfrm>
            <a:off x="6413095" y="3718008"/>
            <a:ext cx="25199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,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AE5B0F-F84B-4261-952A-DF0E3CF6DEFC}"/>
              </a:ext>
            </a:extLst>
          </p:cNvPr>
          <p:cNvSpPr txBox="1"/>
          <p:nvPr/>
        </p:nvSpPr>
        <p:spPr bwMode="auto">
          <a:xfrm>
            <a:off x="6108566" y="4214493"/>
            <a:ext cx="31290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760C53-34A5-44AF-8A15-229C77E92BA6}"/>
              </a:ext>
            </a:extLst>
          </p:cNvPr>
          <p:cNvSpPr txBox="1"/>
          <p:nvPr/>
        </p:nvSpPr>
        <p:spPr bwMode="auto">
          <a:xfrm>
            <a:off x="4583519" y="3718008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A1F84-69E1-4C14-87F3-80A55C917085}"/>
              </a:ext>
            </a:extLst>
          </p:cNvPr>
          <p:cNvSpPr txBox="1"/>
          <p:nvPr/>
        </p:nvSpPr>
        <p:spPr bwMode="auto">
          <a:xfrm>
            <a:off x="4908430" y="3718008"/>
            <a:ext cx="25199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,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587F58-AA16-4F7D-8A1C-B554A16607C1}"/>
              </a:ext>
            </a:extLst>
          </p:cNvPr>
          <p:cNvSpPr txBox="1"/>
          <p:nvPr/>
        </p:nvSpPr>
        <p:spPr bwMode="auto">
          <a:xfrm>
            <a:off x="4605160" y="4214493"/>
            <a:ext cx="31290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5D88D-0DAF-40A9-B10C-F8FCF60463D2}"/>
              </a:ext>
            </a:extLst>
          </p:cNvPr>
          <p:cNvSpPr txBox="1"/>
          <p:nvPr/>
        </p:nvSpPr>
        <p:spPr bwMode="auto">
          <a:xfrm>
            <a:off x="7591570" y="2710757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E74216-7430-4EFF-9F5A-63DDFA15E431}"/>
              </a:ext>
            </a:extLst>
          </p:cNvPr>
          <p:cNvSpPr txBox="1"/>
          <p:nvPr/>
        </p:nvSpPr>
        <p:spPr bwMode="auto">
          <a:xfrm>
            <a:off x="7591570" y="3216134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F1D3AC-C7B2-47D6-BE7B-DAD9FE7E8C27}"/>
              </a:ext>
            </a:extLst>
          </p:cNvPr>
          <p:cNvSpPr txBox="1"/>
          <p:nvPr/>
        </p:nvSpPr>
        <p:spPr bwMode="auto">
          <a:xfrm>
            <a:off x="7163494" y="2710757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9A8856-61B4-440B-A807-DD2CFCA25ADF}"/>
              </a:ext>
            </a:extLst>
          </p:cNvPr>
          <p:cNvSpPr txBox="1"/>
          <p:nvPr/>
        </p:nvSpPr>
        <p:spPr bwMode="auto">
          <a:xfrm>
            <a:off x="7163494" y="3216134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7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A215E1-E66F-48C4-BA9A-84A07CD05A96}"/>
              </a:ext>
            </a:extLst>
          </p:cNvPr>
          <p:cNvSpPr txBox="1"/>
          <p:nvPr/>
        </p:nvSpPr>
        <p:spPr bwMode="auto">
          <a:xfrm>
            <a:off x="6733261" y="2710757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8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E54FFC-1BBF-4BC2-ACD1-E9B06092BE31}"/>
              </a:ext>
            </a:extLst>
          </p:cNvPr>
          <p:cNvSpPr txBox="1"/>
          <p:nvPr/>
        </p:nvSpPr>
        <p:spPr bwMode="auto">
          <a:xfrm>
            <a:off x="6733261" y="3216134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3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6E174C-D897-4AD4-8B5F-8AD92A3131C9}"/>
              </a:ext>
            </a:extLst>
          </p:cNvPr>
          <p:cNvSpPr txBox="1"/>
          <p:nvPr/>
        </p:nvSpPr>
        <p:spPr bwMode="auto">
          <a:xfrm>
            <a:off x="6086607" y="2710757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3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5DE6BC-03CF-4E69-AC12-FF878E73BA7D}"/>
              </a:ext>
            </a:extLst>
          </p:cNvPr>
          <p:cNvSpPr txBox="1"/>
          <p:nvPr/>
        </p:nvSpPr>
        <p:spPr bwMode="auto">
          <a:xfrm>
            <a:off x="6086607" y="3216134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5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F3B8C-029D-4722-8F1E-48389F6B664F}"/>
              </a:ext>
            </a:extLst>
          </p:cNvPr>
          <p:cNvSpPr txBox="1"/>
          <p:nvPr/>
        </p:nvSpPr>
        <p:spPr bwMode="auto">
          <a:xfrm>
            <a:off x="5656114" y="2710757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4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0E670C-7C87-4E1D-8A0E-8488F269C524}"/>
              </a:ext>
            </a:extLst>
          </p:cNvPr>
          <p:cNvSpPr txBox="1"/>
          <p:nvPr/>
        </p:nvSpPr>
        <p:spPr bwMode="auto">
          <a:xfrm>
            <a:off x="5656114" y="3216134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0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3580AF-FA98-4A03-97A9-298F8CAF3B72}"/>
              </a:ext>
            </a:extLst>
          </p:cNvPr>
          <p:cNvSpPr txBox="1"/>
          <p:nvPr/>
        </p:nvSpPr>
        <p:spPr bwMode="auto">
          <a:xfrm>
            <a:off x="5231060" y="2710757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B8F87B-596F-41C8-9A11-7F280DE9A83E}"/>
              </a:ext>
            </a:extLst>
          </p:cNvPr>
          <p:cNvSpPr txBox="1"/>
          <p:nvPr/>
        </p:nvSpPr>
        <p:spPr bwMode="auto">
          <a:xfrm>
            <a:off x="5231060" y="3216134"/>
            <a:ext cx="356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5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4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8" grpId="1"/>
      <p:bldP spid="23" grpId="0"/>
      <p:bldP spid="24" grpId="0"/>
      <p:bldP spid="25" grpId="0"/>
      <p:bldP spid="25" grpId="1"/>
      <p:bldP spid="17" grpId="0"/>
      <p:bldP spid="17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</a:t>
            </a:r>
            <a:r>
              <a:rPr lang="en-GB" sz="2400" b="1" dirty="0"/>
              <a:t>21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2296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explore and explain different written and mental strategies to solving addition and subtraction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</a:t>
            </a:r>
            <a:r>
              <a:rPr lang="en-GB" dirty="0"/>
              <a:t>21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9147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6:8 - 6:10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49-51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60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D366904-D2A9-4AA5-BBA8-1730086FAEE5}"/>
              </a:ext>
            </a:extLst>
          </p:cNvPr>
          <p:cNvGrpSpPr/>
          <p:nvPr/>
        </p:nvGrpSpPr>
        <p:grpSpPr>
          <a:xfrm>
            <a:off x="2890310" y="2425176"/>
            <a:ext cx="6392010" cy="499258"/>
            <a:chOff x="1366310" y="2425176"/>
            <a:chExt cx="6392010" cy="4992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0F97FC-2812-4B38-B513-4D72B10CCBA4}"/>
                </a:ext>
              </a:extLst>
            </p:cNvPr>
            <p:cNvSpPr txBox="1"/>
            <p:nvPr/>
          </p:nvSpPr>
          <p:spPr bwMode="auto">
            <a:xfrm>
              <a:off x="1366310" y="2582802"/>
              <a:ext cx="859531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29,999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F73C3F7-4635-483F-A527-4BDFE700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944" y="2425176"/>
              <a:ext cx="6127593" cy="17956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1BF2CC-D07F-45A1-BD55-CF0813949967}"/>
                </a:ext>
              </a:extLst>
            </p:cNvPr>
            <p:cNvSpPr txBox="1"/>
            <p:nvPr/>
          </p:nvSpPr>
          <p:spPr bwMode="auto">
            <a:xfrm>
              <a:off x="6898789" y="2582802"/>
              <a:ext cx="859531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40,000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EDFBD5-77D4-4B5E-BD2C-8AC33ECEE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69" y="3899143"/>
            <a:ext cx="5858262" cy="13167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6:8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E48E1-5E6A-4741-AF3D-04DBFE75DCE9}"/>
              </a:ext>
            </a:extLst>
          </p:cNvPr>
          <p:cNvSpPr txBox="1"/>
          <p:nvPr/>
        </p:nvSpPr>
        <p:spPr bwMode="auto">
          <a:xfrm>
            <a:off x="7735690" y="4662855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10,001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44BC2-01CB-4A93-9A2F-472D20646304}"/>
              </a:ext>
            </a:extLst>
          </p:cNvPr>
          <p:cNvSpPr txBox="1"/>
          <p:nvPr/>
        </p:nvSpPr>
        <p:spPr bwMode="auto">
          <a:xfrm>
            <a:off x="5553224" y="4023503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40,000</a:t>
            </a:r>
            <a:endParaRPr lang="en-GB" sz="2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9CBD5-3104-4F59-A26D-C0EF057BF997}"/>
              </a:ext>
            </a:extLst>
          </p:cNvPr>
          <p:cNvSpPr txBox="1"/>
          <p:nvPr/>
        </p:nvSpPr>
        <p:spPr bwMode="auto">
          <a:xfrm>
            <a:off x="4827783" y="4662855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29,999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A90EF-17FC-4682-A99E-C4BF16BF34BD}"/>
              </a:ext>
            </a:extLst>
          </p:cNvPr>
          <p:cNvSpPr txBox="1"/>
          <p:nvPr/>
        </p:nvSpPr>
        <p:spPr bwMode="auto">
          <a:xfrm>
            <a:off x="8117205" y="4662855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  <a:endParaRPr lang="en-GB" sz="2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51861-80EB-4CEA-A1BC-7CAB65D570E3}"/>
              </a:ext>
            </a:extLst>
          </p:cNvPr>
          <p:cNvSpPr txBox="1"/>
          <p:nvPr/>
        </p:nvSpPr>
        <p:spPr bwMode="auto">
          <a:xfrm>
            <a:off x="5918827" y="1545420"/>
            <a:ext cx="108876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+ 10,000</a:t>
            </a:r>
            <a:endParaRPr lang="en-GB" dirty="0">
              <a:solidFill>
                <a:srgbClr val="04628B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69697-F2D6-4D9C-BBBE-4E5C362B1A2A}"/>
              </a:ext>
            </a:extLst>
          </p:cNvPr>
          <p:cNvSpPr txBox="1"/>
          <p:nvPr/>
        </p:nvSpPr>
        <p:spPr bwMode="auto">
          <a:xfrm>
            <a:off x="3637497" y="2582802"/>
            <a:ext cx="85953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30,000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85DEA7-2F27-40C7-982E-80467C67D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54" y="1888496"/>
            <a:ext cx="770627" cy="5087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CCAAC0-CDE4-48F3-8DAB-23A4E698B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46" y="1888496"/>
            <a:ext cx="4803325" cy="5087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1D9835-09BA-4D93-82EF-3D83AE5BD3D5}"/>
              </a:ext>
            </a:extLst>
          </p:cNvPr>
          <p:cNvSpPr txBox="1"/>
          <p:nvPr/>
        </p:nvSpPr>
        <p:spPr bwMode="auto">
          <a:xfrm>
            <a:off x="3447329" y="1545420"/>
            <a:ext cx="51167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+ 1</a:t>
            </a:r>
            <a:endParaRPr lang="en-GB" dirty="0">
              <a:solidFill>
                <a:srgbClr val="04628B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AC7484-432F-47E1-93AA-52AAEFA9257F}"/>
              </a:ext>
            </a:extLst>
          </p:cNvPr>
          <p:cNvSpPr txBox="1"/>
          <p:nvPr/>
        </p:nvSpPr>
        <p:spPr>
          <a:xfrm>
            <a:off x="1127448" y="4365405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8667BF-5392-4188-8989-69559B8CCB62}"/>
              </a:ext>
            </a:extLst>
          </p:cNvPr>
          <p:cNvGrpSpPr/>
          <p:nvPr/>
        </p:nvGrpSpPr>
        <p:grpSpPr>
          <a:xfrm rot="5400000">
            <a:off x="2682097" y="1067738"/>
            <a:ext cx="1429560" cy="3582164"/>
            <a:chOff x="5162433" y="1391913"/>
            <a:chExt cx="1513791" cy="37932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EDDE4-C8FC-48C6-AD82-4365E07570BC}"/>
                </a:ext>
              </a:extLst>
            </p:cNvPr>
            <p:cNvSpPr/>
            <p:nvPr/>
          </p:nvSpPr>
          <p:spPr>
            <a:xfrm>
              <a:off x="5162433" y="1391913"/>
              <a:ext cx="1513791" cy="3793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5122F1-531D-4BC7-BBCE-3B13F3AD03A3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5910578" y="1391913"/>
              <a:ext cx="8751" cy="3793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5E05B-B309-450C-9E66-E55E6CB00ECB}"/>
                </a:ext>
              </a:extLst>
            </p:cNvPr>
            <p:cNvCxnSpPr/>
            <p:nvPr/>
          </p:nvCxnSpPr>
          <p:spPr>
            <a:xfrm>
              <a:off x="5162433" y="2150559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45DCA5-230B-4389-AFC9-32A8F555E540}"/>
                </a:ext>
              </a:extLst>
            </p:cNvPr>
            <p:cNvCxnSpPr/>
            <p:nvPr/>
          </p:nvCxnSpPr>
          <p:spPr>
            <a:xfrm>
              <a:off x="5162433" y="2909205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5B1411-C568-43FF-873D-871913A769A9}"/>
                </a:ext>
              </a:extLst>
            </p:cNvPr>
            <p:cNvCxnSpPr/>
            <p:nvPr/>
          </p:nvCxnSpPr>
          <p:spPr>
            <a:xfrm>
              <a:off x="5162433" y="3667851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BF5DA21-398C-4046-B613-D0D7C5005CB1}"/>
                </a:ext>
              </a:extLst>
            </p:cNvPr>
            <p:cNvCxnSpPr/>
            <p:nvPr/>
          </p:nvCxnSpPr>
          <p:spPr>
            <a:xfrm>
              <a:off x="5162433" y="4426497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96D77C-6FCC-4F7F-8D72-8D44427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2605EA-8C61-4AC6-8A27-2F3D3533AAE9}"/>
              </a:ext>
            </a:extLst>
          </p:cNvPr>
          <p:cNvGrpSpPr/>
          <p:nvPr/>
        </p:nvGrpSpPr>
        <p:grpSpPr>
          <a:xfrm>
            <a:off x="1618101" y="2212794"/>
            <a:ext cx="683200" cy="578106"/>
            <a:chOff x="6504715" y="2345064"/>
            <a:chExt cx="739377" cy="62564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D519741-8DFF-4CB1-8216-EC82E1D4B94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7025D0-12BD-4197-998F-2B9F465B434F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13AAC7-0BD7-4BCD-9B60-96DC3AB7C27B}"/>
              </a:ext>
            </a:extLst>
          </p:cNvPr>
          <p:cNvSpPr txBox="1">
            <a:spLocks/>
          </p:cNvSpPr>
          <p:nvPr/>
        </p:nvSpPr>
        <p:spPr>
          <a:xfrm>
            <a:off x="6106948" y="1563312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0.01 to 0.1.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hundredths are equivalent to 0.1?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46EAF0B4-17DB-4C4E-A250-8140D8CFA552}"/>
              </a:ext>
            </a:extLst>
          </p:cNvPr>
          <p:cNvSpPr txBox="1"/>
          <p:nvPr/>
        </p:nvSpPr>
        <p:spPr>
          <a:xfrm>
            <a:off x="6215063" y="3477669"/>
            <a:ext cx="4943475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hundredths are equivalent to 0.1 or one tenth.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546565-5471-43C7-AF37-0DD2C03D8A48}"/>
              </a:ext>
            </a:extLst>
          </p:cNvPr>
          <p:cNvGrpSpPr/>
          <p:nvPr/>
        </p:nvGrpSpPr>
        <p:grpSpPr>
          <a:xfrm>
            <a:off x="2316834" y="2212794"/>
            <a:ext cx="683200" cy="578106"/>
            <a:chOff x="6504715" y="2345064"/>
            <a:chExt cx="739377" cy="62564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9554764-793E-4BD3-8ED6-F2F5906CD73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DBF1BB-032A-40B7-AADC-6133254AE3BC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423954-E592-49CC-9285-0AA7F58D3F8B}"/>
              </a:ext>
            </a:extLst>
          </p:cNvPr>
          <p:cNvGrpSpPr/>
          <p:nvPr/>
        </p:nvGrpSpPr>
        <p:grpSpPr>
          <a:xfrm>
            <a:off x="3038658" y="2212794"/>
            <a:ext cx="683200" cy="578106"/>
            <a:chOff x="6504715" y="2345064"/>
            <a:chExt cx="739377" cy="62564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379C36F-924C-4BFE-905E-6E2BD886DCCE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02E727-57B2-4BCD-A3A0-7461DA32525A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D31B40-3957-4BAF-9871-AD00E79DDEA9}"/>
              </a:ext>
            </a:extLst>
          </p:cNvPr>
          <p:cNvGrpSpPr/>
          <p:nvPr/>
        </p:nvGrpSpPr>
        <p:grpSpPr>
          <a:xfrm>
            <a:off x="3753956" y="2212794"/>
            <a:ext cx="683200" cy="578106"/>
            <a:chOff x="6504715" y="2345064"/>
            <a:chExt cx="739377" cy="62564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E1351-18DA-46EA-831C-FD4B53448954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D3E9594-0B9B-4135-B089-AA5C75824570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EA37796-FCBD-4528-AFAF-EE0122E334B0}"/>
              </a:ext>
            </a:extLst>
          </p:cNvPr>
          <p:cNvGrpSpPr/>
          <p:nvPr/>
        </p:nvGrpSpPr>
        <p:grpSpPr>
          <a:xfrm>
            <a:off x="4477015" y="2212794"/>
            <a:ext cx="683200" cy="578106"/>
            <a:chOff x="6504715" y="2345064"/>
            <a:chExt cx="739377" cy="62564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D6AA985-5BC1-478D-AF36-612D6BAA529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BA48B44-9F0B-4311-ACFF-0602DB67BDB0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2CFA3B4-B35F-4C18-89D7-D2374832BD5F}"/>
              </a:ext>
            </a:extLst>
          </p:cNvPr>
          <p:cNvGrpSpPr/>
          <p:nvPr/>
        </p:nvGrpSpPr>
        <p:grpSpPr>
          <a:xfrm>
            <a:off x="1618101" y="2926413"/>
            <a:ext cx="683200" cy="578106"/>
            <a:chOff x="6504715" y="2345064"/>
            <a:chExt cx="739377" cy="62564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04981B0-307F-4251-964B-20D87AADC334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D66BA4B-0FEA-47A1-BD8B-408C7074740A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F572B5-F561-415D-8953-8F87A7E5A7AB}"/>
              </a:ext>
            </a:extLst>
          </p:cNvPr>
          <p:cNvGrpSpPr/>
          <p:nvPr/>
        </p:nvGrpSpPr>
        <p:grpSpPr>
          <a:xfrm>
            <a:off x="2316834" y="2926413"/>
            <a:ext cx="683200" cy="578106"/>
            <a:chOff x="6504715" y="2345064"/>
            <a:chExt cx="739377" cy="625642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5F571B4-9AEB-402C-BFDC-8854275DFA4B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CD08C4E-8194-4F6E-A144-BF01C75DB22D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1EB2BBF-9745-4DC6-9ACF-C4AA4B88B9F2}"/>
              </a:ext>
            </a:extLst>
          </p:cNvPr>
          <p:cNvGrpSpPr/>
          <p:nvPr/>
        </p:nvGrpSpPr>
        <p:grpSpPr>
          <a:xfrm>
            <a:off x="3038658" y="2926413"/>
            <a:ext cx="683200" cy="578106"/>
            <a:chOff x="6504715" y="2345064"/>
            <a:chExt cx="739377" cy="625642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0434AB2-ACD6-4AA8-9D0E-417413C3CEB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DDFAAEE-3AA5-462E-A5C3-AAD56F216D31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3C6DBB8-48FE-4923-A3A3-C01A2A8FBEB5}"/>
              </a:ext>
            </a:extLst>
          </p:cNvPr>
          <p:cNvGrpSpPr/>
          <p:nvPr/>
        </p:nvGrpSpPr>
        <p:grpSpPr>
          <a:xfrm>
            <a:off x="3753956" y="2926413"/>
            <a:ext cx="683200" cy="578106"/>
            <a:chOff x="6504715" y="2345064"/>
            <a:chExt cx="739377" cy="62564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38880E2-3912-481E-BDC7-9AA24D9C251A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D440CB1-306A-4F78-93C0-6252E2E07EA0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B5DAECA-07D0-4A68-8C23-E974AD3A21BB}"/>
              </a:ext>
            </a:extLst>
          </p:cNvPr>
          <p:cNvGrpSpPr/>
          <p:nvPr/>
        </p:nvGrpSpPr>
        <p:grpSpPr>
          <a:xfrm>
            <a:off x="4477015" y="2926413"/>
            <a:ext cx="683200" cy="578106"/>
            <a:chOff x="6504715" y="2345064"/>
            <a:chExt cx="739377" cy="625642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CA40184-FF13-471A-B5AD-6666CCAB9EB0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B03A51E-EF4A-4067-B94F-B1AFBAD8E58F}"/>
                </a:ext>
              </a:extLst>
            </p:cNvPr>
            <p:cNvSpPr txBox="1"/>
            <p:nvPr/>
          </p:nvSpPr>
          <p:spPr>
            <a:xfrm>
              <a:off x="6504715" y="2431533"/>
              <a:ext cx="739377" cy="4330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90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6:9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A2629-25D2-4CF8-BE26-EBAD12BF8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1231217"/>
            <a:ext cx="4260478" cy="439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4621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6:9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C825B-277D-4F08-8C40-1700F9C1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212207"/>
            <a:ext cx="7975614" cy="1634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23FEA8-7892-4968-B992-44564497C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8" y="4290873"/>
            <a:ext cx="3987807" cy="199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2A2F39-A255-41D7-BF69-29BE9BBC01D0}"/>
              </a:ext>
            </a:extLst>
          </p:cNvPr>
          <p:cNvSpPr txBox="1"/>
          <p:nvPr/>
        </p:nvSpPr>
        <p:spPr bwMode="auto">
          <a:xfrm>
            <a:off x="4738096" y="1342838"/>
            <a:ext cx="271580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200,000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− 158,436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6:10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16F60-61C3-4EE6-8810-534EBC6C3332}"/>
              </a:ext>
            </a:extLst>
          </p:cNvPr>
          <p:cNvSpPr txBox="1"/>
          <p:nvPr/>
        </p:nvSpPr>
        <p:spPr bwMode="auto">
          <a:xfrm>
            <a:off x="6695490" y="1342838"/>
            <a:ext cx="13917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= 41,564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6C6D4-9A19-4C91-A959-471111D850CA}"/>
              </a:ext>
            </a:extLst>
          </p:cNvPr>
          <p:cNvSpPr txBox="1"/>
          <p:nvPr/>
        </p:nvSpPr>
        <p:spPr bwMode="auto">
          <a:xfrm>
            <a:off x="4076047" y="1342838"/>
            <a:ext cx="27622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200,000 </a:t>
            </a: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− 158,436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E2F7A3-D784-4ADE-B284-280A90B0CF47}"/>
              </a:ext>
            </a:extLst>
          </p:cNvPr>
          <p:cNvGraphicFramePr>
            <a:graphicFrameLocks noGrp="1"/>
          </p:cNvGraphicFramePr>
          <p:nvPr/>
        </p:nvGraphicFramePr>
        <p:xfrm>
          <a:off x="2124568" y="2797175"/>
          <a:ext cx="3133656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76">
                  <a:extLst>
                    <a:ext uri="{9D8B030D-6E8A-4147-A177-3AD203B41FA5}">
                      <a16:colId xmlns:a16="http://schemas.microsoft.com/office/drawing/2014/main" val="2178632820"/>
                    </a:ext>
                  </a:extLst>
                </a:gridCol>
                <a:gridCol w="414276">
                  <a:extLst>
                    <a:ext uri="{9D8B030D-6E8A-4147-A177-3AD203B41FA5}">
                      <a16:colId xmlns:a16="http://schemas.microsoft.com/office/drawing/2014/main" val="1422952948"/>
                    </a:ext>
                  </a:extLst>
                </a:gridCol>
                <a:gridCol w="414276">
                  <a:extLst>
                    <a:ext uri="{9D8B030D-6E8A-4147-A177-3AD203B41FA5}">
                      <a16:colId xmlns:a16="http://schemas.microsoft.com/office/drawing/2014/main" val="21748073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33374952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9859283"/>
                    </a:ext>
                  </a:extLst>
                </a:gridCol>
                <a:gridCol w="414276">
                  <a:extLst>
                    <a:ext uri="{9D8B030D-6E8A-4147-A177-3AD203B41FA5}">
                      <a16:colId xmlns:a16="http://schemas.microsoft.com/office/drawing/2014/main" val="1365084762"/>
                    </a:ext>
                  </a:extLst>
                </a:gridCol>
                <a:gridCol w="414276">
                  <a:extLst>
                    <a:ext uri="{9D8B030D-6E8A-4147-A177-3AD203B41FA5}">
                      <a16:colId xmlns:a16="http://schemas.microsoft.com/office/drawing/2014/main" val="67638650"/>
                    </a:ext>
                  </a:extLst>
                </a:gridCol>
                <a:gridCol w="414276">
                  <a:extLst>
                    <a:ext uri="{9D8B030D-6E8A-4147-A177-3AD203B41FA5}">
                      <a16:colId xmlns:a16="http://schemas.microsoft.com/office/drawing/2014/main" val="143605539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2804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89881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08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0ECE88-47FB-4D11-ABBE-F68EF6053CB8}"/>
              </a:ext>
            </a:extLst>
          </p:cNvPr>
          <p:cNvGraphicFramePr>
            <a:graphicFrameLocks noGrp="1"/>
          </p:cNvGraphicFramePr>
          <p:nvPr/>
        </p:nvGraphicFramePr>
        <p:xfrm>
          <a:off x="6905201" y="2797175"/>
          <a:ext cx="3133656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76">
                  <a:extLst>
                    <a:ext uri="{9D8B030D-6E8A-4147-A177-3AD203B41FA5}">
                      <a16:colId xmlns:a16="http://schemas.microsoft.com/office/drawing/2014/main" val="2178632820"/>
                    </a:ext>
                  </a:extLst>
                </a:gridCol>
                <a:gridCol w="414276">
                  <a:extLst>
                    <a:ext uri="{9D8B030D-6E8A-4147-A177-3AD203B41FA5}">
                      <a16:colId xmlns:a16="http://schemas.microsoft.com/office/drawing/2014/main" val="1422952948"/>
                    </a:ext>
                  </a:extLst>
                </a:gridCol>
                <a:gridCol w="414276">
                  <a:extLst>
                    <a:ext uri="{9D8B030D-6E8A-4147-A177-3AD203B41FA5}">
                      <a16:colId xmlns:a16="http://schemas.microsoft.com/office/drawing/2014/main" val="21748073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33374952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299859283"/>
                    </a:ext>
                  </a:extLst>
                </a:gridCol>
                <a:gridCol w="414276">
                  <a:extLst>
                    <a:ext uri="{9D8B030D-6E8A-4147-A177-3AD203B41FA5}">
                      <a16:colId xmlns:a16="http://schemas.microsoft.com/office/drawing/2014/main" val="1365084762"/>
                    </a:ext>
                  </a:extLst>
                </a:gridCol>
                <a:gridCol w="414276">
                  <a:extLst>
                    <a:ext uri="{9D8B030D-6E8A-4147-A177-3AD203B41FA5}">
                      <a16:colId xmlns:a16="http://schemas.microsoft.com/office/drawing/2014/main" val="67638650"/>
                    </a:ext>
                  </a:extLst>
                </a:gridCol>
                <a:gridCol w="414276">
                  <a:extLst>
                    <a:ext uri="{9D8B030D-6E8A-4147-A177-3AD203B41FA5}">
                      <a16:colId xmlns:a16="http://schemas.microsoft.com/office/drawing/2014/main" val="143605539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5E5E5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2804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−</a:t>
                      </a:r>
                      <a:endParaRPr lang="en-GB" sz="2400" b="0" dirty="0">
                        <a:solidFill>
                          <a:srgbClr val="5E5E5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5E5E5E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89881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5E5E5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5E5E5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5E5E5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5E5E5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5E5E5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5E5E5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5E5E5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5E5E5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0807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EF8409FE-1D50-4809-ADEA-2F462E0613B7}"/>
              </a:ext>
            </a:extLst>
          </p:cNvPr>
          <p:cNvGrpSpPr/>
          <p:nvPr/>
        </p:nvGrpSpPr>
        <p:grpSpPr>
          <a:xfrm>
            <a:off x="5567362" y="2688496"/>
            <a:ext cx="1028700" cy="1683287"/>
            <a:chOff x="4043362" y="2688495"/>
            <a:chExt cx="1028700" cy="1683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BA3668-C591-4D3C-B1B4-6D4D9763FA74}"/>
                </a:ext>
              </a:extLst>
            </p:cNvPr>
            <p:cNvSpPr txBox="1"/>
            <p:nvPr/>
          </p:nvSpPr>
          <p:spPr bwMode="auto">
            <a:xfrm>
              <a:off x="4277026" y="2688495"/>
              <a:ext cx="561372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solidFill>
                    <a:srgbClr val="5E5E5E"/>
                  </a:solidFill>
                  <a:latin typeface="Comic Sans MS" panose="030F0702030302020204" pitchFamily="66" charset="0"/>
                  <a:ea typeface="Myriad Pro Semibold" charset="0"/>
                  <a:cs typeface="Arial" panose="020B0604020202020204" pitchFamily="34" charset="0"/>
                </a:rPr>
                <a:t>− 1</a:t>
              </a:r>
              <a:endParaRPr lang="en-GB" sz="2400" dirty="0">
                <a:solidFill>
                  <a:srgbClr val="5E5E5E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1D8254-7E2B-4826-8EFE-11CFCB1D2F7A}"/>
                </a:ext>
              </a:extLst>
            </p:cNvPr>
            <p:cNvSpPr txBox="1"/>
            <p:nvPr/>
          </p:nvSpPr>
          <p:spPr bwMode="auto">
            <a:xfrm>
              <a:off x="4277026" y="3947050"/>
              <a:ext cx="561372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solidFill>
                    <a:srgbClr val="5E5E5E"/>
                  </a:solidFill>
                  <a:latin typeface="Comic Sans MS" panose="030F0702030302020204" pitchFamily="66" charset="0"/>
                  <a:ea typeface="Myriad Pro Semibold" charset="0"/>
                  <a:cs typeface="Arial" panose="020B0604020202020204" pitchFamily="34" charset="0"/>
                </a:rPr>
                <a:t>− 1</a:t>
              </a:r>
              <a:endParaRPr lang="en-GB" sz="2400" dirty="0">
                <a:solidFill>
                  <a:srgbClr val="5E5E5E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6706534-39F5-4EA6-BA98-6628B50431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3362" y="3149157"/>
              <a:ext cx="10287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39B4106-F7C7-4FCA-BAF3-EDE81D66A8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43362" y="3898457"/>
              <a:ext cx="10287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5CBE223-F2B5-4517-85DB-F491CFCBB911}"/>
              </a:ext>
            </a:extLst>
          </p:cNvPr>
          <p:cNvSpPr txBox="1"/>
          <p:nvPr/>
        </p:nvSpPr>
        <p:spPr bwMode="auto">
          <a:xfrm>
            <a:off x="8147039" y="4405121"/>
            <a:ext cx="32252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solidFill>
                  <a:srgbClr val="5E5E5E"/>
                </a:solidFill>
                <a:latin typeface="Comic Sans MS" panose="030F0702030302020204" pitchFamily="66" charset="0"/>
                <a:ea typeface="Myriad Pro Semibold" charset="0"/>
                <a:cs typeface="Arial" panose="020B0604020202020204" pitchFamily="34" charset="0"/>
              </a:rPr>
              <a:t>1</a:t>
            </a:r>
            <a:endParaRPr lang="en-GB" sz="2400" dirty="0">
              <a:solidFill>
                <a:srgbClr val="5E5E5E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E8A1F6-6C93-4095-92CB-AE96DBC337F2}"/>
              </a:ext>
            </a:extLst>
          </p:cNvPr>
          <p:cNvSpPr txBox="1"/>
          <p:nvPr/>
        </p:nvSpPr>
        <p:spPr bwMode="auto">
          <a:xfrm>
            <a:off x="7731667" y="4405121"/>
            <a:ext cx="37221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solidFill>
                  <a:srgbClr val="5E5E5E"/>
                </a:solidFill>
                <a:latin typeface="Comic Sans MS" panose="030F0702030302020204" pitchFamily="66" charset="0"/>
                <a:ea typeface="Myriad Pro Semibold" charset="0"/>
                <a:cs typeface="Arial" panose="020B0604020202020204" pitchFamily="34" charset="0"/>
              </a:rPr>
              <a:t>4</a:t>
            </a:r>
            <a:endParaRPr lang="en-GB" sz="2400" dirty="0">
              <a:solidFill>
                <a:srgbClr val="5E5E5E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1AFD0E-B69E-4927-9538-676039EACC66}"/>
              </a:ext>
            </a:extLst>
          </p:cNvPr>
          <p:cNvSpPr txBox="1"/>
          <p:nvPr/>
        </p:nvSpPr>
        <p:spPr bwMode="auto">
          <a:xfrm>
            <a:off x="8472200" y="4405121"/>
            <a:ext cx="2696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solidFill>
                  <a:srgbClr val="5E5E5E"/>
                </a:solidFill>
                <a:latin typeface="Comic Sans MS" panose="030F0702030302020204" pitchFamily="66" charset="0"/>
                <a:ea typeface="Myriad Pro Semibold" charset="0"/>
                <a:cs typeface="Arial" panose="020B0604020202020204" pitchFamily="34" charset="0"/>
              </a:rPr>
              <a:t>,</a:t>
            </a:r>
            <a:endParaRPr lang="en-GB" sz="2400" dirty="0">
              <a:solidFill>
                <a:srgbClr val="5E5E5E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636FB6-61FE-4B07-A3EB-6B26740E4304}"/>
              </a:ext>
            </a:extLst>
          </p:cNvPr>
          <p:cNvSpPr txBox="1"/>
          <p:nvPr/>
        </p:nvSpPr>
        <p:spPr bwMode="auto">
          <a:xfrm>
            <a:off x="8795813" y="4405121"/>
            <a:ext cx="37221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solidFill>
                  <a:srgbClr val="5E5E5E"/>
                </a:solidFill>
                <a:latin typeface="Comic Sans MS" panose="030F0702030302020204" pitchFamily="66" charset="0"/>
                <a:ea typeface="Myriad Pro Semibold" charset="0"/>
                <a:cs typeface="Arial" panose="020B0604020202020204" pitchFamily="34" charset="0"/>
              </a:rPr>
              <a:t>5</a:t>
            </a:r>
            <a:endParaRPr lang="en-GB" sz="2400" dirty="0">
              <a:solidFill>
                <a:srgbClr val="5E5E5E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0C40F9-234D-4C97-9937-66542835E46A}"/>
              </a:ext>
            </a:extLst>
          </p:cNvPr>
          <p:cNvSpPr txBox="1"/>
          <p:nvPr/>
        </p:nvSpPr>
        <p:spPr bwMode="auto">
          <a:xfrm>
            <a:off x="9209914" y="4405121"/>
            <a:ext cx="37221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solidFill>
                  <a:srgbClr val="5E5E5E"/>
                </a:solidFill>
                <a:latin typeface="Comic Sans MS" panose="030F0702030302020204" pitchFamily="66" charset="0"/>
                <a:ea typeface="Myriad Pro Semibold" charset="0"/>
                <a:cs typeface="Arial" panose="020B0604020202020204" pitchFamily="34" charset="0"/>
              </a:rPr>
              <a:t>6</a:t>
            </a:r>
            <a:endParaRPr lang="en-GB" sz="2400" dirty="0">
              <a:solidFill>
                <a:srgbClr val="5E5E5E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519CE-ADA7-477B-BD33-0102B033B1FD}"/>
              </a:ext>
            </a:extLst>
          </p:cNvPr>
          <p:cNvSpPr txBox="1"/>
          <p:nvPr/>
        </p:nvSpPr>
        <p:spPr bwMode="auto">
          <a:xfrm>
            <a:off x="9623354" y="4405121"/>
            <a:ext cx="37221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solidFill>
                  <a:srgbClr val="5E5E5E"/>
                </a:solidFill>
                <a:latin typeface="Comic Sans MS" panose="030F0702030302020204" pitchFamily="66" charset="0"/>
                <a:ea typeface="Myriad Pro Semibold" charset="0"/>
                <a:cs typeface="Arial" panose="020B0604020202020204" pitchFamily="34" charset="0"/>
              </a:rPr>
              <a:t>4</a:t>
            </a:r>
            <a:endParaRPr lang="en-GB" sz="2400" dirty="0">
              <a:solidFill>
                <a:srgbClr val="5E5E5E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3F1716-A5DA-4808-9653-50453716BFDD}"/>
              </a:ext>
            </a:extLst>
          </p:cNvPr>
          <p:cNvSpPr txBox="1"/>
          <p:nvPr/>
        </p:nvSpPr>
        <p:spPr bwMode="auto">
          <a:xfrm>
            <a:off x="7316164" y="4405121"/>
            <a:ext cx="37221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solidFill>
                  <a:srgbClr val="5E5E5E"/>
                </a:solidFill>
                <a:latin typeface="Comic Sans MS" panose="030F0702030302020204" pitchFamily="66" charset="0"/>
                <a:ea typeface="Myriad Pro Semibold" charset="0"/>
                <a:cs typeface="Arial" panose="020B0604020202020204" pitchFamily="34" charset="0"/>
              </a:rPr>
              <a:t>0</a:t>
            </a:r>
            <a:endParaRPr lang="en-GB" sz="2400" dirty="0">
              <a:solidFill>
                <a:srgbClr val="5E5E5E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  <p:bldP spid="26" grpId="0"/>
      <p:bldP spid="27" grpId="0"/>
      <p:bldP spid="28" grpId="0"/>
      <p:bldP spid="29" grpId="0"/>
      <p:bldP spid="18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22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1551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solve addition and subtraction problems and explain whether a mental or written strategy would be most efficient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22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48540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6:12 - 6:13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51-53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90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6:12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9D559-31C7-4E21-8D33-FFF984154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9296" y="2137542"/>
            <a:ext cx="5453411" cy="2798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8FEC5-938D-43F7-A934-25F29EDA71EC}"/>
              </a:ext>
            </a:extLst>
          </p:cNvPr>
          <p:cNvSpPr txBox="1"/>
          <p:nvPr/>
        </p:nvSpPr>
        <p:spPr bwMode="auto">
          <a:xfrm>
            <a:off x="4037610" y="1427413"/>
            <a:ext cx="131799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b="1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Mental</a:t>
            </a:r>
            <a:br>
              <a:rPr lang="en-GB" sz="2400" b="1" dirty="0">
                <a:latin typeface="Myriad Pro Semibold"/>
                <a:ea typeface="Myriad Pro Semibold" charset="0"/>
                <a:cs typeface="Arial" panose="020B0604020202020204" pitchFamily="34" charset="0"/>
              </a:rPr>
            </a:br>
            <a:r>
              <a:rPr lang="en-GB" sz="2400" b="1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method</a:t>
            </a:r>
            <a:endParaRPr lang="en-GB" sz="2400" b="1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0DEB4-B22E-435E-AA36-5FFD8C136BC6}"/>
              </a:ext>
            </a:extLst>
          </p:cNvPr>
          <p:cNvSpPr txBox="1"/>
          <p:nvPr/>
        </p:nvSpPr>
        <p:spPr bwMode="auto">
          <a:xfrm>
            <a:off x="6852367" y="1427413"/>
            <a:ext cx="131799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b="1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Written</a:t>
            </a:r>
            <a:br>
              <a:rPr lang="en-GB" sz="2400" b="1" dirty="0">
                <a:latin typeface="Myriad Pro Semibold"/>
                <a:ea typeface="Myriad Pro Semibold" charset="0"/>
                <a:cs typeface="Arial" panose="020B0604020202020204" pitchFamily="34" charset="0"/>
              </a:rPr>
            </a:br>
            <a:r>
              <a:rPr lang="en-GB" sz="2400" b="1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method</a:t>
            </a:r>
            <a:endParaRPr lang="en-GB" sz="2400" b="1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DEAF4-A843-450C-AC77-93C4CA065A8C}"/>
              </a:ext>
            </a:extLst>
          </p:cNvPr>
          <p:cNvSpPr txBox="1"/>
          <p:nvPr/>
        </p:nvSpPr>
        <p:spPr bwMode="auto">
          <a:xfrm>
            <a:off x="1584079" y="2116998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308,724 − 10,000</a:t>
            </a:r>
            <a:endParaRPr lang="en-GB" sz="20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81613-CBEC-41CE-8C3D-D4B95F7F363B}"/>
              </a:ext>
            </a:extLst>
          </p:cNvPr>
          <p:cNvSpPr txBox="1"/>
          <p:nvPr/>
        </p:nvSpPr>
        <p:spPr bwMode="auto">
          <a:xfrm>
            <a:off x="1666291" y="4505323"/>
            <a:ext cx="1899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20,000 − 9,999</a:t>
            </a:r>
            <a:endParaRPr lang="en-GB" sz="20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2581C-B005-4C64-BED7-3AC7D36D78F9}"/>
              </a:ext>
            </a:extLst>
          </p:cNvPr>
          <p:cNvSpPr txBox="1"/>
          <p:nvPr/>
        </p:nvSpPr>
        <p:spPr bwMode="auto">
          <a:xfrm>
            <a:off x="2152995" y="5561359"/>
            <a:ext cx="1899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78,921 − 3,000</a:t>
            </a:r>
            <a:endParaRPr lang="en-GB" sz="20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27BED-50FB-4A5B-85BD-B62C3F23A7CA}"/>
              </a:ext>
            </a:extLst>
          </p:cNvPr>
          <p:cNvSpPr txBox="1"/>
          <p:nvPr/>
        </p:nvSpPr>
        <p:spPr bwMode="auto">
          <a:xfrm>
            <a:off x="4466387" y="4997457"/>
            <a:ext cx="3259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426 + 784,000 + 3,000,000</a:t>
            </a:r>
            <a:endParaRPr lang="en-GB" sz="20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7A3B5-B268-40D7-A8CC-CDCCB045AC1B}"/>
              </a:ext>
            </a:extLst>
          </p:cNvPr>
          <p:cNvSpPr txBox="1"/>
          <p:nvPr/>
        </p:nvSpPr>
        <p:spPr bwMode="auto">
          <a:xfrm>
            <a:off x="4450748" y="5819138"/>
            <a:ext cx="2541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9,000,000 − 437,208</a:t>
            </a:r>
            <a:endParaRPr lang="en-GB" sz="20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5E9F2-C819-457D-B650-57FE47027396}"/>
              </a:ext>
            </a:extLst>
          </p:cNvPr>
          <p:cNvSpPr txBox="1"/>
          <p:nvPr/>
        </p:nvSpPr>
        <p:spPr bwMode="auto">
          <a:xfrm>
            <a:off x="8555851" y="4683518"/>
            <a:ext cx="2042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43,701 − 34,067</a:t>
            </a:r>
            <a:endParaRPr lang="en-GB" sz="20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2B66D1-759E-4473-8842-91021FFB3440}"/>
              </a:ext>
            </a:extLst>
          </p:cNvPr>
          <p:cNvSpPr txBox="1"/>
          <p:nvPr/>
        </p:nvSpPr>
        <p:spPr bwMode="auto">
          <a:xfrm>
            <a:off x="8413183" y="2137542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103,436 + 45,618</a:t>
            </a:r>
            <a:endParaRPr lang="en-GB" sz="20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28AFBB-21B5-4969-BABF-B1AC90CC1B9B}"/>
              </a:ext>
            </a:extLst>
          </p:cNvPr>
          <p:cNvSpPr txBox="1"/>
          <p:nvPr/>
        </p:nvSpPr>
        <p:spPr bwMode="auto">
          <a:xfrm>
            <a:off x="7976146" y="5655161"/>
            <a:ext cx="2398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1,070,640 − 65,231</a:t>
            </a:r>
            <a:endParaRPr lang="en-GB" sz="20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1580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8667BF-5392-4188-8989-69559B8CCB62}"/>
              </a:ext>
            </a:extLst>
          </p:cNvPr>
          <p:cNvGrpSpPr/>
          <p:nvPr/>
        </p:nvGrpSpPr>
        <p:grpSpPr>
          <a:xfrm rot="5400000">
            <a:off x="2682097" y="1067738"/>
            <a:ext cx="1429560" cy="3582164"/>
            <a:chOff x="5162433" y="1391913"/>
            <a:chExt cx="1513791" cy="37932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EDDE4-C8FC-48C6-AD82-4365E07570BC}"/>
                </a:ext>
              </a:extLst>
            </p:cNvPr>
            <p:cNvSpPr/>
            <p:nvPr/>
          </p:nvSpPr>
          <p:spPr>
            <a:xfrm>
              <a:off x="5162433" y="1391913"/>
              <a:ext cx="1513791" cy="3793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5122F1-531D-4BC7-BBCE-3B13F3AD03A3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5910578" y="1391913"/>
              <a:ext cx="8751" cy="3793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5E05B-B309-450C-9E66-E55E6CB00ECB}"/>
                </a:ext>
              </a:extLst>
            </p:cNvPr>
            <p:cNvCxnSpPr/>
            <p:nvPr/>
          </p:nvCxnSpPr>
          <p:spPr>
            <a:xfrm>
              <a:off x="5162433" y="2150559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45DCA5-230B-4389-AFC9-32A8F555E540}"/>
                </a:ext>
              </a:extLst>
            </p:cNvPr>
            <p:cNvCxnSpPr/>
            <p:nvPr/>
          </p:nvCxnSpPr>
          <p:spPr>
            <a:xfrm>
              <a:off x="5162433" y="2909205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5B1411-C568-43FF-873D-871913A769A9}"/>
                </a:ext>
              </a:extLst>
            </p:cNvPr>
            <p:cNvCxnSpPr/>
            <p:nvPr/>
          </p:nvCxnSpPr>
          <p:spPr>
            <a:xfrm>
              <a:off x="5162433" y="3667851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BF5DA21-398C-4046-B613-D0D7C5005CB1}"/>
                </a:ext>
              </a:extLst>
            </p:cNvPr>
            <p:cNvCxnSpPr/>
            <p:nvPr/>
          </p:nvCxnSpPr>
          <p:spPr>
            <a:xfrm>
              <a:off x="5162433" y="4426497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1B41DA-D7A0-414E-8408-3FD2393E3AC8}"/>
              </a:ext>
            </a:extLst>
          </p:cNvPr>
          <p:cNvGrpSpPr/>
          <p:nvPr/>
        </p:nvGrpSpPr>
        <p:grpSpPr>
          <a:xfrm>
            <a:off x="4536496" y="2924829"/>
            <a:ext cx="586851" cy="578106"/>
            <a:chOff x="6561965" y="2345064"/>
            <a:chExt cx="635106" cy="62564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FC39C3-D9A9-4052-8F32-80955A70D30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1B4E65-D265-4FF4-998C-8F2464725B67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96D77C-6FCC-4F7F-8D72-8D44427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DE67FE-A427-4346-9DD7-AD7B085A5972}"/>
              </a:ext>
            </a:extLst>
          </p:cNvPr>
          <p:cNvGrpSpPr/>
          <p:nvPr/>
        </p:nvGrpSpPr>
        <p:grpSpPr>
          <a:xfrm>
            <a:off x="3820122" y="2924829"/>
            <a:ext cx="586851" cy="578106"/>
            <a:chOff x="6561965" y="2345064"/>
            <a:chExt cx="635106" cy="62564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0C59593-3474-436B-A8D0-74B5466A8E2E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BD3F741-D47D-4EC2-881B-2E4598690B14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D91CE6-42C9-477F-9004-1E5550115F1C}"/>
              </a:ext>
            </a:extLst>
          </p:cNvPr>
          <p:cNvGrpSpPr/>
          <p:nvPr/>
        </p:nvGrpSpPr>
        <p:grpSpPr>
          <a:xfrm>
            <a:off x="3103747" y="2924829"/>
            <a:ext cx="586851" cy="578106"/>
            <a:chOff x="6561965" y="2345064"/>
            <a:chExt cx="635106" cy="62564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D7D2EFF-DBA1-4C5D-A83E-8AD328DA1B3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2E7043-E227-4F8C-B050-ECA01DDD137C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9AE487-EEA3-48EC-B0C2-6EC600A85E4A}"/>
              </a:ext>
            </a:extLst>
          </p:cNvPr>
          <p:cNvGrpSpPr/>
          <p:nvPr/>
        </p:nvGrpSpPr>
        <p:grpSpPr>
          <a:xfrm>
            <a:off x="2387372" y="2924829"/>
            <a:ext cx="586851" cy="578106"/>
            <a:chOff x="6561965" y="2345064"/>
            <a:chExt cx="635106" cy="62564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09CE5A-1E32-44C9-8824-A622FB36732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29A7FB-5D79-425B-AA49-47F50D1A4EDB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B12150-86CA-414B-9D0D-1325F994B1F3}"/>
              </a:ext>
            </a:extLst>
          </p:cNvPr>
          <p:cNvGrpSpPr/>
          <p:nvPr/>
        </p:nvGrpSpPr>
        <p:grpSpPr>
          <a:xfrm>
            <a:off x="1670997" y="2924829"/>
            <a:ext cx="586851" cy="578106"/>
            <a:chOff x="6561965" y="2345064"/>
            <a:chExt cx="635106" cy="62564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CBFFF9-A7E1-4E79-829F-20528F60A39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F4462DF-BAD9-42B3-8A3C-86985CCF14B3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C7D9DE1-882A-4A15-9E90-2F31AB42A1A6}"/>
              </a:ext>
            </a:extLst>
          </p:cNvPr>
          <p:cNvGrpSpPr/>
          <p:nvPr/>
        </p:nvGrpSpPr>
        <p:grpSpPr>
          <a:xfrm>
            <a:off x="4536496" y="2212794"/>
            <a:ext cx="586851" cy="578106"/>
            <a:chOff x="6561965" y="2345064"/>
            <a:chExt cx="635106" cy="62564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2C69A9-A551-4B48-96C1-C230E0662AB1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989923D-15C8-47DF-B6DE-EDD2C35E15BC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43363F-14A7-4EAE-8DA8-2759ADE7736C}"/>
              </a:ext>
            </a:extLst>
          </p:cNvPr>
          <p:cNvGrpSpPr/>
          <p:nvPr/>
        </p:nvGrpSpPr>
        <p:grpSpPr>
          <a:xfrm>
            <a:off x="3820122" y="2212794"/>
            <a:ext cx="586851" cy="578106"/>
            <a:chOff x="6561965" y="2345064"/>
            <a:chExt cx="635106" cy="62564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F21FE34-0E2F-4D0A-9693-641F9207F03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1640BD6-F2E2-4604-9C79-481D40D4DFE5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782BE7-00F7-450D-BF15-6DFEA5414D8E}"/>
              </a:ext>
            </a:extLst>
          </p:cNvPr>
          <p:cNvGrpSpPr/>
          <p:nvPr/>
        </p:nvGrpSpPr>
        <p:grpSpPr>
          <a:xfrm>
            <a:off x="3103747" y="2212794"/>
            <a:ext cx="586851" cy="578106"/>
            <a:chOff x="6561965" y="2345064"/>
            <a:chExt cx="635106" cy="62564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60BA551-C9E2-406A-AA06-C8C1DA9C4FC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85B4008-52A0-4B0F-AD73-031F8506A0D7}"/>
                </a:ext>
              </a:extLst>
            </p:cNvPr>
            <p:cNvSpPr txBox="1"/>
            <p:nvPr/>
          </p:nvSpPr>
          <p:spPr>
            <a:xfrm>
              <a:off x="6561965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CA02E4-89CF-4828-AFA2-210AC3A7F3FE}"/>
              </a:ext>
            </a:extLst>
          </p:cNvPr>
          <p:cNvGrpSpPr/>
          <p:nvPr/>
        </p:nvGrpSpPr>
        <p:grpSpPr>
          <a:xfrm>
            <a:off x="2387372" y="2212794"/>
            <a:ext cx="586851" cy="578106"/>
            <a:chOff x="6561965" y="2345064"/>
            <a:chExt cx="635106" cy="625642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8157F1-6741-4E9E-B138-1F847E6D838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1637D0F-DC3A-4879-AECB-F8B14DC31F7E}"/>
                </a:ext>
              </a:extLst>
            </p:cNvPr>
            <p:cNvSpPr txBox="1"/>
            <p:nvPr/>
          </p:nvSpPr>
          <p:spPr>
            <a:xfrm>
              <a:off x="6561965" y="2414880"/>
              <a:ext cx="624879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2605EA-8C61-4AC6-8A27-2F3D3533AAE9}"/>
              </a:ext>
            </a:extLst>
          </p:cNvPr>
          <p:cNvGrpSpPr/>
          <p:nvPr/>
        </p:nvGrpSpPr>
        <p:grpSpPr>
          <a:xfrm>
            <a:off x="1670997" y="2212794"/>
            <a:ext cx="586852" cy="578106"/>
            <a:chOff x="6561964" y="2345064"/>
            <a:chExt cx="635107" cy="62564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D519741-8DFF-4CB1-8216-EC82E1D4B94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7025D0-12BD-4197-998F-2B9F465B434F}"/>
                </a:ext>
              </a:extLst>
            </p:cNvPr>
            <p:cNvSpPr txBox="1"/>
            <p:nvPr/>
          </p:nvSpPr>
          <p:spPr>
            <a:xfrm>
              <a:off x="6561964" y="2414880"/>
              <a:ext cx="624880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6B32E10-980E-40C0-8667-A5048F329F8A}"/>
              </a:ext>
            </a:extLst>
          </p:cNvPr>
          <p:cNvSpPr txBox="1"/>
          <p:nvPr/>
        </p:nvSpPr>
        <p:spPr>
          <a:xfrm>
            <a:off x="1127448" y="4365405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E6B3D03-2423-4CD3-BCD9-D721C9A82EC5}"/>
              </a:ext>
            </a:extLst>
          </p:cNvPr>
          <p:cNvSpPr txBox="1">
            <a:spLocks/>
          </p:cNvSpPr>
          <p:nvPr/>
        </p:nvSpPr>
        <p:spPr>
          <a:xfrm>
            <a:off x="6106948" y="1563312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0.1 to 1.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tenths are equivalent to 1?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662CCABD-E27D-47A1-AFD7-0B16EE1BD722}"/>
              </a:ext>
            </a:extLst>
          </p:cNvPr>
          <p:cNvSpPr txBox="1"/>
          <p:nvPr/>
        </p:nvSpPr>
        <p:spPr>
          <a:xfrm>
            <a:off x="6106948" y="3279999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tenths are equivalent to 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0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8667BF-5392-4188-8989-69559B8CCB62}"/>
              </a:ext>
            </a:extLst>
          </p:cNvPr>
          <p:cNvGrpSpPr/>
          <p:nvPr/>
        </p:nvGrpSpPr>
        <p:grpSpPr>
          <a:xfrm rot="5400000">
            <a:off x="2682097" y="1067738"/>
            <a:ext cx="1429560" cy="3582164"/>
            <a:chOff x="5162433" y="1391913"/>
            <a:chExt cx="1513791" cy="37932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EDDE4-C8FC-48C6-AD82-4365E07570BC}"/>
                </a:ext>
              </a:extLst>
            </p:cNvPr>
            <p:cNvSpPr/>
            <p:nvPr/>
          </p:nvSpPr>
          <p:spPr>
            <a:xfrm>
              <a:off x="5162433" y="1391913"/>
              <a:ext cx="1513791" cy="3793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5122F1-531D-4BC7-BBCE-3B13F3AD03A3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5910578" y="1391913"/>
              <a:ext cx="8751" cy="3793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5E05B-B309-450C-9E66-E55E6CB00ECB}"/>
                </a:ext>
              </a:extLst>
            </p:cNvPr>
            <p:cNvCxnSpPr/>
            <p:nvPr/>
          </p:nvCxnSpPr>
          <p:spPr>
            <a:xfrm>
              <a:off x="5162433" y="2150559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45DCA5-230B-4389-AFC9-32A8F555E540}"/>
                </a:ext>
              </a:extLst>
            </p:cNvPr>
            <p:cNvCxnSpPr/>
            <p:nvPr/>
          </p:nvCxnSpPr>
          <p:spPr>
            <a:xfrm>
              <a:off x="5162433" y="2909205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5B1411-C568-43FF-873D-871913A769A9}"/>
                </a:ext>
              </a:extLst>
            </p:cNvPr>
            <p:cNvCxnSpPr/>
            <p:nvPr/>
          </p:nvCxnSpPr>
          <p:spPr>
            <a:xfrm>
              <a:off x="5162433" y="3667851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BF5DA21-398C-4046-B613-D0D7C5005CB1}"/>
                </a:ext>
              </a:extLst>
            </p:cNvPr>
            <p:cNvCxnSpPr/>
            <p:nvPr/>
          </p:nvCxnSpPr>
          <p:spPr>
            <a:xfrm>
              <a:off x="5162433" y="4426497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1B41DA-D7A0-414E-8408-3FD2393E3AC8}"/>
              </a:ext>
            </a:extLst>
          </p:cNvPr>
          <p:cNvGrpSpPr/>
          <p:nvPr/>
        </p:nvGrpSpPr>
        <p:grpSpPr>
          <a:xfrm>
            <a:off x="4545240" y="2924829"/>
            <a:ext cx="578106" cy="578106"/>
            <a:chOff x="6571429" y="2345064"/>
            <a:chExt cx="625642" cy="625642"/>
          </a:xfrm>
          <a:solidFill>
            <a:srgbClr val="FF0000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FC39C3-D9A9-4052-8F32-80955A70D30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1B4E65-D265-4FF4-998C-8F2464725B67}"/>
                </a:ext>
              </a:extLst>
            </p:cNvPr>
            <p:cNvSpPr txBox="1"/>
            <p:nvPr/>
          </p:nvSpPr>
          <p:spPr>
            <a:xfrm>
              <a:off x="6689474" y="2414880"/>
              <a:ext cx="369862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96D77C-6FCC-4F7F-8D72-8D44427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DE67FE-A427-4346-9DD7-AD7B085A5972}"/>
              </a:ext>
            </a:extLst>
          </p:cNvPr>
          <p:cNvGrpSpPr/>
          <p:nvPr/>
        </p:nvGrpSpPr>
        <p:grpSpPr>
          <a:xfrm>
            <a:off x="3828866" y="2924829"/>
            <a:ext cx="578106" cy="578106"/>
            <a:chOff x="6571429" y="2345064"/>
            <a:chExt cx="625642" cy="625642"/>
          </a:xfrm>
          <a:solidFill>
            <a:srgbClr val="FF0000"/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0C59593-3474-436B-A8D0-74B5466A8E2E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BD3F741-D47D-4EC2-881B-2E4598690B14}"/>
                </a:ext>
              </a:extLst>
            </p:cNvPr>
            <p:cNvSpPr txBox="1"/>
            <p:nvPr/>
          </p:nvSpPr>
          <p:spPr>
            <a:xfrm>
              <a:off x="6689474" y="2414880"/>
              <a:ext cx="369862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D91CE6-42C9-477F-9004-1E5550115F1C}"/>
              </a:ext>
            </a:extLst>
          </p:cNvPr>
          <p:cNvGrpSpPr/>
          <p:nvPr/>
        </p:nvGrpSpPr>
        <p:grpSpPr>
          <a:xfrm>
            <a:off x="3112491" y="2924829"/>
            <a:ext cx="578106" cy="578106"/>
            <a:chOff x="6571429" y="2345064"/>
            <a:chExt cx="625642" cy="625642"/>
          </a:xfrm>
          <a:solidFill>
            <a:srgbClr val="FF0000"/>
          </a:solidFill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D7D2EFF-DBA1-4C5D-A83E-8AD328DA1B3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2E7043-E227-4F8C-B050-ECA01DDD137C}"/>
                </a:ext>
              </a:extLst>
            </p:cNvPr>
            <p:cNvSpPr txBox="1"/>
            <p:nvPr/>
          </p:nvSpPr>
          <p:spPr>
            <a:xfrm>
              <a:off x="6689474" y="2414880"/>
              <a:ext cx="369862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9AE487-EEA3-48EC-B0C2-6EC600A85E4A}"/>
              </a:ext>
            </a:extLst>
          </p:cNvPr>
          <p:cNvGrpSpPr/>
          <p:nvPr/>
        </p:nvGrpSpPr>
        <p:grpSpPr>
          <a:xfrm>
            <a:off x="2396116" y="2924829"/>
            <a:ext cx="578106" cy="578106"/>
            <a:chOff x="6571429" y="2345064"/>
            <a:chExt cx="625642" cy="625642"/>
          </a:xfrm>
          <a:solidFill>
            <a:srgbClr val="FF0000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09CE5A-1E32-44C9-8824-A622FB36732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29A7FB-5D79-425B-AA49-47F50D1A4EDB}"/>
                </a:ext>
              </a:extLst>
            </p:cNvPr>
            <p:cNvSpPr txBox="1"/>
            <p:nvPr/>
          </p:nvSpPr>
          <p:spPr>
            <a:xfrm>
              <a:off x="6689474" y="2414880"/>
              <a:ext cx="369862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B12150-86CA-414B-9D0D-1325F994B1F3}"/>
              </a:ext>
            </a:extLst>
          </p:cNvPr>
          <p:cNvGrpSpPr/>
          <p:nvPr/>
        </p:nvGrpSpPr>
        <p:grpSpPr>
          <a:xfrm>
            <a:off x="1679741" y="2924829"/>
            <a:ext cx="578106" cy="578106"/>
            <a:chOff x="6571429" y="2345064"/>
            <a:chExt cx="625642" cy="625642"/>
          </a:xfrm>
          <a:solidFill>
            <a:srgbClr val="FF0000"/>
          </a:solidFill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CBFFF9-A7E1-4E79-829F-20528F60A39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F4462DF-BAD9-42B3-8A3C-86985CCF14B3}"/>
                </a:ext>
              </a:extLst>
            </p:cNvPr>
            <p:cNvSpPr txBox="1"/>
            <p:nvPr/>
          </p:nvSpPr>
          <p:spPr>
            <a:xfrm>
              <a:off x="6689474" y="2414880"/>
              <a:ext cx="369862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C7D9DE1-882A-4A15-9E90-2F31AB42A1A6}"/>
              </a:ext>
            </a:extLst>
          </p:cNvPr>
          <p:cNvGrpSpPr/>
          <p:nvPr/>
        </p:nvGrpSpPr>
        <p:grpSpPr>
          <a:xfrm>
            <a:off x="4545240" y="2212794"/>
            <a:ext cx="578106" cy="578106"/>
            <a:chOff x="6571429" y="2345064"/>
            <a:chExt cx="625642" cy="625642"/>
          </a:xfrm>
          <a:solidFill>
            <a:srgbClr val="FF0000"/>
          </a:solidFill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2C69A9-A551-4B48-96C1-C230E0662AB1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989923D-15C8-47DF-B6DE-EDD2C35E15BC}"/>
                </a:ext>
              </a:extLst>
            </p:cNvPr>
            <p:cNvSpPr txBox="1"/>
            <p:nvPr/>
          </p:nvSpPr>
          <p:spPr>
            <a:xfrm>
              <a:off x="6689474" y="2414880"/>
              <a:ext cx="369862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43363F-14A7-4EAE-8DA8-2759ADE7736C}"/>
              </a:ext>
            </a:extLst>
          </p:cNvPr>
          <p:cNvGrpSpPr/>
          <p:nvPr/>
        </p:nvGrpSpPr>
        <p:grpSpPr>
          <a:xfrm>
            <a:off x="3828866" y="2212794"/>
            <a:ext cx="578106" cy="578106"/>
            <a:chOff x="6571429" y="2345064"/>
            <a:chExt cx="625642" cy="625642"/>
          </a:xfrm>
          <a:solidFill>
            <a:srgbClr val="FF0000"/>
          </a:solidFill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F21FE34-0E2F-4D0A-9693-641F9207F03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1640BD6-F2E2-4604-9C79-481D40D4DFE5}"/>
                </a:ext>
              </a:extLst>
            </p:cNvPr>
            <p:cNvSpPr txBox="1"/>
            <p:nvPr/>
          </p:nvSpPr>
          <p:spPr>
            <a:xfrm>
              <a:off x="6689474" y="2414880"/>
              <a:ext cx="369862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782BE7-00F7-450D-BF15-6DFEA5414D8E}"/>
              </a:ext>
            </a:extLst>
          </p:cNvPr>
          <p:cNvGrpSpPr/>
          <p:nvPr/>
        </p:nvGrpSpPr>
        <p:grpSpPr>
          <a:xfrm>
            <a:off x="3112491" y="2212794"/>
            <a:ext cx="578106" cy="578106"/>
            <a:chOff x="6571429" y="2345064"/>
            <a:chExt cx="625642" cy="625642"/>
          </a:xfrm>
          <a:solidFill>
            <a:srgbClr val="FF0000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60BA551-C9E2-406A-AA06-C8C1DA9C4FC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85B4008-52A0-4B0F-AD73-031F8506A0D7}"/>
                </a:ext>
              </a:extLst>
            </p:cNvPr>
            <p:cNvSpPr txBox="1"/>
            <p:nvPr/>
          </p:nvSpPr>
          <p:spPr>
            <a:xfrm>
              <a:off x="6689474" y="2414880"/>
              <a:ext cx="369862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CA02E4-89CF-4828-AFA2-210AC3A7F3FE}"/>
              </a:ext>
            </a:extLst>
          </p:cNvPr>
          <p:cNvGrpSpPr/>
          <p:nvPr/>
        </p:nvGrpSpPr>
        <p:grpSpPr>
          <a:xfrm>
            <a:off x="2396116" y="2212794"/>
            <a:ext cx="578106" cy="578106"/>
            <a:chOff x="6571429" y="2345064"/>
            <a:chExt cx="625642" cy="625642"/>
          </a:xfrm>
          <a:solidFill>
            <a:srgbClr val="FF0000"/>
          </a:solidFill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8157F1-6741-4E9E-B138-1F847E6D838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1637D0F-DC3A-4879-AECB-F8B14DC31F7E}"/>
                </a:ext>
              </a:extLst>
            </p:cNvPr>
            <p:cNvSpPr txBox="1"/>
            <p:nvPr/>
          </p:nvSpPr>
          <p:spPr>
            <a:xfrm>
              <a:off x="6689473" y="2414880"/>
              <a:ext cx="369862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2605EA-8C61-4AC6-8A27-2F3D3533AAE9}"/>
              </a:ext>
            </a:extLst>
          </p:cNvPr>
          <p:cNvGrpSpPr/>
          <p:nvPr/>
        </p:nvGrpSpPr>
        <p:grpSpPr>
          <a:xfrm>
            <a:off x="1679741" y="2212794"/>
            <a:ext cx="578106" cy="578106"/>
            <a:chOff x="6571429" y="2345064"/>
            <a:chExt cx="625642" cy="625642"/>
          </a:xfrm>
          <a:solidFill>
            <a:srgbClr val="FF0000"/>
          </a:solidFill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D519741-8DFF-4CB1-8216-EC82E1D4B94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7025D0-12BD-4197-998F-2B9F465B434F}"/>
                </a:ext>
              </a:extLst>
            </p:cNvPr>
            <p:cNvSpPr txBox="1"/>
            <p:nvPr/>
          </p:nvSpPr>
          <p:spPr>
            <a:xfrm>
              <a:off x="6689473" y="2414880"/>
              <a:ext cx="369862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4D4E3B6-41D9-4956-A161-7DD3535CC645}"/>
              </a:ext>
            </a:extLst>
          </p:cNvPr>
          <p:cNvSpPr txBox="1"/>
          <p:nvPr/>
        </p:nvSpPr>
        <p:spPr>
          <a:xfrm>
            <a:off x="1127448" y="4365405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3EDAA78-6754-4CAA-8DA6-01EF2550A28B}"/>
              </a:ext>
            </a:extLst>
          </p:cNvPr>
          <p:cNvSpPr txBox="1">
            <a:spLocks/>
          </p:cNvSpPr>
          <p:nvPr/>
        </p:nvSpPr>
        <p:spPr>
          <a:xfrm>
            <a:off x="6106948" y="1563312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1 to 10.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ones are equivalent to10?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3D492F32-B09C-4D0B-828E-69709E057B8F}"/>
              </a:ext>
            </a:extLst>
          </p:cNvPr>
          <p:cNvSpPr txBox="1"/>
          <p:nvPr/>
        </p:nvSpPr>
        <p:spPr>
          <a:xfrm>
            <a:off x="6094578" y="3220172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ones are equivalent to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3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6NPV-1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282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6NPV-2 Page 286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6NPV-3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289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6NPV-4 Page 294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5,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5NPV-1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212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5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NPV-2 Page 216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5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NPV-3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219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5NPV-4 Page 225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8667BF-5392-4188-8989-69559B8CCB62}"/>
              </a:ext>
            </a:extLst>
          </p:cNvPr>
          <p:cNvGrpSpPr/>
          <p:nvPr/>
        </p:nvGrpSpPr>
        <p:grpSpPr>
          <a:xfrm rot="5400000">
            <a:off x="2682097" y="1067738"/>
            <a:ext cx="1429560" cy="3582164"/>
            <a:chOff x="5162433" y="1391913"/>
            <a:chExt cx="1513791" cy="37932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EDDE4-C8FC-48C6-AD82-4365E07570BC}"/>
                </a:ext>
              </a:extLst>
            </p:cNvPr>
            <p:cNvSpPr/>
            <p:nvPr/>
          </p:nvSpPr>
          <p:spPr>
            <a:xfrm>
              <a:off x="5162433" y="1391913"/>
              <a:ext cx="1513791" cy="3793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5122F1-531D-4BC7-BBCE-3B13F3AD03A3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5910578" y="1391913"/>
              <a:ext cx="8751" cy="3793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5E05B-B309-450C-9E66-E55E6CB00ECB}"/>
                </a:ext>
              </a:extLst>
            </p:cNvPr>
            <p:cNvCxnSpPr/>
            <p:nvPr/>
          </p:nvCxnSpPr>
          <p:spPr>
            <a:xfrm>
              <a:off x="5162433" y="2150559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45DCA5-230B-4389-AFC9-32A8F555E540}"/>
                </a:ext>
              </a:extLst>
            </p:cNvPr>
            <p:cNvCxnSpPr/>
            <p:nvPr/>
          </p:nvCxnSpPr>
          <p:spPr>
            <a:xfrm>
              <a:off x="5162433" y="2909205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5B1411-C568-43FF-873D-871913A769A9}"/>
                </a:ext>
              </a:extLst>
            </p:cNvPr>
            <p:cNvCxnSpPr/>
            <p:nvPr/>
          </p:nvCxnSpPr>
          <p:spPr>
            <a:xfrm>
              <a:off x="5162433" y="3667851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BF5DA21-398C-4046-B613-D0D7C5005CB1}"/>
                </a:ext>
              </a:extLst>
            </p:cNvPr>
            <p:cNvCxnSpPr/>
            <p:nvPr/>
          </p:nvCxnSpPr>
          <p:spPr>
            <a:xfrm>
              <a:off x="5162433" y="4426497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1B41DA-D7A0-414E-8408-3FD2393E3AC8}"/>
              </a:ext>
            </a:extLst>
          </p:cNvPr>
          <p:cNvGrpSpPr/>
          <p:nvPr/>
        </p:nvGrpSpPr>
        <p:grpSpPr>
          <a:xfrm>
            <a:off x="4545240" y="2924829"/>
            <a:ext cx="578106" cy="578106"/>
            <a:chOff x="6571429" y="2345064"/>
            <a:chExt cx="625642" cy="62564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FC39C3-D9A9-4052-8F32-80955A70D30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1B4E65-D265-4FF4-998C-8F2464725B67}"/>
                </a:ext>
              </a:extLst>
            </p:cNvPr>
            <p:cNvSpPr txBox="1"/>
            <p:nvPr/>
          </p:nvSpPr>
          <p:spPr>
            <a:xfrm>
              <a:off x="6604467" y="2414880"/>
              <a:ext cx="539874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96D77C-6FCC-4F7F-8D72-8D44427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DE67FE-A427-4346-9DD7-AD7B085A5972}"/>
              </a:ext>
            </a:extLst>
          </p:cNvPr>
          <p:cNvGrpSpPr/>
          <p:nvPr/>
        </p:nvGrpSpPr>
        <p:grpSpPr>
          <a:xfrm>
            <a:off x="3828866" y="2924829"/>
            <a:ext cx="578106" cy="578106"/>
            <a:chOff x="6571429" y="2345064"/>
            <a:chExt cx="625642" cy="62564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0C59593-3474-436B-A8D0-74B5466A8E2E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BD3F741-D47D-4EC2-881B-2E4598690B14}"/>
                </a:ext>
              </a:extLst>
            </p:cNvPr>
            <p:cNvSpPr txBox="1"/>
            <p:nvPr/>
          </p:nvSpPr>
          <p:spPr>
            <a:xfrm>
              <a:off x="6604467" y="2414880"/>
              <a:ext cx="539874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D91CE6-42C9-477F-9004-1E5550115F1C}"/>
              </a:ext>
            </a:extLst>
          </p:cNvPr>
          <p:cNvGrpSpPr/>
          <p:nvPr/>
        </p:nvGrpSpPr>
        <p:grpSpPr>
          <a:xfrm>
            <a:off x="3112491" y="2924829"/>
            <a:ext cx="578106" cy="578106"/>
            <a:chOff x="6571429" y="2345064"/>
            <a:chExt cx="625642" cy="62564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D7D2EFF-DBA1-4C5D-A83E-8AD328DA1B3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2E7043-E227-4F8C-B050-ECA01DDD137C}"/>
                </a:ext>
              </a:extLst>
            </p:cNvPr>
            <p:cNvSpPr txBox="1"/>
            <p:nvPr/>
          </p:nvSpPr>
          <p:spPr>
            <a:xfrm>
              <a:off x="6604467" y="2414880"/>
              <a:ext cx="539874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9AE487-EEA3-48EC-B0C2-6EC600A85E4A}"/>
              </a:ext>
            </a:extLst>
          </p:cNvPr>
          <p:cNvGrpSpPr/>
          <p:nvPr/>
        </p:nvGrpSpPr>
        <p:grpSpPr>
          <a:xfrm>
            <a:off x="2396116" y="2924829"/>
            <a:ext cx="578106" cy="578106"/>
            <a:chOff x="6571429" y="2345064"/>
            <a:chExt cx="625642" cy="62564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09CE5A-1E32-44C9-8824-A622FB36732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29A7FB-5D79-425B-AA49-47F50D1A4EDB}"/>
                </a:ext>
              </a:extLst>
            </p:cNvPr>
            <p:cNvSpPr txBox="1"/>
            <p:nvPr/>
          </p:nvSpPr>
          <p:spPr>
            <a:xfrm>
              <a:off x="6604467" y="2414880"/>
              <a:ext cx="539874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B12150-86CA-414B-9D0D-1325F994B1F3}"/>
              </a:ext>
            </a:extLst>
          </p:cNvPr>
          <p:cNvGrpSpPr/>
          <p:nvPr/>
        </p:nvGrpSpPr>
        <p:grpSpPr>
          <a:xfrm>
            <a:off x="1679741" y="2924829"/>
            <a:ext cx="578106" cy="578106"/>
            <a:chOff x="6571429" y="2345064"/>
            <a:chExt cx="625642" cy="62564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CBFFF9-A7E1-4E79-829F-20528F60A39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F4462DF-BAD9-42B3-8A3C-86985CCF14B3}"/>
                </a:ext>
              </a:extLst>
            </p:cNvPr>
            <p:cNvSpPr txBox="1"/>
            <p:nvPr/>
          </p:nvSpPr>
          <p:spPr>
            <a:xfrm>
              <a:off x="6604467" y="2414880"/>
              <a:ext cx="539874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C7D9DE1-882A-4A15-9E90-2F31AB42A1A6}"/>
              </a:ext>
            </a:extLst>
          </p:cNvPr>
          <p:cNvGrpSpPr/>
          <p:nvPr/>
        </p:nvGrpSpPr>
        <p:grpSpPr>
          <a:xfrm>
            <a:off x="4545240" y="2212794"/>
            <a:ext cx="578106" cy="578106"/>
            <a:chOff x="6571429" y="2345064"/>
            <a:chExt cx="625642" cy="62564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2C69A9-A551-4B48-96C1-C230E0662AB1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989923D-15C8-47DF-B6DE-EDD2C35E15BC}"/>
                </a:ext>
              </a:extLst>
            </p:cNvPr>
            <p:cNvSpPr txBox="1"/>
            <p:nvPr/>
          </p:nvSpPr>
          <p:spPr>
            <a:xfrm>
              <a:off x="6604467" y="2414880"/>
              <a:ext cx="539874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43363F-14A7-4EAE-8DA8-2759ADE7736C}"/>
              </a:ext>
            </a:extLst>
          </p:cNvPr>
          <p:cNvGrpSpPr/>
          <p:nvPr/>
        </p:nvGrpSpPr>
        <p:grpSpPr>
          <a:xfrm>
            <a:off x="3828866" y="2212794"/>
            <a:ext cx="578106" cy="578106"/>
            <a:chOff x="6571429" y="2345064"/>
            <a:chExt cx="625642" cy="62564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F21FE34-0E2F-4D0A-9693-641F9207F03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1640BD6-F2E2-4604-9C79-481D40D4DFE5}"/>
                </a:ext>
              </a:extLst>
            </p:cNvPr>
            <p:cNvSpPr txBox="1"/>
            <p:nvPr/>
          </p:nvSpPr>
          <p:spPr>
            <a:xfrm>
              <a:off x="6604467" y="2414880"/>
              <a:ext cx="539874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782BE7-00F7-450D-BF15-6DFEA5414D8E}"/>
              </a:ext>
            </a:extLst>
          </p:cNvPr>
          <p:cNvGrpSpPr/>
          <p:nvPr/>
        </p:nvGrpSpPr>
        <p:grpSpPr>
          <a:xfrm>
            <a:off x="3112491" y="2212794"/>
            <a:ext cx="578106" cy="578106"/>
            <a:chOff x="6571429" y="2345064"/>
            <a:chExt cx="625642" cy="62564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60BA551-C9E2-406A-AA06-C8C1DA9C4FC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85B4008-52A0-4B0F-AD73-031F8506A0D7}"/>
                </a:ext>
              </a:extLst>
            </p:cNvPr>
            <p:cNvSpPr txBox="1"/>
            <p:nvPr/>
          </p:nvSpPr>
          <p:spPr>
            <a:xfrm>
              <a:off x="6604467" y="2414880"/>
              <a:ext cx="539874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CA02E4-89CF-4828-AFA2-210AC3A7F3FE}"/>
              </a:ext>
            </a:extLst>
          </p:cNvPr>
          <p:cNvGrpSpPr/>
          <p:nvPr/>
        </p:nvGrpSpPr>
        <p:grpSpPr>
          <a:xfrm>
            <a:off x="2396116" y="2212794"/>
            <a:ext cx="578106" cy="578106"/>
            <a:chOff x="6571429" y="2345064"/>
            <a:chExt cx="625642" cy="625642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8157F1-6741-4E9E-B138-1F847E6D838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1637D0F-DC3A-4879-AECB-F8B14DC31F7E}"/>
                </a:ext>
              </a:extLst>
            </p:cNvPr>
            <p:cNvSpPr txBox="1"/>
            <p:nvPr/>
          </p:nvSpPr>
          <p:spPr>
            <a:xfrm>
              <a:off x="6604467" y="2414880"/>
              <a:ext cx="539874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2605EA-8C61-4AC6-8A27-2F3D3533AAE9}"/>
              </a:ext>
            </a:extLst>
          </p:cNvPr>
          <p:cNvGrpSpPr/>
          <p:nvPr/>
        </p:nvGrpSpPr>
        <p:grpSpPr>
          <a:xfrm>
            <a:off x="1679741" y="2212794"/>
            <a:ext cx="578106" cy="578106"/>
            <a:chOff x="6571429" y="2345064"/>
            <a:chExt cx="625642" cy="62564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D519741-8DFF-4CB1-8216-EC82E1D4B94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7025D0-12BD-4197-998F-2B9F465B434F}"/>
                </a:ext>
              </a:extLst>
            </p:cNvPr>
            <p:cNvSpPr txBox="1"/>
            <p:nvPr/>
          </p:nvSpPr>
          <p:spPr>
            <a:xfrm>
              <a:off x="6604467" y="2414880"/>
              <a:ext cx="539874" cy="4663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B19A08-542E-4804-9519-C91AFDB59310}"/>
              </a:ext>
            </a:extLst>
          </p:cNvPr>
          <p:cNvSpPr txBox="1"/>
          <p:nvPr/>
        </p:nvSpPr>
        <p:spPr>
          <a:xfrm>
            <a:off x="1127448" y="4365405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841B6984-A78A-434D-BBB3-4C37B3D90821}"/>
              </a:ext>
            </a:extLst>
          </p:cNvPr>
          <p:cNvSpPr txBox="1">
            <a:spLocks/>
          </p:cNvSpPr>
          <p:nvPr/>
        </p:nvSpPr>
        <p:spPr>
          <a:xfrm>
            <a:off x="6106948" y="1563312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10 to 100.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tens are equivalent to 100?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C05B91E1-3253-4177-9FDC-86B59B155C3B}"/>
              </a:ext>
            </a:extLst>
          </p:cNvPr>
          <p:cNvSpPr txBox="1"/>
          <p:nvPr/>
        </p:nvSpPr>
        <p:spPr>
          <a:xfrm>
            <a:off x="6106948" y="3535188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tens are equivalent to 100.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1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8C1A-ADEA-46A0-A8C5-87553421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pic>
        <p:nvPicPr>
          <p:cNvPr id="4" name="Picture 3" descr="A picture containing sitting, indoor, window, looking&#10;&#10;Description automatically generated">
            <a:extLst>
              <a:ext uri="{FF2B5EF4-FFF2-40B4-BE49-F238E27FC236}">
                <a16:creationId xmlns:a16="http://schemas.microsoft.com/office/drawing/2014/main" id="{65219C85-BC2A-47CE-93FF-97BE327E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133600"/>
            <a:ext cx="358216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97E7C5-5915-4ED2-A783-0372EEFC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99" y="2177598"/>
            <a:ext cx="624086" cy="62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12D2ED-AFEE-48CC-8DA9-78784E37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49" y="2178884"/>
            <a:ext cx="622800" cy="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640B5F-CBD0-4289-A97D-291A6723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11" y="2180326"/>
            <a:ext cx="622800" cy="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BD4C6C-EF71-4DED-A24B-F9B84582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72" y="2178884"/>
            <a:ext cx="622800" cy="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8DAB2E-9712-42D8-A438-E6992522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56" y="2181612"/>
            <a:ext cx="621738" cy="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6C150F-2D29-46CE-A1D2-9AF04FF1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85" y="2895993"/>
            <a:ext cx="622800" cy="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AEE150-05C7-4DA1-B8DC-0D33D9A63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46" y="2895993"/>
            <a:ext cx="622800" cy="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832D4D-FFF8-4D0B-97DE-A530672E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11" y="2898419"/>
            <a:ext cx="622800" cy="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CA7125-420E-4210-A578-6BD19D7D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76" y="2895993"/>
            <a:ext cx="622800" cy="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C3D78D-2F2E-4E30-B6B9-A8741CEC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50" y="2897327"/>
            <a:ext cx="621738" cy="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F5355A-7738-489A-B6C4-37E976CAD837}"/>
              </a:ext>
            </a:extLst>
          </p:cNvPr>
          <p:cNvSpPr txBox="1"/>
          <p:nvPr/>
        </p:nvSpPr>
        <p:spPr>
          <a:xfrm>
            <a:off x="1127448" y="4365405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959497-A6BE-4CE9-8490-275088717795}"/>
              </a:ext>
            </a:extLst>
          </p:cNvPr>
          <p:cNvSpPr txBox="1">
            <a:spLocks/>
          </p:cNvSpPr>
          <p:nvPr/>
        </p:nvSpPr>
        <p:spPr>
          <a:xfrm>
            <a:off x="6106948" y="1563312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100.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hundreds are equivalent to 1,000?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6086A5AC-C700-4D8E-B01F-C2CA488A4D6C}"/>
              </a:ext>
            </a:extLst>
          </p:cNvPr>
          <p:cNvSpPr txBox="1"/>
          <p:nvPr/>
        </p:nvSpPr>
        <p:spPr>
          <a:xfrm>
            <a:off x="6106948" y="3535188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hundreds are equivalent to 1,000.</a:t>
            </a:r>
          </a:p>
        </p:txBody>
      </p:sp>
    </p:spTree>
    <p:extLst>
      <p:ext uri="{BB962C8B-B14F-4D97-AF65-F5344CB8AC3E}">
        <p14:creationId xmlns:p14="http://schemas.microsoft.com/office/powerpoint/2010/main" val="41386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8667BF-5392-4188-8989-69559B8CCB62}"/>
              </a:ext>
            </a:extLst>
          </p:cNvPr>
          <p:cNvGrpSpPr/>
          <p:nvPr/>
        </p:nvGrpSpPr>
        <p:grpSpPr>
          <a:xfrm rot="5400000">
            <a:off x="2682860" y="1067601"/>
            <a:ext cx="1429560" cy="3582164"/>
            <a:chOff x="5162433" y="1391913"/>
            <a:chExt cx="1513791" cy="37932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EDDE4-C8FC-48C6-AD82-4365E07570BC}"/>
                </a:ext>
              </a:extLst>
            </p:cNvPr>
            <p:cNvSpPr/>
            <p:nvPr/>
          </p:nvSpPr>
          <p:spPr>
            <a:xfrm>
              <a:off x="5162433" y="1391913"/>
              <a:ext cx="1513791" cy="3793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5122F1-531D-4BC7-BBCE-3B13F3AD03A3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5910578" y="1391913"/>
              <a:ext cx="8751" cy="3793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5E05B-B309-450C-9E66-E55E6CB00ECB}"/>
                </a:ext>
              </a:extLst>
            </p:cNvPr>
            <p:cNvCxnSpPr/>
            <p:nvPr/>
          </p:nvCxnSpPr>
          <p:spPr>
            <a:xfrm>
              <a:off x="5162433" y="2150559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45DCA5-230B-4389-AFC9-32A8F555E540}"/>
                </a:ext>
              </a:extLst>
            </p:cNvPr>
            <p:cNvCxnSpPr/>
            <p:nvPr/>
          </p:nvCxnSpPr>
          <p:spPr>
            <a:xfrm>
              <a:off x="5162433" y="2909205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5B1411-C568-43FF-873D-871913A769A9}"/>
                </a:ext>
              </a:extLst>
            </p:cNvPr>
            <p:cNvCxnSpPr/>
            <p:nvPr/>
          </p:nvCxnSpPr>
          <p:spPr>
            <a:xfrm>
              <a:off x="5162433" y="3667851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BF5DA21-398C-4046-B613-D0D7C5005CB1}"/>
                </a:ext>
              </a:extLst>
            </p:cNvPr>
            <p:cNvCxnSpPr/>
            <p:nvPr/>
          </p:nvCxnSpPr>
          <p:spPr>
            <a:xfrm>
              <a:off x="5162433" y="4426497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1B41DA-D7A0-414E-8408-3FD2393E3AC8}"/>
              </a:ext>
            </a:extLst>
          </p:cNvPr>
          <p:cNvGrpSpPr/>
          <p:nvPr/>
        </p:nvGrpSpPr>
        <p:grpSpPr>
          <a:xfrm>
            <a:off x="4510003" y="2924692"/>
            <a:ext cx="631903" cy="578106"/>
            <a:chOff x="6532473" y="2345064"/>
            <a:chExt cx="683863" cy="62564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FC39C3-D9A9-4052-8F32-80955A70D30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1B4E65-D265-4FF4-998C-8F2464725B67}"/>
                </a:ext>
              </a:extLst>
            </p:cNvPr>
            <p:cNvSpPr txBox="1"/>
            <p:nvPr/>
          </p:nvSpPr>
          <p:spPr>
            <a:xfrm>
              <a:off x="6532473" y="2481496"/>
              <a:ext cx="683863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96D77C-6FCC-4F7F-8D72-8D44427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DE67FE-A427-4346-9DD7-AD7B085A5972}"/>
              </a:ext>
            </a:extLst>
          </p:cNvPr>
          <p:cNvGrpSpPr/>
          <p:nvPr/>
        </p:nvGrpSpPr>
        <p:grpSpPr>
          <a:xfrm>
            <a:off x="3793629" y="2924692"/>
            <a:ext cx="631903" cy="578106"/>
            <a:chOff x="6532473" y="2345064"/>
            <a:chExt cx="683863" cy="62564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0C59593-3474-436B-A8D0-74B5466A8E2E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BD3F741-D47D-4EC2-881B-2E4598690B14}"/>
                </a:ext>
              </a:extLst>
            </p:cNvPr>
            <p:cNvSpPr txBox="1"/>
            <p:nvPr/>
          </p:nvSpPr>
          <p:spPr>
            <a:xfrm>
              <a:off x="6532473" y="2481496"/>
              <a:ext cx="683863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D91CE6-42C9-477F-9004-1E5550115F1C}"/>
              </a:ext>
            </a:extLst>
          </p:cNvPr>
          <p:cNvGrpSpPr/>
          <p:nvPr/>
        </p:nvGrpSpPr>
        <p:grpSpPr>
          <a:xfrm>
            <a:off x="3077254" y="2924692"/>
            <a:ext cx="631903" cy="578106"/>
            <a:chOff x="6532473" y="2345064"/>
            <a:chExt cx="683863" cy="62564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D7D2EFF-DBA1-4C5D-A83E-8AD328DA1B3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2E7043-E227-4F8C-B050-ECA01DDD137C}"/>
                </a:ext>
              </a:extLst>
            </p:cNvPr>
            <p:cNvSpPr txBox="1"/>
            <p:nvPr/>
          </p:nvSpPr>
          <p:spPr>
            <a:xfrm>
              <a:off x="6532473" y="2481496"/>
              <a:ext cx="683863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9AE487-EEA3-48EC-B0C2-6EC600A85E4A}"/>
              </a:ext>
            </a:extLst>
          </p:cNvPr>
          <p:cNvGrpSpPr/>
          <p:nvPr/>
        </p:nvGrpSpPr>
        <p:grpSpPr>
          <a:xfrm>
            <a:off x="2360879" y="2924692"/>
            <a:ext cx="631903" cy="578106"/>
            <a:chOff x="6532472" y="2345064"/>
            <a:chExt cx="683863" cy="62564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09CE5A-1E32-44C9-8824-A622FB36732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29A7FB-5D79-425B-AA49-47F50D1A4EDB}"/>
                </a:ext>
              </a:extLst>
            </p:cNvPr>
            <p:cNvSpPr txBox="1"/>
            <p:nvPr/>
          </p:nvSpPr>
          <p:spPr>
            <a:xfrm>
              <a:off x="6532472" y="2481496"/>
              <a:ext cx="683863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B12150-86CA-414B-9D0D-1325F994B1F3}"/>
              </a:ext>
            </a:extLst>
          </p:cNvPr>
          <p:cNvGrpSpPr/>
          <p:nvPr/>
        </p:nvGrpSpPr>
        <p:grpSpPr>
          <a:xfrm>
            <a:off x="1644504" y="2924692"/>
            <a:ext cx="631903" cy="578106"/>
            <a:chOff x="6532473" y="2345064"/>
            <a:chExt cx="683863" cy="62564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CBFFF9-A7E1-4E79-829F-20528F60A39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F4462DF-BAD9-42B3-8A3C-86985CCF14B3}"/>
                </a:ext>
              </a:extLst>
            </p:cNvPr>
            <p:cNvSpPr txBox="1"/>
            <p:nvPr/>
          </p:nvSpPr>
          <p:spPr>
            <a:xfrm>
              <a:off x="6532473" y="2481496"/>
              <a:ext cx="683863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C7D9DE1-882A-4A15-9E90-2F31AB42A1A6}"/>
              </a:ext>
            </a:extLst>
          </p:cNvPr>
          <p:cNvGrpSpPr/>
          <p:nvPr/>
        </p:nvGrpSpPr>
        <p:grpSpPr>
          <a:xfrm>
            <a:off x="4510003" y="2212657"/>
            <a:ext cx="631903" cy="578106"/>
            <a:chOff x="6532472" y="2345064"/>
            <a:chExt cx="683863" cy="62564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2C69A9-A551-4B48-96C1-C230E0662AB1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989923D-15C8-47DF-B6DE-EDD2C35E15BC}"/>
                </a:ext>
              </a:extLst>
            </p:cNvPr>
            <p:cNvSpPr txBox="1"/>
            <p:nvPr/>
          </p:nvSpPr>
          <p:spPr>
            <a:xfrm>
              <a:off x="6532472" y="2481496"/>
              <a:ext cx="683863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43363F-14A7-4EAE-8DA8-2759ADE7736C}"/>
              </a:ext>
            </a:extLst>
          </p:cNvPr>
          <p:cNvGrpSpPr/>
          <p:nvPr/>
        </p:nvGrpSpPr>
        <p:grpSpPr>
          <a:xfrm>
            <a:off x="3793629" y="2212657"/>
            <a:ext cx="631903" cy="578106"/>
            <a:chOff x="6532473" y="2345064"/>
            <a:chExt cx="683863" cy="62564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F21FE34-0E2F-4D0A-9693-641F9207F03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1640BD6-F2E2-4604-9C79-481D40D4DFE5}"/>
                </a:ext>
              </a:extLst>
            </p:cNvPr>
            <p:cNvSpPr txBox="1"/>
            <p:nvPr/>
          </p:nvSpPr>
          <p:spPr>
            <a:xfrm>
              <a:off x="6532473" y="2481496"/>
              <a:ext cx="683863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782BE7-00F7-450D-BF15-6DFEA5414D8E}"/>
              </a:ext>
            </a:extLst>
          </p:cNvPr>
          <p:cNvGrpSpPr/>
          <p:nvPr/>
        </p:nvGrpSpPr>
        <p:grpSpPr>
          <a:xfrm>
            <a:off x="3077254" y="2212657"/>
            <a:ext cx="631903" cy="578106"/>
            <a:chOff x="6532473" y="2345064"/>
            <a:chExt cx="683863" cy="62564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60BA551-C9E2-406A-AA06-C8C1DA9C4FC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85B4008-52A0-4B0F-AD73-031F8506A0D7}"/>
                </a:ext>
              </a:extLst>
            </p:cNvPr>
            <p:cNvSpPr txBox="1"/>
            <p:nvPr/>
          </p:nvSpPr>
          <p:spPr>
            <a:xfrm>
              <a:off x="6532473" y="2481496"/>
              <a:ext cx="683863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CA02E4-89CF-4828-AFA2-210AC3A7F3FE}"/>
              </a:ext>
            </a:extLst>
          </p:cNvPr>
          <p:cNvGrpSpPr/>
          <p:nvPr/>
        </p:nvGrpSpPr>
        <p:grpSpPr>
          <a:xfrm>
            <a:off x="2360879" y="2212657"/>
            <a:ext cx="631903" cy="578106"/>
            <a:chOff x="6532473" y="2345064"/>
            <a:chExt cx="683863" cy="625642"/>
          </a:xfrm>
          <a:solidFill>
            <a:srgbClr val="00B0F0"/>
          </a:solidFill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8157F1-6741-4E9E-B138-1F847E6D838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1637D0F-DC3A-4879-AECB-F8B14DC31F7E}"/>
                </a:ext>
              </a:extLst>
            </p:cNvPr>
            <p:cNvSpPr txBox="1"/>
            <p:nvPr/>
          </p:nvSpPr>
          <p:spPr>
            <a:xfrm>
              <a:off x="6532473" y="2481496"/>
              <a:ext cx="683863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2605EA-8C61-4AC6-8A27-2F3D3533AAE9}"/>
              </a:ext>
            </a:extLst>
          </p:cNvPr>
          <p:cNvGrpSpPr/>
          <p:nvPr/>
        </p:nvGrpSpPr>
        <p:grpSpPr>
          <a:xfrm>
            <a:off x="1644503" y="2212657"/>
            <a:ext cx="631903" cy="578106"/>
            <a:chOff x="6532471" y="2345064"/>
            <a:chExt cx="683863" cy="62564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D519741-8DFF-4CB1-8216-EC82E1D4B94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7025D0-12BD-4197-998F-2B9F465B434F}"/>
                </a:ext>
              </a:extLst>
            </p:cNvPr>
            <p:cNvSpPr txBox="1"/>
            <p:nvPr/>
          </p:nvSpPr>
          <p:spPr>
            <a:xfrm>
              <a:off x="6532471" y="2481495"/>
              <a:ext cx="683863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2595CCF-1D75-4F5F-909A-BA92C82ED78D}"/>
              </a:ext>
            </a:extLst>
          </p:cNvPr>
          <p:cNvSpPr txBox="1"/>
          <p:nvPr/>
        </p:nvSpPr>
        <p:spPr>
          <a:xfrm>
            <a:off x="1127448" y="4365405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10,000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9F5BA6C-ABEA-48ED-8B4B-DFA0CBE5F48C}"/>
              </a:ext>
            </a:extLst>
          </p:cNvPr>
          <p:cNvSpPr txBox="1">
            <a:spLocks/>
          </p:cNvSpPr>
          <p:nvPr/>
        </p:nvSpPr>
        <p:spPr>
          <a:xfrm>
            <a:off x="6106948" y="1563312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1,000.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thousands are equivalent to 10,000?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218752F0-F956-4C3D-9CD0-2DB2F436764F}"/>
              </a:ext>
            </a:extLst>
          </p:cNvPr>
          <p:cNvSpPr txBox="1"/>
          <p:nvPr/>
        </p:nvSpPr>
        <p:spPr>
          <a:xfrm>
            <a:off x="6106948" y="3535188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thousands are equivalent to 10,000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1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8667BF-5392-4188-8989-69559B8CCB62}"/>
              </a:ext>
            </a:extLst>
          </p:cNvPr>
          <p:cNvGrpSpPr/>
          <p:nvPr/>
        </p:nvGrpSpPr>
        <p:grpSpPr>
          <a:xfrm rot="5400000">
            <a:off x="2682860" y="1067601"/>
            <a:ext cx="1429560" cy="3582164"/>
            <a:chOff x="5162433" y="1391913"/>
            <a:chExt cx="1513791" cy="37932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BEDDE4-C8FC-48C6-AD82-4365E07570BC}"/>
                </a:ext>
              </a:extLst>
            </p:cNvPr>
            <p:cNvSpPr/>
            <p:nvPr/>
          </p:nvSpPr>
          <p:spPr>
            <a:xfrm>
              <a:off x="5162433" y="1391913"/>
              <a:ext cx="1513791" cy="3793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5122F1-531D-4BC7-BBCE-3B13F3AD03A3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5910578" y="1391913"/>
              <a:ext cx="8751" cy="3793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EC5E05B-B309-450C-9E66-E55E6CB00ECB}"/>
                </a:ext>
              </a:extLst>
            </p:cNvPr>
            <p:cNvCxnSpPr/>
            <p:nvPr/>
          </p:nvCxnSpPr>
          <p:spPr>
            <a:xfrm>
              <a:off x="5162433" y="2150559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45DCA5-230B-4389-AFC9-32A8F555E540}"/>
                </a:ext>
              </a:extLst>
            </p:cNvPr>
            <p:cNvCxnSpPr/>
            <p:nvPr/>
          </p:nvCxnSpPr>
          <p:spPr>
            <a:xfrm>
              <a:off x="5162433" y="2909205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5B1411-C568-43FF-873D-871913A769A9}"/>
                </a:ext>
              </a:extLst>
            </p:cNvPr>
            <p:cNvCxnSpPr/>
            <p:nvPr/>
          </p:nvCxnSpPr>
          <p:spPr>
            <a:xfrm>
              <a:off x="5162433" y="3667851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BF5DA21-398C-4046-B613-D0D7C5005CB1}"/>
                </a:ext>
              </a:extLst>
            </p:cNvPr>
            <p:cNvCxnSpPr/>
            <p:nvPr/>
          </p:nvCxnSpPr>
          <p:spPr>
            <a:xfrm>
              <a:off x="5162433" y="4426497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1B41DA-D7A0-414E-8408-3FD2393E3AC8}"/>
              </a:ext>
            </a:extLst>
          </p:cNvPr>
          <p:cNvGrpSpPr/>
          <p:nvPr/>
        </p:nvGrpSpPr>
        <p:grpSpPr>
          <a:xfrm>
            <a:off x="4460313" y="2924692"/>
            <a:ext cx="731290" cy="578106"/>
            <a:chOff x="6478694" y="2345064"/>
            <a:chExt cx="791422" cy="62564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FC39C3-D9A9-4052-8F32-80955A70D30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1B4E65-D265-4FF4-998C-8F2464725B67}"/>
                </a:ext>
              </a:extLst>
            </p:cNvPr>
            <p:cNvSpPr txBox="1"/>
            <p:nvPr/>
          </p:nvSpPr>
          <p:spPr>
            <a:xfrm>
              <a:off x="6478694" y="2481496"/>
              <a:ext cx="791422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96D77C-6FCC-4F7F-8D72-8D44427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DE67FE-A427-4346-9DD7-AD7B085A5972}"/>
              </a:ext>
            </a:extLst>
          </p:cNvPr>
          <p:cNvGrpSpPr/>
          <p:nvPr/>
        </p:nvGrpSpPr>
        <p:grpSpPr>
          <a:xfrm>
            <a:off x="3743939" y="2924692"/>
            <a:ext cx="731290" cy="578106"/>
            <a:chOff x="6478694" y="2345064"/>
            <a:chExt cx="791422" cy="62564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0C59593-3474-436B-A8D0-74B5466A8E2E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BD3F741-D47D-4EC2-881B-2E4598690B14}"/>
                </a:ext>
              </a:extLst>
            </p:cNvPr>
            <p:cNvSpPr txBox="1"/>
            <p:nvPr/>
          </p:nvSpPr>
          <p:spPr>
            <a:xfrm>
              <a:off x="6478694" y="2481496"/>
              <a:ext cx="791422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D91CE6-42C9-477F-9004-1E5550115F1C}"/>
              </a:ext>
            </a:extLst>
          </p:cNvPr>
          <p:cNvGrpSpPr/>
          <p:nvPr/>
        </p:nvGrpSpPr>
        <p:grpSpPr>
          <a:xfrm>
            <a:off x="3027564" y="2924692"/>
            <a:ext cx="731290" cy="578106"/>
            <a:chOff x="6478694" y="2345064"/>
            <a:chExt cx="791422" cy="62564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D7D2EFF-DBA1-4C5D-A83E-8AD328DA1B3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02E7043-E227-4F8C-B050-ECA01DDD137C}"/>
                </a:ext>
              </a:extLst>
            </p:cNvPr>
            <p:cNvSpPr txBox="1"/>
            <p:nvPr/>
          </p:nvSpPr>
          <p:spPr>
            <a:xfrm>
              <a:off x="6478694" y="2481496"/>
              <a:ext cx="791422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9AE487-EEA3-48EC-B0C2-6EC600A85E4A}"/>
              </a:ext>
            </a:extLst>
          </p:cNvPr>
          <p:cNvGrpSpPr/>
          <p:nvPr/>
        </p:nvGrpSpPr>
        <p:grpSpPr>
          <a:xfrm>
            <a:off x="2311189" y="2924692"/>
            <a:ext cx="731290" cy="578106"/>
            <a:chOff x="6478693" y="2345064"/>
            <a:chExt cx="791422" cy="62564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09CE5A-1E32-44C9-8824-A622FB36732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29A7FB-5D79-425B-AA49-47F50D1A4EDB}"/>
                </a:ext>
              </a:extLst>
            </p:cNvPr>
            <p:cNvSpPr txBox="1"/>
            <p:nvPr/>
          </p:nvSpPr>
          <p:spPr>
            <a:xfrm>
              <a:off x="6478693" y="2481496"/>
              <a:ext cx="791422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B12150-86CA-414B-9D0D-1325F994B1F3}"/>
              </a:ext>
            </a:extLst>
          </p:cNvPr>
          <p:cNvGrpSpPr/>
          <p:nvPr/>
        </p:nvGrpSpPr>
        <p:grpSpPr>
          <a:xfrm>
            <a:off x="1594814" y="2924692"/>
            <a:ext cx="731290" cy="578106"/>
            <a:chOff x="6478694" y="2345064"/>
            <a:chExt cx="791422" cy="62564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CBFFF9-A7E1-4E79-829F-20528F60A39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F4462DF-BAD9-42B3-8A3C-86985CCF14B3}"/>
                </a:ext>
              </a:extLst>
            </p:cNvPr>
            <p:cNvSpPr txBox="1"/>
            <p:nvPr/>
          </p:nvSpPr>
          <p:spPr>
            <a:xfrm>
              <a:off x="6478694" y="2481496"/>
              <a:ext cx="791422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C7D9DE1-882A-4A15-9E90-2F31AB42A1A6}"/>
              </a:ext>
            </a:extLst>
          </p:cNvPr>
          <p:cNvGrpSpPr/>
          <p:nvPr/>
        </p:nvGrpSpPr>
        <p:grpSpPr>
          <a:xfrm>
            <a:off x="4460313" y="2212657"/>
            <a:ext cx="731290" cy="578106"/>
            <a:chOff x="6478693" y="2345064"/>
            <a:chExt cx="791422" cy="62564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2C69A9-A551-4B48-96C1-C230E0662AB1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989923D-15C8-47DF-B6DE-EDD2C35E15BC}"/>
                </a:ext>
              </a:extLst>
            </p:cNvPr>
            <p:cNvSpPr txBox="1"/>
            <p:nvPr/>
          </p:nvSpPr>
          <p:spPr>
            <a:xfrm>
              <a:off x="6478693" y="2481496"/>
              <a:ext cx="791422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43363F-14A7-4EAE-8DA8-2759ADE7736C}"/>
              </a:ext>
            </a:extLst>
          </p:cNvPr>
          <p:cNvGrpSpPr/>
          <p:nvPr/>
        </p:nvGrpSpPr>
        <p:grpSpPr>
          <a:xfrm>
            <a:off x="3743939" y="2212657"/>
            <a:ext cx="731290" cy="578106"/>
            <a:chOff x="6478694" y="2345064"/>
            <a:chExt cx="791422" cy="62564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F21FE34-0E2F-4D0A-9693-641F9207F03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1640BD6-F2E2-4604-9C79-481D40D4DFE5}"/>
                </a:ext>
              </a:extLst>
            </p:cNvPr>
            <p:cNvSpPr txBox="1"/>
            <p:nvPr/>
          </p:nvSpPr>
          <p:spPr>
            <a:xfrm>
              <a:off x="6478694" y="2481496"/>
              <a:ext cx="791422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782BE7-00F7-450D-BF15-6DFEA5414D8E}"/>
              </a:ext>
            </a:extLst>
          </p:cNvPr>
          <p:cNvGrpSpPr/>
          <p:nvPr/>
        </p:nvGrpSpPr>
        <p:grpSpPr>
          <a:xfrm>
            <a:off x="3027564" y="2212657"/>
            <a:ext cx="731290" cy="578106"/>
            <a:chOff x="6478694" y="2345064"/>
            <a:chExt cx="791422" cy="62564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60BA551-C9E2-406A-AA06-C8C1DA9C4FCC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85B4008-52A0-4B0F-AD73-031F8506A0D7}"/>
                </a:ext>
              </a:extLst>
            </p:cNvPr>
            <p:cNvSpPr txBox="1"/>
            <p:nvPr/>
          </p:nvSpPr>
          <p:spPr>
            <a:xfrm>
              <a:off x="6478694" y="2481496"/>
              <a:ext cx="791422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CA02E4-89CF-4828-AFA2-210AC3A7F3FE}"/>
              </a:ext>
            </a:extLst>
          </p:cNvPr>
          <p:cNvGrpSpPr/>
          <p:nvPr/>
        </p:nvGrpSpPr>
        <p:grpSpPr>
          <a:xfrm>
            <a:off x="2311189" y="2212657"/>
            <a:ext cx="731290" cy="578106"/>
            <a:chOff x="6478694" y="2345064"/>
            <a:chExt cx="791422" cy="625642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8157F1-6741-4E9E-B138-1F847E6D838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1637D0F-DC3A-4879-AECB-F8B14DC31F7E}"/>
                </a:ext>
              </a:extLst>
            </p:cNvPr>
            <p:cNvSpPr txBox="1"/>
            <p:nvPr/>
          </p:nvSpPr>
          <p:spPr>
            <a:xfrm>
              <a:off x="6478694" y="2481496"/>
              <a:ext cx="791422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2605EA-8C61-4AC6-8A27-2F3D3533AAE9}"/>
              </a:ext>
            </a:extLst>
          </p:cNvPr>
          <p:cNvGrpSpPr/>
          <p:nvPr/>
        </p:nvGrpSpPr>
        <p:grpSpPr>
          <a:xfrm>
            <a:off x="1594813" y="2212657"/>
            <a:ext cx="731290" cy="578106"/>
            <a:chOff x="6478692" y="2345064"/>
            <a:chExt cx="791422" cy="62564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D519741-8DFF-4CB1-8216-EC82E1D4B94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FF99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7025D0-12BD-4197-998F-2B9F465B434F}"/>
                </a:ext>
              </a:extLst>
            </p:cNvPr>
            <p:cNvSpPr txBox="1"/>
            <p:nvPr/>
          </p:nvSpPr>
          <p:spPr>
            <a:xfrm>
              <a:off x="6478692" y="2481495"/>
              <a:ext cx="791422" cy="33308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2595CCF-1D75-4F5F-909A-BA92C82ED78D}"/>
              </a:ext>
            </a:extLst>
          </p:cNvPr>
          <p:cNvSpPr txBox="1"/>
          <p:nvPr/>
        </p:nvSpPr>
        <p:spPr>
          <a:xfrm>
            <a:off x="1127448" y="4365405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27B73CD-1318-4B9A-B7C2-4944D1F1F0AD}"/>
              </a:ext>
            </a:extLst>
          </p:cNvPr>
          <p:cNvSpPr txBox="1">
            <a:spLocks/>
          </p:cNvSpPr>
          <p:nvPr/>
        </p:nvSpPr>
        <p:spPr>
          <a:xfrm>
            <a:off x="6106948" y="1563312"/>
            <a:ext cx="5486400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10,000.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ten thousands are equivalent to 100,000?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5101AB6A-5158-45D8-9AE2-2C88FE9F62AE}"/>
              </a:ext>
            </a:extLst>
          </p:cNvPr>
          <p:cNvSpPr txBox="1"/>
          <p:nvPr/>
        </p:nvSpPr>
        <p:spPr>
          <a:xfrm>
            <a:off x="6106948" y="3535188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ten thousands are equivalent to 100,000.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2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96D77C-6FCC-4F7F-8D72-8D44427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AE20C3-3D99-45DE-8D6E-7040CD48A63F}"/>
              </a:ext>
            </a:extLst>
          </p:cNvPr>
          <p:cNvGrpSpPr/>
          <p:nvPr/>
        </p:nvGrpSpPr>
        <p:grpSpPr>
          <a:xfrm rot="5400000">
            <a:off x="2671740" y="1067601"/>
            <a:ext cx="1429560" cy="3582164"/>
            <a:chOff x="5162433" y="1391913"/>
            <a:chExt cx="1513791" cy="379322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D8F4B6-0F83-4C3A-9541-D25C0DF4CA48}"/>
                </a:ext>
              </a:extLst>
            </p:cNvPr>
            <p:cNvSpPr/>
            <p:nvPr/>
          </p:nvSpPr>
          <p:spPr>
            <a:xfrm>
              <a:off x="5162433" y="1391913"/>
              <a:ext cx="1513791" cy="3793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8DA890C-1FBB-4AEE-BB9B-092F0EF035D6}"/>
                </a:ext>
              </a:extLst>
            </p:cNvPr>
            <p:cNvCxnSpPr>
              <a:endCxn id="38" idx="2"/>
            </p:cNvCxnSpPr>
            <p:nvPr/>
          </p:nvCxnSpPr>
          <p:spPr>
            <a:xfrm>
              <a:off x="5910578" y="1391913"/>
              <a:ext cx="8751" cy="3793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9B9B26-F5C6-43BB-899F-636D93C4AE5E}"/>
                </a:ext>
              </a:extLst>
            </p:cNvPr>
            <p:cNvCxnSpPr/>
            <p:nvPr/>
          </p:nvCxnSpPr>
          <p:spPr>
            <a:xfrm>
              <a:off x="5162433" y="2150559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6F9786-5867-4BC8-A023-7981C54F5385}"/>
                </a:ext>
              </a:extLst>
            </p:cNvPr>
            <p:cNvCxnSpPr/>
            <p:nvPr/>
          </p:nvCxnSpPr>
          <p:spPr>
            <a:xfrm>
              <a:off x="5162433" y="2909205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EA4B65-7E85-4939-BB68-6ED3BC6F7725}"/>
                </a:ext>
              </a:extLst>
            </p:cNvPr>
            <p:cNvCxnSpPr/>
            <p:nvPr/>
          </p:nvCxnSpPr>
          <p:spPr>
            <a:xfrm>
              <a:off x="5162433" y="3667851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5BFCF9B-94A1-4382-9D37-B923F3428EF4}"/>
                </a:ext>
              </a:extLst>
            </p:cNvPr>
            <p:cNvCxnSpPr/>
            <p:nvPr/>
          </p:nvCxnSpPr>
          <p:spPr>
            <a:xfrm>
              <a:off x="5162433" y="4426497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7C183-0D7D-4386-95C9-0CB09DFC3545}"/>
              </a:ext>
            </a:extLst>
          </p:cNvPr>
          <p:cNvGrpSpPr/>
          <p:nvPr/>
        </p:nvGrpSpPr>
        <p:grpSpPr>
          <a:xfrm>
            <a:off x="1574169" y="2212764"/>
            <a:ext cx="737701" cy="578106"/>
            <a:chOff x="6475222" y="2345064"/>
            <a:chExt cx="798359" cy="62564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650B92-547C-4BAF-888F-FDFD4FF2CF2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43E317-C3D9-47D0-BABC-73FC635160C2}"/>
                </a:ext>
              </a:extLst>
            </p:cNvPr>
            <p:cNvSpPr txBox="1"/>
            <p:nvPr/>
          </p:nvSpPr>
          <p:spPr>
            <a:xfrm>
              <a:off x="6475222" y="2498149"/>
              <a:ext cx="798359" cy="299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6B56E5-FCFB-4AAC-8B9A-6DB40416657E}"/>
              </a:ext>
            </a:extLst>
          </p:cNvPr>
          <p:cNvGrpSpPr/>
          <p:nvPr/>
        </p:nvGrpSpPr>
        <p:grpSpPr>
          <a:xfrm>
            <a:off x="1574168" y="2929363"/>
            <a:ext cx="737701" cy="578106"/>
            <a:chOff x="6475221" y="2345064"/>
            <a:chExt cx="798359" cy="6256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BC8D59-10A8-4C52-B141-5EB105E7673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BCC729-19BC-4A54-86A5-E5E1FD5A6221}"/>
                </a:ext>
              </a:extLst>
            </p:cNvPr>
            <p:cNvSpPr txBox="1"/>
            <p:nvPr/>
          </p:nvSpPr>
          <p:spPr>
            <a:xfrm>
              <a:off x="6475221" y="2498149"/>
              <a:ext cx="798359" cy="299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839946-0EE8-4B8F-B159-2B9E738B3674}"/>
              </a:ext>
            </a:extLst>
          </p:cNvPr>
          <p:cNvGrpSpPr/>
          <p:nvPr/>
        </p:nvGrpSpPr>
        <p:grpSpPr>
          <a:xfrm>
            <a:off x="2291605" y="2212764"/>
            <a:ext cx="737701" cy="578106"/>
            <a:chOff x="6475224" y="2345064"/>
            <a:chExt cx="798360" cy="6256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1B79BFB-1030-43C4-A9FF-5BFF9E4FBAA0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2AFEC4-3E09-412A-9B4F-99F7957A8F04}"/>
                </a:ext>
              </a:extLst>
            </p:cNvPr>
            <p:cNvSpPr txBox="1"/>
            <p:nvPr/>
          </p:nvSpPr>
          <p:spPr>
            <a:xfrm>
              <a:off x="6475224" y="2498152"/>
              <a:ext cx="798360" cy="299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46392E-B852-4CA1-9D26-972FFAF312DC}"/>
              </a:ext>
            </a:extLst>
          </p:cNvPr>
          <p:cNvGrpSpPr/>
          <p:nvPr/>
        </p:nvGrpSpPr>
        <p:grpSpPr>
          <a:xfrm>
            <a:off x="2291605" y="2929362"/>
            <a:ext cx="737701" cy="578106"/>
            <a:chOff x="6475224" y="2345064"/>
            <a:chExt cx="798360" cy="62564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2B055F-18AF-4679-8452-98076B713E6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363403-B2E1-4345-974F-D93A0A2B6B50}"/>
                </a:ext>
              </a:extLst>
            </p:cNvPr>
            <p:cNvSpPr txBox="1"/>
            <p:nvPr/>
          </p:nvSpPr>
          <p:spPr>
            <a:xfrm>
              <a:off x="6475224" y="2498152"/>
              <a:ext cx="798360" cy="299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1DF0BE-CA99-4D9A-9E35-156BC0F36E3A}"/>
              </a:ext>
            </a:extLst>
          </p:cNvPr>
          <p:cNvGrpSpPr/>
          <p:nvPr/>
        </p:nvGrpSpPr>
        <p:grpSpPr>
          <a:xfrm>
            <a:off x="3006033" y="2212764"/>
            <a:ext cx="737701" cy="578106"/>
            <a:chOff x="6475222" y="2345064"/>
            <a:chExt cx="798359" cy="62564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E263E82-F9A7-493E-9CA3-8D10E51EB0C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85E5A8-DAE5-4C60-951F-A879CCF180AC}"/>
                </a:ext>
              </a:extLst>
            </p:cNvPr>
            <p:cNvSpPr txBox="1"/>
            <p:nvPr/>
          </p:nvSpPr>
          <p:spPr>
            <a:xfrm>
              <a:off x="6475222" y="2498149"/>
              <a:ext cx="798359" cy="299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1FE6D57-BB2B-4A42-AAEB-227546C55F19}"/>
              </a:ext>
            </a:extLst>
          </p:cNvPr>
          <p:cNvGrpSpPr/>
          <p:nvPr/>
        </p:nvGrpSpPr>
        <p:grpSpPr>
          <a:xfrm>
            <a:off x="3006032" y="2929363"/>
            <a:ext cx="737701" cy="578106"/>
            <a:chOff x="6475221" y="2345064"/>
            <a:chExt cx="798359" cy="62564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C36170B-E66C-4FE5-9280-A2C0259C9F6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DB7FBD6-4192-47A1-B47E-CA9DD362BC70}"/>
                </a:ext>
              </a:extLst>
            </p:cNvPr>
            <p:cNvSpPr txBox="1"/>
            <p:nvPr/>
          </p:nvSpPr>
          <p:spPr>
            <a:xfrm>
              <a:off x="6475221" y="2498149"/>
              <a:ext cx="798359" cy="299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C20312-A27F-4C0A-A21D-DD38B5C94F31}"/>
              </a:ext>
            </a:extLst>
          </p:cNvPr>
          <p:cNvGrpSpPr/>
          <p:nvPr/>
        </p:nvGrpSpPr>
        <p:grpSpPr>
          <a:xfrm>
            <a:off x="3723469" y="2212764"/>
            <a:ext cx="737701" cy="578106"/>
            <a:chOff x="6475224" y="2345064"/>
            <a:chExt cx="798360" cy="62564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89BDC89-F9BF-4FB3-BEB0-25D0388CD39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3241A9-35AD-49E9-BF0B-B3990C0BC1E2}"/>
                </a:ext>
              </a:extLst>
            </p:cNvPr>
            <p:cNvSpPr txBox="1"/>
            <p:nvPr/>
          </p:nvSpPr>
          <p:spPr>
            <a:xfrm>
              <a:off x="6475224" y="2498152"/>
              <a:ext cx="798360" cy="299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3E66AA-2D3B-46A4-BE1A-0E26858D4936}"/>
              </a:ext>
            </a:extLst>
          </p:cNvPr>
          <p:cNvGrpSpPr/>
          <p:nvPr/>
        </p:nvGrpSpPr>
        <p:grpSpPr>
          <a:xfrm>
            <a:off x="3723469" y="2929362"/>
            <a:ext cx="737701" cy="578106"/>
            <a:chOff x="6475224" y="2345064"/>
            <a:chExt cx="798360" cy="62564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25392AA-A828-41C7-830D-0881D2AB863D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9439F1A-369C-400D-83AC-B434F6162EEE}"/>
                </a:ext>
              </a:extLst>
            </p:cNvPr>
            <p:cNvSpPr txBox="1"/>
            <p:nvPr/>
          </p:nvSpPr>
          <p:spPr>
            <a:xfrm>
              <a:off x="6475224" y="2498152"/>
              <a:ext cx="798360" cy="299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0432DB1-4007-41D5-95A9-146FB97C9D7A}"/>
              </a:ext>
            </a:extLst>
          </p:cNvPr>
          <p:cNvGrpSpPr/>
          <p:nvPr/>
        </p:nvGrpSpPr>
        <p:grpSpPr>
          <a:xfrm>
            <a:off x="4450536" y="2212764"/>
            <a:ext cx="737701" cy="578106"/>
            <a:chOff x="6475222" y="2345064"/>
            <a:chExt cx="798359" cy="62564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E68E670-689B-4F55-AC8F-4DDF3979339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BDB172-0AED-4049-929B-7326190E9397}"/>
                </a:ext>
              </a:extLst>
            </p:cNvPr>
            <p:cNvSpPr txBox="1"/>
            <p:nvPr/>
          </p:nvSpPr>
          <p:spPr>
            <a:xfrm>
              <a:off x="6475222" y="2498149"/>
              <a:ext cx="798359" cy="299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F72EE70-2BF7-40C7-AEB3-4D723B090B00}"/>
              </a:ext>
            </a:extLst>
          </p:cNvPr>
          <p:cNvGrpSpPr/>
          <p:nvPr/>
        </p:nvGrpSpPr>
        <p:grpSpPr>
          <a:xfrm>
            <a:off x="4450535" y="2929363"/>
            <a:ext cx="737701" cy="578106"/>
            <a:chOff x="6475221" y="2345064"/>
            <a:chExt cx="798359" cy="62564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F22CFAB-8C00-4191-B7B2-CFB0F4FCF57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67A128C-EDC2-41FD-B3B8-F2992252980C}"/>
                </a:ext>
              </a:extLst>
            </p:cNvPr>
            <p:cNvSpPr txBox="1"/>
            <p:nvPr/>
          </p:nvSpPr>
          <p:spPr>
            <a:xfrm>
              <a:off x="6475221" y="2498149"/>
              <a:ext cx="798359" cy="29977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100,000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D393B63-7264-4B0E-B88B-FB2888CCB4B2}"/>
              </a:ext>
            </a:extLst>
          </p:cNvPr>
          <p:cNvSpPr txBox="1"/>
          <p:nvPr/>
        </p:nvSpPr>
        <p:spPr>
          <a:xfrm>
            <a:off x="1127448" y="4365405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AD00EDB-FF95-4160-8204-816C12805EDD}"/>
              </a:ext>
            </a:extLst>
          </p:cNvPr>
          <p:cNvSpPr txBox="1">
            <a:spLocks/>
          </p:cNvSpPr>
          <p:nvPr/>
        </p:nvSpPr>
        <p:spPr>
          <a:xfrm>
            <a:off x="6106948" y="1563312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100,000.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hundred thousands are equivalent to 1,000,000?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26E50165-0938-4A70-9D35-030BE7AED1D5}"/>
              </a:ext>
            </a:extLst>
          </p:cNvPr>
          <p:cNvSpPr txBox="1"/>
          <p:nvPr/>
        </p:nvSpPr>
        <p:spPr>
          <a:xfrm>
            <a:off x="6106948" y="3508892"/>
            <a:ext cx="5486401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hundred thousands are equivalent to 1,000,000 or 1 million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9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96D77C-6FCC-4F7F-8D72-8D44427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AE20C3-3D99-45DE-8D6E-7040CD48A63F}"/>
              </a:ext>
            </a:extLst>
          </p:cNvPr>
          <p:cNvGrpSpPr/>
          <p:nvPr/>
        </p:nvGrpSpPr>
        <p:grpSpPr>
          <a:xfrm rot="5400000">
            <a:off x="2671740" y="1067601"/>
            <a:ext cx="1429560" cy="3582164"/>
            <a:chOff x="5162433" y="1391913"/>
            <a:chExt cx="1513791" cy="379322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D8F4B6-0F83-4C3A-9541-D25C0DF4CA48}"/>
                </a:ext>
              </a:extLst>
            </p:cNvPr>
            <p:cNvSpPr/>
            <p:nvPr/>
          </p:nvSpPr>
          <p:spPr>
            <a:xfrm>
              <a:off x="5162433" y="1391913"/>
              <a:ext cx="1513791" cy="3793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8DA890C-1FBB-4AEE-BB9B-092F0EF035D6}"/>
                </a:ext>
              </a:extLst>
            </p:cNvPr>
            <p:cNvCxnSpPr>
              <a:endCxn id="38" idx="2"/>
            </p:cNvCxnSpPr>
            <p:nvPr/>
          </p:nvCxnSpPr>
          <p:spPr>
            <a:xfrm>
              <a:off x="5910578" y="1391913"/>
              <a:ext cx="8751" cy="3793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9B9B26-F5C6-43BB-899F-636D93C4AE5E}"/>
                </a:ext>
              </a:extLst>
            </p:cNvPr>
            <p:cNvCxnSpPr/>
            <p:nvPr/>
          </p:nvCxnSpPr>
          <p:spPr>
            <a:xfrm>
              <a:off x="5162433" y="2150559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6F9786-5867-4BC8-A023-7981C54F5385}"/>
                </a:ext>
              </a:extLst>
            </p:cNvPr>
            <p:cNvCxnSpPr/>
            <p:nvPr/>
          </p:nvCxnSpPr>
          <p:spPr>
            <a:xfrm>
              <a:off x="5162433" y="2909205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EA4B65-7E85-4939-BB68-6ED3BC6F7725}"/>
                </a:ext>
              </a:extLst>
            </p:cNvPr>
            <p:cNvCxnSpPr/>
            <p:nvPr/>
          </p:nvCxnSpPr>
          <p:spPr>
            <a:xfrm>
              <a:off x="5162433" y="3667851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5BFCF9B-94A1-4382-9D37-B923F3428EF4}"/>
                </a:ext>
              </a:extLst>
            </p:cNvPr>
            <p:cNvCxnSpPr/>
            <p:nvPr/>
          </p:nvCxnSpPr>
          <p:spPr>
            <a:xfrm>
              <a:off x="5162433" y="4426497"/>
              <a:ext cx="15137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7C183-0D7D-4386-95C9-0CB09DFC3545}"/>
              </a:ext>
            </a:extLst>
          </p:cNvPr>
          <p:cNvGrpSpPr/>
          <p:nvPr/>
        </p:nvGrpSpPr>
        <p:grpSpPr>
          <a:xfrm>
            <a:off x="1594205" y="2212764"/>
            <a:ext cx="697627" cy="578106"/>
            <a:chOff x="6496907" y="2345064"/>
            <a:chExt cx="754990" cy="62564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650B92-547C-4BAF-888F-FDFD4FF2CF2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43E317-C3D9-47D0-BABC-73FC635160C2}"/>
                </a:ext>
              </a:extLst>
            </p:cNvPr>
            <p:cNvSpPr txBox="1"/>
            <p:nvPr/>
          </p:nvSpPr>
          <p:spPr>
            <a:xfrm>
              <a:off x="6496907" y="2523129"/>
              <a:ext cx="754990" cy="24981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6B56E5-FCFB-4AAC-8B9A-6DB40416657E}"/>
              </a:ext>
            </a:extLst>
          </p:cNvPr>
          <p:cNvGrpSpPr/>
          <p:nvPr/>
        </p:nvGrpSpPr>
        <p:grpSpPr>
          <a:xfrm>
            <a:off x="1594206" y="2929363"/>
            <a:ext cx="697627" cy="578106"/>
            <a:chOff x="6496908" y="2345064"/>
            <a:chExt cx="754990" cy="6256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BC8D59-10A8-4C52-B141-5EB105E76735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BCC729-19BC-4A54-86A5-E5E1FD5A6221}"/>
                </a:ext>
              </a:extLst>
            </p:cNvPr>
            <p:cNvSpPr txBox="1"/>
            <p:nvPr/>
          </p:nvSpPr>
          <p:spPr>
            <a:xfrm>
              <a:off x="6496908" y="2523129"/>
              <a:ext cx="754990" cy="24981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839946-0EE8-4B8F-B159-2B9E738B3674}"/>
              </a:ext>
            </a:extLst>
          </p:cNvPr>
          <p:cNvGrpSpPr/>
          <p:nvPr/>
        </p:nvGrpSpPr>
        <p:grpSpPr>
          <a:xfrm>
            <a:off x="2311648" y="2212764"/>
            <a:ext cx="697627" cy="578106"/>
            <a:chOff x="6496909" y="2345064"/>
            <a:chExt cx="754990" cy="6256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1B79BFB-1030-43C4-A9FF-5BFF9E4FBAA0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2AFEC4-3E09-412A-9B4F-99F7957A8F04}"/>
                </a:ext>
              </a:extLst>
            </p:cNvPr>
            <p:cNvSpPr txBox="1"/>
            <p:nvPr/>
          </p:nvSpPr>
          <p:spPr>
            <a:xfrm>
              <a:off x="6496909" y="2523131"/>
              <a:ext cx="754990" cy="24981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46392E-B852-4CA1-9D26-972FFAF312DC}"/>
              </a:ext>
            </a:extLst>
          </p:cNvPr>
          <p:cNvGrpSpPr/>
          <p:nvPr/>
        </p:nvGrpSpPr>
        <p:grpSpPr>
          <a:xfrm>
            <a:off x="2311648" y="2929362"/>
            <a:ext cx="697627" cy="578106"/>
            <a:chOff x="6496909" y="2345064"/>
            <a:chExt cx="754990" cy="62564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2B055F-18AF-4679-8452-98076B713E6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363403-B2E1-4345-974F-D93A0A2B6B50}"/>
                </a:ext>
              </a:extLst>
            </p:cNvPr>
            <p:cNvSpPr txBox="1"/>
            <p:nvPr/>
          </p:nvSpPr>
          <p:spPr>
            <a:xfrm>
              <a:off x="6496909" y="2523131"/>
              <a:ext cx="754990" cy="24981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1DF0BE-CA99-4D9A-9E35-156BC0F36E3A}"/>
              </a:ext>
            </a:extLst>
          </p:cNvPr>
          <p:cNvGrpSpPr/>
          <p:nvPr/>
        </p:nvGrpSpPr>
        <p:grpSpPr>
          <a:xfrm>
            <a:off x="3026072" y="2212764"/>
            <a:ext cx="697627" cy="578106"/>
            <a:chOff x="6496910" y="2345064"/>
            <a:chExt cx="754990" cy="62564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E263E82-F9A7-493E-9CA3-8D10E51EB0C6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85E5A8-DAE5-4C60-951F-A879CCF180AC}"/>
                </a:ext>
              </a:extLst>
            </p:cNvPr>
            <p:cNvSpPr txBox="1"/>
            <p:nvPr/>
          </p:nvSpPr>
          <p:spPr>
            <a:xfrm>
              <a:off x="6496910" y="2523130"/>
              <a:ext cx="754990" cy="24981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1FE6D57-BB2B-4A42-AAEB-227546C55F19}"/>
              </a:ext>
            </a:extLst>
          </p:cNvPr>
          <p:cNvGrpSpPr/>
          <p:nvPr/>
        </p:nvGrpSpPr>
        <p:grpSpPr>
          <a:xfrm>
            <a:off x="3026070" y="2929363"/>
            <a:ext cx="697627" cy="578106"/>
            <a:chOff x="6496908" y="2345064"/>
            <a:chExt cx="754990" cy="62564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C36170B-E66C-4FE5-9280-A2C0259C9F68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DB7FBD6-4192-47A1-B47E-CA9DD362BC70}"/>
                </a:ext>
              </a:extLst>
            </p:cNvPr>
            <p:cNvSpPr txBox="1"/>
            <p:nvPr/>
          </p:nvSpPr>
          <p:spPr>
            <a:xfrm>
              <a:off x="6496908" y="2523129"/>
              <a:ext cx="754990" cy="24981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C20312-A27F-4C0A-A21D-DD38B5C94F31}"/>
              </a:ext>
            </a:extLst>
          </p:cNvPr>
          <p:cNvGrpSpPr/>
          <p:nvPr/>
        </p:nvGrpSpPr>
        <p:grpSpPr>
          <a:xfrm>
            <a:off x="3743512" y="2212764"/>
            <a:ext cx="697627" cy="578106"/>
            <a:chOff x="6496909" y="2345064"/>
            <a:chExt cx="754990" cy="62564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89BDC89-F9BF-4FB3-BEB0-25D0388CD39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3241A9-35AD-49E9-BF0B-B3990C0BC1E2}"/>
                </a:ext>
              </a:extLst>
            </p:cNvPr>
            <p:cNvSpPr txBox="1"/>
            <p:nvPr/>
          </p:nvSpPr>
          <p:spPr>
            <a:xfrm>
              <a:off x="6496909" y="2523131"/>
              <a:ext cx="754990" cy="24981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3E66AA-2D3B-46A4-BE1A-0E26858D4936}"/>
              </a:ext>
            </a:extLst>
          </p:cNvPr>
          <p:cNvGrpSpPr/>
          <p:nvPr/>
        </p:nvGrpSpPr>
        <p:grpSpPr>
          <a:xfrm>
            <a:off x="3743512" y="2929362"/>
            <a:ext cx="697627" cy="578106"/>
            <a:chOff x="6496909" y="2345064"/>
            <a:chExt cx="754990" cy="62564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25392AA-A828-41C7-830D-0881D2AB863D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9439F1A-369C-400D-83AC-B434F6162EEE}"/>
                </a:ext>
              </a:extLst>
            </p:cNvPr>
            <p:cNvSpPr txBox="1"/>
            <p:nvPr/>
          </p:nvSpPr>
          <p:spPr>
            <a:xfrm>
              <a:off x="6496909" y="2523131"/>
              <a:ext cx="754990" cy="24981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0432DB1-4007-41D5-95A9-146FB97C9D7A}"/>
              </a:ext>
            </a:extLst>
          </p:cNvPr>
          <p:cNvGrpSpPr/>
          <p:nvPr/>
        </p:nvGrpSpPr>
        <p:grpSpPr>
          <a:xfrm>
            <a:off x="4470574" y="2212764"/>
            <a:ext cx="697627" cy="578106"/>
            <a:chOff x="6496909" y="2345064"/>
            <a:chExt cx="754990" cy="62564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E68E670-689B-4F55-AC8F-4DDF39793399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BDB172-0AED-4049-929B-7326190E9397}"/>
                </a:ext>
              </a:extLst>
            </p:cNvPr>
            <p:cNvSpPr txBox="1"/>
            <p:nvPr/>
          </p:nvSpPr>
          <p:spPr>
            <a:xfrm>
              <a:off x="6496909" y="2523129"/>
              <a:ext cx="754990" cy="24981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F72EE70-2BF7-40C7-AEB3-4D723B090B00}"/>
              </a:ext>
            </a:extLst>
          </p:cNvPr>
          <p:cNvGrpSpPr/>
          <p:nvPr/>
        </p:nvGrpSpPr>
        <p:grpSpPr>
          <a:xfrm>
            <a:off x="4470573" y="2929363"/>
            <a:ext cx="697627" cy="578106"/>
            <a:chOff x="6496908" y="2345064"/>
            <a:chExt cx="754990" cy="62564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F22CFAB-8C00-4191-B7B2-CFB0F4FCF57F}"/>
                </a:ext>
              </a:extLst>
            </p:cNvPr>
            <p:cNvSpPr/>
            <p:nvPr/>
          </p:nvSpPr>
          <p:spPr>
            <a:xfrm>
              <a:off x="6571429" y="2345064"/>
              <a:ext cx="625642" cy="625642"/>
            </a:xfrm>
            <a:prstGeom prst="ellipse">
              <a:avLst/>
            </a:prstGeom>
            <a:solidFill>
              <a:srgbClr val="CC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67A128C-EDC2-41FD-B3B8-F2992252980C}"/>
                </a:ext>
              </a:extLst>
            </p:cNvPr>
            <p:cNvSpPr txBox="1"/>
            <p:nvPr/>
          </p:nvSpPr>
          <p:spPr>
            <a:xfrm>
              <a:off x="6496908" y="2523129"/>
              <a:ext cx="754990" cy="24981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D393B63-7264-4B0E-B88B-FB2888CCB4B2}"/>
              </a:ext>
            </a:extLst>
          </p:cNvPr>
          <p:cNvSpPr txBox="1"/>
          <p:nvPr/>
        </p:nvSpPr>
        <p:spPr>
          <a:xfrm>
            <a:off x="1127448" y="4365405"/>
            <a:ext cx="430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10,000,000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5B34A14-63E2-423E-BBF4-9C29AFEF70DE}"/>
              </a:ext>
            </a:extLst>
          </p:cNvPr>
          <p:cNvSpPr txBox="1">
            <a:spLocks/>
          </p:cNvSpPr>
          <p:nvPr/>
        </p:nvSpPr>
        <p:spPr>
          <a:xfrm>
            <a:off x="6106948" y="1563312"/>
            <a:ext cx="5390389" cy="296749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 in steps of 1,000,000.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steps did you count?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many millions are equivalent to 10,000,000?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480A2E74-2805-4679-BB62-8FD9E5A7982B}"/>
              </a:ext>
            </a:extLst>
          </p:cNvPr>
          <p:cNvSpPr txBox="1"/>
          <p:nvPr/>
        </p:nvSpPr>
        <p:spPr>
          <a:xfrm>
            <a:off x="6153911" y="3575051"/>
            <a:ext cx="5218939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millions are equivalent to 10,000,000 or 10 million.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6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6A82EC3-A715-40F7-9612-83A434D1A44F}"/>
              </a:ext>
            </a:extLst>
          </p:cNvPr>
          <p:cNvGrpSpPr/>
          <p:nvPr/>
        </p:nvGrpSpPr>
        <p:grpSpPr>
          <a:xfrm>
            <a:off x="1856935" y="1289487"/>
            <a:ext cx="8478132" cy="2674618"/>
            <a:chOff x="1856935" y="1289487"/>
            <a:chExt cx="8478132" cy="26746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8E03098-33ED-491E-9C7B-219B6D051EA3}"/>
                </a:ext>
              </a:extLst>
            </p:cNvPr>
            <p:cNvGrpSpPr/>
            <p:nvPr/>
          </p:nvGrpSpPr>
          <p:grpSpPr>
            <a:xfrm>
              <a:off x="1856935" y="1289487"/>
              <a:ext cx="8478132" cy="2674618"/>
              <a:chOff x="1856935" y="1289487"/>
              <a:chExt cx="8478132" cy="2674618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D6D1D0D-2B4B-459C-9707-54CB8E775AA5}"/>
                  </a:ext>
                </a:extLst>
              </p:cNvPr>
              <p:cNvGrpSpPr/>
              <p:nvPr/>
            </p:nvGrpSpPr>
            <p:grpSpPr>
              <a:xfrm>
                <a:off x="1856935" y="1289487"/>
                <a:ext cx="8478132" cy="2674618"/>
                <a:chOff x="1856935" y="1289487"/>
                <a:chExt cx="8478132" cy="2674618"/>
              </a:xfrm>
            </p:grpSpPr>
            <p:pic>
              <p:nvPicPr>
                <p:cNvPr id="4" name="Picture 3"/>
                <p:cNvPicPr/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3456" y="1289487"/>
                  <a:ext cx="8225088" cy="26746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73E909-188F-4C1F-917F-7C296C8EDB3A}"/>
                    </a:ext>
                  </a:extLst>
                </p:cNvPr>
                <p:cNvSpPr/>
                <p:nvPr/>
              </p:nvSpPr>
              <p:spPr>
                <a:xfrm>
                  <a:off x="1856935" y="2062916"/>
                  <a:ext cx="633047" cy="1022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45AC179-5804-4B8B-A5BA-E860F01259F8}"/>
                    </a:ext>
                  </a:extLst>
                </p:cNvPr>
                <p:cNvSpPr/>
                <p:nvPr/>
              </p:nvSpPr>
              <p:spPr>
                <a:xfrm>
                  <a:off x="9702020" y="1964907"/>
                  <a:ext cx="633047" cy="1022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24A904-B9A0-4438-83FA-2D73A178C513}"/>
                  </a:ext>
                </a:extLst>
              </p:cNvPr>
              <p:cNvSpPr/>
              <p:nvPr/>
            </p:nvSpPr>
            <p:spPr>
              <a:xfrm>
                <a:off x="5708047" y="2632253"/>
                <a:ext cx="775906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EF88A5D-0A61-4175-9E56-036AC4277F4C}"/>
                  </a:ext>
                </a:extLst>
              </p:cNvPr>
              <p:cNvSpPr/>
              <p:nvPr/>
            </p:nvSpPr>
            <p:spPr>
              <a:xfrm>
                <a:off x="5708047" y="2104954"/>
                <a:ext cx="775906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ECFD4E-9B05-45C0-9D63-ADA56C5EE297}"/>
                  </a:ext>
                </a:extLst>
              </p:cNvPr>
              <p:cNvSpPr txBox="1"/>
              <p:nvPr/>
            </p:nvSpPr>
            <p:spPr>
              <a:xfrm>
                <a:off x="5844434" y="2104954"/>
                <a:ext cx="5725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50,000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E12109-C0C6-4E7B-AB3A-1262F89D46BC}"/>
                  </a:ext>
                </a:extLst>
              </p:cNvPr>
              <p:cNvSpPr txBox="1"/>
              <p:nvPr/>
            </p:nvSpPr>
            <p:spPr>
              <a:xfrm>
                <a:off x="6027192" y="2626981"/>
                <a:ext cx="3962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500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7524CA9-E2AF-44E5-AC3F-4174FD264C80}"/>
                </a:ext>
              </a:extLst>
            </p:cNvPr>
            <p:cNvSpPr/>
            <p:nvPr/>
          </p:nvSpPr>
          <p:spPr>
            <a:xfrm>
              <a:off x="2515937" y="3429657"/>
              <a:ext cx="775906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A079EF-793A-4832-B399-9D6DF23D2A12}"/>
                </a:ext>
              </a:extLst>
            </p:cNvPr>
            <p:cNvSpPr/>
            <p:nvPr/>
          </p:nvSpPr>
          <p:spPr>
            <a:xfrm>
              <a:off x="2515937" y="3164415"/>
              <a:ext cx="775906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760AB71-02DA-4034-8155-8513D8C6D8AA}"/>
                </a:ext>
              </a:extLst>
            </p:cNvPr>
            <p:cNvSpPr/>
            <p:nvPr/>
          </p:nvSpPr>
          <p:spPr>
            <a:xfrm>
              <a:off x="2515937" y="2906666"/>
              <a:ext cx="775906" cy="247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AC90-5C4E-47D1-BE3F-DA1B24D1D6C6}"/>
              </a:ext>
            </a:extLst>
          </p:cNvPr>
          <p:cNvSpPr/>
          <p:nvPr/>
        </p:nvSpPr>
        <p:spPr>
          <a:xfrm>
            <a:off x="2513252" y="3429000"/>
            <a:ext cx="775906" cy="248382"/>
          </a:xfrm>
          <a:prstGeom prst="rect">
            <a:avLst/>
          </a:prstGeom>
          <a:solidFill>
            <a:srgbClr val="D3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22BC001-7F95-493F-99ED-F3CB0A31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  <a:endParaRPr lang="en-GB" altLang="en-US" dirty="0"/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E31D2F81-63C8-42F9-8216-8524914F5A2F}"/>
              </a:ext>
            </a:extLst>
          </p:cNvPr>
          <p:cNvSpPr/>
          <p:nvPr/>
        </p:nvSpPr>
        <p:spPr>
          <a:xfrm flipH="1">
            <a:off x="9720356" y="3023761"/>
            <a:ext cx="265186" cy="625601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046287"/>
          </a:solidFill>
          <a:ln>
            <a:solidFill>
              <a:srgbClr val="046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6EE666-7FF2-435E-9670-1F557AE44840}"/>
              </a:ext>
            </a:extLst>
          </p:cNvPr>
          <p:cNvSpPr txBox="1"/>
          <p:nvPr/>
        </p:nvSpPr>
        <p:spPr>
          <a:xfrm>
            <a:off x="9702020" y="3663001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÷ 100</a:t>
            </a: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CF6241C5-3B43-494B-82C9-20B316C33023}"/>
              </a:ext>
            </a:extLst>
          </p:cNvPr>
          <p:cNvSpPr/>
          <p:nvPr/>
        </p:nvSpPr>
        <p:spPr>
          <a:xfrm flipV="1">
            <a:off x="2186209" y="2977744"/>
            <a:ext cx="293595" cy="601278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046287"/>
          </a:solidFill>
          <a:ln>
            <a:solidFill>
              <a:srgbClr val="046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7A0DE7-90AF-40A5-832F-09568D5E6F63}"/>
              </a:ext>
            </a:extLst>
          </p:cNvPr>
          <p:cNvSpPr txBox="1"/>
          <p:nvPr/>
        </p:nvSpPr>
        <p:spPr>
          <a:xfrm>
            <a:off x="1667134" y="2546432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 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CAE190-DA5B-42D0-8925-8A7687F847E2}"/>
              </a:ext>
            </a:extLst>
          </p:cNvPr>
          <p:cNvSpPr/>
          <p:nvPr/>
        </p:nvSpPr>
        <p:spPr>
          <a:xfrm>
            <a:off x="2511946" y="2903933"/>
            <a:ext cx="775906" cy="248382"/>
          </a:xfrm>
          <a:prstGeom prst="rect">
            <a:avLst/>
          </a:prstGeom>
          <a:solidFill>
            <a:srgbClr val="D3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31539-5A63-44BF-8902-C43A90E4AA66}"/>
              </a:ext>
            </a:extLst>
          </p:cNvPr>
          <p:cNvSpPr txBox="1"/>
          <p:nvPr/>
        </p:nvSpPr>
        <p:spPr>
          <a:xfrm>
            <a:off x="2883307" y="291254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FE8D0-D479-494E-8A39-C4E21AC7D3F9}"/>
              </a:ext>
            </a:extLst>
          </p:cNvPr>
          <p:cNvSpPr txBox="1"/>
          <p:nvPr/>
        </p:nvSpPr>
        <p:spPr>
          <a:xfrm>
            <a:off x="2931260" y="3459449"/>
            <a:ext cx="360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CF573-7BAC-46F9-BD5C-8037930A73E6}"/>
              </a:ext>
            </a:extLst>
          </p:cNvPr>
          <p:cNvSpPr txBox="1"/>
          <p:nvPr/>
        </p:nvSpPr>
        <p:spPr>
          <a:xfrm>
            <a:off x="2950510" y="31763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F99272-A3D1-44FD-94BE-E38D45EA0F77}"/>
              </a:ext>
            </a:extLst>
          </p:cNvPr>
          <p:cNvSpPr txBox="1"/>
          <p:nvPr/>
        </p:nvSpPr>
        <p:spPr>
          <a:xfrm>
            <a:off x="623888" y="5478884"/>
            <a:ext cx="10225344" cy="36933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lIns="0" rIns="0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0.1 is one-hundredth of the size of 10. 10 divided by 100 is equal to 0.1.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38C790-68B5-4AEE-9434-5D5068953B38}"/>
              </a:ext>
            </a:extLst>
          </p:cNvPr>
          <p:cNvSpPr txBox="1">
            <a:spLocks/>
          </p:cNvSpPr>
          <p:nvPr/>
        </p:nvSpPr>
        <p:spPr>
          <a:xfrm>
            <a:off x="594008" y="4153475"/>
            <a:ext cx="10988393" cy="232462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times greater is 10 than 0.1?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times smaller is 0.1 than 10?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numbers found two rows apart on the Gattegno chart.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61F86-94F4-465F-AAF1-89C4CCD1EF2E}"/>
              </a:ext>
            </a:extLst>
          </p:cNvPr>
          <p:cNvSpPr txBox="1"/>
          <p:nvPr/>
        </p:nvSpPr>
        <p:spPr>
          <a:xfrm>
            <a:off x="623888" y="4596396"/>
            <a:ext cx="10225344" cy="36933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lIns="0" rIns="0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 is one hundred times the size of 0.1. 0.1 multiplied by 100 is equal to 10.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5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0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07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7" grpId="0"/>
      <p:bldP spid="19" grpId="0" animBg="1"/>
      <p:bldP spid="20" grpId="0"/>
      <p:bldP spid="21" grpId="0" animBg="1"/>
      <p:bldP spid="21" grpId="1" animBg="1"/>
      <p:bldP spid="31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8556A38-7717-4802-8C50-3607272D2400}"/>
              </a:ext>
            </a:extLst>
          </p:cNvPr>
          <p:cNvGrpSpPr/>
          <p:nvPr/>
        </p:nvGrpSpPr>
        <p:grpSpPr>
          <a:xfrm>
            <a:off x="1983456" y="1289487"/>
            <a:ext cx="8225088" cy="2674618"/>
            <a:chOff x="459456" y="2091691"/>
            <a:chExt cx="8225088" cy="26746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174A10-5FA8-4FF1-AFF3-4D04EBB9D2B5}"/>
                </a:ext>
              </a:extLst>
            </p:cNvPr>
            <p:cNvGrpSpPr/>
            <p:nvPr/>
          </p:nvGrpSpPr>
          <p:grpSpPr>
            <a:xfrm>
              <a:off x="459456" y="2091691"/>
              <a:ext cx="8225088" cy="2674618"/>
              <a:chOff x="459456" y="2091691"/>
              <a:chExt cx="8225088" cy="2674618"/>
            </a:xfrm>
          </p:grpSpPr>
          <p:pic>
            <p:nvPicPr>
              <p:cNvPr id="4" name="Picture 3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456" y="2091691"/>
                <a:ext cx="8225088" cy="2674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524CA9-E2AF-44E5-AC3F-4174FD264C80}"/>
                  </a:ext>
                </a:extLst>
              </p:cNvPr>
              <p:cNvSpPr/>
              <p:nvPr/>
            </p:nvSpPr>
            <p:spPr>
              <a:xfrm>
                <a:off x="4184047" y="2906791"/>
                <a:ext cx="775906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24A904-B9A0-4438-83FA-2D73A178C513}"/>
                  </a:ext>
                </a:extLst>
              </p:cNvPr>
              <p:cNvSpPr/>
              <p:nvPr/>
            </p:nvSpPr>
            <p:spPr>
              <a:xfrm>
                <a:off x="4184047" y="3434457"/>
                <a:ext cx="775906" cy="247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FD5A20-A741-4EF4-8C4C-825BFF88EC5B}"/>
                </a:ext>
              </a:extLst>
            </p:cNvPr>
            <p:cNvSpPr/>
            <p:nvPr/>
          </p:nvSpPr>
          <p:spPr>
            <a:xfrm>
              <a:off x="4221929" y="3186711"/>
              <a:ext cx="679255" cy="188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AC90-5C4E-47D1-BE3F-DA1B24D1D6C6}"/>
              </a:ext>
            </a:extLst>
          </p:cNvPr>
          <p:cNvSpPr/>
          <p:nvPr/>
        </p:nvSpPr>
        <p:spPr>
          <a:xfrm>
            <a:off x="5709353" y="2632902"/>
            <a:ext cx="775906" cy="248382"/>
          </a:xfrm>
          <a:prstGeom prst="rect">
            <a:avLst/>
          </a:prstGeom>
          <a:solidFill>
            <a:srgbClr val="D3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22BC001-7F95-493F-99ED-F3CB0A31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  <a:endParaRPr lang="en-GB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73E909-188F-4C1F-917F-7C296C8EDB3A}"/>
              </a:ext>
            </a:extLst>
          </p:cNvPr>
          <p:cNvSpPr/>
          <p:nvPr/>
        </p:nvSpPr>
        <p:spPr>
          <a:xfrm>
            <a:off x="1856935" y="2062916"/>
            <a:ext cx="633047" cy="102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AC179-5804-4B8B-A5BA-E860F01259F8}"/>
              </a:ext>
            </a:extLst>
          </p:cNvPr>
          <p:cNvSpPr/>
          <p:nvPr/>
        </p:nvSpPr>
        <p:spPr>
          <a:xfrm>
            <a:off x="9702020" y="1964907"/>
            <a:ext cx="633047" cy="102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E31D2F81-63C8-42F9-8216-8524914F5A2F}"/>
              </a:ext>
            </a:extLst>
          </p:cNvPr>
          <p:cNvSpPr/>
          <p:nvPr/>
        </p:nvSpPr>
        <p:spPr>
          <a:xfrm flipH="1">
            <a:off x="9720356" y="2220418"/>
            <a:ext cx="265186" cy="625601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046287"/>
          </a:solidFill>
          <a:ln>
            <a:solidFill>
              <a:srgbClr val="046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6EE666-7FF2-435E-9670-1F557AE44840}"/>
              </a:ext>
            </a:extLst>
          </p:cNvPr>
          <p:cNvSpPr txBox="1"/>
          <p:nvPr/>
        </p:nvSpPr>
        <p:spPr>
          <a:xfrm>
            <a:off x="9702020" y="2859658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÷ 100</a:t>
            </a: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CF6241C5-3B43-494B-82C9-20B316C33023}"/>
              </a:ext>
            </a:extLst>
          </p:cNvPr>
          <p:cNvSpPr/>
          <p:nvPr/>
        </p:nvSpPr>
        <p:spPr>
          <a:xfrm flipV="1">
            <a:off x="2186209" y="2174401"/>
            <a:ext cx="293595" cy="601278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046287"/>
          </a:solidFill>
          <a:ln>
            <a:solidFill>
              <a:srgbClr val="046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7A0DE7-90AF-40A5-832F-09568D5E6F63}"/>
              </a:ext>
            </a:extLst>
          </p:cNvPr>
          <p:cNvSpPr txBox="1"/>
          <p:nvPr/>
        </p:nvSpPr>
        <p:spPr>
          <a:xfrm>
            <a:off x="1667134" y="1743089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2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 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CAE190-DA5B-42D0-8925-8A7687F847E2}"/>
              </a:ext>
            </a:extLst>
          </p:cNvPr>
          <p:cNvSpPr/>
          <p:nvPr/>
        </p:nvSpPr>
        <p:spPr>
          <a:xfrm>
            <a:off x="5708047" y="2107835"/>
            <a:ext cx="775906" cy="248382"/>
          </a:xfrm>
          <a:prstGeom prst="rect">
            <a:avLst/>
          </a:prstGeom>
          <a:solidFill>
            <a:srgbClr val="D3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31539-5A63-44BF-8902-C43A90E4AA66}"/>
              </a:ext>
            </a:extLst>
          </p:cNvPr>
          <p:cNvSpPr txBox="1"/>
          <p:nvPr/>
        </p:nvSpPr>
        <p:spPr>
          <a:xfrm>
            <a:off x="5863301" y="2107617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FE8D0-D479-494E-8A39-C4E21AC7D3F9}"/>
              </a:ext>
            </a:extLst>
          </p:cNvPr>
          <p:cNvSpPr txBox="1"/>
          <p:nvPr/>
        </p:nvSpPr>
        <p:spPr>
          <a:xfrm>
            <a:off x="6039632" y="2635283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CF573-7BAC-46F9-BD5C-8037930A73E6}"/>
              </a:ext>
            </a:extLst>
          </p:cNvPr>
          <p:cNvSpPr txBox="1"/>
          <p:nvPr/>
        </p:nvSpPr>
        <p:spPr>
          <a:xfrm>
            <a:off x="5933833" y="2360958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FB497-6224-478A-BEE4-78ED64C8A97B}"/>
              </a:ext>
            </a:extLst>
          </p:cNvPr>
          <p:cNvSpPr txBox="1"/>
          <p:nvPr/>
        </p:nvSpPr>
        <p:spPr>
          <a:xfrm>
            <a:off x="623888" y="5478887"/>
            <a:ext cx="10225344" cy="36933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lIns="0" rIns="0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500 is one-hundredth of the size of 50,000. 50,000 divided by 100 is equal to 500.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04FC93F-8970-4DC8-9263-F848729FC8A7}"/>
              </a:ext>
            </a:extLst>
          </p:cNvPr>
          <p:cNvSpPr txBox="1">
            <a:spLocks/>
          </p:cNvSpPr>
          <p:nvPr/>
        </p:nvSpPr>
        <p:spPr>
          <a:xfrm>
            <a:off x="594008" y="4153477"/>
            <a:ext cx="10988393" cy="57227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times greater is 50,000 than 500?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times smaller is 500 than 50,000?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numbers found two rows apart on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Gattegno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chart.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12A437-7E37-40BE-9DA0-20238BEA2969}"/>
              </a:ext>
            </a:extLst>
          </p:cNvPr>
          <p:cNvSpPr txBox="1"/>
          <p:nvPr/>
        </p:nvSpPr>
        <p:spPr>
          <a:xfrm>
            <a:off x="623888" y="4596399"/>
            <a:ext cx="10225344" cy="36933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lIns="0" rIns="0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50,000 is one hundred times the size of 500. 500 multiplied by 100 is equal to 50,000.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21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0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07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7" grpId="0"/>
      <p:bldP spid="19" grpId="0" animBg="1"/>
      <p:bldP spid="20" grpId="0"/>
      <p:bldP spid="21" grpId="0" animBg="1"/>
      <p:bldP spid="21" grpId="1" animBg="1"/>
      <p:bldP spid="8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8E02B7-75B0-4632-8B8D-D834D129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AD43B-A222-4900-99D3-424B8810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738" y="3858188"/>
            <a:ext cx="7773074" cy="2334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7B473-5AF3-4A04-8F2C-FB729F4EF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1" y="1354970"/>
            <a:ext cx="7587807" cy="12093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95570A8-47C9-4A0F-9CEB-901C3DD6B0E8}"/>
              </a:ext>
            </a:extLst>
          </p:cNvPr>
          <p:cNvGrpSpPr/>
          <p:nvPr/>
        </p:nvGrpSpPr>
        <p:grpSpPr>
          <a:xfrm>
            <a:off x="1638702" y="2780232"/>
            <a:ext cx="6432712" cy="923844"/>
            <a:chOff x="1648976" y="3216642"/>
            <a:chExt cx="6432712" cy="9238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5E188C-5B95-4EED-9505-8438A2A74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48976" y="3597896"/>
              <a:ext cx="6432712" cy="54259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57A9AA-C85F-4368-839C-BD46AB56DAE8}"/>
                </a:ext>
              </a:extLst>
            </p:cNvPr>
            <p:cNvSpPr/>
            <p:nvPr/>
          </p:nvSpPr>
          <p:spPr bwMode="auto">
            <a:xfrm>
              <a:off x="1654139" y="3221946"/>
              <a:ext cx="6412274" cy="414107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6A2E7C-2F37-47C0-9C33-A983C06BA276}"/>
                </a:ext>
              </a:extLst>
            </p:cNvPr>
            <p:cNvSpPr txBox="1"/>
            <p:nvPr/>
          </p:nvSpPr>
          <p:spPr>
            <a:xfrm>
              <a:off x="4381867" y="3216642"/>
              <a:ext cx="966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37F9E5-F5A9-4A66-8A2D-734520427BD2}"/>
                </a:ext>
              </a:extLst>
            </p:cNvPr>
            <p:cNvSpPr txBox="1"/>
            <p:nvPr/>
          </p:nvSpPr>
          <p:spPr>
            <a:xfrm>
              <a:off x="3099167" y="3216642"/>
              <a:ext cx="966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×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B32181-DBEB-4893-B75B-D10DAB0C4327}"/>
                </a:ext>
              </a:extLst>
            </p:cNvPr>
            <p:cNvSpPr txBox="1"/>
            <p:nvPr/>
          </p:nvSpPr>
          <p:spPr>
            <a:xfrm>
              <a:off x="2045972" y="3216642"/>
              <a:ext cx="995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A17594-0FDA-4F1B-A643-72A714DA79DC}"/>
                </a:ext>
              </a:extLst>
            </p:cNvPr>
            <p:cNvSpPr txBox="1"/>
            <p:nvPr/>
          </p:nvSpPr>
          <p:spPr>
            <a:xfrm>
              <a:off x="5647338" y="3216642"/>
              <a:ext cx="966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E324FC-EF4A-4674-8B3D-47D4B39911F4}"/>
                </a:ext>
              </a:extLst>
            </p:cNvPr>
            <p:cNvSpPr txBox="1"/>
            <p:nvPr/>
          </p:nvSpPr>
          <p:spPr>
            <a:xfrm>
              <a:off x="6672426" y="3216642"/>
              <a:ext cx="966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88047A3-F1BE-4E57-87DB-6769C99655B0}"/>
              </a:ext>
            </a:extLst>
          </p:cNvPr>
          <p:cNvSpPr txBox="1"/>
          <p:nvPr/>
        </p:nvSpPr>
        <p:spPr>
          <a:xfrm>
            <a:off x="8517924" y="3776341"/>
            <a:ext cx="3050188" cy="125572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lIns="0" rIns="0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 is one hundred times the size of 0.25.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0.25 is one-hundredth of the size of 25.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932037-9FC5-47B9-BAE5-0D155D4FF6AF}"/>
              </a:ext>
            </a:extLst>
          </p:cNvPr>
          <p:cNvSpPr txBox="1">
            <a:spLocks/>
          </p:cNvSpPr>
          <p:nvPr/>
        </p:nvSpPr>
        <p:spPr>
          <a:xfrm>
            <a:off x="8369954" y="1458431"/>
            <a:ext cx="3486685" cy="4399444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digits two and five in both numbers?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relationship between 25 and 0.25?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Repeat, including with other larger numbers.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4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7D254D-10B3-4312-ABB9-A92E5FF1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DFE52-E89B-40AC-BDA8-D1DD4111C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51" y="3912428"/>
            <a:ext cx="7773074" cy="23349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7B931E-6F8A-4DF1-BBDB-02086D7A7814}"/>
              </a:ext>
            </a:extLst>
          </p:cNvPr>
          <p:cNvGrpSpPr/>
          <p:nvPr/>
        </p:nvGrpSpPr>
        <p:grpSpPr>
          <a:xfrm>
            <a:off x="1491672" y="2757488"/>
            <a:ext cx="6650334" cy="853368"/>
            <a:chOff x="2784691" y="3108229"/>
            <a:chExt cx="6650334" cy="8420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9390DE-9B83-4589-A493-685F7639A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2142" y="3108229"/>
              <a:ext cx="6433956" cy="54259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F55FBC-0A82-443A-A83E-A51CDC133C5C}"/>
                </a:ext>
              </a:extLst>
            </p:cNvPr>
            <p:cNvSpPr/>
            <p:nvPr/>
          </p:nvSpPr>
          <p:spPr bwMode="auto">
            <a:xfrm>
              <a:off x="2894524" y="3536125"/>
              <a:ext cx="6420214" cy="414107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B8A1C1-A51C-4B02-BBE9-D028D1CF4AF5}"/>
                </a:ext>
              </a:extLst>
            </p:cNvPr>
            <p:cNvSpPr txBox="1"/>
            <p:nvPr/>
          </p:nvSpPr>
          <p:spPr>
            <a:xfrm>
              <a:off x="5630192" y="3530821"/>
              <a:ext cx="966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1,000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55894C-0ABB-4C73-8149-FDC0721DA76D}"/>
                </a:ext>
              </a:extLst>
            </p:cNvPr>
            <p:cNvSpPr txBox="1"/>
            <p:nvPr/>
          </p:nvSpPr>
          <p:spPr>
            <a:xfrm>
              <a:off x="4347492" y="3530821"/>
              <a:ext cx="966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÷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92DDBA-50A0-40AD-890C-14110B50A2FA}"/>
                </a:ext>
              </a:extLst>
            </p:cNvPr>
            <p:cNvSpPr txBox="1"/>
            <p:nvPr/>
          </p:nvSpPr>
          <p:spPr>
            <a:xfrm>
              <a:off x="2784691" y="3530821"/>
              <a:ext cx="995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370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BFF928-DEB6-4B06-AE05-A44F50B92177}"/>
                </a:ext>
              </a:extLst>
            </p:cNvPr>
            <p:cNvSpPr txBox="1"/>
            <p:nvPr/>
          </p:nvSpPr>
          <p:spPr>
            <a:xfrm>
              <a:off x="6895663" y="3530821"/>
              <a:ext cx="966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9B2E2E-0D21-4D35-B2DD-635D9C425B47}"/>
                </a:ext>
              </a:extLst>
            </p:cNvPr>
            <p:cNvSpPr txBox="1"/>
            <p:nvPr/>
          </p:nvSpPr>
          <p:spPr>
            <a:xfrm>
              <a:off x="8468094" y="3530821"/>
              <a:ext cx="966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0.37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A1360EC-1992-484F-B1EA-D82F85701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932" y="1385655"/>
            <a:ext cx="7773074" cy="12182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7DF416-B963-4899-B1FF-77D441B475B5}"/>
              </a:ext>
            </a:extLst>
          </p:cNvPr>
          <p:cNvSpPr txBox="1"/>
          <p:nvPr/>
        </p:nvSpPr>
        <p:spPr>
          <a:xfrm>
            <a:off x="525068" y="201427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÷ 1000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D804E5-CCF9-4B80-B991-67C8DF532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413454" y="2039160"/>
            <a:ext cx="122912" cy="3195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465764-BE44-4AC4-8216-8D621AEAA0A1}"/>
              </a:ext>
            </a:extLst>
          </p:cNvPr>
          <p:cNvSpPr txBox="1"/>
          <p:nvPr/>
        </p:nvSpPr>
        <p:spPr>
          <a:xfrm>
            <a:off x="8421043" y="3778042"/>
            <a:ext cx="3315426" cy="125572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lIns="0" rIns="0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370 is one thousand times the size of 0.37.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0.37 is one-thousandth of the size of 370.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0602-40F9-465E-B369-D065EE44C5A9}"/>
              </a:ext>
            </a:extLst>
          </p:cNvPr>
          <p:cNvSpPr txBox="1">
            <a:spLocks/>
          </p:cNvSpPr>
          <p:nvPr/>
        </p:nvSpPr>
        <p:spPr>
          <a:xfrm>
            <a:off x="8368649" y="1534904"/>
            <a:ext cx="3452275" cy="448627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digits three and seven in both numbers?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relationship between 370 and 0.37?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Repeat, including with other larger numbers.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4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74517"/>
              </p:ext>
            </p:extLst>
          </p:nvPr>
        </p:nvGraphicFramePr>
        <p:xfrm>
          <a:off x="594007" y="1394082"/>
          <a:ext cx="10712127" cy="450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416282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representations to identify and explain patterns in powers of 10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compose seven or eight-digit numbers using common intervals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of the composition of up to eight-digit numbers to solve problems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read numbers with up to seven digits efficiently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recognise and create numbers that contain place-holding zeros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determine the value of digits in numbers up to tens of millions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7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Pupils explain how to compare up to eight-digit numbers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7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 action="ppaction://hlinksldjump"/>
                        </a:rPr>
                        <a:t>Pupils use their knowledge of the composition of seven-digit numbers to solve problems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6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1" action="ppaction://hlinksldjump"/>
                        </a:rPr>
                        <a:t>Pupils add and subtract mentally without bridging a boundary (only one and more than one digit changes)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06228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64213" y="6178912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607724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FF3F552-8B8B-43C1-BEB0-AE9454A7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4B6381-60D9-4863-A3FD-A25B6F6F7E86}"/>
              </a:ext>
            </a:extLst>
          </p:cNvPr>
          <p:cNvGrpSpPr/>
          <p:nvPr/>
        </p:nvGrpSpPr>
        <p:grpSpPr>
          <a:xfrm>
            <a:off x="1875713" y="1859487"/>
            <a:ext cx="1112158" cy="2766616"/>
            <a:chOff x="2278793" y="1414033"/>
            <a:chExt cx="1440000" cy="3582164"/>
          </a:xfrm>
        </p:grpSpPr>
        <p:pic>
          <p:nvPicPr>
            <p:cNvPr id="5" name="Picture 4" descr="A picture containing sitting, indoor, window, looking&#10;&#10;Description automatically generated">
              <a:extLst>
                <a:ext uri="{FF2B5EF4-FFF2-40B4-BE49-F238E27FC236}">
                  <a16:creationId xmlns:a16="http://schemas.microsoft.com/office/drawing/2014/main" id="{35FB3667-A653-4CEC-A52B-A3DB1C094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07711" y="2485115"/>
              <a:ext cx="3582164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FC8A544-58DD-4793-9D8E-0FF894CBE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022" y="1458000"/>
              <a:ext cx="624086" cy="62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F888E2E-41D3-4DF9-90D9-B7A48161C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01" y="1458000"/>
              <a:ext cx="624086" cy="62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C33CFB8-237F-49B4-8229-68D7159E2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022" y="2180495"/>
              <a:ext cx="624086" cy="62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C1C1741-162C-4C54-955A-45208D533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01" y="2180495"/>
              <a:ext cx="624086" cy="62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9412F19-6702-489F-9968-05A4D9753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022" y="2902990"/>
              <a:ext cx="624086" cy="62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052E1BE-4DFD-4CFE-A624-7DDCDE686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01" y="2902990"/>
              <a:ext cx="624086" cy="62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18B6400-F28B-4D90-8094-B43516AEB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022" y="3625485"/>
              <a:ext cx="624086" cy="62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AD5E7D5-F134-4E82-8A1F-946BA2382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01" y="3625485"/>
              <a:ext cx="624086" cy="62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DF360CF-3C33-478C-AFBA-A8FA60EF1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022" y="4310841"/>
              <a:ext cx="624086" cy="62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2F7867E-01D6-4899-914F-B0F1667B1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01" y="4310841"/>
              <a:ext cx="624086" cy="624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EA032F5-1651-4E08-AD22-0FB72F2BDF22}"/>
              </a:ext>
            </a:extLst>
          </p:cNvPr>
          <p:cNvSpPr txBox="1"/>
          <p:nvPr/>
        </p:nvSpPr>
        <p:spPr>
          <a:xfrm>
            <a:off x="628612" y="4814563"/>
            <a:ext cx="3780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hundreds are equivalent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thousand.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55FAE6-08D1-4C55-90B8-8A991EBA09D8}"/>
              </a:ext>
            </a:extLst>
          </p:cNvPr>
          <p:cNvSpPr txBox="1"/>
          <p:nvPr/>
        </p:nvSpPr>
        <p:spPr>
          <a:xfrm>
            <a:off x="4721677" y="4814563"/>
            <a:ext cx="399369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 is ten times the size of 100.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is one-tenth the size of 1,000.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E85ABD-D43A-4935-A7E7-DDCBD5F00A3D}"/>
              </a:ext>
            </a:extLst>
          </p:cNvPr>
          <p:cNvSpPr/>
          <p:nvPr/>
        </p:nvSpPr>
        <p:spPr>
          <a:xfrm>
            <a:off x="550386" y="1226304"/>
            <a:ext cx="4102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Grouping and exchange 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EF614B-249F-44C2-B3A1-95530B95BEA5}"/>
              </a:ext>
            </a:extLst>
          </p:cNvPr>
          <p:cNvSpPr txBox="1"/>
          <p:nvPr/>
        </p:nvSpPr>
        <p:spPr>
          <a:xfrm>
            <a:off x="4847727" y="1226304"/>
            <a:ext cx="367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Scaling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713D-AA2A-47EB-BF29-2394876591B7}"/>
              </a:ext>
            </a:extLst>
          </p:cNvPr>
          <p:cNvSpPr txBox="1">
            <a:spLocks/>
          </p:cNvSpPr>
          <p:nvPr/>
        </p:nvSpPr>
        <p:spPr>
          <a:xfrm>
            <a:off x="8522711" y="1557338"/>
            <a:ext cx="3045402" cy="46924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 describing the relationship between 100 and 1,000 in these two different ways.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 describe the relationship between other powers of 10 using these two models.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31F4A5-533C-4777-A23E-A0561769E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359" y="1794969"/>
            <a:ext cx="3056635" cy="27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609C-5E6A-4746-A52B-E71F0278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6NPV-1 Powers of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2F7F5-E795-4327-B473-8E719965E72F}"/>
              </a:ext>
            </a:extLst>
          </p:cNvPr>
          <p:cNvSpPr txBox="1"/>
          <p:nvPr/>
        </p:nvSpPr>
        <p:spPr>
          <a:xfrm flipH="1">
            <a:off x="7807853" y="1345121"/>
            <a:ext cx="40487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</a:rPr>
              <a:t>Make a set of cards and look at the patterns and relationships between these numbers.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</a:rPr>
              <a:t>Use the patterns and relationships   to help memorise these equivalencies.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</a:rPr>
              <a:t>Can you put your cards in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</a:rPr>
              <a:t>Play with a friend and read out half of the sentence and see if your friend can complete the sentence, for example:</a:t>
            </a:r>
            <a:r>
              <a:rPr lang="en-GB" i="1" dirty="0">
                <a:solidFill>
                  <a:srgbClr val="585858"/>
                </a:solidFill>
              </a:rPr>
              <a:t>10 hundreds are equivalent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</a:rPr>
              <a:t>Which ones do you already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8"/>
                </a:solidFill>
              </a:rPr>
              <a:t>Identify the ones you don’t know and practise saying these. Draw the tens frames to help commit them to memory</a:t>
            </a:r>
            <a:r>
              <a:rPr lang="en-GB" i="1" dirty="0">
                <a:solidFill>
                  <a:srgbClr val="585858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2B30CB6-8A24-4DD0-A621-6DB80495D8EE}"/>
              </a:ext>
            </a:extLst>
          </p:cNvPr>
          <p:cNvSpPr txBox="1"/>
          <p:nvPr/>
        </p:nvSpPr>
        <p:spPr>
          <a:xfrm>
            <a:off x="1069008" y="1586695"/>
            <a:ext cx="6397975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hundredths are equivalent to 0.1 or one tenth.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FFD5AA8E-C2A7-40CB-B975-CFFBB9CDF398}"/>
              </a:ext>
            </a:extLst>
          </p:cNvPr>
          <p:cNvSpPr txBox="1"/>
          <p:nvPr/>
        </p:nvSpPr>
        <p:spPr>
          <a:xfrm>
            <a:off x="1069008" y="2083771"/>
            <a:ext cx="6449803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tenths are equivalent to </a:t>
            </a:r>
            <a:r>
              <a:rPr lang="en-GB" sz="2000" i="1" dirty="0">
                <a:solidFill>
                  <a:srgbClr val="585858"/>
                </a:solidFill>
              </a:rPr>
              <a:t>1.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90A225B-6A78-4A14-A43A-DF9BE1EF1632}"/>
              </a:ext>
            </a:extLst>
          </p:cNvPr>
          <p:cNvSpPr txBox="1"/>
          <p:nvPr/>
        </p:nvSpPr>
        <p:spPr>
          <a:xfrm>
            <a:off x="1069007" y="2570570"/>
            <a:ext cx="6449803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ones are equivalent to 10. 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F0A998C-267C-46B8-B956-A143CA644D57}"/>
              </a:ext>
            </a:extLst>
          </p:cNvPr>
          <p:cNvSpPr txBox="1"/>
          <p:nvPr/>
        </p:nvSpPr>
        <p:spPr>
          <a:xfrm>
            <a:off x="1069007" y="3068706"/>
            <a:ext cx="6449803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tens are equivalent to 100.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92329068-22FA-45D9-AEC5-7A972E641FA7}"/>
              </a:ext>
            </a:extLst>
          </p:cNvPr>
          <p:cNvSpPr txBox="1"/>
          <p:nvPr/>
        </p:nvSpPr>
        <p:spPr>
          <a:xfrm>
            <a:off x="1069008" y="3566842"/>
            <a:ext cx="6479420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hundreds are equivalent to 1000.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C012B914-64D5-4C7D-9EAA-38CF07D8F55B}"/>
              </a:ext>
            </a:extLst>
          </p:cNvPr>
          <p:cNvSpPr txBox="1"/>
          <p:nvPr/>
        </p:nvSpPr>
        <p:spPr>
          <a:xfrm>
            <a:off x="1069008" y="4086951"/>
            <a:ext cx="6479420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thousands are equivalent to 10,000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125003DD-D1AF-4FEA-8D31-BB9C75048B67}"/>
              </a:ext>
            </a:extLst>
          </p:cNvPr>
          <p:cNvSpPr txBox="1"/>
          <p:nvPr/>
        </p:nvSpPr>
        <p:spPr>
          <a:xfrm>
            <a:off x="1069007" y="4592660"/>
            <a:ext cx="6534693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ten thousands are equivalent to 100,000.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7536624B-E453-433B-B93E-07E80DB77932}"/>
              </a:ext>
            </a:extLst>
          </p:cNvPr>
          <p:cNvSpPr txBox="1"/>
          <p:nvPr/>
        </p:nvSpPr>
        <p:spPr>
          <a:xfrm>
            <a:off x="594008" y="5098369"/>
            <a:ext cx="7234624" cy="4145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hundred thousands are equivalent to 1,000,000 or 1 million. 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BA3BD99B-3A2F-4947-9BCB-2278B7131C98}"/>
              </a:ext>
            </a:extLst>
          </p:cNvPr>
          <p:cNvSpPr txBox="1"/>
          <p:nvPr/>
        </p:nvSpPr>
        <p:spPr>
          <a:xfrm>
            <a:off x="1069007" y="5618478"/>
            <a:ext cx="6572562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 anchor="ctr" anchorCtr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millions are equivalent to 10,000,000 or 10 million. </a:t>
            </a:r>
          </a:p>
        </p:txBody>
      </p:sp>
    </p:spTree>
    <p:extLst>
      <p:ext uri="{BB962C8B-B14F-4D97-AF65-F5344CB8AC3E}">
        <p14:creationId xmlns:p14="http://schemas.microsoft.com/office/powerpoint/2010/main" val="11824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9886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compose seven or eight-digit numbers using common intervals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2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1803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1:4 - 1:7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45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6A287-DF2F-440A-BF11-58611842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82" y="2342881"/>
            <a:ext cx="4068238" cy="919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386179-7992-43C6-92DD-3B87CD6F8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82" y="2342881"/>
            <a:ext cx="4068238" cy="914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6E60DA-DF56-43ED-BFF2-43F0B1492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80" y="3594676"/>
            <a:ext cx="4068238" cy="914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224D88-15E6-475A-94D5-DF88BDE70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80" y="3594676"/>
            <a:ext cx="4068238" cy="914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EBA2A3-74D7-4E68-ACBF-AF8340D129B9}"/>
              </a:ext>
            </a:extLst>
          </p:cNvPr>
          <p:cNvSpPr txBox="1"/>
          <p:nvPr/>
        </p:nvSpPr>
        <p:spPr bwMode="auto">
          <a:xfrm>
            <a:off x="3460913" y="2420888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18D76-9C88-4AA0-AB33-48596B4D24F1}"/>
              </a:ext>
            </a:extLst>
          </p:cNvPr>
          <p:cNvSpPr txBox="1"/>
          <p:nvPr/>
        </p:nvSpPr>
        <p:spPr bwMode="auto">
          <a:xfrm>
            <a:off x="8059113" y="2420888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4F863-D5FD-42C0-9B66-FF86E41DA23C}"/>
              </a:ext>
            </a:extLst>
          </p:cNvPr>
          <p:cNvSpPr txBox="1"/>
          <p:nvPr/>
        </p:nvSpPr>
        <p:spPr bwMode="auto">
          <a:xfrm>
            <a:off x="8059113" y="3675064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F04F5-9CDE-48C2-90AE-E0683BA95034}"/>
              </a:ext>
            </a:extLst>
          </p:cNvPr>
          <p:cNvSpPr txBox="1"/>
          <p:nvPr/>
        </p:nvSpPr>
        <p:spPr bwMode="auto">
          <a:xfrm>
            <a:off x="3460910" y="3675064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8521F-ED34-406A-B748-771C99236649}"/>
              </a:ext>
            </a:extLst>
          </p:cNvPr>
          <p:cNvSpPr txBox="1"/>
          <p:nvPr/>
        </p:nvSpPr>
        <p:spPr bwMode="auto">
          <a:xfrm>
            <a:off x="2529511" y="286881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362C1-930C-49EE-AAE6-7851F2F8703C}"/>
              </a:ext>
            </a:extLst>
          </p:cNvPr>
          <p:cNvSpPr txBox="1"/>
          <p:nvPr/>
        </p:nvSpPr>
        <p:spPr bwMode="auto">
          <a:xfrm>
            <a:off x="4555902" y="286881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B9E9C6-AA29-408A-8F88-596C94917EA0}"/>
              </a:ext>
            </a:extLst>
          </p:cNvPr>
          <p:cNvSpPr txBox="1"/>
          <p:nvPr/>
        </p:nvSpPr>
        <p:spPr bwMode="auto">
          <a:xfrm>
            <a:off x="6618579" y="286881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86DD5F-6D9E-4AC4-85B9-892C9AA9DE06}"/>
              </a:ext>
            </a:extLst>
          </p:cNvPr>
          <p:cNvSpPr txBox="1"/>
          <p:nvPr/>
        </p:nvSpPr>
        <p:spPr bwMode="auto">
          <a:xfrm>
            <a:off x="7632679" y="286881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30B485-9546-4952-8E14-95D05AD278F3}"/>
              </a:ext>
            </a:extLst>
          </p:cNvPr>
          <p:cNvSpPr txBox="1"/>
          <p:nvPr/>
        </p:nvSpPr>
        <p:spPr bwMode="auto">
          <a:xfrm>
            <a:off x="8645795" y="286881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9549FB-1C18-4AC7-A904-DC8ACAA36ECB}"/>
              </a:ext>
            </a:extLst>
          </p:cNvPr>
          <p:cNvSpPr txBox="1"/>
          <p:nvPr/>
        </p:nvSpPr>
        <p:spPr bwMode="auto">
          <a:xfrm>
            <a:off x="9656526" y="286881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287463-A881-4982-8B9E-57774D4978EC}"/>
              </a:ext>
            </a:extLst>
          </p:cNvPr>
          <p:cNvSpPr txBox="1"/>
          <p:nvPr/>
        </p:nvSpPr>
        <p:spPr bwMode="auto">
          <a:xfrm>
            <a:off x="1923012" y="412442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F2C57A-1B07-4B54-A64E-5B1E2E31B656}"/>
              </a:ext>
            </a:extLst>
          </p:cNvPr>
          <p:cNvSpPr txBox="1"/>
          <p:nvPr/>
        </p:nvSpPr>
        <p:spPr bwMode="auto">
          <a:xfrm>
            <a:off x="2735435" y="412442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C60512-53AC-4A53-81DB-491DCCF4F19A}"/>
              </a:ext>
            </a:extLst>
          </p:cNvPr>
          <p:cNvSpPr txBox="1"/>
          <p:nvPr/>
        </p:nvSpPr>
        <p:spPr bwMode="auto">
          <a:xfrm>
            <a:off x="3542382" y="412442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94273F-D13A-49C0-90F5-6E343374B9C6}"/>
              </a:ext>
            </a:extLst>
          </p:cNvPr>
          <p:cNvSpPr txBox="1"/>
          <p:nvPr/>
        </p:nvSpPr>
        <p:spPr bwMode="auto">
          <a:xfrm>
            <a:off x="4352020" y="412442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C03D79-D55C-4CE0-8585-8ABC068E33AD}"/>
              </a:ext>
            </a:extLst>
          </p:cNvPr>
          <p:cNvSpPr txBox="1"/>
          <p:nvPr/>
        </p:nvSpPr>
        <p:spPr bwMode="auto">
          <a:xfrm>
            <a:off x="5162277" y="4124421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9AE31C-D4B0-48A0-9722-F9BBD6B765BE}"/>
              </a:ext>
            </a:extLst>
          </p:cNvPr>
          <p:cNvSpPr txBox="1"/>
          <p:nvPr/>
        </p:nvSpPr>
        <p:spPr bwMode="auto">
          <a:xfrm>
            <a:off x="6311497" y="4123180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FA222F-6DF7-4A43-B3F5-EEB2283C6AA3}"/>
              </a:ext>
            </a:extLst>
          </p:cNvPr>
          <p:cNvSpPr txBox="1"/>
          <p:nvPr/>
        </p:nvSpPr>
        <p:spPr bwMode="auto">
          <a:xfrm>
            <a:off x="6716355" y="4123180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8F9593-1C36-4A3A-A6AE-4DB5D80B537E}"/>
              </a:ext>
            </a:extLst>
          </p:cNvPr>
          <p:cNvSpPr txBox="1"/>
          <p:nvPr/>
        </p:nvSpPr>
        <p:spPr bwMode="auto">
          <a:xfrm>
            <a:off x="7121213" y="4123180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3E3351-0D64-404E-AB36-8E6802634873}"/>
              </a:ext>
            </a:extLst>
          </p:cNvPr>
          <p:cNvSpPr txBox="1"/>
          <p:nvPr/>
        </p:nvSpPr>
        <p:spPr bwMode="auto">
          <a:xfrm>
            <a:off x="7526071" y="4123180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EEC28D-37A1-4F7B-8DA7-701274905AB4}"/>
              </a:ext>
            </a:extLst>
          </p:cNvPr>
          <p:cNvSpPr txBox="1"/>
          <p:nvPr/>
        </p:nvSpPr>
        <p:spPr bwMode="auto">
          <a:xfrm>
            <a:off x="7930929" y="4123180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62E7C6-CC4F-4396-9D65-07C2CA249401}"/>
              </a:ext>
            </a:extLst>
          </p:cNvPr>
          <p:cNvSpPr txBox="1"/>
          <p:nvPr/>
        </p:nvSpPr>
        <p:spPr bwMode="auto">
          <a:xfrm>
            <a:off x="8335787" y="4123180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A91297-1E31-4B65-AC09-EEE7859AF441}"/>
              </a:ext>
            </a:extLst>
          </p:cNvPr>
          <p:cNvSpPr txBox="1"/>
          <p:nvPr/>
        </p:nvSpPr>
        <p:spPr bwMode="auto">
          <a:xfrm>
            <a:off x="8740645" y="4123180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EE7A1-B779-407D-8D3F-9FC3C0ACAEE2}"/>
              </a:ext>
            </a:extLst>
          </p:cNvPr>
          <p:cNvSpPr txBox="1"/>
          <p:nvPr/>
        </p:nvSpPr>
        <p:spPr bwMode="auto">
          <a:xfrm>
            <a:off x="9145503" y="4123180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627496-15EB-4403-95C5-EDB177194110}"/>
              </a:ext>
            </a:extLst>
          </p:cNvPr>
          <p:cNvSpPr txBox="1"/>
          <p:nvPr/>
        </p:nvSpPr>
        <p:spPr bwMode="auto">
          <a:xfrm>
            <a:off x="9550361" y="4123180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54E533-94FE-4357-9963-B100FAFF199B}"/>
              </a:ext>
            </a:extLst>
          </p:cNvPr>
          <p:cNvSpPr txBox="1"/>
          <p:nvPr/>
        </p:nvSpPr>
        <p:spPr bwMode="auto">
          <a:xfrm>
            <a:off x="9955222" y="4123180"/>
            <a:ext cx="51648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1805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D09798FD-213A-4A4E-8E28-7B3C7D014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56" y="1340387"/>
            <a:ext cx="8115691" cy="9144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22DF01-C312-498A-B267-D5F594F317C8}"/>
              </a:ext>
            </a:extLst>
          </p:cNvPr>
          <p:cNvSpPr txBox="1"/>
          <p:nvPr/>
        </p:nvSpPr>
        <p:spPr bwMode="auto">
          <a:xfrm>
            <a:off x="5571659" y="1418517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75F4A4-C225-4B72-8AB0-8366B9DF957F}"/>
              </a:ext>
            </a:extLst>
          </p:cNvPr>
          <p:cNvSpPr txBox="1"/>
          <p:nvPr/>
        </p:nvSpPr>
        <p:spPr bwMode="auto">
          <a:xfrm>
            <a:off x="3627738" y="1866138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500,000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5D897E-E231-4887-B55E-91BE965EB168}"/>
              </a:ext>
            </a:extLst>
          </p:cNvPr>
          <p:cNvSpPr txBox="1"/>
          <p:nvPr/>
        </p:nvSpPr>
        <p:spPr bwMode="auto">
          <a:xfrm>
            <a:off x="7677421" y="1866138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500,000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295380-D134-42DA-8C71-81F411C3D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56" y="2579191"/>
            <a:ext cx="8115691" cy="914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D673AA-C0DB-44EB-8E8F-FE98B696CE99}"/>
              </a:ext>
            </a:extLst>
          </p:cNvPr>
          <p:cNvSpPr txBox="1"/>
          <p:nvPr/>
        </p:nvSpPr>
        <p:spPr bwMode="auto">
          <a:xfrm>
            <a:off x="5571659" y="2657321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2E01A-8333-4D18-9054-82CF01AE2BEC}"/>
              </a:ext>
            </a:extLst>
          </p:cNvPr>
          <p:cNvSpPr txBox="1"/>
          <p:nvPr/>
        </p:nvSpPr>
        <p:spPr bwMode="auto">
          <a:xfrm>
            <a:off x="2618188" y="3104942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250,000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095BF-A891-416F-AA14-342225FCF97C}"/>
              </a:ext>
            </a:extLst>
          </p:cNvPr>
          <p:cNvSpPr txBox="1"/>
          <p:nvPr/>
        </p:nvSpPr>
        <p:spPr bwMode="auto">
          <a:xfrm>
            <a:off x="4642588" y="3101574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250,000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C89270-AEFB-4E83-8BD6-0DA9EEB88DE9}"/>
              </a:ext>
            </a:extLst>
          </p:cNvPr>
          <p:cNvSpPr txBox="1"/>
          <p:nvPr/>
        </p:nvSpPr>
        <p:spPr bwMode="auto">
          <a:xfrm>
            <a:off x="6666988" y="3103235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250,000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C003D-200E-4AEB-B7AC-A6C42EB10AC5}"/>
              </a:ext>
            </a:extLst>
          </p:cNvPr>
          <p:cNvSpPr txBox="1"/>
          <p:nvPr/>
        </p:nvSpPr>
        <p:spPr bwMode="auto">
          <a:xfrm>
            <a:off x="8691387" y="3101574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250,000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657CA-6632-4D58-A127-9753C12A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83" y="3818076"/>
            <a:ext cx="8069837" cy="9144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DE70A-FD96-4A44-9861-C138DB45CD6D}"/>
              </a:ext>
            </a:extLst>
          </p:cNvPr>
          <p:cNvSpPr txBox="1"/>
          <p:nvPr/>
        </p:nvSpPr>
        <p:spPr bwMode="auto">
          <a:xfrm>
            <a:off x="5571659" y="3896205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16BAA-E7DB-4A14-9148-4732CED1BAF5}"/>
              </a:ext>
            </a:extLst>
          </p:cNvPr>
          <p:cNvSpPr txBox="1"/>
          <p:nvPr/>
        </p:nvSpPr>
        <p:spPr bwMode="auto">
          <a:xfrm>
            <a:off x="2415926" y="4340458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EB5DBB-A68C-4E18-88D5-A2A5190B6DEC}"/>
              </a:ext>
            </a:extLst>
          </p:cNvPr>
          <p:cNvSpPr txBox="1"/>
          <p:nvPr/>
        </p:nvSpPr>
        <p:spPr bwMode="auto">
          <a:xfrm>
            <a:off x="4036832" y="4340458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A9C904-8A64-46E6-A854-1077EC03F0B8}"/>
              </a:ext>
            </a:extLst>
          </p:cNvPr>
          <p:cNvSpPr txBox="1"/>
          <p:nvPr/>
        </p:nvSpPr>
        <p:spPr bwMode="auto">
          <a:xfrm>
            <a:off x="5657738" y="4340458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AD4EEB-6C12-455F-B1BE-1F0F254867A3}"/>
              </a:ext>
            </a:extLst>
          </p:cNvPr>
          <p:cNvSpPr txBox="1"/>
          <p:nvPr/>
        </p:nvSpPr>
        <p:spPr bwMode="auto">
          <a:xfrm>
            <a:off x="7278644" y="4340458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398AC-312F-4C7E-8389-FE84F5E18930}"/>
              </a:ext>
            </a:extLst>
          </p:cNvPr>
          <p:cNvSpPr txBox="1"/>
          <p:nvPr/>
        </p:nvSpPr>
        <p:spPr bwMode="auto">
          <a:xfrm>
            <a:off x="8899551" y="4340458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728974-78C4-43CE-B64A-E10CBE079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83" y="5055417"/>
            <a:ext cx="8069837" cy="9092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FBFE1C-AE49-4393-A27E-660894168A01}"/>
              </a:ext>
            </a:extLst>
          </p:cNvPr>
          <p:cNvSpPr txBox="1"/>
          <p:nvPr/>
        </p:nvSpPr>
        <p:spPr bwMode="auto">
          <a:xfrm>
            <a:off x="5571659" y="5130963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88AE9-5536-484F-94B3-68E3CBDF0E2E}"/>
              </a:ext>
            </a:extLst>
          </p:cNvPr>
          <p:cNvSpPr txBox="1"/>
          <p:nvPr/>
        </p:nvSpPr>
        <p:spPr bwMode="auto">
          <a:xfrm>
            <a:off x="2023775" y="5575216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FFDC0E-E627-4DBF-BA18-BBCD087025B2}"/>
              </a:ext>
            </a:extLst>
          </p:cNvPr>
          <p:cNvSpPr txBox="1"/>
          <p:nvPr/>
        </p:nvSpPr>
        <p:spPr bwMode="auto">
          <a:xfrm>
            <a:off x="2829205" y="5575216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2C3222-A717-46FA-B2B3-503F10631BE3}"/>
              </a:ext>
            </a:extLst>
          </p:cNvPr>
          <p:cNvSpPr txBox="1"/>
          <p:nvPr/>
        </p:nvSpPr>
        <p:spPr bwMode="auto">
          <a:xfrm>
            <a:off x="3634635" y="5575216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3D5EB6-9F6E-449F-BA32-4FB3A1930BC2}"/>
              </a:ext>
            </a:extLst>
          </p:cNvPr>
          <p:cNvSpPr txBox="1"/>
          <p:nvPr/>
        </p:nvSpPr>
        <p:spPr bwMode="auto">
          <a:xfrm>
            <a:off x="4440065" y="5575216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8C9B1E-768E-4D7C-BD23-149F3E0DDC15}"/>
              </a:ext>
            </a:extLst>
          </p:cNvPr>
          <p:cNvSpPr txBox="1"/>
          <p:nvPr/>
        </p:nvSpPr>
        <p:spPr bwMode="auto">
          <a:xfrm>
            <a:off x="5245495" y="5575216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3C2BA4-D0C2-4178-A733-8F25D6113623}"/>
              </a:ext>
            </a:extLst>
          </p:cNvPr>
          <p:cNvSpPr txBox="1"/>
          <p:nvPr/>
        </p:nvSpPr>
        <p:spPr bwMode="auto">
          <a:xfrm>
            <a:off x="6050925" y="5575216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9BE694-4227-4E49-AB6B-B5DA99E9E3F9}"/>
              </a:ext>
            </a:extLst>
          </p:cNvPr>
          <p:cNvSpPr txBox="1"/>
          <p:nvPr/>
        </p:nvSpPr>
        <p:spPr bwMode="auto">
          <a:xfrm>
            <a:off x="6856355" y="5575216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CD061C-6F5D-409A-B400-150D0B4B1E8F}"/>
              </a:ext>
            </a:extLst>
          </p:cNvPr>
          <p:cNvSpPr txBox="1"/>
          <p:nvPr/>
        </p:nvSpPr>
        <p:spPr bwMode="auto">
          <a:xfrm>
            <a:off x="7661785" y="5575216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2088F4-219B-4D03-92E5-2A73685E0C34}"/>
              </a:ext>
            </a:extLst>
          </p:cNvPr>
          <p:cNvSpPr txBox="1"/>
          <p:nvPr/>
        </p:nvSpPr>
        <p:spPr bwMode="auto">
          <a:xfrm>
            <a:off x="8467215" y="5575216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F2AB1B-CFAF-4E55-9627-64D94D1C01CF}"/>
              </a:ext>
            </a:extLst>
          </p:cNvPr>
          <p:cNvSpPr txBox="1"/>
          <p:nvPr/>
        </p:nvSpPr>
        <p:spPr bwMode="auto">
          <a:xfrm>
            <a:off x="9272649" y="5575216"/>
            <a:ext cx="8931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100,000</a:t>
            </a:r>
          </a:p>
        </p:txBody>
      </p:sp>
    </p:spTree>
    <p:extLst>
      <p:ext uri="{BB962C8B-B14F-4D97-AF65-F5344CB8AC3E}">
        <p14:creationId xmlns:p14="http://schemas.microsoft.com/office/powerpoint/2010/main" val="42636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8C3EB-E502-4635-A0D4-3265B8300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56" y="1340203"/>
            <a:ext cx="8115691" cy="914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2325D-5B64-4AC9-B40A-A8C66328A3C3}"/>
              </a:ext>
            </a:extLst>
          </p:cNvPr>
          <p:cNvSpPr txBox="1"/>
          <p:nvPr/>
        </p:nvSpPr>
        <p:spPr bwMode="auto">
          <a:xfrm>
            <a:off x="5704706" y="1418333"/>
            <a:ext cx="78258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3EC1D-028A-44FF-8709-9004B349A7E5}"/>
              </a:ext>
            </a:extLst>
          </p:cNvPr>
          <p:cNvSpPr txBox="1"/>
          <p:nvPr/>
        </p:nvSpPr>
        <p:spPr bwMode="auto">
          <a:xfrm>
            <a:off x="3738344" y="1865954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5,000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BC29B-4836-49D6-A37F-C50A662D0CA2}"/>
              </a:ext>
            </a:extLst>
          </p:cNvPr>
          <p:cNvSpPr txBox="1"/>
          <p:nvPr/>
        </p:nvSpPr>
        <p:spPr bwMode="auto">
          <a:xfrm>
            <a:off x="7788027" y="1865954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5,000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FE2B6C-F550-462A-BC15-A0823ED0B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56" y="2579421"/>
            <a:ext cx="8115691" cy="914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01075-ADAE-460D-B181-93F4ED63635F}"/>
              </a:ext>
            </a:extLst>
          </p:cNvPr>
          <p:cNvSpPr txBox="1"/>
          <p:nvPr/>
        </p:nvSpPr>
        <p:spPr bwMode="auto">
          <a:xfrm>
            <a:off x="5704707" y="2657551"/>
            <a:ext cx="78258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53403-02F0-4095-A45A-4DCF8326C420}"/>
              </a:ext>
            </a:extLst>
          </p:cNvPr>
          <p:cNvSpPr txBox="1"/>
          <p:nvPr/>
        </p:nvSpPr>
        <p:spPr bwMode="auto">
          <a:xfrm>
            <a:off x="2728792" y="3105172"/>
            <a:ext cx="67198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AD07D8-4CB4-4BED-91CD-6A603CF8FB3F}"/>
              </a:ext>
            </a:extLst>
          </p:cNvPr>
          <p:cNvSpPr txBox="1"/>
          <p:nvPr/>
        </p:nvSpPr>
        <p:spPr bwMode="auto">
          <a:xfrm>
            <a:off x="4753195" y="3101804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1D7B7-44E7-4B47-8431-274F402B7384}"/>
              </a:ext>
            </a:extLst>
          </p:cNvPr>
          <p:cNvSpPr txBox="1"/>
          <p:nvPr/>
        </p:nvSpPr>
        <p:spPr bwMode="auto">
          <a:xfrm>
            <a:off x="6777594" y="3103465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2,500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F9B6F-5572-4057-9C4A-F1115E53B6CA}"/>
              </a:ext>
            </a:extLst>
          </p:cNvPr>
          <p:cNvSpPr txBox="1"/>
          <p:nvPr/>
        </p:nvSpPr>
        <p:spPr bwMode="auto">
          <a:xfrm>
            <a:off x="8801994" y="3101804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2,500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152965-D58B-46BC-B75F-BC87763CF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83" y="5056472"/>
            <a:ext cx="8069837" cy="9092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47E777-65E9-4BEB-9B0C-DFB286BE4636}"/>
              </a:ext>
            </a:extLst>
          </p:cNvPr>
          <p:cNvSpPr txBox="1"/>
          <p:nvPr/>
        </p:nvSpPr>
        <p:spPr bwMode="auto">
          <a:xfrm>
            <a:off x="5704707" y="5132018"/>
            <a:ext cx="78258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1DBD67-9B36-4D88-AC8E-16766F1C3756}"/>
              </a:ext>
            </a:extLst>
          </p:cNvPr>
          <p:cNvSpPr txBox="1"/>
          <p:nvPr/>
        </p:nvSpPr>
        <p:spPr bwMode="auto">
          <a:xfrm>
            <a:off x="2132003" y="5576271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81DC1B-C18D-49BB-9B88-19E32C22B73E}"/>
              </a:ext>
            </a:extLst>
          </p:cNvPr>
          <p:cNvSpPr txBox="1"/>
          <p:nvPr/>
        </p:nvSpPr>
        <p:spPr bwMode="auto">
          <a:xfrm>
            <a:off x="2937698" y="5576271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BF3E2C-355F-4563-89BA-2E67226607A5}"/>
              </a:ext>
            </a:extLst>
          </p:cNvPr>
          <p:cNvSpPr txBox="1"/>
          <p:nvPr/>
        </p:nvSpPr>
        <p:spPr bwMode="auto">
          <a:xfrm>
            <a:off x="3743393" y="5576271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368954-BA9E-4014-8343-EAD8439B6195}"/>
              </a:ext>
            </a:extLst>
          </p:cNvPr>
          <p:cNvSpPr txBox="1"/>
          <p:nvPr/>
        </p:nvSpPr>
        <p:spPr bwMode="auto">
          <a:xfrm>
            <a:off x="4549088" y="5576271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66AF7B-52C3-49F2-A89C-CF60DBD840E8}"/>
              </a:ext>
            </a:extLst>
          </p:cNvPr>
          <p:cNvSpPr txBox="1"/>
          <p:nvPr/>
        </p:nvSpPr>
        <p:spPr bwMode="auto">
          <a:xfrm>
            <a:off x="5354783" y="5576271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E8F889-53C1-4847-9F94-CC7FD5C744CC}"/>
              </a:ext>
            </a:extLst>
          </p:cNvPr>
          <p:cNvSpPr txBox="1"/>
          <p:nvPr/>
        </p:nvSpPr>
        <p:spPr bwMode="auto">
          <a:xfrm>
            <a:off x="6160478" y="5576271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92AFAF-6CDC-4855-A78B-74A55409126D}"/>
              </a:ext>
            </a:extLst>
          </p:cNvPr>
          <p:cNvSpPr txBox="1"/>
          <p:nvPr/>
        </p:nvSpPr>
        <p:spPr bwMode="auto">
          <a:xfrm>
            <a:off x="6966173" y="5576271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8B3242-C06A-481E-B1A4-CCEB9C35FA69}"/>
              </a:ext>
            </a:extLst>
          </p:cNvPr>
          <p:cNvSpPr txBox="1"/>
          <p:nvPr/>
        </p:nvSpPr>
        <p:spPr bwMode="auto">
          <a:xfrm>
            <a:off x="7771868" y="5576271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C32CAA-3D15-42BD-9BB6-669CE2D3BF80}"/>
              </a:ext>
            </a:extLst>
          </p:cNvPr>
          <p:cNvSpPr txBox="1"/>
          <p:nvPr/>
        </p:nvSpPr>
        <p:spPr bwMode="auto">
          <a:xfrm>
            <a:off x="8577563" y="5576271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1E8D7-9A40-4263-AFA9-1517FBA7698D}"/>
              </a:ext>
            </a:extLst>
          </p:cNvPr>
          <p:cNvSpPr txBox="1"/>
          <p:nvPr/>
        </p:nvSpPr>
        <p:spPr bwMode="auto">
          <a:xfrm>
            <a:off x="9383257" y="5576271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943487F-23E1-463E-AE60-36EE2592D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56" y="3817596"/>
            <a:ext cx="8069837" cy="91444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DBEF3AF-3C5B-4520-A4AA-7CEBC6329A32}"/>
              </a:ext>
            </a:extLst>
          </p:cNvPr>
          <p:cNvSpPr txBox="1"/>
          <p:nvPr/>
        </p:nvSpPr>
        <p:spPr bwMode="auto">
          <a:xfrm>
            <a:off x="5681780" y="3895725"/>
            <a:ext cx="78258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CE449C-E280-4B60-9BE8-53F5E4A43B75}"/>
              </a:ext>
            </a:extLst>
          </p:cNvPr>
          <p:cNvSpPr txBox="1"/>
          <p:nvPr/>
        </p:nvSpPr>
        <p:spPr bwMode="auto">
          <a:xfrm>
            <a:off x="2503605" y="4339978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3A1FC7-1DFE-40FA-90B2-7FD51B24B140}"/>
              </a:ext>
            </a:extLst>
          </p:cNvPr>
          <p:cNvSpPr txBox="1"/>
          <p:nvPr/>
        </p:nvSpPr>
        <p:spPr bwMode="auto">
          <a:xfrm>
            <a:off x="4124511" y="4339978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DF0235-327C-401F-A9AD-2FDE999D1D08}"/>
              </a:ext>
            </a:extLst>
          </p:cNvPr>
          <p:cNvSpPr txBox="1"/>
          <p:nvPr/>
        </p:nvSpPr>
        <p:spPr bwMode="auto">
          <a:xfrm>
            <a:off x="5745417" y="4339978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29357D-7F1A-4F86-B857-0CA83943B831}"/>
              </a:ext>
            </a:extLst>
          </p:cNvPr>
          <p:cNvSpPr txBox="1"/>
          <p:nvPr/>
        </p:nvSpPr>
        <p:spPr bwMode="auto">
          <a:xfrm>
            <a:off x="7366323" y="4339978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562FCA-8490-413D-88D7-7400F3320277}"/>
              </a:ext>
            </a:extLst>
          </p:cNvPr>
          <p:cNvSpPr txBox="1"/>
          <p:nvPr/>
        </p:nvSpPr>
        <p:spPr bwMode="auto">
          <a:xfrm>
            <a:off x="8987230" y="4339978"/>
            <a:ext cx="67197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2,000</a:t>
            </a:r>
          </a:p>
        </p:txBody>
      </p:sp>
    </p:spTree>
    <p:extLst>
      <p:ext uri="{BB962C8B-B14F-4D97-AF65-F5344CB8AC3E}">
        <p14:creationId xmlns:p14="http://schemas.microsoft.com/office/powerpoint/2010/main" val="7997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4E5F6-524A-46DE-BE7D-F07A45934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56" y="1341023"/>
            <a:ext cx="8115691" cy="914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C2DDD2-BE83-4467-8FE8-D1422BFCF88A}"/>
              </a:ext>
            </a:extLst>
          </p:cNvPr>
          <p:cNvSpPr txBox="1"/>
          <p:nvPr/>
        </p:nvSpPr>
        <p:spPr bwMode="auto">
          <a:xfrm>
            <a:off x="5516355" y="1419153"/>
            <a:ext cx="11592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10,000,000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B8E06-6CCC-4D9C-B7E8-B5AA9566AE5C}"/>
              </a:ext>
            </a:extLst>
          </p:cNvPr>
          <p:cNvSpPr txBox="1"/>
          <p:nvPr/>
        </p:nvSpPr>
        <p:spPr bwMode="auto">
          <a:xfrm>
            <a:off x="3549993" y="1866774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5,000,000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95123-F1E2-4427-946E-3BBDF115B559}"/>
              </a:ext>
            </a:extLst>
          </p:cNvPr>
          <p:cNvSpPr txBox="1"/>
          <p:nvPr/>
        </p:nvSpPr>
        <p:spPr bwMode="auto">
          <a:xfrm>
            <a:off x="7599676" y="1866774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5,000,000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87B787-1189-467A-9D7B-301F5C970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56" y="2579191"/>
            <a:ext cx="8115691" cy="914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147E80-8086-4065-9829-B97ADFA2C04E}"/>
              </a:ext>
            </a:extLst>
          </p:cNvPr>
          <p:cNvSpPr txBox="1"/>
          <p:nvPr/>
        </p:nvSpPr>
        <p:spPr bwMode="auto">
          <a:xfrm>
            <a:off x="5516355" y="2657321"/>
            <a:ext cx="11592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10,000,000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3F8C22-10A0-4503-BA2E-71B59B4FF809}"/>
              </a:ext>
            </a:extLst>
          </p:cNvPr>
          <p:cNvSpPr txBox="1"/>
          <p:nvPr/>
        </p:nvSpPr>
        <p:spPr bwMode="auto">
          <a:xfrm>
            <a:off x="2540443" y="3104942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2,500,000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0C017-3483-4740-BC24-4314839C302C}"/>
              </a:ext>
            </a:extLst>
          </p:cNvPr>
          <p:cNvSpPr txBox="1"/>
          <p:nvPr/>
        </p:nvSpPr>
        <p:spPr bwMode="auto">
          <a:xfrm>
            <a:off x="4564843" y="3101574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2,500,000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312C3-9BFE-46D3-8F84-7CC47B30EFFB}"/>
              </a:ext>
            </a:extLst>
          </p:cNvPr>
          <p:cNvSpPr txBox="1"/>
          <p:nvPr/>
        </p:nvSpPr>
        <p:spPr bwMode="auto">
          <a:xfrm>
            <a:off x="6589243" y="3103235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2,500,000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49212-AE94-4211-B24C-899A0AF63558}"/>
              </a:ext>
            </a:extLst>
          </p:cNvPr>
          <p:cNvSpPr txBox="1"/>
          <p:nvPr/>
        </p:nvSpPr>
        <p:spPr bwMode="auto">
          <a:xfrm>
            <a:off x="8613642" y="3101574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2,500,000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4E4B11-9B0B-4814-8C81-E82A68A0A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83" y="3818712"/>
            <a:ext cx="8069837" cy="9144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C0B1DA-3353-4CBA-9EBF-8C4E378B3FE7}"/>
              </a:ext>
            </a:extLst>
          </p:cNvPr>
          <p:cNvSpPr txBox="1"/>
          <p:nvPr/>
        </p:nvSpPr>
        <p:spPr bwMode="auto">
          <a:xfrm>
            <a:off x="5516355" y="3896841"/>
            <a:ext cx="11592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10,000,000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31640-ED8A-4631-8351-28A72C9546A9}"/>
              </a:ext>
            </a:extLst>
          </p:cNvPr>
          <p:cNvSpPr txBox="1"/>
          <p:nvPr/>
        </p:nvSpPr>
        <p:spPr bwMode="auto">
          <a:xfrm>
            <a:off x="2338181" y="4341094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2,000,000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EDB77F-C180-4AC0-81A7-C6134490F874}"/>
              </a:ext>
            </a:extLst>
          </p:cNvPr>
          <p:cNvSpPr txBox="1"/>
          <p:nvPr/>
        </p:nvSpPr>
        <p:spPr bwMode="auto">
          <a:xfrm>
            <a:off x="3959087" y="4341094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2,000,000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C25963-7F10-466B-BA70-9D116420803E}"/>
              </a:ext>
            </a:extLst>
          </p:cNvPr>
          <p:cNvSpPr txBox="1"/>
          <p:nvPr/>
        </p:nvSpPr>
        <p:spPr bwMode="auto">
          <a:xfrm>
            <a:off x="5579993" y="4341094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258B0C-20EA-4C0D-A3FC-1DA5F2E61B6C}"/>
              </a:ext>
            </a:extLst>
          </p:cNvPr>
          <p:cNvSpPr txBox="1"/>
          <p:nvPr/>
        </p:nvSpPr>
        <p:spPr bwMode="auto">
          <a:xfrm>
            <a:off x="7200899" y="4341094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2,000,000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9550D0-5FB5-4FB1-857C-D90259402EA0}"/>
              </a:ext>
            </a:extLst>
          </p:cNvPr>
          <p:cNvSpPr txBox="1"/>
          <p:nvPr/>
        </p:nvSpPr>
        <p:spPr bwMode="auto">
          <a:xfrm>
            <a:off x="8821806" y="4341094"/>
            <a:ext cx="104868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2,000,000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50F4098-F64D-48D5-9EA5-17E695677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83" y="5055417"/>
            <a:ext cx="8069837" cy="9092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EC1986-6374-4918-83B5-16CF6F044271}"/>
              </a:ext>
            </a:extLst>
          </p:cNvPr>
          <p:cNvSpPr txBox="1"/>
          <p:nvPr/>
        </p:nvSpPr>
        <p:spPr bwMode="auto">
          <a:xfrm>
            <a:off x="5516354" y="5145252"/>
            <a:ext cx="115929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600" dirty="0">
                <a:latin typeface="Myriad Pro Semibold" charset="0"/>
                <a:ea typeface="Myriad Pro Semibold" charset="0"/>
                <a:cs typeface="Myriad Pro Semibold" charset="0"/>
              </a:rPr>
              <a:t>10,000,000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2DA8E7-6179-47F4-A76F-EB8872AC812B}"/>
              </a:ext>
            </a:extLst>
          </p:cNvPr>
          <p:cNvSpPr txBox="1"/>
          <p:nvPr/>
        </p:nvSpPr>
        <p:spPr bwMode="auto">
          <a:xfrm>
            <a:off x="2002144" y="5589505"/>
            <a:ext cx="93487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DCFAA7-9266-4A42-8586-5E2EB8F58694}"/>
              </a:ext>
            </a:extLst>
          </p:cNvPr>
          <p:cNvSpPr txBox="1"/>
          <p:nvPr/>
        </p:nvSpPr>
        <p:spPr bwMode="auto">
          <a:xfrm>
            <a:off x="2793494" y="5589505"/>
            <a:ext cx="93487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6CF39A-23A7-48AB-B1FB-4FCA8655204B}"/>
              </a:ext>
            </a:extLst>
          </p:cNvPr>
          <p:cNvSpPr txBox="1"/>
          <p:nvPr/>
        </p:nvSpPr>
        <p:spPr bwMode="auto">
          <a:xfrm>
            <a:off x="3600719" y="5589505"/>
            <a:ext cx="93487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07DFE2-48D5-4DAB-BE51-27B9235BB094}"/>
              </a:ext>
            </a:extLst>
          </p:cNvPr>
          <p:cNvSpPr txBox="1"/>
          <p:nvPr/>
        </p:nvSpPr>
        <p:spPr bwMode="auto">
          <a:xfrm>
            <a:off x="4407944" y="5589505"/>
            <a:ext cx="93487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C18463-052C-4067-9E67-E155DF4829AE}"/>
              </a:ext>
            </a:extLst>
          </p:cNvPr>
          <p:cNvSpPr txBox="1"/>
          <p:nvPr/>
        </p:nvSpPr>
        <p:spPr bwMode="auto">
          <a:xfrm>
            <a:off x="5215169" y="5589505"/>
            <a:ext cx="93487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BF4785-8AD3-47AF-A875-CF59C5DB8866}"/>
              </a:ext>
            </a:extLst>
          </p:cNvPr>
          <p:cNvSpPr txBox="1"/>
          <p:nvPr/>
        </p:nvSpPr>
        <p:spPr bwMode="auto">
          <a:xfrm>
            <a:off x="6022394" y="5589505"/>
            <a:ext cx="93487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0C37E3-2F96-46A2-978C-78E76F7F87CA}"/>
              </a:ext>
            </a:extLst>
          </p:cNvPr>
          <p:cNvSpPr txBox="1"/>
          <p:nvPr/>
        </p:nvSpPr>
        <p:spPr bwMode="auto">
          <a:xfrm>
            <a:off x="6829619" y="5589505"/>
            <a:ext cx="93487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5E3678-10F0-4D6B-AEC1-B3806515AE95}"/>
              </a:ext>
            </a:extLst>
          </p:cNvPr>
          <p:cNvSpPr txBox="1"/>
          <p:nvPr/>
        </p:nvSpPr>
        <p:spPr bwMode="auto">
          <a:xfrm>
            <a:off x="7636844" y="5589505"/>
            <a:ext cx="93487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0B52C6-C8F0-4E76-B563-CA4B849FD8CF}"/>
              </a:ext>
            </a:extLst>
          </p:cNvPr>
          <p:cNvSpPr txBox="1"/>
          <p:nvPr/>
        </p:nvSpPr>
        <p:spPr bwMode="auto">
          <a:xfrm>
            <a:off x="8444069" y="5589505"/>
            <a:ext cx="93487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622DF7-8892-410F-BC4A-FF63EF216F06}"/>
              </a:ext>
            </a:extLst>
          </p:cNvPr>
          <p:cNvSpPr txBox="1"/>
          <p:nvPr/>
        </p:nvSpPr>
        <p:spPr bwMode="auto">
          <a:xfrm>
            <a:off x="9251297" y="5589505"/>
            <a:ext cx="934871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</p:spTree>
    <p:extLst>
      <p:ext uri="{BB962C8B-B14F-4D97-AF65-F5344CB8AC3E}">
        <p14:creationId xmlns:p14="http://schemas.microsoft.com/office/powerpoint/2010/main" val="21463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087E-D59C-4231-99A3-F334B18C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313F83F-CCDC-4330-9157-7895ACC9CBC1}"/>
              </a:ext>
            </a:extLst>
          </p:cNvPr>
          <p:cNvGrpSpPr/>
          <p:nvPr/>
        </p:nvGrpSpPr>
        <p:grpSpPr>
          <a:xfrm>
            <a:off x="1296169" y="3199771"/>
            <a:ext cx="4119662" cy="875761"/>
            <a:chOff x="2515795" y="1977657"/>
            <a:chExt cx="4119662" cy="926201"/>
          </a:xfrm>
        </p:grpSpPr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A247BB70-7AA3-4987-8780-B58D81C30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5" y="1977657"/>
              <a:ext cx="4119662" cy="926201"/>
            </a:xfrm>
            <a:prstGeom prst="rect">
              <a:avLst/>
            </a:prstGeom>
          </p:spPr>
        </p:pic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A80FF30-DDDE-4FED-9F8B-2ADA9E55F43A}"/>
                </a:ext>
              </a:extLst>
            </p:cNvPr>
            <p:cNvSpPr/>
            <p:nvPr/>
          </p:nvSpPr>
          <p:spPr>
            <a:xfrm>
              <a:off x="3168330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3391733-73C9-4722-983E-D27F3C1B005C}"/>
                </a:ext>
              </a:extLst>
            </p:cNvPr>
            <p:cNvSpPr/>
            <p:nvPr/>
          </p:nvSpPr>
          <p:spPr>
            <a:xfrm>
              <a:off x="5112546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900C3ED-D4E4-427F-8DE8-328BBDE977A3}"/>
                </a:ext>
              </a:extLst>
            </p:cNvPr>
            <p:cNvSpPr/>
            <p:nvPr/>
          </p:nvSpPr>
          <p:spPr>
            <a:xfrm>
              <a:off x="4303054" y="2109162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D27B7F3-D620-4579-ABF5-968434B81501}"/>
                </a:ext>
              </a:extLst>
            </p:cNvPr>
            <p:cNvSpPr txBox="1"/>
            <p:nvPr/>
          </p:nvSpPr>
          <p:spPr>
            <a:xfrm>
              <a:off x="3279695" y="249836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500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7D965C9-6E52-470D-B117-FE597CEADA30}"/>
                </a:ext>
              </a:extLst>
            </p:cNvPr>
            <p:cNvSpPr txBox="1"/>
            <p:nvPr/>
          </p:nvSpPr>
          <p:spPr>
            <a:xfrm>
              <a:off x="5331144" y="249836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500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BF16C10-39C5-4FD1-B1D7-29E5444802BD}"/>
                </a:ext>
              </a:extLst>
            </p:cNvPr>
            <p:cNvSpPr txBox="1"/>
            <p:nvPr/>
          </p:nvSpPr>
          <p:spPr>
            <a:xfrm>
              <a:off x="4194347" y="2040805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FF1FB1-EC01-4721-A80E-75B6554A74BA}"/>
              </a:ext>
            </a:extLst>
          </p:cNvPr>
          <p:cNvGrpSpPr/>
          <p:nvPr/>
        </p:nvGrpSpPr>
        <p:grpSpPr>
          <a:xfrm>
            <a:off x="1296169" y="2166257"/>
            <a:ext cx="4119662" cy="875761"/>
            <a:chOff x="2515795" y="1977657"/>
            <a:chExt cx="4119662" cy="926201"/>
          </a:xfrm>
        </p:grpSpPr>
        <p:pic>
          <p:nvPicPr>
            <p:cNvPr id="88" name="Picture 87" descr="A close up of a logo&#10;&#10;Description automatically generated">
              <a:extLst>
                <a:ext uri="{FF2B5EF4-FFF2-40B4-BE49-F238E27FC236}">
                  <a16:creationId xmlns:a16="http://schemas.microsoft.com/office/drawing/2014/main" id="{080D36A3-05C6-4DC4-AA80-71B3C65A7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5" y="1977657"/>
              <a:ext cx="4119662" cy="926201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2C2F0FD-1ABF-41DC-93CC-0A190E919DDF}"/>
                </a:ext>
              </a:extLst>
            </p:cNvPr>
            <p:cNvSpPr/>
            <p:nvPr/>
          </p:nvSpPr>
          <p:spPr>
            <a:xfrm>
              <a:off x="3168330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CBB3245-2F28-4AFD-BFF5-8780E0D2D21C}"/>
                </a:ext>
              </a:extLst>
            </p:cNvPr>
            <p:cNvSpPr/>
            <p:nvPr/>
          </p:nvSpPr>
          <p:spPr>
            <a:xfrm>
              <a:off x="5112546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8CD0980-ECD6-4718-9CE4-7086E747C32C}"/>
                </a:ext>
              </a:extLst>
            </p:cNvPr>
            <p:cNvSpPr/>
            <p:nvPr/>
          </p:nvSpPr>
          <p:spPr>
            <a:xfrm>
              <a:off x="4303054" y="2109162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0261E49-CE05-487C-878F-0E191469EAFB}"/>
                </a:ext>
              </a:extLst>
            </p:cNvPr>
            <p:cNvSpPr txBox="1"/>
            <p:nvPr/>
          </p:nvSpPr>
          <p:spPr>
            <a:xfrm>
              <a:off x="3080120" y="2498360"/>
              <a:ext cx="9252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500,000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5D319C-7117-4FB0-956B-31A9D738A690}"/>
                </a:ext>
              </a:extLst>
            </p:cNvPr>
            <p:cNvSpPr txBox="1"/>
            <p:nvPr/>
          </p:nvSpPr>
          <p:spPr>
            <a:xfrm>
              <a:off x="5131569" y="2498360"/>
              <a:ext cx="9252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500,000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B365A2D-5C69-4A45-AF76-D8C263B29D54}"/>
                </a:ext>
              </a:extLst>
            </p:cNvPr>
            <p:cNvSpPr txBox="1"/>
            <p:nvPr/>
          </p:nvSpPr>
          <p:spPr>
            <a:xfrm>
              <a:off x="3994773" y="2040805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0ACD66-55C5-4D85-A46B-3E1C62D1C12D}"/>
              </a:ext>
            </a:extLst>
          </p:cNvPr>
          <p:cNvGrpSpPr/>
          <p:nvPr/>
        </p:nvGrpSpPr>
        <p:grpSpPr>
          <a:xfrm>
            <a:off x="1923826" y="2688998"/>
            <a:ext cx="2869970" cy="251982"/>
            <a:chOff x="2407498" y="2156304"/>
            <a:chExt cx="2736304" cy="26649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C3B6575-9355-4CD6-B617-59AF234EDE6A}"/>
                </a:ext>
              </a:extLst>
            </p:cNvPr>
            <p:cNvSpPr/>
            <p:nvPr/>
          </p:nvSpPr>
          <p:spPr>
            <a:xfrm>
              <a:off x="2407498" y="2156304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BD410AB-8C92-4C03-AFAB-93C7299866A6}"/>
                </a:ext>
              </a:extLst>
            </p:cNvPr>
            <p:cNvSpPr/>
            <p:nvPr/>
          </p:nvSpPr>
          <p:spPr>
            <a:xfrm>
              <a:off x="4351714" y="2156304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D3D2AC5-7DB7-4FD9-8EAA-B1976891870D}"/>
              </a:ext>
            </a:extLst>
          </p:cNvPr>
          <p:cNvGrpSpPr/>
          <p:nvPr/>
        </p:nvGrpSpPr>
        <p:grpSpPr>
          <a:xfrm>
            <a:off x="1923826" y="3722512"/>
            <a:ext cx="2869970" cy="251982"/>
            <a:chOff x="2407498" y="2156304"/>
            <a:chExt cx="2736304" cy="266495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7C515E8F-6D7B-427E-A346-CDA0179DBCA4}"/>
                </a:ext>
              </a:extLst>
            </p:cNvPr>
            <p:cNvSpPr/>
            <p:nvPr/>
          </p:nvSpPr>
          <p:spPr>
            <a:xfrm>
              <a:off x="2407498" y="2156304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BEFAFE9-FE27-4A6C-B81E-66ADC819A8CD}"/>
                </a:ext>
              </a:extLst>
            </p:cNvPr>
            <p:cNvSpPr/>
            <p:nvPr/>
          </p:nvSpPr>
          <p:spPr>
            <a:xfrm>
              <a:off x="4351714" y="2156304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50BBB65-8799-4AFB-8BA7-AA9796AC319B}"/>
              </a:ext>
            </a:extLst>
          </p:cNvPr>
          <p:cNvGrpSpPr/>
          <p:nvPr/>
        </p:nvGrpSpPr>
        <p:grpSpPr>
          <a:xfrm>
            <a:off x="1296169" y="4228443"/>
            <a:ext cx="4119662" cy="875761"/>
            <a:chOff x="2515795" y="1977657"/>
            <a:chExt cx="4119662" cy="926201"/>
          </a:xfrm>
        </p:grpSpPr>
        <p:pic>
          <p:nvPicPr>
            <p:cNvPr id="161" name="Picture 160" descr="A close up of a logo&#10;&#10;Description automatically generated">
              <a:extLst>
                <a:ext uri="{FF2B5EF4-FFF2-40B4-BE49-F238E27FC236}">
                  <a16:creationId xmlns:a16="http://schemas.microsoft.com/office/drawing/2014/main" id="{7A10F978-EA18-4708-94C3-181BA423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5" y="1977657"/>
              <a:ext cx="4119662" cy="926201"/>
            </a:xfrm>
            <a:prstGeom prst="rect">
              <a:avLst/>
            </a:prstGeom>
          </p:spPr>
        </p:pic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671EC79-5375-4AE6-A217-3535E5F7D8E1}"/>
                </a:ext>
              </a:extLst>
            </p:cNvPr>
            <p:cNvSpPr/>
            <p:nvPr/>
          </p:nvSpPr>
          <p:spPr>
            <a:xfrm>
              <a:off x="3168330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DA6C1EB-7B00-4E1F-AEB3-B99086757C42}"/>
                </a:ext>
              </a:extLst>
            </p:cNvPr>
            <p:cNvSpPr/>
            <p:nvPr/>
          </p:nvSpPr>
          <p:spPr>
            <a:xfrm>
              <a:off x="5112546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BEC9403-1EE5-4594-A57C-402DC142FE4A}"/>
                </a:ext>
              </a:extLst>
            </p:cNvPr>
            <p:cNvSpPr/>
            <p:nvPr/>
          </p:nvSpPr>
          <p:spPr>
            <a:xfrm>
              <a:off x="4303054" y="2109162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24EB466-8CB0-4D7E-968E-F2D3AC56E2B7}"/>
                </a:ext>
              </a:extLst>
            </p:cNvPr>
            <p:cNvSpPr txBox="1"/>
            <p:nvPr/>
          </p:nvSpPr>
          <p:spPr>
            <a:xfrm>
              <a:off x="3336601" y="2498360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F1D1A411-B420-47AD-9CCB-4033244359CB}"/>
                </a:ext>
              </a:extLst>
            </p:cNvPr>
            <p:cNvSpPr txBox="1"/>
            <p:nvPr/>
          </p:nvSpPr>
          <p:spPr>
            <a:xfrm>
              <a:off x="5388050" y="2498360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96C86DE-9C55-4274-A90D-E0060F9DDDD0}"/>
                </a:ext>
              </a:extLst>
            </p:cNvPr>
            <p:cNvSpPr txBox="1"/>
            <p:nvPr/>
          </p:nvSpPr>
          <p:spPr>
            <a:xfrm>
              <a:off x="4280108" y="2040805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F400554-D494-48E4-BB27-696477B29F65}"/>
              </a:ext>
            </a:extLst>
          </p:cNvPr>
          <p:cNvGrpSpPr/>
          <p:nvPr/>
        </p:nvGrpSpPr>
        <p:grpSpPr>
          <a:xfrm>
            <a:off x="1923826" y="4751184"/>
            <a:ext cx="2869970" cy="251982"/>
            <a:chOff x="2407498" y="2156304"/>
            <a:chExt cx="2736304" cy="266495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13BF0A7-1B6B-4EBD-A886-9C519CAD14FF}"/>
                </a:ext>
              </a:extLst>
            </p:cNvPr>
            <p:cNvSpPr/>
            <p:nvPr/>
          </p:nvSpPr>
          <p:spPr>
            <a:xfrm>
              <a:off x="2407498" y="2156304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FDA13D3-443E-47BC-9019-FACC362FCE2C}"/>
                </a:ext>
              </a:extLst>
            </p:cNvPr>
            <p:cNvSpPr/>
            <p:nvPr/>
          </p:nvSpPr>
          <p:spPr>
            <a:xfrm>
              <a:off x="4351714" y="2156304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A73D528-F28D-4D16-A9AE-065574BECD9A}"/>
              </a:ext>
            </a:extLst>
          </p:cNvPr>
          <p:cNvGrpSpPr/>
          <p:nvPr/>
        </p:nvGrpSpPr>
        <p:grpSpPr>
          <a:xfrm>
            <a:off x="1296169" y="5252096"/>
            <a:ext cx="4119662" cy="875761"/>
            <a:chOff x="2515795" y="1977657"/>
            <a:chExt cx="4119662" cy="926201"/>
          </a:xfrm>
        </p:grpSpPr>
        <p:pic>
          <p:nvPicPr>
            <p:cNvPr id="172" name="Picture 171" descr="A close up of a logo&#10;&#10;Description automatically generated">
              <a:extLst>
                <a:ext uri="{FF2B5EF4-FFF2-40B4-BE49-F238E27FC236}">
                  <a16:creationId xmlns:a16="http://schemas.microsoft.com/office/drawing/2014/main" id="{DA10EE71-B050-4308-BB94-8B902E27F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5" y="1977657"/>
              <a:ext cx="4119662" cy="926201"/>
            </a:xfrm>
            <a:prstGeom prst="rect">
              <a:avLst/>
            </a:prstGeom>
          </p:spPr>
        </p:pic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9ECB204-4756-4FDF-AA6D-49DC796A415A}"/>
                </a:ext>
              </a:extLst>
            </p:cNvPr>
            <p:cNvSpPr/>
            <p:nvPr/>
          </p:nvSpPr>
          <p:spPr>
            <a:xfrm>
              <a:off x="3168330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6535E8F-C813-41D1-B637-DB56AB979DD3}"/>
                </a:ext>
              </a:extLst>
            </p:cNvPr>
            <p:cNvSpPr/>
            <p:nvPr/>
          </p:nvSpPr>
          <p:spPr>
            <a:xfrm>
              <a:off x="5112546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E15AB8B-DAD1-4DDF-9B29-F69EA6481A54}"/>
                </a:ext>
              </a:extLst>
            </p:cNvPr>
            <p:cNvSpPr/>
            <p:nvPr/>
          </p:nvSpPr>
          <p:spPr>
            <a:xfrm>
              <a:off x="4303054" y="2109162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F52D3A3-A6AC-483D-B052-60A238EB8B39}"/>
                </a:ext>
              </a:extLst>
            </p:cNvPr>
            <p:cNvSpPr txBox="1"/>
            <p:nvPr/>
          </p:nvSpPr>
          <p:spPr>
            <a:xfrm>
              <a:off x="3307747" y="249836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0.5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0A18DBE-953C-4FF9-B2E7-95740EBBC709}"/>
                </a:ext>
              </a:extLst>
            </p:cNvPr>
            <p:cNvSpPr txBox="1"/>
            <p:nvPr/>
          </p:nvSpPr>
          <p:spPr>
            <a:xfrm>
              <a:off x="5359196" y="2498360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0.5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A708BEE8-5D83-404E-9D87-4D16126E688F}"/>
                </a:ext>
              </a:extLst>
            </p:cNvPr>
            <p:cNvSpPr txBox="1"/>
            <p:nvPr/>
          </p:nvSpPr>
          <p:spPr>
            <a:xfrm>
              <a:off x="4393920" y="204080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8A562EA-0A0E-41C0-9077-4CC4BB538BE7}"/>
              </a:ext>
            </a:extLst>
          </p:cNvPr>
          <p:cNvGrpSpPr/>
          <p:nvPr/>
        </p:nvGrpSpPr>
        <p:grpSpPr>
          <a:xfrm>
            <a:off x="1923826" y="5774837"/>
            <a:ext cx="2869970" cy="251982"/>
            <a:chOff x="2407498" y="2156304"/>
            <a:chExt cx="2736304" cy="266495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086D3F0-0F16-44C9-94D2-C67CC5B1A195}"/>
                </a:ext>
              </a:extLst>
            </p:cNvPr>
            <p:cNvSpPr/>
            <p:nvPr/>
          </p:nvSpPr>
          <p:spPr>
            <a:xfrm>
              <a:off x="2407498" y="2156304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DC29144-3050-46E3-9803-3EABB0E8CFCB}"/>
                </a:ext>
              </a:extLst>
            </p:cNvPr>
            <p:cNvSpPr/>
            <p:nvPr/>
          </p:nvSpPr>
          <p:spPr>
            <a:xfrm>
              <a:off x="4351714" y="2156304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770974C-AE6F-4BCD-9FCB-87EC484E8997}"/>
              </a:ext>
            </a:extLst>
          </p:cNvPr>
          <p:cNvGrpSpPr/>
          <p:nvPr/>
        </p:nvGrpSpPr>
        <p:grpSpPr>
          <a:xfrm>
            <a:off x="1296169" y="1130089"/>
            <a:ext cx="4119662" cy="875761"/>
            <a:chOff x="2515795" y="1977657"/>
            <a:chExt cx="4119662" cy="926201"/>
          </a:xfrm>
        </p:grpSpPr>
        <p:pic>
          <p:nvPicPr>
            <p:cNvPr id="183" name="Picture 182" descr="A close up of a logo&#10;&#10;Description automatically generated">
              <a:extLst>
                <a:ext uri="{FF2B5EF4-FFF2-40B4-BE49-F238E27FC236}">
                  <a16:creationId xmlns:a16="http://schemas.microsoft.com/office/drawing/2014/main" id="{0B62895D-6044-486A-B863-581A5E771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5" y="1977657"/>
              <a:ext cx="4119662" cy="926201"/>
            </a:xfrm>
            <a:prstGeom prst="rect">
              <a:avLst/>
            </a:prstGeom>
          </p:spPr>
        </p:pic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B95A0C7-E96B-4BFE-A637-AF078D78E9B1}"/>
                </a:ext>
              </a:extLst>
            </p:cNvPr>
            <p:cNvSpPr/>
            <p:nvPr/>
          </p:nvSpPr>
          <p:spPr>
            <a:xfrm>
              <a:off x="3168330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75F450C-BBD6-40D7-8A04-58146ADFDBE9}"/>
                </a:ext>
              </a:extLst>
            </p:cNvPr>
            <p:cNvSpPr/>
            <p:nvPr/>
          </p:nvSpPr>
          <p:spPr>
            <a:xfrm>
              <a:off x="5112546" y="2514433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B2C718B-6691-4DBB-B9E0-3D786460FDB4}"/>
                </a:ext>
              </a:extLst>
            </p:cNvPr>
            <p:cNvSpPr/>
            <p:nvPr/>
          </p:nvSpPr>
          <p:spPr>
            <a:xfrm>
              <a:off x="4303054" y="2109162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741D718-F8E1-49FE-ACBD-B50FE5D98094}"/>
                </a:ext>
              </a:extLst>
            </p:cNvPr>
            <p:cNvSpPr txBox="1"/>
            <p:nvPr/>
          </p:nvSpPr>
          <p:spPr>
            <a:xfrm>
              <a:off x="2994360" y="2498360"/>
              <a:ext cx="1096775" cy="358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5,000,000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676BD43-5FBE-4ADA-88B6-9D0BD9F8A1A6}"/>
                </a:ext>
              </a:extLst>
            </p:cNvPr>
            <p:cNvSpPr txBox="1"/>
            <p:nvPr/>
          </p:nvSpPr>
          <p:spPr>
            <a:xfrm>
              <a:off x="5045809" y="2498360"/>
              <a:ext cx="1096775" cy="358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5,000,000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D19BAF3-63CA-4D7C-B0FE-D75A52123438}"/>
                </a:ext>
              </a:extLst>
            </p:cNvPr>
            <p:cNvSpPr txBox="1"/>
            <p:nvPr/>
          </p:nvSpPr>
          <p:spPr>
            <a:xfrm>
              <a:off x="3937867" y="2040805"/>
              <a:ext cx="1210588" cy="358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10,000,000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93606D6-1777-4909-842A-6E306456EDF8}"/>
              </a:ext>
            </a:extLst>
          </p:cNvPr>
          <p:cNvGrpSpPr/>
          <p:nvPr/>
        </p:nvGrpSpPr>
        <p:grpSpPr>
          <a:xfrm>
            <a:off x="1864433" y="1648838"/>
            <a:ext cx="3050946" cy="323356"/>
            <a:chOff x="2407497" y="2156304"/>
            <a:chExt cx="2736305" cy="266495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0157CD3-1179-4C15-A9E9-AF7DB0C785DE}"/>
                </a:ext>
              </a:extLst>
            </p:cNvPr>
            <p:cNvSpPr/>
            <p:nvPr/>
          </p:nvSpPr>
          <p:spPr>
            <a:xfrm>
              <a:off x="2407497" y="2156304"/>
              <a:ext cx="90321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CB11CC1-EB1F-42FC-A13B-AD18F9984C1B}"/>
                </a:ext>
              </a:extLst>
            </p:cNvPr>
            <p:cNvSpPr/>
            <p:nvPr/>
          </p:nvSpPr>
          <p:spPr>
            <a:xfrm>
              <a:off x="4185042" y="2156304"/>
              <a:ext cx="958760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F3025C02-2DA4-4827-9B08-0C2EFFA09879}"/>
              </a:ext>
            </a:extLst>
          </p:cNvPr>
          <p:cNvSpPr txBox="1"/>
          <p:nvPr/>
        </p:nvSpPr>
        <p:spPr>
          <a:xfrm>
            <a:off x="6096000" y="3466662"/>
            <a:ext cx="5486401" cy="10156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Each whole has been divided into two equal parts</a:t>
            </a:r>
            <a:r>
              <a:rPr lang="en-GB" sz="2000" i="1" dirty="0">
                <a:solidFill>
                  <a:srgbClr val="585858"/>
                </a:solidFill>
              </a:rPr>
              <a:t>.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find the value of each part, the whole can be halved or divided by two.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D5BDDC7-4316-4FB6-A905-73C2D285DB32}"/>
              </a:ext>
            </a:extLst>
          </p:cNvPr>
          <p:cNvSpPr txBox="1">
            <a:spLocks/>
          </p:cNvSpPr>
          <p:nvPr/>
        </p:nvSpPr>
        <p:spPr>
          <a:xfrm flipH="1">
            <a:off x="5897823" y="1557338"/>
            <a:ext cx="5958816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bar models shown? What’s the same? What’s 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use the known information to work out the value of each unknown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Calculate the value of each unknown part.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8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roup 373">
            <a:extLst>
              <a:ext uri="{FF2B5EF4-FFF2-40B4-BE49-F238E27FC236}">
                <a16:creationId xmlns:a16="http://schemas.microsoft.com/office/drawing/2014/main" id="{1467D2D3-7756-4EE7-8F7B-AA62CA3360DC}"/>
              </a:ext>
            </a:extLst>
          </p:cNvPr>
          <p:cNvGrpSpPr/>
          <p:nvPr/>
        </p:nvGrpSpPr>
        <p:grpSpPr>
          <a:xfrm>
            <a:off x="1298001" y="1131965"/>
            <a:ext cx="4120798" cy="877215"/>
            <a:chOff x="2517627" y="3064035"/>
            <a:chExt cx="4120798" cy="929417"/>
          </a:xfrm>
        </p:grpSpPr>
        <p:pic>
          <p:nvPicPr>
            <p:cNvPr id="375" name="Picture 374" descr="A close up of a logo&#10;&#10;Description automatically generated">
              <a:extLst>
                <a:ext uri="{FF2B5EF4-FFF2-40B4-BE49-F238E27FC236}">
                  <a16:creationId xmlns:a16="http://schemas.microsoft.com/office/drawing/2014/main" id="{09D2F94D-BF77-4BC0-8846-52EDF25F5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761" y="3064035"/>
              <a:ext cx="4119664" cy="929417"/>
            </a:xfrm>
            <a:prstGeom prst="rect">
              <a:avLst/>
            </a:prstGeom>
          </p:spPr>
        </p:pic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22180F68-C377-4C1C-B4C7-1D91C7F37586}"/>
                </a:ext>
              </a:extLst>
            </p:cNvPr>
            <p:cNvSpPr/>
            <p:nvPr/>
          </p:nvSpPr>
          <p:spPr>
            <a:xfrm>
              <a:off x="273685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2DF5C8EF-9460-483E-9169-51278E44C642}"/>
                </a:ext>
              </a:extLst>
            </p:cNvPr>
            <p:cNvSpPr/>
            <p:nvPr/>
          </p:nvSpPr>
          <p:spPr>
            <a:xfrm>
              <a:off x="4681069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9696B64D-5430-478F-BBF7-77579F310790}"/>
                </a:ext>
              </a:extLst>
            </p:cNvPr>
            <p:cNvSpPr/>
            <p:nvPr/>
          </p:nvSpPr>
          <p:spPr>
            <a:xfrm>
              <a:off x="3672386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DDD97E2F-2561-4E4B-8774-10254FB589E8}"/>
                </a:ext>
              </a:extLst>
            </p:cNvPr>
            <p:cNvSpPr/>
            <p:nvPr/>
          </p:nvSpPr>
          <p:spPr>
            <a:xfrm>
              <a:off x="569519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274B51D-03FE-4666-BB45-50DC6333B469}"/>
                </a:ext>
              </a:extLst>
            </p:cNvPr>
            <p:cNvSpPr/>
            <p:nvPr/>
          </p:nvSpPr>
          <p:spPr>
            <a:xfrm>
              <a:off x="4303054" y="3200893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31BA57C7-A28E-422D-AFFF-74682821567D}"/>
                </a:ext>
              </a:extLst>
            </p:cNvPr>
            <p:cNvSpPr txBox="1"/>
            <p:nvPr/>
          </p:nvSpPr>
          <p:spPr>
            <a:xfrm>
              <a:off x="2517627" y="3587863"/>
              <a:ext cx="1042273" cy="342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2,500,000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0F80BFFB-69C2-4669-A27D-5760201111F4}"/>
                </a:ext>
              </a:extLst>
            </p:cNvPr>
            <p:cNvSpPr txBox="1"/>
            <p:nvPr/>
          </p:nvSpPr>
          <p:spPr>
            <a:xfrm>
              <a:off x="3522241" y="3587863"/>
              <a:ext cx="1042273" cy="342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2,500,000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85A28267-0BEF-4FA3-B65C-83F53A670774}"/>
                </a:ext>
              </a:extLst>
            </p:cNvPr>
            <p:cNvSpPr txBox="1"/>
            <p:nvPr/>
          </p:nvSpPr>
          <p:spPr>
            <a:xfrm>
              <a:off x="4569076" y="3587863"/>
              <a:ext cx="1042273" cy="342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2,500,000</a:t>
              </a:r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743CD67A-D141-42AC-9128-963F8F026696}"/>
                </a:ext>
              </a:extLst>
            </p:cNvPr>
            <p:cNvSpPr txBox="1"/>
            <p:nvPr/>
          </p:nvSpPr>
          <p:spPr>
            <a:xfrm>
              <a:off x="5563650" y="3587863"/>
              <a:ext cx="1042273" cy="342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2,500,000</a:t>
              </a: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032625E2-6E6C-4D25-BD55-F63954A543B3}"/>
                </a:ext>
              </a:extLst>
            </p:cNvPr>
            <p:cNvSpPr txBox="1"/>
            <p:nvPr/>
          </p:nvSpPr>
          <p:spPr>
            <a:xfrm>
              <a:off x="3937868" y="3132047"/>
              <a:ext cx="1210588" cy="358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10,000,000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C2087E-D59C-4231-99A3-F334B18C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A8E0D7A-D13E-4337-B0EA-5989513802F8}"/>
              </a:ext>
            </a:extLst>
          </p:cNvPr>
          <p:cNvGrpSpPr/>
          <p:nvPr/>
        </p:nvGrpSpPr>
        <p:grpSpPr>
          <a:xfrm>
            <a:off x="1299135" y="2166257"/>
            <a:ext cx="4119664" cy="877215"/>
            <a:chOff x="2518761" y="3064036"/>
            <a:chExt cx="4119664" cy="929417"/>
          </a:xfrm>
        </p:grpSpPr>
        <p:pic>
          <p:nvPicPr>
            <p:cNvPr id="117" name="Picture 116" descr="A close up of a logo&#10;&#10;Description automatically generated">
              <a:extLst>
                <a:ext uri="{FF2B5EF4-FFF2-40B4-BE49-F238E27FC236}">
                  <a16:creationId xmlns:a16="http://schemas.microsoft.com/office/drawing/2014/main" id="{CF45ED11-E1D0-44DD-8780-D29D6CB4E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761" y="3064036"/>
              <a:ext cx="4119664" cy="929417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1D0D076-5CCA-4A0D-996A-4630061AB7DF}"/>
                </a:ext>
              </a:extLst>
            </p:cNvPr>
            <p:cNvSpPr/>
            <p:nvPr/>
          </p:nvSpPr>
          <p:spPr>
            <a:xfrm>
              <a:off x="273685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85AD2E-A1A4-4F5B-AF05-B11B6E26B95B}"/>
                </a:ext>
              </a:extLst>
            </p:cNvPr>
            <p:cNvSpPr/>
            <p:nvPr/>
          </p:nvSpPr>
          <p:spPr>
            <a:xfrm>
              <a:off x="4681069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8F112FD-6C53-46E4-96ED-7237C6ED15B8}"/>
                </a:ext>
              </a:extLst>
            </p:cNvPr>
            <p:cNvSpPr/>
            <p:nvPr/>
          </p:nvSpPr>
          <p:spPr>
            <a:xfrm>
              <a:off x="3672386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DF23AE2-2F0A-4E01-B512-F89092F40690}"/>
                </a:ext>
              </a:extLst>
            </p:cNvPr>
            <p:cNvSpPr/>
            <p:nvPr/>
          </p:nvSpPr>
          <p:spPr>
            <a:xfrm>
              <a:off x="569519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874EDCD-D801-4163-A7B2-25F6B99EB5BD}"/>
                </a:ext>
              </a:extLst>
            </p:cNvPr>
            <p:cNvSpPr/>
            <p:nvPr/>
          </p:nvSpPr>
          <p:spPr>
            <a:xfrm>
              <a:off x="4303054" y="3200893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7B852CB-3EB9-4DDB-A958-C4103543E1A4}"/>
                </a:ext>
              </a:extLst>
            </p:cNvPr>
            <p:cNvSpPr txBox="1"/>
            <p:nvPr/>
          </p:nvSpPr>
          <p:spPr>
            <a:xfrm>
              <a:off x="2576136" y="3587862"/>
              <a:ext cx="9252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250,000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A47B930-603B-4043-A60F-4AF62CFA727B}"/>
                </a:ext>
              </a:extLst>
            </p:cNvPr>
            <p:cNvSpPr txBox="1"/>
            <p:nvPr/>
          </p:nvSpPr>
          <p:spPr>
            <a:xfrm>
              <a:off x="3580750" y="3587862"/>
              <a:ext cx="9252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250,000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7EB3B67-6355-4BA6-BFE2-3F89013F1B96}"/>
                </a:ext>
              </a:extLst>
            </p:cNvPr>
            <p:cNvSpPr txBox="1"/>
            <p:nvPr/>
          </p:nvSpPr>
          <p:spPr>
            <a:xfrm>
              <a:off x="4627585" y="3587862"/>
              <a:ext cx="9252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250,000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A890AB3-F322-4C63-ABF1-C2C3A31698CE}"/>
                </a:ext>
              </a:extLst>
            </p:cNvPr>
            <p:cNvSpPr txBox="1"/>
            <p:nvPr/>
          </p:nvSpPr>
          <p:spPr>
            <a:xfrm>
              <a:off x="5622159" y="3587862"/>
              <a:ext cx="9252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250,000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58A543B-F96C-47CB-9403-98B576488D03}"/>
                </a:ext>
              </a:extLst>
            </p:cNvPr>
            <p:cNvSpPr txBox="1"/>
            <p:nvPr/>
          </p:nvSpPr>
          <p:spPr>
            <a:xfrm>
              <a:off x="3994774" y="3132047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79F4312-342C-4BA8-8574-A6376F8305B8}"/>
              </a:ext>
            </a:extLst>
          </p:cNvPr>
          <p:cNvGrpSpPr/>
          <p:nvPr/>
        </p:nvGrpSpPr>
        <p:grpSpPr>
          <a:xfrm>
            <a:off x="1299135" y="3192983"/>
            <a:ext cx="4119664" cy="877215"/>
            <a:chOff x="2518761" y="3064036"/>
            <a:chExt cx="4119664" cy="929417"/>
          </a:xfrm>
        </p:grpSpPr>
        <p:pic>
          <p:nvPicPr>
            <p:cNvPr id="76" name="Picture 75" descr="A close up of a logo&#10;&#10;Description automatically generated">
              <a:extLst>
                <a:ext uri="{FF2B5EF4-FFF2-40B4-BE49-F238E27FC236}">
                  <a16:creationId xmlns:a16="http://schemas.microsoft.com/office/drawing/2014/main" id="{CBA11819-87E9-43A5-932C-D07A60507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761" y="3064036"/>
              <a:ext cx="4119664" cy="929417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D55FCB7-ADE9-4DA4-90AB-55FC39347900}"/>
                </a:ext>
              </a:extLst>
            </p:cNvPr>
            <p:cNvSpPr/>
            <p:nvPr/>
          </p:nvSpPr>
          <p:spPr>
            <a:xfrm>
              <a:off x="273685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3817217-CEA4-4529-A5B7-3BB4D9889BC9}"/>
                </a:ext>
              </a:extLst>
            </p:cNvPr>
            <p:cNvSpPr/>
            <p:nvPr/>
          </p:nvSpPr>
          <p:spPr>
            <a:xfrm>
              <a:off x="4681069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D31010B-0CA8-4F78-B677-AA03C2E32AB0}"/>
                </a:ext>
              </a:extLst>
            </p:cNvPr>
            <p:cNvSpPr/>
            <p:nvPr/>
          </p:nvSpPr>
          <p:spPr>
            <a:xfrm>
              <a:off x="3672386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909E97F-94C8-469C-8541-57D144229FF7}"/>
                </a:ext>
              </a:extLst>
            </p:cNvPr>
            <p:cNvSpPr/>
            <p:nvPr/>
          </p:nvSpPr>
          <p:spPr>
            <a:xfrm>
              <a:off x="569519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05A1397-A559-497E-A7A0-FB2A2A10C73F}"/>
                </a:ext>
              </a:extLst>
            </p:cNvPr>
            <p:cNvSpPr/>
            <p:nvPr/>
          </p:nvSpPr>
          <p:spPr>
            <a:xfrm>
              <a:off x="4303054" y="3200893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E909C35-C51F-44DC-A79C-105A30982635}"/>
                </a:ext>
              </a:extLst>
            </p:cNvPr>
            <p:cNvSpPr txBox="1"/>
            <p:nvPr/>
          </p:nvSpPr>
          <p:spPr>
            <a:xfrm>
              <a:off x="2775711" y="358786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DF129-373C-45C2-A952-F96FB4F1FDEA}"/>
                </a:ext>
              </a:extLst>
            </p:cNvPr>
            <p:cNvSpPr txBox="1"/>
            <p:nvPr/>
          </p:nvSpPr>
          <p:spPr>
            <a:xfrm>
              <a:off x="3780325" y="358786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C8B8919-4BFD-468C-B307-6C1CACD6E03D}"/>
                </a:ext>
              </a:extLst>
            </p:cNvPr>
            <p:cNvSpPr txBox="1"/>
            <p:nvPr/>
          </p:nvSpPr>
          <p:spPr>
            <a:xfrm>
              <a:off x="4827160" y="358786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7EA6A48-8BAC-436D-A931-E8017B826605}"/>
                </a:ext>
              </a:extLst>
            </p:cNvPr>
            <p:cNvSpPr txBox="1"/>
            <p:nvPr/>
          </p:nvSpPr>
          <p:spPr>
            <a:xfrm>
              <a:off x="5821734" y="358786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BC556C9-9F86-4064-BE63-765E81AF378A}"/>
                </a:ext>
              </a:extLst>
            </p:cNvPr>
            <p:cNvSpPr txBox="1"/>
            <p:nvPr/>
          </p:nvSpPr>
          <p:spPr>
            <a:xfrm>
              <a:off x="4194347" y="3132047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0FC07E-9228-456D-8D74-4B9810B310DD}"/>
              </a:ext>
            </a:extLst>
          </p:cNvPr>
          <p:cNvGrpSpPr/>
          <p:nvPr/>
        </p:nvGrpSpPr>
        <p:grpSpPr>
          <a:xfrm>
            <a:off x="1444724" y="3696248"/>
            <a:ext cx="3883063" cy="251527"/>
            <a:chOff x="1919182" y="3631356"/>
            <a:chExt cx="3750428" cy="26649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B0C9781-2F40-426E-9EF1-E35B54571335}"/>
                </a:ext>
              </a:extLst>
            </p:cNvPr>
            <p:cNvSpPr/>
            <p:nvPr/>
          </p:nvSpPr>
          <p:spPr>
            <a:xfrm>
              <a:off x="1919182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287FFF4-1FC9-4E8C-BD14-1BFD892BBACF}"/>
                </a:ext>
              </a:extLst>
            </p:cNvPr>
            <p:cNvSpPr/>
            <p:nvPr/>
          </p:nvSpPr>
          <p:spPr>
            <a:xfrm>
              <a:off x="3863398" y="3631356"/>
              <a:ext cx="82542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C41A16E-4088-4105-BA0A-F8DD3BDFA2B3}"/>
                </a:ext>
              </a:extLst>
            </p:cNvPr>
            <p:cNvSpPr/>
            <p:nvPr/>
          </p:nvSpPr>
          <p:spPr>
            <a:xfrm>
              <a:off x="2854715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8781627-D3E8-4924-9075-F9712A42C94F}"/>
                </a:ext>
              </a:extLst>
            </p:cNvPr>
            <p:cNvSpPr/>
            <p:nvPr/>
          </p:nvSpPr>
          <p:spPr>
            <a:xfrm>
              <a:off x="4877522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4EC6CB6-80EB-49CF-9928-933D9FE5430C}"/>
              </a:ext>
            </a:extLst>
          </p:cNvPr>
          <p:cNvGrpSpPr/>
          <p:nvPr/>
        </p:nvGrpSpPr>
        <p:grpSpPr>
          <a:xfrm>
            <a:off x="1444724" y="2669522"/>
            <a:ext cx="3883063" cy="251527"/>
            <a:chOff x="1919182" y="3631356"/>
            <a:chExt cx="3750428" cy="266495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BD2DE4-71E3-42F6-BA22-2D4CF86A8C69}"/>
                </a:ext>
              </a:extLst>
            </p:cNvPr>
            <p:cNvSpPr/>
            <p:nvPr/>
          </p:nvSpPr>
          <p:spPr>
            <a:xfrm>
              <a:off x="1919182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7AE381C-C22C-49F2-8596-A74DBA285D0B}"/>
                </a:ext>
              </a:extLst>
            </p:cNvPr>
            <p:cNvSpPr/>
            <p:nvPr/>
          </p:nvSpPr>
          <p:spPr>
            <a:xfrm>
              <a:off x="3863398" y="3631356"/>
              <a:ext cx="82542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E87D7B8-B3EC-4FDA-AAF3-1347BB4011B3}"/>
                </a:ext>
              </a:extLst>
            </p:cNvPr>
            <p:cNvSpPr/>
            <p:nvPr/>
          </p:nvSpPr>
          <p:spPr>
            <a:xfrm>
              <a:off x="2854715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A7FBED7-0DC8-494A-A0D7-97D2AC2A27DD}"/>
                </a:ext>
              </a:extLst>
            </p:cNvPr>
            <p:cNvSpPr/>
            <p:nvPr/>
          </p:nvSpPr>
          <p:spPr>
            <a:xfrm>
              <a:off x="4877522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531CFC6-BF2B-45DF-B411-60536CBEF300}"/>
              </a:ext>
            </a:extLst>
          </p:cNvPr>
          <p:cNvGrpSpPr/>
          <p:nvPr/>
        </p:nvGrpSpPr>
        <p:grpSpPr>
          <a:xfrm>
            <a:off x="1299135" y="4220945"/>
            <a:ext cx="4119664" cy="877215"/>
            <a:chOff x="2518761" y="3064036"/>
            <a:chExt cx="4119664" cy="929417"/>
          </a:xfrm>
        </p:grpSpPr>
        <p:pic>
          <p:nvPicPr>
            <p:cNvPr id="134" name="Picture 133" descr="A close up of a logo&#10;&#10;Description automatically generated">
              <a:extLst>
                <a:ext uri="{FF2B5EF4-FFF2-40B4-BE49-F238E27FC236}">
                  <a16:creationId xmlns:a16="http://schemas.microsoft.com/office/drawing/2014/main" id="{5E324C02-5A28-4232-9D2D-9CF8E0DEC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761" y="3064036"/>
              <a:ext cx="4119664" cy="929417"/>
            </a:xfrm>
            <a:prstGeom prst="rect">
              <a:avLst/>
            </a:prstGeom>
          </p:spPr>
        </p:pic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F551744-9080-4260-B8A9-521EB9E75540}"/>
                </a:ext>
              </a:extLst>
            </p:cNvPr>
            <p:cNvSpPr/>
            <p:nvPr/>
          </p:nvSpPr>
          <p:spPr>
            <a:xfrm>
              <a:off x="273685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EE3E5E9-0240-4219-8FB2-8363FACD910A}"/>
                </a:ext>
              </a:extLst>
            </p:cNvPr>
            <p:cNvSpPr/>
            <p:nvPr/>
          </p:nvSpPr>
          <p:spPr>
            <a:xfrm>
              <a:off x="4681069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7A66853-5B38-4B21-BF9A-263981DC6891}"/>
                </a:ext>
              </a:extLst>
            </p:cNvPr>
            <p:cNvSpPr/>
            <p:nvPr/>
          </p:nvSpPr>
          <p:spPr>
            <a:xfrm>
              <a:off x="3672386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061C6D8-BB46-427B-99F3-6FC676E3D03E}"/>
                </a:ext>
              </a:extLst>
            </p:cNvPr>
            <p:cNvSpPr/>
            <p:nvPr/>
          </p:nvSpPr>
          <p:spPr>
            <a:xfrm>
              <a:off x="569519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D7B3AA4-129A-4466-9AF6-D05D1CF1676D}"/>
                </a:ext>
              </a:extLst>
            </p:cNvPr>
            <p:cNvSpPr/>
            <p:nvPr/>
          </p:nvSpPr>
          <p:spPr>
            <a:xfrm>
              <a:off x="4303054" y="3200893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D478FA2-2491-4E16-82D8-C0054FFA05BE}"/>
                </a:ext>
              </a:extLst>
            </p:cNvPr>
            <p:cNvSpPr txBox="1"/>
            <p:nvPr/>
          </p:nvSpPr>
          <p:spPr>
            <a:xfrm>
              <a:off x="2832617" y="3587862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5799A3C-7FAF-4DF8-B72A-410930B4959F}"/>
                </a:ext>
              </a:extLst>
            </p:cNvPr>
            <p:cNvSpPr txBox="1"/>
            <p:nvPr/>
          </p:nvSpPr>
          <p:spPr>
            <a:xfrm>
              <a:off x="3837231" y="3587862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04DBB2F-6EC3-452F-8A1C-BCE5599F8630}"/>
                </a:ext>
              </a:extLst>
            </p:cNvPr>
            <p:cNvSpPr txBox="1"/>
            <p:nvPr/>
          </p:nvSpPr>
          <p:spPr>
            <a:xfrm>
              <a:off x="4884066" y="3587862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4DDC24B-6264-4082-AC53-FD6D0B2C8935}"/>
                </a:ext>
              </a:extLst>
            </p:cNvPr>
            <p:cNvSpPr txBox="1"/>
            <p:nvPr/>
          </p:nvSpPr>
          <p:spPr>
            <a:xfrm>
              <a:off x="5878640" y="3587862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944353D-CF31-46BE-B0ED-B6935565DC24}"/>
                </a:ext>
              </a:extLst>
            </p:cNvPr>
            <p:cNvSpPr txBox="1"/>
            <p:nvPr/>
          </p:nvSpPr>
          <p:spPr>
            <a:xfrm>
              <a:off x="4280108" y="3132047"/>
              <a:ext cx="5261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DDB0B6A-EBC8-46ED-B8D2-8F8EC60D78E9}"/>
              </a:ext>
            </a:extLst>
          </p:cNvPr>
          <p:cNvGrpSpPr/>
          <p:nvPr/>
        </p:nvGrpSpPr>
        <p:grpSpPr>
          <a:xfrm>
            <a:off x="1444724" y="4724210"/>
            <a:ext cx="3883063" cy="251527"/>
            <a:chOff x="1919182" y="3631356"/>
            <a:chExt cx="3750428" cy="266495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E4A5CBE-4F89-4ABD-B35D-4356267B2084}"/>
                </a:ext>
              </a:extLst>
            </p:cNvPr>
            <p:cNvSpPr/>
            <p:nvPr/>
          </p:nvSpPr>
          <p:spPr>
            <a:xfrm>
              <a:off x="1919182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0BC230C-8F6E-4E97-9355-4A07E8DBABBA}"/>
                </a:ext>
              </a:extLst>
            </p:cNvPr>
            <p:cNvSpPr/>
            <p:nvPr/>
          </p:nvSpPr>
          <p:spPr>
            <a:xfrm>
              <a:off x="3863398" y="3631356"/>
              <a:ext cx="82542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7CE8BEF-EA14-4AEE-9C1F-A98603C9FCF3}"/>
                </a:ext>
              </a:extLst>
            </p:cNvPr>
            <p:cNvSpPr/>
            <p:nvPr/>
          </p:nvSpPr>
          <p:spPr>
            <a:xfrm>
              <a:off x="2854715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9723760-D80D-488B-AADD-26AF473C55F2}"/>
                </a:ext>
              </a:extLst>
            </p:cNvPr>
            <p:cNvSpPr/>
            <p:nvPr/>
          </p:nvSpPr>
          <p:spPr>
            <a:xfrm>
              <a:off x="4877522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ADECD9C-9A17-413A-B674-0BFC326A5C05}"/>
              </a:ext>
            </a:extLst>
          </p:cNvPr>
          <p:cNvGrpSpPr/>
          <p:nvPr/>
        </p:nvGrpSpPr>
        <p:grpSpPr>
          <a:xfrm>
            <a:off x="1299135" y="5250642"/>
            <a:ext cx="4119664" cy="877215"/>
            <a:chOff x="2518761" y="3064036"/>
            <a:chExt cx="4119664" cy="929417"/>
          </a:xfrm>
        </p:grpSpPr>
        <p:pic>
          <p:nvPicPr>
            <p:cNvPr id="151" name="Picture 150" descr="A close up of a logo&#10;&#10;Description automatically generated">
              <a:extLst>
                <a:ext uri="{FF2B5EF4-FFF2-40B4-BE49-F238E27FC236}">
                  <a16:creationId xmlns:a16="http://schemas.microsoft.com/office/drawing/2014/main" id="{5D6A9835-D744-49BE-B03A-32321A743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761" y="3064036"/>
              <a:ext cx="4119664" cy="929417"/>
            </a:xfrm>
            <a:prstGeom prst="rect">
              <a:avLst/>
            </a:prstGeom>
          </p:spPr>
        </p:pic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C556165-3A99-4815-B68D-76039C95A404}"/>
                </a:ext>
              </a:extLst>
            </p:cNvPr>
            <p:cNvSpPr/>
            <p:nvPr/>
          </p:nvSpPr>
          <p:spPr>
            <a:xfrm>
              <a:off x="273685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A1995DD-FDF5-43B7-90A5-38798DD82F24}"/>
                </a:ext>
              </a:extLst>
            </p:cNvPr>
            <p:cNvSpPr/>
            <p:nvPr/>
          </p:nvSpPr>
          <p:spPr>
            <a:xfrm>
              <a:off x="4681069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F219898-8AA4-4CEA-813E-CDB125C0BBB7}"/>
                </a:ext>
              </a:extLst>
            </p:cNvPr>
            <p:cNvSpPr/>
            <p:nvPr/>
          </p:nvSpPr>
          <p:spPr>
            <a:xfrm>
              <a:off x="3672386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C3033E3-02F0-457B-A423-84FD3802BAA9}"/>
                </a:ext>
              </a:extLst>
            </p:cNvPr>
            <p:cNvSpPr/>
            <p:nvPr/>
          </p:nvSpPr>
          <p:spPr>
            <a:xfrm>
              <a:off x="5695193" y="3612111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ABC56E3-1A80-496F-AE11-8AA275C3BFB9}"/>
                </a:ext>
              </a:extLst>
            </p:cNvPr>
            <p:cNvSpPr/>
            <p:nvPr/>
          </p:nvSpPr>
          <p:spPr>
            <a:xfrm>
              <a:off x="4303054" y="3200893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CC4BE68-E2E8-49BB-87AC-760772B77D8F}"/>
                </a:ext>
              </a:extLst>
            </p:cNvPr>
            <p:cNvSpPr txBox="1"/>
            <p:nvPr/>
          </p:nvSpPr>
          <p:spPr>
            <a:xfrm>
              <a:off x="2746856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0.25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894F1AA-CDD8-4DE6-8140-50468B3F6922}"/>
                </a:ext>
              </a:extLst>
            </p:cNvPr>
            <p:cNvSpPr txBox="1"/>
            <p:nvPr/>
          </p:nvSpPr>
          <p:spPr>
            <a:xfrm>
              <a:off x="3751470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0.25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F33427F8-7124-4BE4-A1CA-7F6FA6168F3D}"/>
                </a:ext>
              </a:extLst>
            </p:cNvPr>
            <p:cNvSpPr txBox="1"/>
            <p:nvPr/>
          </p:nvSpPr>
          <p:spPr>
            <a:xfrm>
              <a:off x="4798305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0.25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A5FAB7B-B7E2-4B66-9A8B-1A112A3E923A}"/>
                </a:ext>
              </a:extLst>
            </p:cNvPr>
            <p:cNvSpPr txBox="1"/>
            <p:nvPr/>
          </p:nvSpPr>
          <p:spPr>
            <a:xfrm>
              <a:off x="5792880" y="3587862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0.25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674DB4A-45AA-4B50-B1F8-EE1F0A972373}"/>
                </a:ext>
              </a:extLst>
            </p:cNvPr>
            <p:cNvSpPr txBox="1"/>
            <p:nvPr/>
          </p:nvSpPr>
          <p:spPr>
            <a:xfrm>
              <a:off x="4393920" y="313204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744B54D-E5E1-44C9-A5D2-C0FD38366F4B}"/>
              </a:ext>
            </a:extLst>
          </p:cNvPr>
          <p:cNvGrpSpPr/>
          <p:nvPr/>
        </p:nvGrpSpPr>
        <p:grpSpPr>
          <a:xfrm>
            <a:off x="1444724" y="5753907"/>
            <a:ext cx="3883063" cy="251527"/>
            <a:chOff x="1919182" y="3631356"/>
            <a:chExt cx="3750428" cy="266495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F830075-8567-4B68-ADA7-D821C883B0F3}"/>
                </a:ext>
              </a:extLst>
            </p:cNvPr>
            <p:cNvSpPr/>
            <p:nvPr/>
          </p:nvSpPr>
          <p:spPr>
            <a:xfrm>
              <a:off x="1919182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E292CF2-C121-4EAD-A9C7-9125C758817F}"/>
                </a:ext>
              </a:extLst>
            </p:cNvPr>
            <p:cNvSpPr/>
            <p:nvPr/>
          </p:nvSpPr>
          <p:spPr>
            <a:xfrm>
              <a:off x="3863398" y="3631356"/>
              <a:ext cx="82542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5279BB7-3197-40D6-94EE-83EF673CDE25}"/>
                </a:ext>
              </a:extLst>
            </p:cNvPr>
            <p:cNvSpPr/>
            <p:nvPr/>
          </p:nvSpPr>
          <p:spPr>
            <a:xfrm>
              <a:off x="2854715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2E0625B-B60E-4953-9050-74360E8496A0}"/>
                </a:ext>
              </a:extLst>
            </p:cNvPr>
            <p:cNvSpPr/>
            <p:nvPr/>
          </p:nvSpPr>
          <p:spPr>
            <a:xfrm>
              <a:off x="4877522" y="3631356"/>
              <a:ext cx="79208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FA2A2F88-01A2-441E-8BA3-5F44B46A9656}"/>
              </a:ext>
            </a:extLst>
          </p:cNvPr>
          <p:cNvGrpSpPr/>
          <p:nvPr/>
        </p:nvGrpSpPr>
        <p:grpSpPr>
          <a:xfrm>
            <a:off x="1399896" y="1624229"/>
            <a:ext cx="3918142" cy="290395"/>
            <a:chOff x="1919182" y="3597805"/>
            <a:chExt cx="3784309" cy="307676"/>
          </a:xfrm>
        </p:grpSpPr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CA27FDDC-6727-442F-ACD2-DD356B2AA9AA}"/>
                </a:ext>
              </a:extLst>
            </p:cNvPr>
            <p:cNvSpPr/>
            <p:nvPr/>
          </p:nvSpPr>
          <p:spPr>
            <a:xfrm>
              <a:off x="1919182" y="3631356"/>
              <a:ext cx="838910" cy="274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69B5C8BF-94B1-4F9D-A0E7-077C487CB955}"/>
                </a:ext>
              </a:extLst>
            </p:cNvPr>
            <p:cNvSpPr/>
            <p:nvPr/>
          </p:nvSpPr>
          <p:spPr>
            <a:xfrm>
              <a:off x="3863398" y="3597806"/>
              <a:ext cx="905704" cy="300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E1149B0A-334A-47AB-8D49-9A6E9391F870}"/>
                </a:ext>
              </a:extLst>
            </p:cNvPr>
            <p:cNvSpPr/>
            <p:nvPr/>
          </p:nvSpPr>
          <p:spPr>
            <a:xfrm>
              <a:off x="2854715" y="3648176"/>
              <a:ext cx="882336" cy="249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A7DF9CD2-8ECF-4177-8FDC-3B3CA53744F8}"/>
                </a:ext>
              </a:extLst>
            </p:cNvPr>
            <p:cNvSpPr/>
            <p:nvPr/>
          </p:nvSpPr>
          <p:spPr>
            <a:xfrm>
              <a:off x="4861751" y="3597805"/>
              <a:ext cx="841740" cy="300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0" name="TextBox 19">
            <a:extLst>
              <a:ext uri="{FF2B5EF4-FFF2-40B4-BE49-F238E27FC236}">
                <a16:creationId xmlns:a16="http://schemas.microsoft.com/office/drawing/2014/main" id="{3F99DB33-6C3D-451E-8A06-04E4C6142D03}"/>
              </a:ext>
            </a:extLst>
          </p:cNvPr>
          <p:cNvSpPr txBox="1"/>
          <p:nvPr/>
        </p:nvSpPr>
        <p:spPr>
          <a:xfrm>
            <a:off x="6096000" y="3466662"/>
            <a:ext cx="5486401" cy="10156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Each whole has been divided into four equal parts. To find the value of each part, the whole can be divided by four.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5A1F8ECC-38CD-4913-AB0E-7FBDD398D528}"/>
              </a:ext>
            </a:extLst>
          </p:cNvPr>
          <p:cNvSpPr txBox="1">
            <a:spLocks/>
          </p:cNvSpPr>
          <p:nvPr/>
        </p:nvSpPr>
        <p:spPr>
          <a:xfrm flipH="1">
            <a:off x="5887266" y="1557338"/>
            <a:ext cx="596937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bar models shown? What’s the same? What’s 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use the known information to work out the value of each unknown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Calculate the value of each unknown part.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2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47124"/>
              </p:ext>
            </p:extLst>
          </p:nvPr>
        </p:nvGraphicFramePr>
        <p:xfrm>
          <a:off x="594008" y="1535029"/>
          <a:ext cx="10712127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add numbers whilst crossing the millions boundary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subtract numbers whilst crossing the millions boundary</a:t>
                      </a:r>
                    </a:p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(multiples of 100,000 and different powers of 10)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a seven-digit number can be composed and decomposed into parts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identify and explain a pattern in a counting sequence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identify numbers with up to seven digits on marked number lines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estimate the value and position of numbers on unmarked or partially marked number lines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7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Pupils explain why we round and how to round seven-digit numbers to the nearest million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98194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77743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529192" y="578134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9688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087E-D59C-4231-99A3-F334B18C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1AF3A97-47E0-40E6-9789-9AC03B6C45F3}"/>
              </a:ext>
            </a:extLst>
          </p:cNvPr>
          <p:cNvGrpSpPr/>
          <p:nvPr/>
        </p:nvGrpSpPr>
        <p:grpSpPr>
          <a:xfrm>
            <a:off x="1296167" y="5250605"/>
            <a:ext cx="4119664" cy="877252"/>
            <a:chOff x="2515793" y="4153631"/>
            <a:chExt cx="4119664" cy="929417"/>
          </a:xfrm>
        </p:grpSpPr>
        <p:pic>
          <p:nvPicPr>
            <p:cNvPr id="264" name="Picture 263" descr="A close up of a logo&#10;&#10;Description automatically generated">
              <a:extLst>
                <a:ext uri="{FF2B5EF4-FFF2-40B4-BE49-F238E27FC236}">
                  <a16:creationId xmlns:a16="http://schemas.microsoft.com/office/drawing/2014/main" id="{F8825BD2-43CC-4981-842F-46CFF523F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3" y="4153631"/>
              <a:ext cx="4119664" cy="929417"/>
            </a:xfrm>
            <a:prstGeom prst="rect">
              <a:avLst/>
            </a:prstGeom>
          </p:spPr>
        </p:pic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783AB906-F4FC-4822-8DED-1622890B86D7}"/>
                </a:ext>
              </a:extLst>
            </p:cNvPr>
            <p:cNvSpPr/>
            <p:nvPr/>
          </p:nvSpPr>
          <p:spPr>
            <a:xfrm>
              <a:off x="2664350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E6C77597-5675-48E7-BAF0-FC09C755E0D7}"/>
                </a:ext>
              </a:extLst>
            </p:cNvPr>
            <p:cNvSpPr/>
            <p:nvPr/>
          </p:nvSpPr>
          <p:spPr>
            <a:xfrm>
              <a:off x="345636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F4B5D97E-844F-44A9-8D67-394E5BA9204C}"/>
                </a:ext>
              </a:extLst>
            </p:cNvPr>
            <p:cNvSpPr/>
            <p:nvPr/>
          </p:nvSpPr>
          <p:spPr>
            <a:xfrm>
              <a:off x="4266707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BB6862A8-AEAF-4577-9A87-90A2564AC8CC}"/>
                </a:ext>
              </a:extLst>
            </p:cNvPr>
            <p:cNvSpPr/>
            <p:nvPr/>
          </p:nvSpPr>
          <p:spPr>
            <a:xfrm>
              <a:off x="507705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8BB931FB-A52E-4A3D-ABD6-561AABCB57ED}"/>
                </a:ext>
              </a:extLst>
            </p:cNvPr>
            <p:cNvSpPr/>
            <p:nvPr/>
          </p:nvSpPr>
          <p:spPr>
            <a:xfrm>
              <a:off x="5904634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DA13F1C0-8A60-4B8F-BC94-7825DCDE545E}"/>
                </a:ext>
              </a:extLst>
            </p:cNvPr>
            <p:cNvSpPr/>
            <p:nvPr/>
          </p:nvSpPr>
          <p:spPr>
            <a:xfrm>
              <a:off x="4303054" y="4253457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DC49FF6-AAA5-4124-98CA-A1E9743CBA06}"/>
                </a:ext>
              </a:extLst>
            </p:cNvPr>
            <p:cNvSpPr txBox="1"/>
            <p:nvPr/>
          </p:nvSpPr>
          <p:spPr>
            <a:xfrm>
              <a:off x="2705040" y="4678891"/>
              <a:ext cx="433132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136ED506-B52A-4C2D-8C4F-FFD213D32083}"/>
                </a:ext>
              </a:extLst>
            </p:cNvPr>
            <p:cNvSpPr txBox="1"/>
            <p:nvPr/>
          </p:nvSpPr>
          <p:spPr>
            <a:xfrm>
              <a:off x="3527187" y="4678891"/>
              <a:ext cx="433132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38C10DE1-98AD-4E43-AA26-DB5EBC4BE071}"/>
                </a:ext>
              </a:extLst>
            </p:cNvPr>
            <p:cNvSpPr txBox="1"/>
            <p:nvPr/>
          </p:nvSpPr>
          <p:spPr>
            <a:xfrm>
              <a:off x="4349335" y="4678891"/>
              <a:ext cx="433132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EA710384-7B90-43CE-975A-5127E29D6B55}"/>
                </a:ext>
              </a:extLst>
            </p:cNvPr>
            <p:cNvSpPr txBox="1"/>
            <p:nvPr/>
          </p:nvSpPr>
          <p:spPr>
            <a:xfrm>
              <a:off x="5171483" y="4678891"/>
              <a:ext cx="433132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CABEBC90-9603-4244-937E-477D2B17AE1B}"/>
                </a:ext>
              </a:extLst>
            </p:cNvPr>
            <p:cNvSpPr txBox="1"/>
            <p:nvPr/>
          </p:nvSpPr>
          <p:spPr>
            <a:xfrm>
              <a:off x="5993631" y="4678891"/>
              <a:ext cx="433132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D5A09F3A-3717-4440-BBE2-308582DB2603}"/>
                </a:ext>
              </a:extLst>
            </p:cNvPr>
            <p:cNvSpPr txBox="1"/>
            <p:nvPr/>
          </p:nvSpPr>
          <p:spPr>
            <a:xfrm>
              <a:off x="4393921" y="4223962"/>
              <a:ext cx="298480" cy="35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D608C9B-8397-4A5A-B19F-035C49BEFB34}"/>
              </a:ext>
            </a:extLst>
          </p:cNvPr>
          <p:cNvGrpSpPr/>
          <p:nvPr/>
        </p:nvGrpSpPr>
        <p:grpSpPr>
          <a:xfrm>
            <a:off x="1372678" y="5741621"/>
            <a:ext cx="3935598" cy="251538"/>
            <a:chOff x="1828388" y="4740658"/>
            <a:chExt cx="3935598" cy="266495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0AE1E56-E80D-4B67-A638-7E834BD42CAA}"/>
                </a:ext>
              </a:extLst>
            </p:cNvPr>
            <p:cNvSpPr/>
            <p:nvPr/>
          </p:nvSpPr>
          <p:spPr>
            <a:xfrm>
              <a:off x="1828388" y="4740658"/>
              <a:ext cx="68075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AE56F6E2-DF95-4DD8-B86A-A63542045ED0}"/>
                </a:ext>
              </a:extLst>
            </p:cNvPr>
            <p:cNvSpPr/>
            <p:nvPr/>
          </p:nvSpPr>
          <p:spPr>
            <a:xfrm>
              <a:off x="2620399" y="4740658"/>
              <a:ext cx="694201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70C04A53-A20A-4BEF-872B-D4A0AF5851A5}"/>
                </a:ext>
              </a:extLst>
            </p:cNvPr>
            <p:cNvSpPr/>
            <p:nvPr/>
          </p:nvSpPr>
          <p:spPr>
            <a:xfrm>
              <a:off x="3430745" y="4740658"/>
              <a:ext cx="706004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BC7D09B7-404C-4B3B-9E46-5302FEE4DD77}"/>
                </a:ext>
              </a:extLst>
            </p:cNvPr>
            <p:cNvSpPr/>
            <p:nvPr/>
          </p:nvSpPr>
          <p:spPr>
            <a:xfrm>
              <a:off x="4241090" y="4740658"/>
              <a:ext cx="70927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DF07CC47-65FC-4FD2-9030-D37E5D0F7693}"/>
                </a:ext>
              </a:extLst>
            </p:cNvPr>
            <p:cNvSpPr/>
            <p:nvPr/>
          </p:nvSpPr>
          <p:spPr>
            <a:xfrm>
              <a:off x="5068671" y="4740658"/>
              <a:ext cx="695315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60C6F49-981D-468C-A933-FBCC09A36430}"/>
              </a:ext>
            </a:extLst>
          </p:cNvPr>
          <p:cNvGrpSpPr/>
          <p:nvPr/>
        </p:nvGrpSpPr>
        <p:grpSpPr>
          <a:xfrm>
            <a:off x="1296167" y="4221572"/>
            <a:ext cx="4119664" cy="877252"/>
            <a:chOff x="2515793" y="4153631"/>
            <a:chExt cx="4119664" cy="929417"/>
          </a:xfrm>
        </p:grpSpPr>
        <p:pic>
          <p:nvPicPr>
            <p:cNvPr id="246" name="Picture 245" descr="A close up of a logo&#10;&#10;Description automatically generated">
              <a:extLst>
                <a:ext uri="{FF2B5EF4-FFF2-40B4-BE49-F238E27FC236}">
                  <a16:creationId xmlns:a16="http://schemas.microsoft.com/office/drawing/2014/main" id="{5C6E1083-96BB-4E46-970E-85FC03B96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3" y="4153631"/>
              <a:ext cx="4119664" cy="929417"/>
            </a:xfrm>
            <a:prstGeom prst="rect">
              <a:avLst/>
            </a:prstGeom>
          </p:spPr>
        </p:pic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37EDD1B4-3430-4806-8DDD-B496673D7E1C}"/>
                </a:ext>
              </a:extLst>
            </p:cNvPr>
            <p:cNvSpPr/>
            <p:nvPr/>
          </p:nvSpPr>
          <p:spPr>
            <a:xfrm>
              <a:off x="2664350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4D975669-05E9-450D-B009-E0F380AF7FFA}"/>
                </a:ext>
              </a:extLst>
            </p:cNvPr>
            <p:cNvSpPr/>
            <p:nvPr/>
          </p:nvSpPr>
          <p:spPr>
            <a:xfrm>
              <a:off x="345636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283063C-35BF-4CE8-A205-BADDB079CE20}"/>
                </a:ext>
              </a:extLst>
            </p:cNvPr>
            <p:cNvSpPr/>
            <p:nvPr/>
          </p:nvSpPr>
          <p:spPr>
            <a:xfrm>
              <a:off x="4266707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44DA8AF-19FF-4184-B946-AE722F0063D6}"/>
                </a:ext>
              </a:extLst>
            </p:cNvPr>
            <p:cNvSpPr/>
            <p:nvPr/>
          </p:nvSpPr>
          <p:spPr>
            <a:xfrm>
              <a:off x="507705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88E3BD2-55B7-4CA0-A86C-87EE3B9E0E6F}"/>
                </a:ext>
              </a:extLst>
            </p:cNvPr>
            <p:cNvSpPr/>
            <p:nvPr/>
          </p:nvSpPr>
          <p:spPr>
            <a:xfrm>
              <a:off x="5904634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AC44D71-799E-4989-A666-F30F46D635E1}"/>
                </a:ext>
              </a:extLst>
            </p:cNvPr>
            <p:cNvSpPr/>
            <p:nvPr/>
          </p:nvSpPr>
          <p:spPr>
            <a:xfrm>
              <a:off x="4303054" y="4253457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64F98062-BF89-4F1F-B6CA-23969A164B1D}"/>
                </a:ext>
              </a:extLst>
            </p:cNvPr>
            <p:cNvSpPr txBox="1"/>
            <p:nvPr/>
          </p:nvSpPr>
          <p:spPr>
            <a:xfrm>
              <a:off x="2729887" y="4678891"/>
              <a:ext cx="383438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18FBFA41-5CFF-49BF-ABC7-FCB82A8F5550}"/>
                </a:ext>
              </a:extLst>
            </p:cNvPr>
            <p:cNvSpPr txBox="1"/>
            <p:nvPr/>
          </p:nvSpPr>
          <p:spPr>
            <a:xfrm>
              <a:off x="3552034" y="4678891"/>
              <a:ext cx="383438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3167CAF1-9FD5-43B5-9C93-6E7C48A87EC1}"/>
                </a:ext>
              </a:extLst>
            </p:cNvPr>
            <p:cNvSpPr txBox="1"/>
            <p:nvPr/>
          </p:nvSpPr>
          <p:spPr>
            <a:xfrm>
              <a:off x="4374182" y="4678891"/>
              <a:ext cx="383438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36A8C652-4E14-4D29-9151-77E0152A52F4}"/>
                </a:ext>
              </a:extLst>
            </p:cNvPr>
            <p:cNvSpPr txBox="1"/>
            <p:nvPr/>
          </p:nvSpPr>
          <p:spPr>
            <a:xfrm>
              <a:off x="5196330" y="4678891"/>
              <a:ext cx="383438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1C184EC7-7DC2-422E-92B9-530DC5123C4C}"/>
                </a:ext>
              </a:extLst>
            </p:cNvPr>
            <p:cNvSpPr txBox="1"/>
            <p:nvPr/>
          </p:nvSpPr>
          <p:spPr>
            <a:xfrm>
              <a:off x="6018478" y="4678891"/>
              <a:ext cx="383438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12199188-AF0E-415A-A740-F780F4FA49C1}"/>
                </a:ext>
              </a:extLst>
            </p:cNvPr>
            <p:cNvSpPr txBox="1"/>
            <p:nvPr/>
          </p:nvSpPr>
          <p:spPr>
            <a:xfrm>
              <a:off x="4280108" y="422396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6C6CB3A-1DEE-4610-A0C1-0373E7CF3C9F}"/>
              </a:ext>
            </a:extLst>
          </p:cNvPr>
          <p:cNvGrpSpPr/>
          <p:nvPr/>
        </p:nvGrpSpPr>
        <p:grpSpPr>
          <a:xfrm>
            <a:off x="1372678" y="4712588"/>
            <a:ext cx="3935598" cy="251538"/>
            <a:chOff x="1828388" y="4740658"/>
            <a:chExt cx="3935598" cy="266495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53045C00-F604-4440-9ECE-5B71C86DF7C4}"/>
                </a:ext>
              </a:extLst>
            </p:cNvPr>
            <p:cNvSpPr/>
            <p:nvPr/>
          </p:nvSpPr>
          <p:spPr>
            <a:xfrm>
              <a:off x="1828388" y="4740658"/>
              <a:ext cx="68075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4A5CC3C8-6015-4BDA-A2C1-5E36FAB3629E}"/>
                </a:ext>
              </a:extLst>
            </p:cNvPr>
            <p:cNvSpPr/>
            <p:nvPr/>
          </p:nvSpPr>
          <p:spPr>
            <a:xfrm>
              <a:off x="2620399" y="4740658"/>
              <a:ext cx="694201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77755563-0C79-40B0-BCF6-446DDD0D68DC}"/>
                </a:ext>
              </a:extLst>
            </p:cNvPr>
            <p:cNvSpPr/>
            <p:nvPr/>
          </p:nvSpPr>
          <p:spPr>
            <a:xfrm>
              <a:off x="3430745" y="4740658"/>
              <a:ext cx="706004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5B9BBF27-2DCE-47A0-9F99-B37388896A4D}"/>
                </a:ext>
              </a:extLst>
            </p:cNvPr>
            <p:cNvSpPr/>
            <p:nvPr/>
          </p:nvSpPr>
          <p:spPr>
            <a:xfrm>
              <a:off x="4241090" y="4740658"/>
              <a:ext cx="70927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C823A673-ABBC-4C76-ADF7-1A700EE9BF3F}"/>
                </a:ext>
              </a:extLst>
            </p:cNvPr>
            <p:cNvSpPr/>
            <p:nvPr/>
          </p:nvSpPr>
          <p:spPr>
            <a:xfrm>
              <a:off x="5068671" y="4740658"/>
              <a:ext cx="695315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DC160E3-20C3-44C3-8115-A148963797EF}"/>
              </a:ext>
            </a:extLst>
          </p:cNvPr>
          <p:cNvGrpSpPr/>
          <p:nvPr/>
        </p:nvGrpSpPr>
        <p:grpSpPr>
          <a:xfrm>
            <a:off x="1296167" y="3194231"/>
            <a:ext cx="4119664" cy="877252"/>
            <a:chOff x="2515793" y="4153631"/>
            <a:chExt cx="4119664" cy="929417"/>
          </a:xfrm>
        </p:grpSpPr>
        <p:pic>
          <p:nvPicPr>
            <p:cNvPr id="228" name="Picture 227" descr="A close up of a logo&#10;&#10;Description automatically generated">
              <a:extLst>
                <a:ext uri="{FF2B5EF4-FFF2-40B4-BE49-F238E27FC236}">
                  <a16:creationId xmlns:a16="http://schemas.microsoft.com/office/drawing/2014/main" id="{B719D74D-7165-45E0-90D6-A584CF775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3" y="4153631"/>
              <a:ext cx="4119664" cy="929417"/>
            </a:xfrm>
            <a:prstGeom prst="rect">
              <a:avLst/>
            </a:prstGeom>
          </p:spPr>
        </p:pic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4281E88B-C4AA-434B-A47A-0636D21B79CA}"/>
                </a:ext>
              </a:extLst>
            </p:cNvPr>
            <p:cNvSpPr/>
            <p:nvPr/>
          </p:nvSpPr>
          <p:spPr>
            <a:xfrm>
              <a:off x="2664350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7E8E736E-109C-4194-9A71-AD9D796CF373}"/>
                </a:ext>
              </a:extLst>
            </p:cNvPr>
            <p:cNvSpPr/>
            <p:nvPr/>
          </p:nvSpPr>
          <p:spPr>
            <a:xfrm>
              <a:off x="345636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2976BC86-594A-436F-A83E-4D2FF3E4E062}"/>
                </a:ext>
              </a:extLst>
            </p:cNvPr>
            <p:cNvSpPr/>
            <p:nvPr/>
          </p:nvSpPr>
          <p:spPr>
            <a:xfrm>
              <a:off x="4266707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D844A7A-0A42-44AF-A208-7E63FE03D766}"/>
                </a:ext>
              </a:extLst>
            </p:cNvPr>
            <p:cNvSpPr/>
            <p:nvPr/>
          </p:nvSpPr>
          <p:spPr>
            <a:xfrm>
              <a:off x="507705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6F6FA863-4A73-4E38-AD05-CC4504642AE6}"/>
                </a:ext>
              </a:extLst>
            </p:cNvPr>
            <p:cNvSpPr/>
            <p:nvPr/>
          </p:nvSpPr>
          <p:spPr>
            <a:xfrm>
              <a:off x="5904634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B65AFC42-E8A0-4F80-BD26-3E8E08E801F6}"/>
                </a:ext>
              </a:extLst>
            </p:cNvPr>
            <p:cNvSpPr/>
            <p:nvPr/>
          </p:nvSpPr>
          <p:spPr>
            <a:xfrm>
              <a:off x="4303054" y="4253457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D0669B89-CF15-4281-83A7-93B8B7429E8F}"/>
                </a:ext>
              </a:extLst>
            </p:cNvPr>
            <p:cNvSpPr txBox="1"/>
            <p:nvPr/>
          </p:nvSpPr>
          <p:spPr>
            <a:xfrm>
              <a:off x="2680194" y="4678891"/>
              <a:ext cx="482824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F146E0EA-12BB-47EF-AB99-57EBABDDDB2D}"/>
                </a:ext>
              </a:extLst>
            </p:cNvPr>
            <p:cNvSpPr txBox="1"/>
            <p:nvPr/>
          </p:nvSpPr>
          <p:spPr>
            <a:xfrm>
              <a:off x="3502341" y="4678891"/>
              <a:ext cx="482824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67F86567-0B4B-43C4-B720-2138429AEBC1}"/>
                </a:ext>
              </a:extLst>
            </p:cNvPr>
            <p:cNvSpPr txBox="1"/>
            <p:nvPr/>
          </p:nvSpPr>
          <p:spPr>
            <a:xfrm>
              <a:off x="4324489" y="4678891"/>
              <a:ext cx="482824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F0609B0-32A7-473E-9C14-CA2524D8C4C0}"/>
                </a:ext>
              </a:extLst>
            </p:cNvPr>
            <p:cNvSpPr txBox="1"/>
            <p:nvPr/>
          </p:nvSpPr>
          <p:spPr>
            <a:xfrm>
              <a:off x="5146637" y="4678891"/>
              <a:ext cx="482824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85865B9-C0EC-42BA-B7A7-ACAF67EBD1BF}"/>
                </a:ext>
              </a:extLst>
            </p:cNvPr>
            <p:cNvSpPr txBox="1"/>
            <p:nvPr/>
          </p:nvSpPr>
          <p:spPr>
            <a:xfrm>
              <a:off x="5968785" y="4678891"/>
              <a:ext cx="482824" cy="326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50BA1D2A-D02E-43D2-9659-5101D2ADB2E1}"/>
                </a:ext>
              </a:extLst>
            </p:cNvPr>
            <p:cNvSpPr txBox="1"/>
            <p:nvPr/>
          </p:nvSpPr>
          <p:spPr>
            <a:xfrm>
              <a:off x="4194348" y="4223962"/>
              <a:ext cx="697627" cy="35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C52A41B-507D-4A80-AD6F-FD5723E2BA45}"/>
              </a:ext>
            </a:extLst>
          </p:cNvPr>
          <p:cNvGrpSpPr/>
          <p:nvPr/>
        </p:nvGrpSpPr>
        <p:grpSpPr>
          <a:xfrm>
            <a:off x="1372678" y="3685248"/>
            <a:ext cx="3935598" cy="251538"/>
            <a:chOff x="1828388" y="4740658"/>
            <a:chExt cx="3935598" cy="266495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3F082406-9F75-49B8-9298-5726BF5B1FCE}"/>
                </a:ext>
              </a:extLst>
            </p:cNvPr>
            <p:cNvSpPr/>
            <p:nvPr/>
          </p:nvSpPr>
          <p:spPr>
            <a:xfrm>
              <a:off x="1828388" y="4740658"/>
              <a:ext cx="68075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35492F2-DBDA-42BF-813B-AD2FBAAB8C0E}"/>
                </a:ext>
              </a:extLst>
            </p:cNvPr>
            <p:cNvSpPr/>
            <p:nvPr/>
          </p:nvSpPr>
          <p:spPr>
            <a:xfrm>
              <a:off x="2620399" y="4740658"/>
              <a:ext cx="694201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5FF9049-5C30-482F-A177-7FA6B67CBCFD}"/>
                </a:ext>
              </a:extLst>
            </p:cNvPr>
            <p:cNvSpPr/>
            <p:nvPr/>
          </p:nvSpPr>
          <p:spPr>
            <a:xfrm>
              <a:off x="3430745" y="4740658"/>
              <a:ext cx="706004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D7DD4BC-6DCC-427F-8426-A2B78B3A5CD1}"/>
                </a:ext>
              </a:extLst>
            </p:cNvPr>
            <p:cNvSpPr/>
            <p:nvPr/>
          </p:nvSpPr>
          <p:spPr>
            <a:xfrm>
              <a:off x="4241090" y="4740658"/>
              <a:ext cx="70927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7CD13C14-AC4E-4012-A4B9-CAAFC492AD8C}"/>
                </a:ext>
              </a:extLst>
            </p:cNvPr>
            <p:cNvSpPr/>
            <p:nvPr/>
          </p:nvSpPr>
          <p:spPr>
            <a:xfrm>
              <a:off x="5068671" y="4740658"/>
              <a:ext cx="695315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B3A7887-56F9-4F07-8608-BC4F7CE195FD}"/>
              </a:ext>
            </a:extLst>
          </p:cNvPr>
          <p:cNvGrpSpPr/>
          <p:nvPr/>
        </p:nvGrpSpPr>
        <p:grpSpPr>
          <a:xfrm>
            <a:off x="1286642" y="2166257"/>
            <a:ext cx="4129189" cy="877252"/>
            <a:chOff x="2506268" y="4153631"/>
            <a:chExt cx="4129189" cy="929417"/>
          </a:xfrm>
        </p:grpSpPr>
        <p:pic>
          <p:nvPicPr>
            <p:cNvPr id="210" name="Picture 209" descr="A close up of a logo&#10;&#10;Description automatically generated">
              <a:extLst>
                <a:ext uri="{FF2B5EF4-FFF2-40B4-BE49-F238E27FC236}">
                  <a16:creationId xmlns:a16="http://schemas.microsoft.com/office/drawing/2014/main" id="{40068C8E-5541-4416-A52E-E57BC27DC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3" y="4153631"/>
              <a:ext cx="4119664" cy="929417"/>
            </a:xfrm>
            <a:prstGeom prst="rect">
              <a:avLst/>
            </a:prstGeom>
          </p:spPr>
        </p:pic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6B3332CC-03B0-400E-A7D4-A4E619F6620E}"/>
                </a:ext>
              </a:extLst>
            </p:cNvPr>
            <p:cNvSpPr/>
            <p:nvPr/>
          </p:nvSpPr>
          <p:spPr>
            <a:xfrm>
              <a:off x="2664350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7752518-9801-4958-9E64-13F110C48671}"/>
                </a:ext>
              </a:extLst>
            </p:cNvPr>
            <p:cNvSpPr/>
            <p:nvPr/>
          </p:nvSpPr>
          <p:spPr>
            <a:xfrm>
              <a:off x="345636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2EB993BB-2D85-404E-A0C5-0B9D202EEB8F}"/>
                </a:ext>
              </a:extLst>
            </p:cNvPr>
            <p:cNvSpPr/>
            <p:nvPr/>
          </p:nvSpPr>
          <p:spPr>
            <a:xfrm>
              <a:off x="4266707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F7009FD-6DD9-417E-9050-3581FB285F1E}"/>
                </a:ext>
              </a:extLst>
            </p:cNvPr>
            <p:cNvSpPr/>
            <p:nvPr/>
          </p:nvSpPr>
          <p:spPr>
            <a:xfrm>
              <a:off x="507705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25C2C02C-D1CE-46B6-91AE-2E7C54F2F553}"/>
                </a:ext>
              </a:extLst>
            </p:cNvPr>
            <p:cNvSpPr/>
            <p:nvPr/>
          </p:nvSpPr>
          <p:spPr>
            <a:xfrm>
              <a:off x="5904634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5D3CBD89-BB8A-4DD4-972E-6659A1649CC0}"/>
                </a:ext>
              </a:extLst>
            </p:cNvPr>
            <p:cNvSpPr/>
            <p:nvPr/>
          </p:nvSpPr>
          <p:spPr>
            <a:xfrm>
              <a:off x="4303054" y="4253457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62820F12-54CC-4E58-825F-E65874C096CA}"/>
                </a:ext>
              </a:extLst>
            </p:cNvPr>
            <p:cNvSpPr txBox="1"/>
            <p:nvPr/>
          </p:nvSpPr>
          <p:spPr>
            <a:xfrm>
              <a:off x="2506268" y="4678891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200,000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2F1AE6AD-425E-45BB-8906-7B3A333C26F8}"/>
                </a:ext>
              </a:extLst>
            </p:cNvPr>
            <p:cNvSpPr txBox="1"/>
            <p:nvPr/>
          </p:nvSpPr>
          <p:spPr>
            <a:xfrm>
              <a:off x="3328415" y="4678891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200,000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8C6DF767-1D50-4CCD-ABF2-F5E13736C5B8}"/>
                </a:ext>
              </a:extLst>
            </p:cNvPr>
            <p:cNvSpPr txBox="1"/>
            <p:nvPr/>
          </p:nvSpPr>
          <p:spPr>
            <a:xfrm>
              <a:off x="4150563" y="4678891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200,000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815CDF76-4756-4184-8506-A0A410389D5B}"/>
                </a:ext>
              </a:extLst>
            </p:cNvPr>
            <p:cNvSpPr txBox="1"/>
            <p:nvPr/>
          </p:nvSpPr>
          <p:spPr>
            <a:xfrm>
              <a:off x="4972711" y="4678891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200,000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8B62050-E786-42B4-A039-93F5B69D519C}"/>
                </a:ext>
              </a:extLst>
            </p:cNvPr>
            <p:cNvSpPr txBox="1"/>
            <p:nvPr/>
          </p:nvSpPr>
          <p:spPr>
            <a:xfrm>
              <a:off x="5794859" y="4678891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200,000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74B47B8E-E97E-47B0-B624-4720E0E4A972}"/>
                </a:ext>
              </a:extLst>
            </p:cNvPr>
            <p:cNvSpPr txBox="1"/>
            <p:nvPr/>
          </p:nvSpPr>
          <p:spPr>
            <a:xfrm>
              <a:off x="3994775" y="4223962"/>
              <a:ext cx="1096775" cy="35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E656376-401F-402D-A6FF-32F2B802F967}"/>
              </a:ext>
            </a:extLst>
          </p:cNvPr>
          <p:cNvGrpSpPr/>
          <p:nvPr/>
        </p:nvGrpSpPr>
        <p:grpSpPr>
          <a:xfrm>
            <a:off x="1372678" y="2657274"/>
            <a:ext cx="3935598" cy="251538"/>
            <a:chOff x="1828388" y="4740658"/>
            <a:chExt cx="3935598" cy="266495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CC05E48F-63F7-4C24-8756-35CC47FA4472}"/>
                </a:ext>
              </a:extLst>
            </p:cNvPr>
            <p:cNvSpPr/>
            <p:nvPr/>
          </p:nvSpPr>
          <p:spPr>
            <a:xfrm>
              <a:off x="1828388" y="4740658"/>
              <a:ext cx="68075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D9A49178-DAF4-495C-970C-BDE859063A3C}"/>
                </a:ext>
              </a:extLst>
            </p:cNvPr>
            <p:cNvSpPr/>
            <p:nvPr/>
          </p:nvSpPr>
          <p:spPr>
            <a:xfrm>
              <a:off x="2620399" y="4740658"/>
              <a:ext cx="694201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5C3E5C8-AFD1-4E24-9F72-4B3C0B3C50EF}"/>
                </a:ext>
              </a:extLst>
            </p:cNvPr>
            <p:cNvSpPr/>
            <p:nvPr/>
          </p:nvSpPr>
          <p:spPr>
            <a:xfrm>
              <a:off x="3430745" y="4740658"/>
              <a:ext cx="706004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D0A232EA-BD72-4442-BB18-941D3A18C382}"/>
                </a:ext>
              </a:extLst>
            </p:cNvPr>
            <p:cNvSpPr/>
            <p:nvPr/>
          </p:nvSpPr>
          <p:spPr>
            <a:xfrm>
              <a:off x="4241090" y="4740658"/>
              <a:ext cx="709278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1EF7997-0FF3-4F5D-8786-40446920F533}"/>
                </a:ext>
              </a:extLst>
            </p:cNvPr>
            <p:cNvSpPr/>
            <p:nvPr/>
          </p:nvSpPr>
          <p:spPr>
            <a:xfrm>
              <a:off x="5068671" y="4740658"/>
              <a:ext cx="695315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936E954-6153-4B1E-B00E-0B9E623DEEF8}"/>
              </a:ext>
            </a:extLst>
          </p:cNvPr>
          <p:cNvGrpSpPr/>
          <p:nvPr/>
        </p:nvGrpSpPr>
        <p:grpSpPr>
          <a:xfrm>
            <a:off x="1237752" y="1132490"/>
            <a:ext cx="4217050" cy="877252"/>
            <a:chOff x="2457378" y="4153631"/>
            <a:chExt cx="4217050" cy="929417"/>
          </a:xfrm>
        </p:grpSpPr>
        <p:pic>
          <p:nvPicPr>
            <p:cNvPr id="298" name="Picture 297" descr="A close up of a logo&#10;&#10;Description automatically generated">
              <a:extLst>
                <a:ext uri="{FF2B5EF4-FFF2-40B4-BE49-F238E27FC236}">
                  <a16:creationId xmlns:a16="http://schemas.microsoft.com/office/drawing/2014/main" id="{E2EF4D60-8C1D-4DDF-AFD1-EBC870ABE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793" y="4153631"/>
              <a:ext cx="4119664" cy="929417"/>
            </a:xfrm>
            <a:prstGeom prst="rect">
              <a:avLst/>
            </a:prstGeom>
          </p:spPr>
        </p:pic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5C434803-E401-4822-9564-99269CAAF512}"/>
                </a:ext>
              </a:extLst>
            </p:cNvPr>
            <p:cNvSpPr/>
            <p:nvPr/>
          </p:nvSpPr>
          <p:spPr>
            <a:xfrm>
              <a:off x="2664350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29FDF8F1-68E8-4DA3-986E-BE959213B3B7}"/>
                </a:ext>
              </a:extLst>
            </p:cNvPr>
            <p:cNvSpPr/>
            <p:nvPr/>
          </p:nvSpPr>
          <p:spPr>
            <a:xfrm>
              <a:off x="345636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098B9A7D-816E-43B6-9C4E-0B9D6BA689BA}"/>
                </a:ext>
              </a:extLst>
            </p:cNvPr>
            <p:cNvSpPr/>
            <p:nvPr/>
          </p:nvSpPr>
          <p:spPr>
            <a:xfrm>
              <a:off x="4266707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7934BB2-547D-4305-975C-6EEB08753F4F}"/>
                </a:ext>
              </a:extLst>
            </p:cNvPr>
            <p:cNvSpPr/>
            <p:nvPr/>
          </p:nvSpPr>
          <p:spPr>
            <a:xfrm>
              <a:off x="5077052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8D6E352B-632A-4EB3-8E82-AC52CC75FEA3}"/>
                </a:ext>
              </a:extLst>
            </p:cNvPr>
            <p:cNvSpPr/>
            <p:nvPr/>
          </p:nvSpPr>
          <p:spPr>
            <a:xfrm>
              <a:off x="5904634" y="4709765"/>
              <a:ext cx="504056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0D503636-B566-4724-9E03-9B4C5B57BBD2}"/>
                </a:ext>
              </a:extLst>
            </p:cNvPr>
            <p:cNvSpPr/>
            <p:nvPr/>
          </p:nvSpPr>
          <p:spPr>
            <a:xfrm>
              <a:off x="4303054" y="4253457"/>
              <a:ext cx="762945" cy="230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993B8BBA-6E9D-4F2E-9FC4-EC1D5BFDD135}"/>
                </a:ext>
              </a:extLst>
            </p:cNvPr>
            <p:cNvSpPr txBox="1"/>
            <p:nvPr/>
          </p:nvSpPr>
          <p:spPr>
            <a:xfrm>
              <a:off x="2457378" y="4678891"/>
              <a:ext cx="928459" cy="30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2,000,000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BD584C8-9C95-4BA4-ACC8-3EABC6E4BA98}"/>
                </a:ext>
              </a:extLst>
            </p:cNvPr>
            <p:cNvSpPr txBox="1"/>
            <p:nvPr/>
          </p:nvSpPr>
          <p:spPr>
            <a:xfrm>
              <a:off x="3279525" y="4678891"/>
              <a:ext cx="928459" cy="309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2,000,000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C02D58E-1734-434B-86C8-F8422DAACBC6}"/>
                </a:ext>
              </a:extLst>
            </p:cNvPr>
            <p:cNvSpPr txBox="1"/>
            <p:nvPr/>
          </p:nvSpPr>
          <p:spPr>
            <a:xfrm>
              <a:off x="4101673" y="4678891"/>
              <a:ext cx="928459" cy="309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2,000,000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1F4C6D0-9370-46E2-8082-940DD643F02C}"/>
                </a:ext>
              </a:extLst>
            </p:cNvPr>
            <p:cNvSpPr txBox="1"/>
            <p:nvPr/>
          </p:nvSpPr>
          <p:spPr>
            <a:xfrm>
              <a:off x="4923821" y="4678891"/>
              <a:ext cx="928459" cy="309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2,000,000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0724D606-FBB1-4BBC-962A-470D05D75D7D}"/>
                </a:ext>
              </a:extLst>
            </p:cNvPr>
            <p:cNvSpPr txBox="1"/>
            <p:nvPr/>
          </p:nvSpPr>
          <p:spPr>
            <a:xfrm>
              <a:off x="5745969" y="4678891"/>
              <a:ext cx="928459" cy="309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2,000,000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2BCC78B4-7291-4C47-82C1-83CAAFD17AB7}"/>
                </a:ext>
              </a:extLst>
            </p:cNvPr>
            <p:cNvSpPr txBox="1"/>
            <p:nvPr/>
          </p:nvSpPr>
          <p:spPr>
            <a:xfrm>
              <a:off x="3937869" y="4223962"/>
              <a:ext cx="1210588" cy="35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10,000,000</a:t>
              </a: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4521CD15-6697-46F6-BF08-E3927C3BB7B1}"/>
              </a:ext>
            </a:extLst>
          </p:cNvPr>
          <p:cNvGrpSpPr/>
          <p:nvPr/>
        </p:nvGrpSpPr>
        <p:grpSpPr>
          <a:xfrm>
            <a:off x="1320665" y="1623502"/>
            <a:ext cx="4044223" cy="260631"/>
            <a:chOff x="1793792" y="4740658"/>
            <a:chExt cx="4009450" cy="276129"/>
          </a:xfrm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CFEFA128-9B41-4BFB-9965-759B30A7D7BA}"/>
                </a:ext>
              </a:extLst>
            </p:cNvPr>
            <p:cNvSpPr/>
            <p:nvPr/>
          </p:nvSpPr>
          <p:spPr>
            <a:xfrm>
              <a:off x="1793792" y="4740658"/>
              <a:ext cx="761124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9CAEA0CB-D047-4C47-9628-107DBCF7BB89}"/>
                </a:ext>
              </a:extLst>
            </p:cNvPr>
            <p:cNvSpPr/>
            <p:nvPr/>
          </p:nvSpPr>
          <p:spPr>
            <a:xfrm>
              <a:off x="2620399" y="4740658"/>
              <a:ext cx="738732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F7F0163F-63B2-4AD3-AACD-7AE76B8BEBC5}"/>
                </a:ext>
              </a:extLst>
            </p:cNvPr>
            <p:cNvSpPr/>
            <p:nvPr/>
          </p:nvSpPr>
          <p:spPr>
            <a:xfrm>
              <a:off x="3430744" y="4740658"/>
              <a:ext cx="757991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874EA6E7-1773-4693-958B-03C43349E8B3}"/>
                </a:ext>
              </a:extLst>
            </p:cNvPr>
            <p:cNvSpPr/>
            <p:nvPr/>
          </p:nvSpPr>
          <p:spPr>
            <a:xfrm>
              <a:off x="4241090" y="4740658"/>
              <a:ext cx="757990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AB2C8F55-71A5-49FE-9FBE-507E0C362DDF}"/>
                </a:ext>
              </a:extLst>
            </p:cNvPr>
            <p:cNvSpPr/>
            <p:nvPr/>
          </p:nvSpPr>
          <p:spPr>
            <a:xfrm>
              <a:off x="5070830" y="4750292"/>
              <a:ext cx="732412" cy="266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5" name="TextBox 19">
            <a:extLst>
              <a:ext uri="{FF2B5EF4-FFF2-40B4-BE49-F238E27FC236}">
                <a16:creationId xmlns:a16="http://schemas.microsoft.com/office/drawing/2014/main" id="{93D35767-CC95-4D5E-B4BD-BF14A7C1F170}"/>
              </a:ext>
            </a:extLst>
          </p:cNvPr>
          <p:cNvSpPr txBox="1"/>
          <p:nvPr/>
        </p:nvSpPr>
        <p:spPr>
          <a:xfrm>
            <a:off x="6096000" y="3466662"/>
            <a:ext cx="5486401" cy="10156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Each whole has been divided into five equal parts. To find the value of each part, the whole can be divided by five.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D1A035BA-AF06-4193-BC76-B41AFA789E17}"/>
              </a:ext>
            </a:extLst>
          </p:cNvPr>
          <p:cNvSpPr txBox="1">
            <a:spLocks/>
          </p:cNvSpPr>
          <p:nvPr/>
        </p:nvSpPr>
        <p:spPr>
          <a:xfrm flipH="1">
            <a:off x="6096000" y="1557338"/>
            <a:ext cx="5591175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bar models shown? What’s the same? What’s 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use the known information to work out the value of each unknown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Calculate the value of each unknown part.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2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C7C6B5E-B090-457A-BF95-C9BE3AD29979}"/>
              </a:ext>
            </a:extLst>
          </p:cNvPr>
          <p:cNvGrpSpPr/>
          <p:nvPr/>
        </p:nvGrpSpPr>
        <p:grpSpPr>
          <a:xfrm>
            <a:off x="1307605" y="5259049"/>
            <a:ext cx="4119665" cy="868807"/>
            <a:chOff x="1307605" y="5259049"/>
            <a:chExt cx="4119665" cy="868807"/>
          </a:xfrm>
        </p:grpSpPr>
        <p:pic>
          <p:nvPicPr>
            <p:cNvPr id="299" name="Picture 298" descr="A close up of a logo&#10;&#10;Description automatically generated">
              <a:extLst>
                <a:ext uri="{FF2B5EF4-FFF2-40B4-BE49-F238E27FC236}">
                  <a16:creationId xmlns:a16="http://schemas.microsoft.com/office/drawing/2014/main" id="{F4400214-31B2-42DE-984A-18F64F0EC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605" y="5259049"/>
              <a:ext cx="4119665" cy="868807"/>
            </a:xfrm>
            <a:prstGeom prst="rect">
              <a:avLst/>
            </a:prstGeom>
          </p:spPr>
        </p:pic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B9A440D2-584B-4038-82D4-444B3C0AE9AC}"/>
                </a:ext>
              </a:extLst>
            </p:cNvPr>
            <p:cNvSpPr/>
            <p:nvPr/>
          </p:nvSpPr>
          <p:spPr>
            <a:xfrm>
              <a:off x="3033896" y="5363255"/>
              <a:ext cx="762945" cy="21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BC21611E-9934-40F1-BC01-7005C800EC80}"/>
                </a:ext>
              </a:extLst>
            </p:cNvPr>
            <p:cNvGrpSpPr/>
            <p:nvPr/>
          </p:nvGrpSpPr>
          <p:grpSpPr>
            <a:xfrm>
              <a:off x="1341740" y="5752804"/>
              <a:ext cx="4054560" cy="274330"/>
              <a:chOff x="1749954" y="5746044"/>
              <a:chExt cx="4054560" cy="364318"/>
            </a:xfrm>
          </p:grpSpPr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BAEFC110-11B9-42DC-9493-34A2370EB490}"/>
                  </a:ext>
                </a:extLst>
              </p:cNvPr>
              <p:cNvSpPr/>
              <p:nvPr/>
            </p:nvSpPr>
            <p:spPr>
              <a:xfrm>
                <a:off x="1749954" y="5750322"/>
                <a:ext cx="353641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24E72FBB-7833-45F1-84EC-1F48E1370137}"/>
                  </a:ext>
                </a:extLst>
              </p:cNvPr>
              <p:cNvSpPr/>
              <p:nvPr/>
            </p:nvSpPr>
            <p:spPr>
              <a:xfrm>
                <a:off x="2152235" y="575032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2E4C7B8B-CFD3-47E4-B129-2A4A918873EE}"/>
                  </a:ext>
                </a:extLst>
              </p:cNvPr>
              <p:cNvSpPr/>
              <p:nvPr/>
            </p:nvSpPr>
            <p:spPr>
              <a:xfrm>
                <a:off x="2563246" y="575032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48615D57-1A83-482F-A289-F9A0F54EF0D5}"/>
                  </a:ext>
                </a:extLst>
              </p:cNvPr>
              <p:cNvSpPr/>
              <p:nvPr/>
            </p:nvSpPr>
            <p:spPr>
              <a:xfrm>
                <a:off x="2971876" y="575032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EFA7325E-080D-4D0E-8B11-564BECB23832}"/>
                  </a:ext>
                </a:extLst>
              </p:cNvPr>
              <p:cNvSpPr/>
              <p:nvPr/>
            </p:nvSpPr>
            <p:spPr>
              <a:xfrm>
                <a:off x="3380630" y="575032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D0467B3F-AF9A-4BF4-B4DA-FF967A704F0D}"/>
                  </a:ext>
                </a:extLst>
              </p:cNvPr>
              <p:cNvSpPr/>
              <p:nvPr/>
            </p:nvSpPr>
            <p:spPr>
              <a:xfrm>
                <a:off x="3792435" y="575032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23B391F-7DCF-4907-82F7-1D207C11252E}"/>
                  </a:ext>
                </a:extLst>
              </p:cNvPr>
              <p:cNvSpPr/>
              <p:nvPr/>
            </p:nvSpPr>
            <p:spPr>
              <a:xfrm>
                <a:off x="4206621" y="575032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77042775-22E8-496B-962A-0F6A1AF14F15}"/>
                  </a:ext>
                </a:extLst>
              </p:cNvPr>
              <p:cNvSpPr/>
              <p:nvPr/>
            </p:nvSpPr>
            <p:spPr>
              <a:xfrm>
                <a:off x="4618426" y="575032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BED75867-5603-4A77-B586-30A1695E8092}"/>
                  </a:ext>
                </a:extLst>
              </p:cNvPr>
              <p:cNvSpPr/>
              <p:nvPr/>
            </p:nvSpPr>
            <p:spPr>
              <a:xfrm>
                <a:off x="5020706" y="5746044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2735C677-8133-41C6-8446-1FC64D63F429}"/>
                  </a:ext>
                </a:extLst>
              </p:cNvPr>
              <p:cNvSpPr/>
              <p:nvPr/>
            </p:nvSpPr>
            <p:spPr>
              <a:xfrm>
                <a:off x="5444474" y="575032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nb-NO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C2087E-D59C-4231-99A3-F334B18C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pic>
        <p:nvPicPr>
          <p:cNvPr id="298" name="Picture 297" descr="A close up of a logo&#10;&#10;Description automatically generated">
            <a:extLst>
              <a:ext uri="{FF2B5EF4-FFF2-40B4-BE49-F238E27FC236}">
                <a16:creationId xmlns:a16="http://schemas.microsoft.com/office/drawing/2014/main" id="{7D314453-E549-4FF7-9689-00721873C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05" y="3221020"/>
            <a:ext cx="4119665" cy="8688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C81074-7AEF-436F-9A86-9661DECFAB5A}"/>
              </a:ext>
            </a:extLst>
          </p:cNvPr>
          <p:cNvGrpSpPr/>
          <p:nvPr/>
        </p:nvGrpSpPr>
        <p:grpSpPr>
          <a:xfrm>
            <a:off x="1286700" y="5725511"/>
            <a:ext cx="4169661" cy="341867"/>
            <a:chOff x="1271473" y="5796901"/>
            <a:chExt cx="4169661" cy="341867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943B3211-3BB8-4D92-A238-770B2ED6AC74}"/>
                </a:ext>
              </a:extLst>
            </p:cNvPr>
            <p:cNvSpPr txBox="1"/>
            <p:nvPr/>
          </p:nvSpPr>
          <p:spPr>
            <a:xfrm>
              <a:off x="1271473" y="5800214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F659181F-8734-4EDE-AC1D-98FD794AC5FC}"/>
                </a:ext>
              </a:extLst>
            </p:cNvPr>
            <p:cNvSpPr txBox="1"/>
            <p:nvPr/>
          </p:nvSpPr>
          <p:spPr>
            <a:xfrm>
              <a:off x="1682544" y="5800214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4453CA1C-3DD8-4CCC-A7A3-D0F994DD7BF9}"/>
                </a:ext>
              </a:extLst>
            </p:cNvPr>
            <p:cNvSpPr txBox="1"/>
            <p:nvPr/>
          </p:nvSpPr>
          <p:spPr>
            <a:xfrm>
              <a:off x="2093620" y="5800214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D0A60756-FED7-4DD6-8E1C-EC22EA8E9818}"/>
                </a:ext>
              </a:extLst>
            </p:cNvPr>
            <p:cNvSpPr txBox="1"/>
            <p:nvPr/>
          </p:nvSpPr>
          <p:spPr>
            <a:xfrm>
              <a:off x="2504694" y="579690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E1CBA5DD-4C83-4FDF-A39B-CFD2109FE971}"/>
                </a:ext>
              </a:extLst>
            </p:cNvPr>
            <p:cNvSpPr txBox="1"/>
            <p:nvPr/>
          </p:nvSpPr>
          <p:spPr>
            <a:xfrm>
              <a:off x="2915766" y="579690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51D003BB-D82B-4189-A0B6-F41DD6C6947A}"/>
                </a:ext>
              </a:extLst>
            </p:cNvPr>
            <p:cNvSpPr txBox="1"/>
            <p:nvPr/>
          </p:nvSpPr>
          <p:spPr>
            <a:xfrm>
              <a:off x="3326841" y="579690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CC6CEC3A-D91D-4314-ACE3-5B012191F4FF}"/>
                </a:ext>
              </a:extLst>
            </p:cNvPr>
            <p:cNvSpPr txBox="1"/>
            <p:nvPr/>
          </p:nvSpPr>
          <p:spPr>
            <a:xfrm>
              <a:off x="3737915" y="579690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B06DCC85-9565-483C-AF7D-8D216074BFAD}"/>
                </a:ext>
              </a:extLst>
            </p:cNvPr>
            <p:cNvSpPr txBox="1"/>
            <p:nvPr/>
          </p:nvSpPr>
          <p:spPr>
            <a:xfrm>
              <a:off x="4148989" y="579690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2AA9819A-E2CF-477D-8AB9-3763E5CBAE41}"/>
                </a:ext>
              </a:extLst>
            </p:cNvPr>
            <p:cNvSpPr txBox="1"/>
            <p:nvPr/>
          </p:nvSpPr>
          <p:spPr>
            <a:xfrm>
              <a:off x="4560063" y="579690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7E916A63-1B21-4552-B657-5C6B97D0FE11}"/>
                </a:ext>
              </a:extLst>
            </p:cNvPr>
            <p:cNvSpPr txBox="1"/>
            <p:nvPr/>
          </p:nvSpPr>
          <p:spPr>
            <a:xfrm>
              <a:off x="4971134" y="579690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sp>
        <p:nvSpPr>
          <p:cNvPr id="321" name="TextBox 320">
            <a:extLst>
              <a:ext uri="{FF2B5EF4-FFF2-40B4-BE49-F238E27FC236}">
                <a16:creationId xmlns:a16="http://schemas.microsoft.com/office/drawing/2014/main" id="{299FE789-60D7-4461-9C23-AC2B9900B3E8}"/>
              </a:ext>
            </a:extLst>
          </p:cNvPr>
          <p:cNvSpPr txBox="1"/>
          <p:nvPr/>
        </p:nvSpPr>
        <p:spPr>
          <a:xfrm>
            <a:off x="3201510" y="5326448"/>
            <a:ext cx="298480" cy="317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78859-1CAB-401D-B20C-D77520606B02}"/>
              </a:ext>
            </a:extLst>
          </p:cNvPr>
          <p:cNvGrpSpPr/>
          <p:nvPr/>
        </p:nvGrpSpPr>
        <p:grpSpPr>
          <a:xfrm>
            <a:off x="1357719" y="5742751"/>
            <a:ext cx="4015204" cy="341150"/>
            <a:chOff x="1426320" y="5957126"/>
            <a:chExt cx="3969980" cy="341150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C11F7AF6-E9FC-49BE-89B7-553B5212FA03}"/>
                </a:ext>
              </a:extLst>
            </p:cNvPr>
            <p:cNvSpPr/>
            <p:nvPr/>
          </p:nvSpPr>
          <p:spPr>
            <a:xfrm>
              <a:off x="1426320" y="5961132"/>
              <a:ext cx="269173" cy="337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981F0769-02B9-451A-9538-8CC90B0FE69D}"/>
                </a:ext>
              </a:extLst>
            </p:cNvPr>
            <p:cNvSpPr/>
            <p:nvPr/>
          </p:nvSpPr>
          <p:spPr>
            <a:xfrm>
              <a:off x="1808301" y="5961132"/>
              <a:ext cx="295759" cy="337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24DB6BED-4F7F-41AA-980B-AA0A8D9AE7EB}"/>
                </a:ext>
              </a:extLst>
            </p:cNvPr>
            <p:cNvSpPr/>
            <p:nvPr/>
          </p:nvSpPr>
          <p:spPr>
            <a:xfrm>
              <a:off x="2202736" y="5961132"/>
              <a:ext cx="312335" cy="337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C2D7131E-536E-4894-8B5D-2A43F459875B}"/>
                </a:ext>
              </a:extLst>
            </p:cNvPr>
            <p:cNvSpPr/>
            <p:nvPr/>
          </p:nvSpPr>
          <p:spPr>
            <a:xfrm>
              <a:off x="2613812" y="5961129"/>
              <a:ext cx="309889" cy="337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7D8F96D6-6C5B-470F-A424-CBB819B36875}"/>
                </a:ext>
              </a:extLst>
            </p:cNvPr>
            <p:cNvSpPr/>
            <p:nvPr/>
          </p:nvSpPr>
          <p:spPr>
            <a:xfrm>
              <a:off x="3023400" y="5961132"/>
              <a:ext cx="309055" cy="337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E71C01AB-B62A-40CA-BD6D-D7A3EE6FF7C3}"/>
                </a:ext>
              </a:extLst>
            </p:cNvPr>
            <p:cNvSpPr/>
            <p:nvPr/>
          </p:nvSpPr>
          <p:spPr>
            <a:xfrm>
              <a:off x="3459583" y="5961132"/>
              <a:ext cx="284678" cy="337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663C7730-5D23-4732-9C30-33548727C6D8}"/>
                </a:ext>
              </a:extLst>
            </p:cNvPr>
            <p:cNvSpPr/>
            <p:nvPr/>
          </p:nvSpPr>
          <p:spPr>
            <a:xfrm>
              <a:off x="3847407" y="5961132"/>
              <a:ext cx="311039" cy="337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CEE65221-8AEF-4ABA-A712-D488F8694897}"/>
                </a:ext>
              </a:extLst>
            </p:cNvPr>
            <p:cNvSpPr/>
            <p:nvPr/>
          </p:nvSpPr>
          <p:spPr>
            <a:xfrm>
              <a:off x="4258146" y="5961132"/>
              <a:ext cx="312106" cy="337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9FB6E846-E513-435C-B57D-A77A5A6DF0B7}"/>
                </a:ext>
              </a:extLst>
            </p:cNvPr>
            <p:cNvSpPr/>
            <p:nvPr/>
          </p:nvSpPr>
          <p:spPr>
            <a:xfrm>
              <a:off x="4647832" y="5957126"/>
              <a:ext cx="324700" cy="337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996EC1C4-8B53-4812-9D94-73181417103D}"/>
                </a:ext>
              </a:extLst>
            </p:cNvPr>
            <p:cNvSpPr/>
            <p:nvPr/>
          </p:nvSpPr>
          <p:spPr>
            <a:xfrm>
              <a:off x="5048854" y="5961132"/>
              <a:ext cx="347446" cy="337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23" name="Picture 322" descr="A close up of a logo&#10;&#10;Description automatically generated">
            <a:extLst>
              <a:ext uri="{FF2B5EF4-FFF2-40B4-BE49-F238E27FC236}">
                <a16:creationId xmlns:a16="http://schemas.microsoft.com/office/drawing/2014/main" id="{B412278E-FB9F-4D23-B91A-622F8AC3B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05" y="4240027"/>
            <a:ext cx="4119665" cy="868807"/>
          </a:xfrm>
          <a:prstGeom prst="rect">
            <a:avLst/>
          </a:prstGeom>
        </p:spPr>
      </p:pic>
      <p:sp>
        <p:nvSpPr>
          <p:cNvPr id="324" name="Rectangle 323">
            <a:extLst>
              <a:ext uri="{FF2B5EF4-FFF2-40B4-BE49-F238E27FC236}">
                <a16:creationId xmlns:a16="http://schemas.microsoft.com/office/drawing/2014/main" id="{D8996A0F-D888-4B24-BC43-8A7D71FA1E52}"/>
              </a:ext>
            </a:extLst>
          </p:cNvPr>
          <p:cNvSpPr/>
          <p:nvPr/>
        </p:nvSpPr>
        <p:spPr>
          <a:xfrm>
            <a:off x="1348091" y="4698893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130C0C71-6B3D-4A49-888B-4209A7DA7A5D}"/>
              </a:ext>
            </a:extLst>
          </p:cNvPr>
          <p:cNvSpPr/>
          <p:nvPr/>
        </p:nvSpPr>
        <p:spPr>
          <a:xfrm>
            <a:off x="1759896" y="4698893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B89E994A-6D3D-4141-90CF-02A1C962466A}"/>
              </a:ext>
            </a:extLst>
          </p:cNvPr>
          <p:cNvSpPr/>
          <p:nvPr/>
        </p:nvSpPr>
        <p:spPr>
          <a:xfrm>
            <a:off x="2174082" y="4698893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C6E5217-A0A6-4A08-96A0-4D71B14DC13F}"/>
              </a:ext>
            </a:extLst>
          </p:cNvPr>
          <p:cNvSpPr/>
          <p:nvPr/>
        </p:nvSpPr>
        <p:spPr>
          <a:xfrm>
            <a:off x="2585887" y="4698893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17EED579-F7CB-4277-9424-8749282355B6}"/>
              </a:ext>
            </a:extLst>
          </p:cNvPr>
          <p:cNvSpPr/>
          <p:nvPr/>
        </p:nvSpPr>
        <p:spPr>
          <a:xfrm>
            <a:off x="2972416" y="4698893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29213581-B5A2-411D-AA75-27F608464EF6}"/>
              </a:ext>
            </a:extLst>
          </p:cNvPr>
          <p:cNvSpPr/>
          <p:nvPr/>
        </p:nvSpPr>
        <p:spPr>
          <a:xfrm>
            <a:off x="3384221" y="4698893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DB1A70A6-BFCA-4109-9FCA-FA9FAB63ADF1}"/>
              </a:ext>
            </a:extLst>
          </p:cNvPr>
          <p:cNvSpPr/>
          <p:nvPr/>
        </p:nvSpPr>
        <p:spPr>
          <a:xfrm>
            <a:off x="3798407" y="4698893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AAD01BE-498D-4E2E-AE9C-892DA47E1EE8}"/>
              </a:ext>
            </a:extLst>
          </p:cNvPr>
          <p:cNvSpPr/>
          <p:nvPr/>
        </p:nvSpPr>
        <p:spPr>
          <a:xfrm>
            <a:off x="4210212" y="4698893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E0F88138-2EDC-47C5-BE26-E417D5136156}"/>
              </a:ext>
            </a:extLst>
          </p:cNvPr>
          <p:cNvSpPr/>
          <p:nvPr/>
        </p:nvSpPr>
        <p:spPr>
          <a:xfrm>
            <a:off x="4624455" y="4698893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F94DFD0E-5A44-4522-94C1-FDA37E6824D4}"/>
              </a:ext>
            </a:extLst>
          </p:cNvPr>
          <p:cNvSpPr/>
          <p:nvPr/>
        </p:nvSpPr>
        <p:spPr>
          <a:xfrm>
            <a:off x="5036260" y="4698893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973061D8-B095-4152-84A9-106435DEB9CC}"/>
              </a:ext>
            </a:extLst>
          </p:cNvPr>
          <p:cNvSpPr/>
          <p:nvPr/>
        </p:nvSpPr>
        <p:spPr>
          <a:xfrm>
            <a:off x="3110644" y="4381539"/>
            <a:ext cx="762945" cy="216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25F3CF2F-0C20-4AD3-A1A6-E7E4BA73D8B2}"/>
              </a:ext>
            </a:extLst>
          </p:cNvPr>
          <p:cNvSpPr txBox="1"/>
          <p:nvPr/>
        </p:nvSpPr>
        <p:spPr>
          <a:xfrm>
            <a:off x="1300327" y="472051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7807A1B6-FEF1-468D-AAF3-1AAD948AEFE3}"/>
              </a:ext>
            </a:extLst>
          </p:cNvPr>
          <p:cNvSpPr txBox="1"/>
          <p:nvPr/>
        </p:nvSpPr>
        <p:spPr>
          <a:xfrm>
            <a:off x="1711397" y="472051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AB98D4E7-856F-4B93-A68F-47737B77B072}"/>
              </a:ext>
            </a:extLst>
          </p:cNvPr>
          <p:cNvSpPr txBox="1"/>
          <p:nvPr/>
        </p:nvSpPr>
        <p:spPr>
          <a:xfrm>
            <a:off x="2122473" y="472051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48DD4969-DE37-44E3-AE41-DBDB8E4686EE}"/>
              </a:ext>
            </a:extLst>
          </p:cNvPr>
          <p:cNvSpPr txBox="1"/>
          <p:nvPr/>
        </p:nvSpPr>
        <p:spPr>
          <a:xfrm>
            <a:off x="2533547" y="47172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C6E19DF3-349F-499C-8686-E1FD7A7F1D65}"/>
              </a:ext>
            </a:extLst>
          </p:cNvPr>
          <p:cNvSpPr txBox="1"/>
          <p:nvPr/>
        </p:nvSpPr>
        <p:spPr>
          <a:xfrm>
            <a:off x="2944619" y="47172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E23E3E2E-57F1-4554-8E52-73E827800797}"/>
              </a:ext>
            </a:extLst>
          </p:cNvPr>
          <p:cNvSpPr txBox="1"/>
          <p:nvPr/>
        </p:nvSpPr>
        <p:spPr>
          <a:xfrm>
            <a:off x="3355694" y="47172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B9CB68AB-85B5-4EED-9331-5C19BF4A68E8}"/>
              </a:ext>
            </a:extLst>
          </p:cNvPr>
          <p:cNvSpPr txBox="1"/>
          <p:nvPr/>
        </p:nvSpPr>
        <p:spPr>
          <a:xfrm>
            <a:off x="3766768" y="47172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44D8D22-3C72-4D27-B50D-47F525103835}"/>
              </a:ext>
            </a:extLst>
          </p:cNvPr>
          <p:cNvSpPr txBox="1"/>
          <p:nvPr/>
        </p:nvSpPr>
        <p:spPr>
          <a:xfrm>
            <a:off x="4177842" y="47172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4CD737DF-4913-4EE5-8063-3CD7DF558728}"/>
              </a:ext>
            </a:extLst>
          </p:cNvPr>
          <p:cNvSpPr txBox="1"/>
          <p:nvPr/>
        </p:nvSpPr>
        <p:spPr>
          <a:xfrm>
            <a:off x="4588916" y="47172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E5300247-054A-4EA5-B09F-BA9E1182080A}"/>
              </a:ext>
            </a:extLst>
          </p:cNvPr>
          <p:cNvSpPr txBox="1"/>
          <p:nvPr/>
        </p:nvSpPr>
        <p:spPr>
          <a:xfrm>
            <a:off x="4999987" y="47172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05496C9F-000E-406F-8DB9-2ECF77922180}"/>
              </a:ext>
            </a:extLst>
          </p:cNvPr>
          <p:cNvSpPr txBox="1"/>
          <p:nvPr/>
        </p:nvSpPr>
        <p:spPr>
          <a:xfrm>
            <a:off x="3087698" y="430742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450E661B-2F75-44CE-9296-7B4C276BEFA7}"/>
              </a:ext>
            </a:extLst>
          </p:cNvPr>
          <p:cNvGrpSpPr/>
          <p:nvPr/>
        </p:nvGrpSpPr>
        <p:grpSpPr>
          <a:xfrm>
            <a:off x="1357719" y="4707695"/>
            <a:ext cx="3993254" cy="341150"/>
            <a:chOff x="1749954" y="5746044"/>
            <a:chExt cx="3993254" cy="364318"/>
          </a:xfrm>
        </p:grpSpPr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789D85CE-F391-44B5-AD28-E9B63709D298}"/>
                </a:ext>
              </a:extLst>
            </p:cNvPr>
            <p:cNvSpPr/>
            <p:nvPr/>
          </p:nvSpPr>
          <p:spPr>
            <a:xfrm>
              <a:off x="1749954" y="5750320"/>
              <a:ext cx="353641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4C40373E-D1BA-4B5E-BBB0-7CEB1E12F4FC}"/>
                </a:ext>
              </a:extLst>
            </p:cNvPr>
            <p:cNvSpPr/>
            <p:nvPr/>
          </p:nvSpPr>
          <p:spPr>
            <a:xfrm>
              <a:off x="2152235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91C46C73-A518-4E5D-9DB3-35A4BD6198FA}"/>
                </a:ext>
              </a:extLst>
            </p:cNvPr>
            <p:cNvSpPr/>
            <p:nvPr/>
          </p:nvSpPr>
          <p:spPr>
            <a:xfrm>
              <a:off x="256324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5C4BA756-340C-4ED6-A356-2C9347E46C7F}"/>
                </a:ext>
              </a:extLst>
            </p:cNvPr>
            <p:cNvSpPr/>
            <p:nvPr/>
          </p:nvSpPr>
          <p:spPr>
            <a:xfrm>
              <a:off x="297187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6741A754-F86F-4CE4-9DEB-05C82BC3639A}"/>
                </a:ext>
              </a:extLst>
            </p:cNvPr>
            <p:cNvSpPr/>
            <p:nvPr/>
          </p:nvSpPr>
          <p:spPr>
            <a:xfrm>
              <a:off x="3380630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2C3EE2BE-43AC-49C4-A289-7D0A299EFFDF}"/>
                </a:ext>
              </a:extLst>
            </p:cNvPr>
            <p:cNvSpPr/>
            <p:nvPr/>
          </p:nvSpPr>
          <p:spPr>
            <a:xfrm>
              <a:off x="3792435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42B582CE-0E09-498C-8C6E-A172143744CA}"/>
                </a:ext>
              </a:extLst>
            </p:cNvPr>
            <p:cNvSpPr/>
            <p:nvPr/>
          </p:nvSpPr>
          <p:spPr>
            <a:xfrm>
              <a:off x="4206621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25193DD8-8083-49D6-BCB3-9D3E1438F721}"/>
                </a:ext>
              </a:extLst>
            </p:cNvPr>
            <p:cNvSpPr/>
            <p:nvPr/>
          </p:nvSpPr>
          <p:spPr>
            <a:xfrm>
              <a:off x="461842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D5790838-BBC7-42B6-8A2E-8F176200531A}"/>
                </a:ext>
              </a:extLst>
            </p:cNvPr>
            <p:cNvSpPr/>
            <p:nvPr/>
          </p:nvSpPr>
          <p:spPr>
            <a:xfrm>
              <a:off x="5020706" y="5746044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12A3328D-D501-4FB2-AF3A-5E09F480EA6F}"/>
                </a:ext>
              </a:extLst>
            </p:cNvPr>
            <p:cNvSpPr/>
            <p:nvPr/>
          </p:nvSpPr>
          <p:spPr>
            <a:xfrm>
              <a:off x="5444474" y="5750322"/>
              <a:ext cx="29873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7" name="Rectangle 346">
            <a:extLst>
              <a:ext uri="{FF2B5EF4-FFF2-40B4-BE49-F238E27FC236}">
                <a16:creationId xmlns:a16="http://schemas.microsoft.com/office/drawing/2014/main" id="{161772FB-09F7-46E5-9333-92601788507B}"/>
              </a:ext>
            </a:extLst>
          </p:cNvPr>
          <p:cNvSpPr/>
          <p:nvPr/>
        </p:nvSpPr>
        <p:spPr>
          <a:xfrm>
            <a:off x="1348091" y="367988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E20CC0D1-C37A-4967-B100-7CAAA884467E}"/>
              </a:ext>
            </a:extLst>
          </p:cNvPr>
          <p:cNvSpPr/>
          <p:nvPr/>
        </p:nvSpPr>
        <p:spPr>
          <a:xfrm>
            <a:off x="1759896" y="367988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5B589865-4C05-4E58-96DA-56AF313BD42E}"/>
              </a:ext>
            </a:extLst>
          </p:cNvPr>
          <p:cNvSpPr/>
          <p:nvPr/>
        </p:nvSpPr>
        <p:spPr>
          <a:xfrm>
            <a:off x="2174082" y="367988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54AA4A62-B671-40B6-86EF-A088947368AA}"/>
              </a:ext>
            </a:extLst>
          </p:cNvPr>
          <p:cNvSpPr/>
          <p:nvPr/>
        </p:nvSpPr>
        <p:spPr>
          <a:xfrm>
            <a:off x="2585887" y="367988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CE9B7F17-7BE3-46E1-A835-0F8DE3799749}"/>
              </a:ext>
            </a:extLst>
          </p:cNvPr>
          <p:cNvSpPr/>
          <p:nvPr/>
        </p:nvSpPr>
        <p:spPr>
          <a:xfrm>
            <a:off x="2972416" y="367988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8363710C-B675-469F-B3EE-B0A1320B4740}"/>
              </a:ext>
            </a:extLst>
          </p:cNvPr>
          <p:cNvSpPr/>
          <p:nvPr/>
        </p:nvSpPr>
        <p:spPr>
          <a:xfrm>
            <a:off x="3384221" y="367988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949B2A02-2420-4A2A-960D-95AB1999CE52}"/>
              </a:ext>
            </a:extLst>
          </p:cNvPr>
          <p:cNvSpPr/>
          <p:nvPr/>
        </p:nvSpPr>
        <p:spPr>
          <a:xfrm>
            <a:off x="3798407" y="367988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BF59A546-ADF2-4794-A8DB-BE65851F15E1}"/>
              </a:ext>
            </a:extLst>
          </p:cNvPr>
          <p:cNvSpPr/>
          <p:nvPr/>
        </p:nvSpPr>
        <p:spPr>
          <a:xfrm>
            <a:off x="4210212" y="367988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75DA93A9-13D7-405F-A570-FBDA747B9BE4}"/>
              </a:ext>
            </a:extLst>
          </p:cNvPr>
          <p:cNvSpPr/>
          <p:nvPr/>
        </p:nvSpPr>
        <p:spPr>
          <a:xfrm>
            <a:off x="4624455" y="367988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7A6BF5AD-412B-4EB2-A36B-93F2A54C395D}"/>
              </a:ext>
            </a:extLst>
          </p:cNvPr>
          <p:cNvSpPr/>
          <p:nvPr/>
        </p:nvSpPr>
        <p:spPr>
          <a:xfrm>
            <a:off x="5036260" y="367988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A7305489-F31E-4F94-9CC5-5A33DE298C2B}"/>
              </a:ext>
            </a:extLst>
          </p:cNvPr>
          <p:cNvSpPr/>
          <p:nvPr/>
        </p:nvSpPr>
        <p:spPr>
          <a:xfrm>
            <a:off x="3110644" y="3362532"/>
            <a:ext cx="762945" cy="216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199324A7-3CF1-4247-AB19-BF6BA741CA18}"/>
              </a:ext>
            </a:extLst>
          </p:cNvPr>
          <p:cNvSpPr txBox="1"/>
          <p:nvPr/>
        </p:nvSpPr>
        <p:spPr>
          <a:xfrm>
            <a:off x="1286700" y="372893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150F7123-E23F-4042-B896-226EC1611D10}"/>
              </a:ext>
            </a:extLst>
          </p:cNvPr>
          <p:cNvSpPr txBox="1"/>
          <p:nvPr/>
        </p:nvSpPr>
        <p:spPr>
          <a:xfrm>
            <a:off x="1697772" y="372893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986C161C-5F13-4209-A25C-4AF2350A88EC}"/>
              </a:ext>
            </a:extLst>
          </p:cNvPr>
          <p:cNvSpPr txBox="1"/>
          <p:nvPr/>
        </p:nvSpPr>
        <p:spPr>
          <a:xfrm>
            <a:off x="2108848" y="372893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B7B9A466-96C0-4407-B5CB-F3A84EDE550F}"/>
              </a:ext>
            </a:extLst>
          </p:cNvPr>
          <p:cNvSpPr txBox="1"/>
          <p:nvPr/>
        </p:nvSpPr>
        <p:spPr>
          <a:xfrm>
            <a:off x="2519922" y="372561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0AB3384F-0990-4C60-8FD3-6E90733F72DD}"/>
              </a:ext>
            </a:extLst>
          </p:cNvPr>
          <p:cNvSpPr txBox="1"/>
          <p:nvPr/>
        </p:nvSpPr>
        <p:spPr>
          <a:xfrm>
            <a:off x="2930994" y="372561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6F07F343-EBDE-4506-B361-12666A7F45FD}"/>
              </a:ext>
            </a:extLst>
          </p:cNvPr>
          <p:cNvSpPr txBox="1"/>
          <p:nvPr/>
        </p:nvSpPr>
        <p:spPr>
          <a:xfrm>
            <a:off x="3342069" y="372561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B8CB0E2-D8D7-4ACC-97AD-D5A085E4F350}"/>
              </a:ext>
            </a:extLst>
          </p:cNvPr>
          <p:cNvSpPr txBox="1"/>
          <p:nvPr/>
        </p:nvSpPr>
        <p:spPr>
          <a:xfrm>
            <a:off x="3753143" y="372561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9F5BA9D7-FF1A-48D5-91B9-381844338411}"/>
              </a:ext>
            </a:extLst>
          </p:cNvPr>
          <p:cNvSpPr txBox="1"/>
          <p:nvPr/>
        </p:nvSpPr>
        <p:spPr>
          <a:xfrm>
            <a:off x="4164217" y="372561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653B04B2-7987-4964-BD4F-F62D9AE7FCC3}"/>
              </a:ext>
            </a:extLst>
          </p:cNvPr>
          <p:cNvSpPr txBox="1"/>
          <p:nvPr/>
        </p:nvSpPr>
        <p:spPr>
          <a:xfrm>
            <a:off x="4575291" y="372561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2A8BEF52-C9C5-4A85-B16F-A249348A094E}"/>
              </a:ext>
            </a:extLst>
          </p:cNvPr>
          <p:cNvSpPr txBox="1"/>
          <p:nvPr/>
        </p:nvSpPr>
        <p:spPr>
          <a:xfrm>
            <a:off x="4986362" y="372561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9A6460C7-2CF3-4DEF-84CF-764D3EA38108}"/>
              </a:ext>
            </a:extLst>
          </p:cNvPr>
          <p:cNvSpPr txBox="1"/>
          <p:nvPr/>
        </p:nvSpPr>
        <p:spPr>
          <a:xfrm>
            <a:off x="3001937" y="3288419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</a:t>
            </a:r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76173E27-1076-46BF-AFE5-112B77D29035}"/>
              </a:ext>
            </a:extLst>
          </p:cNvPr>
          <p:cNvGrpSpPr/>
          <p:nvPr/>
        </p:nvGrpSpPr>
        <p:grpSpPr>
          <a:xfrm>
            <a:off x="1330845" y="3687170"/>
            <a:ext cx="4054560" cy="341153"/>
            <a:chOff x="1749954" y="5746044"/>
            <a:chExt cx="4054560" cy="364321"/>
          </a:xfrm>
        </p:grpSpPr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A2A45E06-09A4-44CB-8F32-98CD6889135D}"/>
                </a:ext>
              </a:extLst>
            </p:cNvPr>
            <p:cNvSpPr/>
            <p:nvPr/>
          </p:nvSpPr>
          <p:spPr>
            <a:xfrm>
              <a:off x="1749954" y="5750325"/>
              <a:ext cx="353641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605A5336-92FE-4279-8BFB-D2A2D0BC8359}"/>
                </a:ext>
              </a:extLst>
            </p:cNvPr>
            <p:cNvSpPr/>
            <p:nvPr/>
          </p:nvSpPr>
          <p:spPr>
            <a:xfrm>
              <a:off x="2152235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1913BC64-1392-4FA6-8DEF-FD19EE3A926A}"/>
                </a:ext>
              </a:extLst>
            </p:cNvPr>
            <p:cNvSpPr/>
            <p:nvPr/>
          </p:nvSpPr>
          <p:spPr>
            <a:xfrm>
              <a:off x="256324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5F945A49-E887-4D4B-A258-3E78EEC77CCF}"/>
                </a:ext>
              </a:extLst>
            </p:cNvPr>
            <p:cNvSpPr/>
            <p:nvPr/>
          </p:nvSpPr>
          <p:spPr>
            <a:xfrm>
              <a:off x="2987045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EAFB757E-259B-4196-B7F2-83D37B7C8235}"/>
                </a:ext>
              </a:extLst>
            </p:cNvPr>
            <p:cNvSpPr/>
            <p:nvPr/>
          </p:nvSpPr>
          <p:spPr>
            <a:xfrm>
              <a:off x="339796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D9099B8B-FB5B-4E15-8716-37FB49F6601F}"/>
                </a:ext>
              </a:extLst>
            </p:cNvPr>
            <p:cNvSpPr/>
            <p:nvPr/>
          </p:nvSpPr>
          <p:spPr>
            <a:xfrm>
              <a:off x="3805437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E1FC8C5E-350A-4905-9F92-118BCB7DD6F2}"/>
                </a:ext>
              </a:extLst>
            </p:cNvPr>
            <p:cNvSpPr/>
            <p:nvPr/>
          </p:nvSpPr>
          <p:spPr>
            <a:xfrm>
              <a:off x="4206621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5FBF60C1-7BC5-4126-A472-99FF141AE717}"/>
                </a:ext>
              </a:extLst>
            </p:cNvPr>
            <p:cNvSpPr/>
            <p:nvPr/>
          </p:nvSpPr>
          <p:spPr>
            <a:xfrm>
              <a:off x="461842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FF68FB65-AD52-4DC6-9C6B-D5F0EB8719C0}"/>
                </a:ext>
              </a:extLst>
            </p:cNvPr>
            <p:cNvSpPr/>
            <p:nvPr/>
          </p:nvSpPr>
          <p:spPr>
            <a:xfrm>
              <a:off x="5035875" y="5746044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799A687A-4938-4F51-9FF5-5312568C6870}"/>
                </a:ext>
              </a:extLst>
            </p:cNvPr>
            <p:cNvSpPr/>
            <p:nvPr/>
          </p:nvSpPr>
          <p:spPr>
            <a:xfrm>
              <a:off x="5444474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70" name="Picture 369" descr="A close up of a logo&#10;&#10;Description automatically generated">
            <a:extLst>
              <a:ext uri="{FF2B5EF4-FFF2-40B4-BE49-F238E27FC236}">
                <a16:creationId xmlns:a16="http://schemas.microsoft.com/office/drawing/2014/main" id="{4486C541-FD81-4C71-92D0-53CC41D14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05" y="2201997"/>
            <a:ext cx="4119665" cy="868807"/>
          </a:xfrm>
          <a:prstGeom prst="rect">
            <a:avLst/>
          </a:prstGeom>
        </p:spPr>
      </p:pic>
      <p:sp>
        <p:nvSpPr>
          <p:cNvPr id="371" name="Rectangle 370">
            <a:extLst>
              <a:ext uri="{FF2B5EF4-FFF2-40B4-BE49-F238E27FC236}">
                <a16:creationId xmlns:a16="http://schemas.microsoft.com/office/drawing/2014/main" id="{749C2060-0F7D-4144-BD3C-7BE4361536DA}"/>
              </a:ext>
            </a:extLst>
          </p:cNvPr>
          <p:cNvSpPr/>
          <p:nvPr/>
        </p:nvSpPr>
        <p:spPr>
          <a:xfrm>
            <a:off x="1348091" y="2660864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6005B036-23C1-4CA9-9483-052225AF70C6}"/>
              </a:ext>
            </a:extLst>
          </p:cNvPr>
          <p:cNvSpPr/>
          <p:nvPr/>
        </p:nvSpPr>
        <p:spPr>
          <a:xfrm>
            <a:off x="1759896" y="2660864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3071AC71-C9EB-47DC-8AB3-C7F45C6113C9}"/>
              </a:ext>
            </a:extLst>
          </p:cNvPr>
          <p:cNvSpPr/>
          <p:nvPr/>
        </p:nvSpPr>
        <p:spPr>
          <a:xfrm>
            <a:off x="2174082" y="2660864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B502D9C7-CB70-40E8-88F3-0F6403D693EB}"/>
              </a:ext>
            </a:extLst>
          </p:cNvPr>
          <p:cNvSpPr/>
          <p:nvPr/>
        </p:nvSpPr>
        <p:spPr>
          <a:xfrm>
            <a:off x="2585887" y="2660864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3DB36C98-1495-4E04-BF0E-5161953C9A8B}"/>
              </a:ext>
            </a:extLst>
          </p:cNvPr>
          <p:cNvSpPr/>
          <p:nvPr/>
        </p:nvSpPr>
        <p:spPr>
          <a:xfrm>
            <a:off x="2972416" y="2660864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F180BDE5-4C75-4233-BD28-7ACDE4D099F1}"/>
              </a:ext>
            </a:extLst>
          </p:cNvPr>
          <p:cNvSpPr/>
          <p:nvPr/>
        </p:nvSpPr>
        <p:spPr>
          <a:xfrm>
            <a:off x="3384221" y="2660864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1FECF195-4DDA-41BC-9E8F-458550CC6A51}"/>
              </a:ext>
            </a:extLst>
          </p:cNvPr>
          <p:cNvSpPr/>
          <p:nvPr/>
        </p:nvSpPr>
        <p:spPr>
          <a:xfrm>
            <a:off x="3798407" y="2660864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F236A4C5-6327-431E-9FAF-73F33CC2C6F2}"/>
              </a:ext>
            </a:extLst>
          </p:cNvPr>
          <p:cNvSpPr/>
          <p:nvPr/>
        </p:nvSpPr>
        <p:spPr>
          <a:xfrm>
            <a:off x="4210212" y="2660864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F1ACD1C8-1BFC-4F45-A6FA-78BFBBDB5452}"/>
              </a:ext>
            </a:extLst>
          </p:cNvPr>
          <p:cNvSpPr/>
          <p:nvPr/>
        </p:nvSpPr>
        <p:spPr>
          <a:xfrm>
            <a:off x="4624455" y="2660864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ACCD419A-3AE8-47A1-A77F-2722D835FEC1}"/>
              </a:ext>
            </a:extLst>
          </p:cNvPr>
          <p:cNvSpPr/>
          <p:nvPr/>
        </p:nvSpPr>
        <p:spPr>
          <a:xfrm>
            <a:off x="5036260" y="2660864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B2EDC039-AEC0-4046-827E-2591AB5CE6E4}"/>
              </a:ext>
            </a:extLst>
          </p:cNvPr>
          <p:cNvSpPr/>
          <p:nvPr/>
        </p:nvSpPr>
        <p:spPr>
          <a:xfrm>
            <a:off x="3110644" y="2343510"/>
            <a:ext cx="762945" cy="216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82A7C4DD-2476-48D1-AE62-5EE127CCFF74}"/>
              </a:ext>
            </a:extLst>
          </p:cNvPr>
          <p:cNvSpPr txBox="1"/>
          <p:nvPr/>
        </p:nvSpPr>
        <p:spPr>
          <a:xfrm>
            <a:off x="1226587" y="2743162"/>
            <a:ext cx="559769" cy="20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425BBA09-8915-4EEE-B29E-FAC050580BB9}"/>
              </a:ext>
            </a:extLst>
          </p:cNvPr>
          <p:cNvSpPr txBox="1"/>
          <p:nvPr/>
        </p:nvSpPr>
        <p:spPr>
          <a:xfrm>
            <a:off x="1637659" y="2743162"/>
            <a:ext cx="559769" cy="20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A4AE8D67-6C66-4432-903F-A1F9C4EAB60E}"/>
              </a:ext>
            </a:extLst>
          </p:cNvPr>
          <p:cNvSpPr txBox="1"/>
          <p:nvPr/>
        </p:nvSpPr>
        <p:spPr>
          <a:xfrm>
            <a:off x="2048735" y="2743162"/>
            <a:ext cx="559769" cy="20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BE5915AD-86A8-436D-9372-90CB3377B4B2}"/>
              </a:ext>
            </a:extLst>
          </p:cNvPr>
          <p:cNvSpPr txBox="1"/>
          <p:nvPr/>
        </p:nvSpPr>
        <p:spPr>
          <a:xfrm>
            <a:off x="2459809" y="2739849"/>
            <a:ext cx="559769" cy="20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49938903-D72E-4864-BD60-04F1C2B5121D}"/>
              </a:ext>
            </a:extLst>
          </p:cNvPr>
          <p:cNvSpPr txBox="1"/>
          <p:nvPr/>
        </p:nvSpPr>
        <p:spPr>
          <a:xfrm>
            <a:off x="2870881" y="2739849"/>
            <a:ext cx="559769" cy="20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2F81789E-B5A5-4D14-9A4B-55354A6867D1}"/>
              </a:ext>
            </a:extLst>
          </p:cNvPr>
          <p:cNvSpPr txBox="1"/>
          <p:nvPr/>
        </p:nvSpPr>
        <p:spPr>
          <a:xfrm>
            <a:off x="3281955" y="2739849"/>
            <a:ext cx="559770" cy="20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87A4CCDC-9C87-4BD4-AF4D-1C93428B4452}"/>
              </a:ext>
            </a:extLst>
          </p:cNvPr>
          <p:cNvSpPr txBox="1"/>
          <p:nvPr/>
        </p:nvSpPr>
        <p:spPr>
          <a:xfrm>
            <a:off x="3693029" y="2739849"/>
            <a:ext cx="559770" cy="20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473DEA77-B162-42B4-AE37-191BD5AE5B0A}"/>
              </a:ext>
            </a:extLst>
          </p:cNvPr>
          <p:cNvSpPr txBox="1"/>
          <p:nvPr/>
        </p:nvSpPr>
        <p:spPr>
          <a:xfrm>
            <a:off x="4104103" y="2739849"/>
            <a:ext cx="559770" cy="20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0D3409B4-E386-4FC6-901A-AB0D43E7F89D}"/>
              </a:ext>
            </a:extLst>
          </p:cNvPr>
          <p:cNvSpPr txBox="1"/>
          <p:nvPr/>
        </p:nvSpPr>
        <p:spPr>
          <a:xfrm>
            <a:off x="4515177" y="2739849"/>
            <a:ext cx="559770" cy="20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80FF4D0-EEBB-4E0C-B080-1AD691B41126}"/>
              </a:ext>
            </a:extLst>
          </p:cNvPr>
          <p:cNvSpPr txBox="1"/>
          <p:nvPr/>
        </p:nvSpPr>
        <p:spPr>
          <a:xfrm>
            <a:off x="4926248" y="2739849"/>
            <a:ext cx="559770" cy="201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100,000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2100F374-44E5-432B-BB49-BA02D5BBDA55}"/>
              </a:ext>
            </a:extLst>
          </p:cNvPr>
          <p:cNvSpPr txBox="1"/>
          <p:nvPr/>
        </p:nvSpPr>
        <p:spPr>
          <a:xfrm>
            <a:off x="2802364" y="2269397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5FB56EDB-A746-49A9-8A8C-6D7035569312}"/>
              </a:ext>
            </a:extLst>
          </p:cNvPr>
          <p:cNvGrpSpPr/>
          <p:nvPr/>
        </p:nvGrpSpPr>
        <p:grpSpPr>
          <a:xfrm>
            <a:off x="1341740" y="2672149"/>
            <a:ext cx="4054560" cy="341150"/>
            <a:chOff x="1749954" y="5746044"/>
            <a:chExt cx="4054560" cy="364318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4CBF3C8E-5792-4F20-8586-73415B541FEE}"/>
                </a:ext>
              </a:extLst>
            </p:cNvPr>
            <p:cNvSpPr/>
            <p:nvPr/>
          </p:nvSpPr>
          <p:spPr>
            <a:xfrm>
              <a:off x="1749954" y="5750322"/>
              <a:ext cx="353641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D1FEF7E0-D0E0-4B38-ACB8-9E1CE146415E}"/>
                </a:ext>
              </a:extLst>
            </p:cNvPr>
            <p:cNvSpPr/>
            <p:nvPr/>
          </p:nvSpPr>
          <p:spPr>
            <a:xfrm>
              <a:off x="2152235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D5A66004-17B5-4A7B-BD03-56CF1B0D7A93}"/>
                </a:ext>
              </a:extLst>
            </p:cNvPr>
            <p:cNvSpPr/>
            <p:nvPr/>
          </p:nvSpPr>
          <p:spPr>
            <a:xfrm>
              <a:off x="256324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FDDC314-9DEC-4E64-A918-306518F7EC8C}"/>
                </a:ext>
              </a:extLst>
            </p:cNvPr>
            <p:cNvSpPr/>
            <p:nvPr/>
          </p:nvSpPr>
          <p:spPr>
            <a:xfrm>
              <a:off x="297187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31776DC0-5B7B-4A00-B32D-36BA6B879E1A}"/>
                </a:ext>
              </a:extLst>
            </p:cNvPr>
            <p:cNvSpPr/>
            <p:nvPr/>
          </p:nvSpPr>
          <p:spPr>
            <a:xfrm>
              <a:off x="3380630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E93BE41E-0BA2-4F6E-8C78-4542A45AF537}"/>
                </a:ext>
              </a:extLst>
            </p:cNvPr>
            <p:cNvSpPr/>
            <p:nvPr/>
          </p:nvSpPr>
          <p:spPr>
            <a:xfrm>
              <a:off x="3792435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B98F003B-950C-4115-8182-3FE99D69A65F}"/>
                </a:ext>
              </a:extLst>
            </p:cNvPr>
            <p:cNvSpPr/>
            <p:nvPr/>
          </p:nvSpPr>
          <p:spPr>
            <a:xfrm>
              <a:off x="4206621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D3A06522-CF4F-4C46-8D8B-AB7B90A2B924}"/>
                </a:ext>
              </a:extLst>
            </p:cNvPr>
            <p:cNvSpPr/>
            <p:nvPr/>
          </p:nvSpPr>
          <p:spPr>
            <a:xfrm>
              <a:off x="461842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5B60BF49-564A-446E-A173-37E4FD26594C}"/>
                </a:ext>
              </a:extLst>
            </p:cNvPr>
            <p:cNvSpPr/>
            <p:nvPr/>
          </p:nvSpPr>
          <p:spPr>
            <a:xfrm>
              <a:off x="5020706" y="5746044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9603FC95-C9F7-4484-9404-BC03B4E11AE6}"/>
                </a:ext>
              </a:extLst>
            </p:cNvPr>
            <p:cNvSpPr/>
            <p:nvPr/>
          </p:nvSpPr>
          <p:spPr>
            <a:xfrm>
              <a:off x="5444474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94" name="Picture 393" descr="A close up of a logo&#10;&#10;Description automatically generated">
            <a:extLst>
              <a:ext uri="{FF2B5EF4-FFF2-40B4-BE49-F238E27FC236}">
                <a16:creationId xmlns:a16="http://schemas.microsoft.com/office/drawing/2014/main" id="{086C9416-896C-43F5-9A8F-7FF71531D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05" y="1132489"/>
            <a:ext cx="4119665" cy="868807"/>
          </a:xfrm>
          <a:prstGeom prst="rect">
            <a:avLst/>
          </a:prstGeom>
        </p:spPr>
      </p:pic>
      <p:sp>
        <p:nvSpPr>
          <p:cNvPr id="395" name="Rectangle 394">
            <a:extLst>
              <a:ext uri="{FF2B5EF4-FFF2-40B4-BE49-F238E27FC236}">
                <a16:creationId xmlns:a16="http://schemas.microsoft.com/office/drawing/2014/main" id="{8B6BA988-5BE7-4449-90E0-4FA7D3A4347A}"/>
              </a:ext>
            </a:extLst>
          </p:cNvPr>
          <p:cNvSpPr/>
          <p:nvPr/>
        </p:nvSpPr>
        <p:spPr>
          <a:xfrm>
            <a:off x="1348091" y="159135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F4E5E77A-4484-4AFA-B212-4FDA1808C54B}"/>
              </a:ext>
            </a:extLst>
          </p:cNvPr>
          <p:cNvSpPr/>
          <p:nvPr/>
        </p:nvSpPr>
        <p:spPr>
          <a:xfrm>
            <a:off x="1759896" y="159135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299BF09E-9DC8-4457-9983-775DFDF23E2C}"/>
              </a:ext>
            </a:extLst>
          </p:cNvPr>
          <p:cNvSpPr/>
          <p:nvPr/>
        </p:nvSpPr>
        <p:spPr>
          <a:xfrm>
            <a:off x="2174082" y="159135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6ECA270D-9C4E-48AF-8F2D-979909D73D02}"/>
              </a:ext>
            </a:extLst>
          </p:cNvPr>
          <p:cNvSpPr/>
          <p:nvPr/>
        </p:nvSpPr>
        <p:spPr>
          <a:xfrm>
            <a:off x="2585887" y="159135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B9A1AC1B-B61C-4E68-B338-CCD948175888}"/>
              </a:ext>
            </a:extLst>
          </p:cNvPr>
          <p:cNvSpPr/>
          <p:nvPr/>
        </p:nvSpPr>
        <p:spPr>
          <a:xfrm>
            <a:off x="2972416" y="159135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44A5C426-5BC2-469C-8908-5CB1EEC82411}"/>
              </a:ext>
            </a:extLst>
          </p:cNvPr>
          <p:cNvSpPr/>
          <p:nvPr/>
        </p:nvSpPr>
        <p:spPr>
          <a:xfrm>
            <a:off x="3384221" y="159135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BB6448BD-A5FE-4B6D-B414-7FB4779FC6E6}"/>
              </a:ext>
            </a:extLst>
          </p:cNvPr>
          <p:cNvSpPr/>
          <p:nvPr/>
        </p:nvSpPr>
        <p:spPr>
          <a:xfrm>
            <a:off x="3798407" y="159135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94591BF3-9FF4-4F3E-96AB-2A947142A0FF}"/>
              </a:ext>
            </a:extLst>
          </p:cNvPr>
          <p:cNvSpPr/>
          <p:nvPr/>
        </p:nvSpPr>
        <p:spPr>
          <a:xfrm>
            <a:off x="4210212" y="159135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AA31CA95-D6CF-45F3-AD0B-38F18EAF2812}"/>
              </a:ext>
            </a:extLst>
          </p:cNvPr>
          <p:cNvSpPr/>
          <p:nvPr/>
        </p:nvSpPr>
        <p:spPr>
          <a:xfrm>
            <a:off x="4624455" y="159135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E0C15388-2356-4871-9972-A15005A9188A}"/>
              </a:ext>
            </a:extLst>
          </p:cNvPr>
          <p:cNvSpPr/>
          <p:nvPr/>
        </p:nvSpPr>
        <p:spPr>
          <a:xfrm>
            <a:off x="5036260" y="1591356"/>
            <a:ext cx="360040" cy="33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BFBD5613-872D-4C03-9E8F-737A5788A315}"/>
              </a:ext>
            </a:extLst>
          </p:cNvPr>
          <p:cNvSpPr/>
          <p:nvPr/>
        </p:nvSpPr>
        <p:spPr>
          <a:xfrm>
            <a:off x="3110644" y="1274002"/>
            <a:ext cx="762945" cy="216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E199B869-EDFB-42E8-9F5B-8B2BB7812EF6}"/>
              </a:ext>
            </a:extLst>
          </p:cNvPr>
          <p:cNvSpPr txBox="1"/>
          <p:nvPr/>
        </p:nvSpPr>
        <p:spPr>
          <a:xfrm>
            <a:off x="1241816" y="1673654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696B9AC5-D17A-4C0C-97AC-86A68DCF82EA}"/>
              </a:ext>
            </a:extLst>
          </p:cNvPr>
          <p:cNvSpPr txBox="1"/>
          <p:nvPr/>
        </p:nvSpPr>
        <p:spPr>
          <a:xfrm>
            <a:off x="1652888" y="1673654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54FE7B5E-F64E-4665-92F7-4E625A4FFD39}"/>
              </a:ext>
            </a:extLst>
          </p:cNvPr>
          <p:cNvSpPr txBox="1"/>
          <p:nvPr/>
        </p:nvSpPr>
        <p:spPr>
          <a:xfrm>
            <a:off x="2063964" y="1673654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A895B901-670D-4D2D-BC14-539CB5C7713B}"/>
              </a:ext>
            </a:extLst>
          </p:cNvPr>
          <p:cNvSpPr txBox="1"/>
          <p:nvPr/>
        </p:nvSpPr>
        <p:spPr>
          <a:xfrm>
            <a:off x="2475038" y="1670341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6CF060C6-CFFF-480B-8DF7-627C1F3B965B}"/>
              </a:ext>
            </a:extLst>
          </p:cNvPr>
          <p:cNvSpPr txBox="1"/>
          <p:nvPr/>
        </p:nvSpPr>
        <p:spPr>
          <a:xfrm>
            <a:off x="2886110" y="1670341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65C541AB-A1F9-4BDF-B9DA-2E1F23AE9F96}"/>
              </a:ext>
            </a:extLst>
          </p:cNvPr>
          <p:cNvSpPr txBox="1"/>
          <p:nvPr/>
        </p:nvSpPr>
        <p:spPr>
          <a:xfrm>
            <a:off x="3297184" y="1670341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3DD62460-3566-40FD-9993-92A072BBEACF}"/>
              </a:ext>
            </a:extLst>
          </p:cNvPr>
          <p:cNvSpPr txBox="1"/>
          <p:nvPr/>
        </p:nvSpPr>
        <p:spPr>
          <a:xfrm>
            <a:off x="3708258" y="1670341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420FEEF8-A97E-4D8E-9FC5-6DC0DA37BC7D}"/>
              </a:ext>
            </a:extLst>
          </p:cNvPr>
          <p:cNvSpPr txBox="1"/>
          <p:nvPr/>
        </p:nvSpPr>
        <p:spPr>
          <a:xfrm>
            <a:off x="4119332" y="1670341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21D6D17E-A825-408C-AEC6-7BC5634496BB}"/>
              </a:ext>
            </a:extLst>
          </p:cNvPr>
          <p:cNvSpPr txBox="1"/>
          <p:nvPr/>
        </p:nvSpPr>
        <p:spPr>
          <a:xfrm>
            <a:off x="4530406" y="1670341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F6B49C5A-9776-49A7-BDE1-4FB738D0ACA7}"/>
              </a:ext>
            </a:extLst>
          </p:cNvPr>
          <p:cNvSpPr txBox="1"/>
          <p:nvPr/>
        </p:nvSpPr>
        <p:spPr>
          <a:xfrm>
            <a:off x="4941477" y="1670341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1,000,000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C10FE5AD-98FE-46DE-8DDB-6AA1F8A56846}"/>
              </a:ext>
            </a:extLst>
          </p:cNvPr>
          <p:cNvSpPr txBox="1"/>
          <p:nvPr/>
        </p:nvSpPr>
        <p:spPr>
          <a:xfrm>
            <a:off x="2745459" y="119988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10,000,000</a:t>
            </a:r>
          </a:p>
        </p:txBody>
      </p: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B64B0E28-47CB-4572-B4D7-3E8D7C606559}"/>
              </a:ext>
            </a:extLst>
          </p:cNvPr>
          <p:cNvGrpSpPr/>
          <p:nvPr/>
        </p:nvGrpSpPr>
        <p:grpSpPr>
          <a:xfrm>
            <a:off x="1330845" y="1594706"/>
            <a:ext cx="4054560" cy="341150"/>
            <a:chOff x="1749954" y="5746044"/>
            <a:chExt cx="4054560" cy="364318"/>
          </a:xfrm>
        </p:grpSpPr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39250E54-5FAA-4CEB-99A6-4C86832DFEAA}"/>
                </a:ext>
              </a:extLst>
            </p:cNvPr>
            <p:cNvSpPr/>
            <p:nvPr/>
          </p:nvSpPr>
          <p:spPr>
            <a:xfrm>
              <a:off x="1749954" y="5750322"/>
              <a:ext cx="353641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1B6D24AE-3E2E-44CA-B0B4-C751A09AC58B}"/>
                </a:ext>
              </a:extLst>
            </p:cNvPr>
            <p:cNvSpPr/>
            <p:nvPr/>
          </p:nvSpPr>
          <p:spPr>
            <a:xfrm>
              <a:off x="2152235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887BE8D5-4BCB-4C5E-B091-B4C1BFE9B25D}"/>
                </a:ext>
              </a:extLst>
            </p:cNvPr>
            <p:cNvSpPr/>
            <p:nvPr/>
          </p:nvSpPr>
          <p:spPr>
            <a:xfrm>
              <a:off x="256324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A741E636-C99D-4869-BD0F-66C1DD98F45B}"/>
                </a:ext>
              </a:extLst>
            </p:cNvPr>
            <p:cNvSpPr/>
            <p:nvPr/>
          </p:nvSpPr>
          <p:spPr>
            <a:xfrm>
              <a:off x="297187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DCCDB533-C975-456D-804E-051B2DD5EEC0}"/>
                </a:ext>
              </a:extLst>
            </p:cNvPr>
            <p:cNvSpPr/>
            <p:nvPr/>
          </p:nvSpPr>
          <p:spPr>
            <a:xfrm>
              <a:off x="3380630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84284553-6983-4C42-A8FF-7D4A5550C547}"/>
                </a:ext>
              </a:extLst>
            </p:cNvPr>
            <p:cNvSpPr/>
            <p:nvPr/>
          </p:nvSpPr>
          <p:spPr>
            <a:xfrm>
              <a:off x="3792435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EA697309-98A9-4166-8369-1005FA6D07B8}"/>
                </a:ext>
              </a:extLst>
            </p:cNvPr>
            <p:cNvSpPr/>
            <p:nvPr/>
          </p:nvSpPr>
          <p:spPr>
            <a:xfrm>
              <a:off x="4206621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381BAFD0-DD2F-4D1F-AB35-0F12E7C260FB}"/>
                </a:ext>
              </a:extLst>
            </p:cNvPr>
            <p:cNvSpPr/>
            <p:nvPr/>
          </p:nvSpPr>
          <p:spPr>
            <a:xfrm>
              <a:off x="4618426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27F58611-9054-4643-9975-F72510D9391B}"/>
                </a:ext>
              </a:extLst>
            </p:cNvPr>
            <p:cNvSpPr/>
            <p:nvPr/>
          </p:nvSpPr>
          <p:spPr>
            <a:xfrm>
              <a:off x="5041116" y="5746044"/>
              <a:ext cx="339630" cy="280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CCACF34B-60BC-47E6-B0F5-798FB74F1113}"/>
                </a:ext>
              </a:extLst>
            </p:cNvPr>
            <p:cNvSpPr/>
            <p:nvPr/>
          </p:nvSpPr>
          <p:spPr>
            <a:xfrm>
              <a:off x="5444474" y="5750322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8" name="TextBox 19">
            <a:extLst>
              <a:ext uri="{FF2B5EF4-FFF2-40B4-BE49-F238E27FC236}">
                <a16:creationId xmlns:a16="http://schemas.microsoft.com/office/drawing/2014/main" id="{DE756EEE-3280-4833-9441-707D11012516}"/>
              </a:ext>
            </a:extLst>
          </p:cNvPr>
          <p:cNvSpPr txBox="1"/>
          <p:nvPr/>
        </p:nvSpPr>
        <p:spPr>
          <a:xfrm>
            <a:off x="6096000" y="3466662"/>
            <a:ext cx="5486401" cy="10156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Each whole has been divided into ten equal parts. To find the value of each part, the whole can be divided by ten.</a:t>
            </a:r>
          </a:p>
        </p:txBody>
      </p:sp>
      <p:sp>
        <p:nvSpPr>
          <p:cNvPr id="179" name="Content Placeholder 2">
            <a:extLst>
              <a:ext uri="{FF2B5EF4-FFF2-40B4-BE49-F238E27FC236}">
                <a16:creationId xmlns:a16="http://schemas.microsoft.com/office/drawing/2014/main" id="{0EF27606-F840-4E6A-BE67-B8BEF058C918}"/>
              </a:ext>
            </a:extLst>
          </p:cNvPr>
          <p:cNvSpPr txBox="1">
            <a:spLocks/>
          </p:cNvSpPr>
          <p:nvPr/>
        </p:nvSpPr>
        <p:spPr>
          <a:xfrm flipH="1">
            <a:off x="5925901" y="1557338"/>
            <a:ext cx="5804135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bar models shown? What’s the same? What’s 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we use the known information to work out the value of each unknown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Calculate the value of each unknown part.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8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1071-0FF2-4B55-8419-995F01F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B895D9-5DCB-4D64-9249-5116D70D804D}"/>
              </a:ext>
            </a:extLst>
          </p:cNvPr>
          <p:cNvGrpSpPr/>
          <p:nvPr/>
        </p:nvGrpSpPr>
        <p:grpSpPr>
          <a:xfrm>
            <a:off x="175022" y="1509975"/>
            <a:ext cx="1124112" cy="4798750"/>
            <a:chOff x="175022" y="1509975"/>
            <a:chExt cx="1124112" cy="4798750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36F2CE-DD04-47AC-91B0-38DA615627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39178" y="386013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E05840-F658-403A-8A71-F32F237EE2A0}"/>
                </a:ext>
              </a:extLst>
            </p:cNvPr>
            <p:cNvGrpSpPr/>
            <p:nvPr/>
          </p:nvGrpSpPr>
          <p:grpSpPr>
            <a:xfrm>
              <a:off x="175022" y="1509975"/>
              <a:ext cx="1124112" cy="4798750"/>
              <a:chOff x="175022" y="1509975"/>
              <a:chExt cx="1124112" cy="479875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6B7A613-333B-40A6-A8C5-D0196E1AFDDF}"/>
                  </a:ext>
                </a:extLst>
              </p:cNvPr>
              <p:cNvCxnSpPr/>
              <p:nvPr/>
            </p:nvCxnSpPr>
            <p:spPr>
              <a:xfrm rot="16200000">
                <a:off x="-934991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B0D2523-D219-4F94-BE83-617EACF97A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39178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23C639A-319C-4E6C-B7CF-8DFE692440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39178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3A9516-F9D3-47E8-8EA6-A894E435964F}"/>
                  </a:ext>
                </a:extLst>
              </p:cNvPr>
              <p:cNvSpPr txBox="1"/>
              <p:nvPr/>
            </p:nvSpPr>
            <p:spPr>
              <a:xfrm>
                <a:off x="175022" y="1509975"/>
                <a:ext cx="10348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100,000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4EAB4AE-C49F-4C26-8E6B-EF0D2A5F901E}"/>
                  </a:ext>
                </a:extLst>
              </p:cNvPr>
              <p:cNvSpPr txBox="1"/>
              <p:nvPr/>
            </p:nvSpPr>
            <p:spPr>
              <a:xfrm>
                <a:off x="730394" y="5970171"/>
                <a:ext cx="4749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7177B505-39CF-4147-9936-7FD01A7E2908}"/>
              </a:ext>
            </a:extLst>
          </p:cNvPr>
          <p:cNvSpPr txBox="1"/>
          <p:nvPr/>
        </p:nvSpPr>
        <p:spPr>
          <a:xfrm>
            <a:off x="365267" y="3762571"/>
            <a:ext cx="844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50,000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B77547-64F4-495A-8950-76F90B8ECEF5}"/>
              </a:ext>
            </a:extLst>
          </p:cNvPr>
          <p:cNvGrpSpPr/>
          <p:nvPr/>
        </p:nvGrpSpPr>
        <p:grpSpPr>
          <a:xfrm>
            <a:off x="3774036" y="1509975"/>
            <a:ext cx="813557" cy="4798750"/>
            <a:chOff x="3774036" y="1509975"/>
            <a:chExt cx="813557" cy="47987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511432-6FE0-4E36-809B-BD99B17DF2EC}"/>
                </a:ext>
              </a:extLst>
            </p:cNvPr>
            <p:cNvGrpSpPr/>
            <p:nvPr/>
          </p:nvGrpSpPr>
          <p:grpSpPr>
            <a:xfrm>
              <a:off x="4467680" y="1690304"/>
              <a:ext cx="119913" cy="4455884"/>
              <a:chOff x="5595842" y="1690304"/>
              <a:chExt cx="119913" cy="4455884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7FFDFB9-490F-4003-A56B-878DB26BC092}"/>
                  </a:ext>
                </a:extLst>
              </p:cNvPr>
              <p:cNvCxnSpPr/>
              <p:nvPr/>
            </p:nvCxnSpPr>
            <p:spPr>
              <a:xfrm rot="16200000">
                <a:off x="3481630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58A880D-21EF-433A-BAAF-0E5349508FA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F571B8E-6297-4458-945D-E8202F522CB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873145AD-5D54-41A3-80F4-28FCCC176D7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2529018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896ABB9-5AC6-4538-8557-9729D649406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4303837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29832C11-425F-4B06-BD30-14AE209EEFF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5191247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6527241-AFE4-48E9-B2DA-E8E12616DD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655799" y="3416427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50D9C29-16EF-46EB-B3A7-9148C0724D59}"/>
                </a:ext>
              </a:extLst>
            </p:cNvPr>
            <p:cNvSpPr txBox="1"/>
            <p:nvPr/>
          </p:nvSpPr>
          <p:spPr>
            <a:xfrm>
              <a:off x="3774036" y="1509975"/>
              <a:ext cx="724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4EBCA8A-DF7D-4667-AE56-CBAFA34C2370}"/>
                </a:ext>
              </a:extLst>
            </p:cNvPr>
            <p:cNvSpPr txBox="1"/>
            <p:nvPr/>
          </p:nvSpPr>
          <p:spPr>
            <a:xfrm>
              <a:off x="3887478" y="5970171"/>
              <a:ext cx="605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51C149B-7169-409C-AC02-2EE3512B9768}"/>
              </a:ext>
            </a:extLst>
          </p:cNvPr>
          <p:cNvGrpSpPr/>
          <p:nvPr/>
        </p:nvGrpSpPr>
        <p:grpSpPr>
          <a:xfrm>
            <a:off x="3893188" y="2429199"/>
            <a:ext cx="605114" cy="2994848"/>
            <a:chOff x="3893188" y="2429199"/>
            <a:chExt cx="605114" cy="299484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24375CE-5320-44E7-BA73-40A93FA329FC}"/>
                </a:ext>
              </a:extLst>
            </p:cNvPr>
            <p:cNvSpPr txBox="1"/>
            <p:nvPr/>
          </p:nvSpPr>
          <p:spPr>
            <a:xfrm>
              <a:off x="3893188" y="5085493"/>
              <a:ext cx="605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0.2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909D386-5292-4BC1-A5FC-7DC5032939F4}"/>
                </a:ext>
              </a:extLst>
            </p:cNvPr>
            <p:cNvSpPr txBox="1"/>
            <p:nvPr/>
          </p:nvSpPr>
          <p:spPr>
            <a:xfrm>
              <a:off x="3893188" y="4203545"/>
              <a:ext cx="605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0.4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FDFF4FF-A580-4E35-8B2A-219624EEEF12}"/>
                </a:ext>
              </a:extLst>
            </p:cNvPr>
            <p:cNvSpPr txBox="1"/>
            <p:nvPr/>
          </p:nvSpPr>
          <p:spPr>
            <a:xfrm>
              <a:off x="3893188" y="3321597"/>
              <a:ext cx="605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0.6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ECB83A9-8BBD-47DD-AB22-769525B53D3F}"/>
                </a:ext>
              </a:extLst>
            </p:cNvPr>
            <p:cNvSpPr txBox="1"/>
            <p:nvPr/>
          </p:nvSpPr>
          <p:spPr>
            <a:xfrm>
              <a:off x="3893188" y="2429199"/>
              <a:ext cx="605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D19E36-B201-49C6-A6EC-2C22EB0D3487}"/>
              </a:ext>
            </a:extLst>
          </p:cNvPr>
          <p:cNvGrpSpPr/>
          <p:nvPr/>
        </p:nvGrpSpPr>
        <p:grpSpPr>
          <a:xfrm>
            <a:off x="5128360" y="1509975"/>
            <a:ext cx="976675" cy="4798750"/>
            <a:chOff x="5128360" y="1509975"/>
            <a:chExt cx="976675" cy="479875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8913F718-2A84-4F74-87A9-E10DF2A7F03C}"/>
                </a:ext>
              </a:extLst>
            </p:cNvPr>
            <p:cNvGrpSpPr/>
            <p:nvPr/>
          </p:nvGrpSpPr>
          <p:grpSpPr>
            <a:xfrm>
              <a:off x="5985122" y="1690303"/>
              <a:ext cx="119913" cy="4455884"/>
              <a:chOff x="10345527" y="1666301"/>
              <a:chExt cx="121816" cy="4445833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BFDD8658-3344-4E92-A1C5-8C5C83FF3617}"/>
                  </a:ext>
                </a:extLst>
              </p:cNvPr>
              <p:cNvCxnSpPr/>
              <p:nvPr/>
            </p:nvCxnSpPr>
            <p:spPr>
              <a:xfrm rot="16200000">
                <a:off x="8238145" y="3889218"/>
                <a:ext cx="44458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54EA39A0-5F7D-45F0-922A-F653614823F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6043665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B80FF3C-031E-4430-9E5C-96B3C551F3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1612157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BF6295C-DB62-4F23-896E-E6188203AB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2502037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EDF30F50-8411-4FBA-B10A-E92D161F47A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4272853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7025E3C-ABF0-498F-A050-0B5DC48168E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5158261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D4F59FC0-A09B-42E1-B65C-076B1E2B72E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3387445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A8AEAD25-85DA-4C5F-823F-284852FC1FD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2059333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85ADBC5-34A8-48DC-880C-1B57F5A73DB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2944741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8F66C584-D1B3-4375-BBB0-DC57A190858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4715557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E3DD9A74-0080-4CFF-AAEB-499507D5FE5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5600965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63678590-4D0D-477D-8A28-7351E90E7F0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06435" y="3830149"/>
                <a:ext cx="0" cy="1218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8A9E755-0401-4B77-8725-5B7DD28C5FD5}"/>
                </a:ext>
              </a:extLst>
            </p:cNvPr>
            <p:cNvSpPr txBox="1"/>
            <p:nvPr/>
          </p:nvSpPr>
          <p:spPr>
            <a:xfrm>
              <a:off x="5128360" y="1509975"/>
              <a:ext cx="887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19783CF-C08E-4988-A38A-EC6ED2AC5014}"/>
                </a:ext>
              </a:extLst>
            </p:cNvPr>
            <p:cNvSpPr txBox="1"/>
            <p:nvPr/>
          </p:nvSpPr>
          <p:spPr>
            <a:xfrm>
              <a:off x="5267351" y="5970171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B5AB85-BA40-4A71-AA09-BEEA831D2E03}"/>
              </a:ext>
            </a:extLst>
          </p:cNvPr>
          <p:cNvGrpSpPr/>
          <p:nvPr/>
        </p:nvGrpSpPr>
        <p:grpSpPr>
          <a:xfrm>
            <a:off x="5274347" y="1998675"/>
            <a:ext cx="741397" cy="3866345"/>
            <a:chOff x="5274347" y="1998675"/>
            <a:chExt cx="741397" cy="3866345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D011261-78C2-41D5-BED1-29C8D04116FD}"/>
                </a:ext>
              </a:extLst>
            </p:cNvPr>
            <p:cNvSpPr txBox="1"/>
            <p:nvPr/>
          </p:nvSpPr>
          <p:spPr>
            <a:xfrm>
              <a:off x="5274347" y="5085493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A1F720E9-6B9E-48F0-A63C-8259A6B12A0B}"/>
                </a:ext>
              </a:extLst>
            </p:cNvPr>
            <p:cNvSpPr txBox="1"/>
            <p:nvPr/>
          </p:nvSpPr>
          <p:spPr>
            <a:xfrm>
              <a:off x="5274347" y="4203545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400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1105144-5283-4319-91D9-8984CFEF38A8}"/>
                </a:ext>
              </a:extLst>
            </p:cNvPr>
            <p:cNvSpPr txBox="1"/>
            <p:nvPr/>
          </p:nvSpPr>
          <p:spPr>
            <a:xfrm>
              <a:off x="5274347" y="3321597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600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50260ED-DBFD-43A8-AFDA-8D92F637F36B}"/>
                </a:ext>
              </a:extLst>
            </p:cNvPr>
            <p:cNvSpPr txBox="1"/>
            <p:nvPr/>
          </p:nvSpPr>
          <p:spPr>
            <a:xfrm>
              <a:off x="5274347" y="2439649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800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DECA13C-5ACD-4F0F-B1AD-77A36769256D}"/>
                </a:ext>
              </a:extLst>
            </p:cNvPr>
            <p:cNvSpPr txBox="1"/>
            <p:nvPr/>
          </p:nvSpPr>
          <p:spPr>
            <a:xfrm>
              <a:off x="5274347" y="1998675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900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1B0CB03-9D6F-4F0E-8B58-5AE3F944C9FF}"/>
                </a:ext>
              </a:extLst>
            </p:cNvPr>
            <p:cNvSpPr txBox="1"/>
            <p:nvPr/>
          </p:nvSpPr>
          <p:spPr>
            <a:xfrm>
              <a:off x="5274347" y="5526466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55231DD-6E41-4456-998A-CFED811572D5}"/>
                </a:ext>
              </a:extLst>
            </p:cNvPr>
            <p:cNvSpPr txBox="1"/>
            <p:nvPr/>
          </p:nvSpPr>
          <p:spPr>
            <a:xfrm>
              <a:off x="5274347" y="4644519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97A6EFA-46E7-4C52-AA9B-7EEA39DF2CB2}"/>
                </a:ext>
              </a:extLst>
            </p:cNvPr>
            <p:cNvSpPr txBox="1"/>
            <p:nvPr/>
          </p:nvSpPr>
          <p:spPr>
            <a:xfrm>
              <a:off x="5274347" y="3762571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500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FE8919F-A555-49EA-905B-43AF90F4BC06}"/>
                </a:ext>
              </a:extLst>
            </p:cNvPr>
            <p:cNvSpPr txBox="1"/>
            <p:nvPr/>
          </p:nvSpPr>
          <p:spPr>
            <a:xfrm>
              <a:off x="5274347" y="2880623"/>
              <a:ext cx="741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F7A574-DB7F-4D16-9280-820E3F681B59}"/>
              </a:ext>
            </a:extLst>
          </p:cNvPr>
          <p:cNvGrpSpPr/>
          <p:nvPr/>
        </p:nvGrpSpPr>
        <p:grpSpPr>
          <a:xfrm>
            <a:off x="1490483" y="1509975"/>
            <a:ext cx="1448537" cy="4798750"/>
            <a:chOff x="1490483" y="1509975"/>
            <a:chExt cx="1448537" cy="47987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9CB8C87-516A-40FE-8055-72438B1B7D60}"/>
                </a:ext>
              </a:extLst>
            </p:cNvPr>
            <p:cNvGrpSpPr/>
            <p:nvPr/>
          </p:nvGrpSpPr>
          <p:grpSpPr>
            <a:xfrm>
              <a:off x="2819107" y="1690304"/>
              <a:ext cx="119913" cy="4455884"/>
              <a:chOff x="3390706" y="1690304"/>
              <a:chExt cx="119913" cy="4455884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842246C-1027-4613-B7D1-C0ED0C46DAE5}"/>
                  </a:ext>
                </a:extLst>
              </p:cNvPr>
              <p:cNvCxnSpPr/>
              <p:nvPr/>
            </p:nvCxnSpPr>
            <p:spPr>
              <a:xfrm rot="16200000">
                <a:off x="1276494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374CF0B-D3B4-4177-BD4E-AD16598C1B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1691F26-D00B-4E59-BEDE-3C8124BC473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115BD7B-2078-465B-A0E7-AE328A2FFD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386013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4236603-DE15-438F-8B9C-919CBED657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4967369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4BB76BB-3E05-4737-8C69-CFC4BDAD58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2755625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6CF6BB7-2E7A-4C33-8BE3-96B776571A59}"/>
                </a:ext>
              </a:extLst>
            </p:cNvPr>
            <p:cNvSpPr txBox="1"/>
            <p:nvPr/>
          </p:nvSpPr>
          <p:spPr>
            <a:xfrm>
              <a:off x="1490483" y="1509975"/>
              <a:ext cx="1359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DBAC270-C832-46C3-A8B3-EA35F32EF8AB}"/>
                </a:ext>
              </a:extLst>
            </p:cNvPr>
            <p:cNvSpPr txBox="1"/>
            <p:nvPr/>
          </p:nvSpPr>
          <p:spPr>
            <a:xfrm>
              <a:off x="2220636" y="5970171"/>
              <a:ext cx="623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AF3355-77DD-43F2-8A8A-4BDC6D713580}"/>
              </a:ext>
            </a:extLst>
          </p:cNvPr>
          <p:cNvGrpSpPr/>
          <p:nvPr/>
        </p:nvGrpSpPr>
        <p:grpSpPr>
          <a:xfrm>
            <a:off x="1744835" y="2663526"/>
            <a:ext cx="1104894" cy="2536643"/>
            <a:chOff x="2226517" y="2663526"/>
            <a:chExt cx="623212" cy="2536643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DF9D5CC-19D6-4A55-BBF7-9E0B732A0CD4}"/>
                </a:ext>
              </a:extLst>
            </p:cNvPr>
            <p:cNvSpPr txBox="1"/>
            <p:nvPr/>
          </p:nvSpPr>
          <p:spPr>
            <a:xfrm>
              <a:off x="2226517" y="3762571"/>
              <a:ext cx="623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500,000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1412B1B-14A6-4CE4-A034-8D89856F82F8}"/>
                </a:ext>
              </a:extLst>
            </p:cNvPr>
            <p:cNvSpPr txBox="1"/>
            <p:nvPr/>
          </p:nvSpPr>
          <p:spPr>
            <a:xfrm>
              <a:off x="2226517" y="4861615"/>
              <a:ext cx="623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250,000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1278355-F208-4300-B440-B4A8BFE13F70}"/>
                </a:ext>
              </a:extLst>
            </p:cNvPr>
            <p:cNvSpPr txBox="1"/>
            <p:nvPr/>
          </p:nvSpPr>
          <p:spPr>
            <a:xfrm>
              <a:off x="2226517" y="2663526"/>
              <a:ext cx="623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750,000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A9610B-D5B6-4827-8535-14BF1FD5D07E}"/>
              </a:ext>
            </a:extLst>
          </p:cNvPr>
          <p:cNvSpPr txBox="1">
            <a:spLocks/>
          </p:cNvSpPr>
          <p:nvPr/>
        </p:nvSpPr>
        <p:spPr>
          <a:xfrm flipH="1">
            <a:off x="6556508" y="1567969"/>
            <a:ext cx="5460465" cy="482562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/>
              </a:rPr>
              <a:t>Let’s count in fifty-thousands from zero to one hundred-thousand.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/>
              </a:rPr>
              <a:t>N</a:t>
            </a:r>
            <a:r>
              <a:rPr lang="en-GB" sz="2000" dirty="0">
                <a:latin typeface="Arial"/>
              </a:rPr>
              <a:t>ow let’s count in steps of two-hundred and fifty thousand, two-tenths and one-hundred. Can you count backwards from each of these?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/>
              </a:rPr>
              <a:t>If I</a:t>
            </a:r>
            <a:r>
              <a:rPr lang="en-GB" sz="2000" dirty="0">
                <a:latin typeface="Arial"/>
              </a:rPr>
              <a:t> count in steps of two-hundred, what comes after 400? Before 1,000?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/>
              </a:rPr>
              <a:t>I</a:t>
            </a:r>
            <a:r>
              <a:rPr lang="en-GB" sz="2000" dirty="0">
                <a:latin typeface="Arial"/>
              </a:rPr>
              <a:t>f I count in one hundreds, what comes between 400 and 600?</a:t>
            </a:r>
            <a:endParaRPr lang="en-US" sz="2000" dirty="0">
              <a:latin typeface="Arial"/>
            </a:endParaRP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97BA62F3-2A8D-47B2-B19D-F3FF84BDF1FA}"/>
              </a:ext>
            </a:extLst>
          </p:cNvPr>
          <p:cNvSpPr txBox="1"/>
          <p:nvPr/>
        </p:nvSpPr>
        <p:spPr>
          <a:xfrm>
            <a:off x="6586538" y="2448923"/>
            <a:ext cx="5150187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Zero, fifty-thousand, one hundred-thousand.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42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7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81071-0FF2-4B55-8419-995F01F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A2350-8EC5-47C4-8519-66B1B56A77AD}"/>
              </a:ext>
            </a:extLst>
          </p:cNvPr>
          <p:cNvGrpSpPr/>
          <p:nvPr/>
        </p:nvGrpSpPr>
        <p:grpSpPr>
          <a:xfrm>
            <a:off x="77944" y="1509975"/>
            <a:ext cx="1229364" cy="4798750"/>
            <a:chOff x="419101" y="1509975"/>
            <a:chExt cx="886382" cy="479875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B7A613-333B-40A6-A8C5-D0196E1AFDDF}"/>
                </a:ext>
              </a:extLst>
            </p:cNvPr>
            <p:cNvCxnSpPr/>
            <p:nvPr/>
          </p:nvCxnSpPr>
          <p:spPr>
            <a:xfrm rot="16200000">
              <a:off x="-928642" y="3918246"/>
              <a:ext cx="44558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B0D2523-D219-4F94-BE83-617EACF97A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45527" y="60786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23C639A-319C-4E6C-B7CF-8DFE6924409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45527" y="1637126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36F2CE-DD04-47AC-91B0-38DA615627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245527" y="386013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13A9516-F9D3-47E8-8EA6-A894E435964F}"/>
                </a:ext>
              </a:extLst>
            </p:cNvPr>
            <p:cNvSpPr txBox="1"/>
            <p:nvPr/>
          </p:nvSpPr>
          <p:spPr>
            <a:xfrm>
              <a:off x="470264" y="1509975"/>
              <a:ext cx="745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400,000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4EAB4AE-C49F-4C26-8E6B-EF0D2A5F901E}"/>
                </a:ext>
              </a:extLst>
            </p:cNvPr>
            <p:cNvSpPr txBox="1"/>
            <p:nvPr/>
          </p:nvSpPr>
          <p:spPr>
            <a:xfrm>
              <a:off x="419101" y="5970171"/>
              <a:ext cx="792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300,000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7177B505-39CF-4147-9936-7FD01A7E2908}"/>
              </a:ext>
            </a:extLst>
          </p:cNvPr>
          <p:cNvSpPr txBox="1"/>
          <p:nvPr/>
        </p:nvSpPr>
        <p:spPr>
          <a:xfrm>
            <a:off x="205116" y="3762571"/>
            <a:ext cx="1012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350,000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7399F1-1BBA-439F-B21F-354D2C5DC6BB}"/>
              </a:ext>
            </a:extLst>
          </p:cNvPr>
          <p:cNvGrpSpPr/>
          <p:nvPr/>
        </p:nvGrpSpPr>
        <p:grpSpPr>
          <a:xfrm>
            <a:off x="4134691" y="1509975"/>
            <a:ext cx="970493" cy="4798750"/>
            <a:chOff x="4745262" y="1509975"/>
            <a:chExt cx="970493" cy="4798750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7FFDFB9-490F-4003-A56B-878DB26BC092}"/>
                </a:ext>
              </a:extLst>
            </p:cNvPr>
            <p:cNvCxnSpPr/>
            <p:nvPr/>
          </p:nvCxnSpPr>
          <p:spPr>
            <a:xfrm rot="16200000">
              <a:off x="3481630" y="3918246"/>
              <a:ext cx="44558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58A880D-21EF-433A-BAAF-0E5349508FA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60786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F571B8E-6297-4458-945D-E8202F522CB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1637126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73145AD-5D54-41A3-80F4-28FCCC176D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2529018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896ABB9-5AC6-4538-8557-9729D649406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430383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9832C11-425F-4B06-BD30-14AE209EEF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519124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6527241-AFE4-48E9-B2DA-E8E12616DD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55799" y="341642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50D9C29-16EF-46EB-B3A7-9148C0724D59}"/>
                </a:ext>
              </a:extLst>
            </p:cNvPr>
            <p:cNvSpPr txBox="1"/>
            <p:nvPr/>
          </p:nvSpPr>
          <p:spPr>
            <a:xfrm>
              <a:off x="4745262" y="1509975"/>
              <a:ext cx="881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4EBCA8A-DF7D-4667-AE56-CBAFA34C2370}"/>
                </a:ext>
              </a:extLst>
            </p:cNvPr>
            <p:cNvSpPr txBox="1"/>
            <p:nvPr/>
          </p:nvSpPr>
          <p:spPr>
            <a:xfrm>
              <a:off x="4883285" y="5970171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26EDDB-15A5-41B8-9548-64CE16900E54}"/>
              </a:ext>
            </a:extLst>
          </p:cNvPr>
          <p:cNvGrpSpPr/>
          <p:nvPr/>
        </p:nvGrpSpPr>
        <p:grpSpPr>
          <a:xfrm>
            <a:off x="4279660" y="2429199"/>
            <a:ext cx="736232" cy="2994848"/>
            <a:chOff x="4890232" y="2429199"/>
            <a:chExt cx="736232" cy="299484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24375CE-5320-44E7-BA73-40A93FA329FC}"/>
                </a:ext>
              </a:extLst>
            </p:cNvPr>
            <p:cNvSpPr txBox="1"/>
            <p:nvPr/>
          </p:nvSpPr>
          <p:spPr>
            <a:xfrm>
              <a:off x="4890232" y="5085493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6.2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909D386-5292-4BC1-A5FC-7DC5032939F4}"/>
                </a:ext>
              </a:extLst>
            </p:cNvPr>
            <p:cNvSpPr txBox="1"/>
            <p:nvPr/>
          </p:nvSpPr>
          <p:spPr>
            <a:xfrm>
              <a:off x="4890232" y="4203545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6.4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FDFF4FF-A580-4E35-8B2A-219624EEEF12}"/>
                </a:ext>
              </a:extLst>
            </p:cNvPr>
            <p:cNvSpPr txBox="1"/>
            <p:nvPr/>
          </p:nvSpPr>
          <p:spPr>
            <a:xfrm>
              <a:off x="4890232" y="3321597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6.6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ECB83A9-8BBD-47DD-AB22-769525B53D3F}"/>
                </a:ext>
              </a:extLst>
            </p:cNvPr>
            <p:cNvSpPr txBox="1"/>
            <p:nvPr/>
          </p:nvSpPr>
          <p:spPr>
            <a:xfrm>
              <a:off x="4890232" y="2429199"/>
              <a:ext cx="73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6.8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C85ABC-A14C-4B7B-83B3-B1B42468FF4A}"/>
              </a:ext>
            </a:extLst>
          </p:cNvPr>
          <p:cNvGrpSpPr/>
          <p:nvPr/>
        </p:nvGrpSpPr>
        <p:grpSpPr>
          <a:xfrm>
            <a:off x="5866472" y="1509975"/>
            <a:ext cx="1164490" cy="4798750"/>
            <a:chOff x="6756400" y="1509975"/>
            <a:chExt cx="1164490" cy="4798750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DD8658-3344-4E92-A1C5-8C5C83FF3617}"/>
                </a:ext>
              </a:extLst>
            </p:cNvPr>
            <p:cNvCxnSpPr/>
            <p:nvPr/>
          </p:nvCxnSpPr>
          <p:spPr>
            <a:xfrm rot="16200000">
              <a:off x="5686765" y="3918246"/>
              <a:ext cx="44558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4EA39A0-5F7D-45F0-922A-F653614823F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60786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B80FF3C-031E-4430-9E5C-96B3C551F3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1637126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BF6295C-DB62-4F23-896E-E6188203AB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2529018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DF30F50-8411-4FBA-B10A-E92D161F47A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430383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7025E3C-ABF0-498F-A050-0B5DC48168E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519124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4F59FC0-A09B-42E1-B65C-076B1E2B72E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3416427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8AEAD25-85DA-4C5F-823F-284852FC1FD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2085313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F85ADBC5-34A8-48DC-880C-1B57F5A73DB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297272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F66C584-D1B3-4375-BBB0-DC57A190858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474754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DD9A74-0080-4CFF-AAEB-499507D5FE5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563495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3678590-4D0D-477D-8A28-7351E90E7F0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860934" y="3860132"/>
              <a:ext cx="0" cy="119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8A9E755-0401-4B77-8725-5B7DD28C5FD5}"/>
                </a:ext>
              </a:extLst>
            </p:cNvPr>
            <p:cNvSpPr txBox="1"/>
            <p:nvPr/>
          </p:nvSpPr>
          <p:spPr>
            <a:xfrm>
              <a:off x="6756400" y="1509975"/>
              <a:ext cx="1075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19783CF-C08E-4988-A38A-EC6ED2AC5014}"/>
                </a:ext>
              </a:extLst>
            </p:cNvPr>
            <p:cNvSpPr txBox="1"/>
            <p:nvPr/>
          </p:nvSpPr>
          <p:spPr>
            <a:xfrm>
              <a:off x="6924809" y="5970171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20E785-8A7A-48CE-954D-44A7F561FB6D}"/>
              </a:ext>
            </a:extLst>
          </p:cNvPr>
          <p:cNvGrpSpPr/>
          <p:nvPr/>
        </p:nvGrpSpPr>
        <p:grpSpPr>
          <a:xfrm>
            <a:off x="6043357" y="1998676"/>
            <a:ext cx="898314" cy="3866345"/>
            <a:chOff x="6933285" y="1998675"/>
            <a:chExt cx="898314" cy="3866345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D011261-78C2-41D5-BED1-29C8D04116FD}"/>
                </a:ext>
              </a:extLst>
            </p:cNvPr>
            <p:cNvSpPr txBox="1"/>
            <p:nvPr/>
          </p:nvSpPr>
          <p:spPr>
            <a:xfrm>
              <a:off x="6933285" y="5085493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1,200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A1F720E9-6B9E-48F0-A63C-8259A6B12A0B}"/>
                </a:ext>
              </a:extLst>
            </p:cNvPr>
            <p:cNvSpPr txBox="1"/>
            <p:nvPr/>
          </p:nvSpPr>
          <p:spPr>
            <a:xfrm>
              <a:off x="6933285" y="4203545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1,400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1105144-5283-4319-91D9-8984CFEF38A8}"/>
                </a:ext>
              </a:extLst>
            </p:cNvPr>
            <p:cNvSpPr txBox="1"/>
            <p:nvPr/>
          </p:nvSpPr>
          <p:spPr>
            <a:xfrm>
              <a:off x="6933285" y="3321597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1,600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50260ED-DBFD-43A8-AFDA-8D92F637F36B}"/>
                </a:ext>
              </a:extLst>
            </p:cNvPr>
            <p:cNvSpPr txBox="1"/>
            <p:nvPr/>
          </p:nvSpPr>
          <p:spPr>
            <a:xfrm>
              <a:off x="6933285" y="2439649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1,800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DECA13C-5ACD-4F0F-B1AD-77A36769256D}"/>
                </a:ext>
              </a:extLst>
            </p:cNvPr>
            <p:cNvSpPr txBox="1"/>
            <p:nvPr/>
          </p:nvSpPr>
          <p:spPr>
            <a:xfrm>
              <a:off x="6933285" y="1998675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1,900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1B0CB03-9D6F-4F0E-8B58-5AE3F944C9FF}"/>
                </a:ext>
              </a:extLst>
            </p:cNvPr>
            <p:cNvSpPr txBox="1"/>
            <p:nvPr/>
          </p:nvSpPr>
          <p:spPr>
            <a:xfrm>
              <a:off x="6933285" y="5526466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1,100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255231DD-6E41-4456-998A-CFED811572D5}"/>
                </a:ext>
              </a:extLst>
            </p:cNvPr>
            <p:cNvSpPr txBox="1"/>
            <p:nvPr/>
          </p:nvSpPr>
          <p:spPr>
            <a:xfrm>
              <a:off x="6933285" y="4644519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1,300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97A6EFA-46E7-4C52-AA9B-7EEA39DF2CB2}"/>
                </a:ext>
              </a:extLst>
            </p:cNvPr>
            <p:cNvSpPr txBox="1"/>
            <p:nvPr/>
          </p:nvSpPr>
          <p:spPr>
            <a:xfrm>
              <a:off x="6933285" y="3762571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1,500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FE8919F-A555-49EA-905B-43AF90F4BC06}"/>
                </a:ext>
              </a:extLst>
            </p:cNvPr>
            <p:cNvSpPr txBox="1"/>
            <p:nvPr/>
          </p:nvSpPr>
          <p:spPr>
            <a:xfrm>
              <a:off x="6933285" y="2880623"/>
              <a:ext cx="898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1,700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EF36A8-72AB-4D25-A369-E3AD6D7305EA}"/>
              </a:ext>
            </a:extLst>
          </p:cNvPr>
          <p:cNvGrpSpPr/>
          <p:nvPr/>
        </p:nvGrpSpPr>
        <p:grpSpPr>
          <a:xfrm>
            <a:off x="1882862" y="1509975"/>
            <a:ext cx="1472663" cy="4798750"/>
            <a:chOff x="2596822" y="1509975"/>
            <a:chExt cx="913797" cy="47987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9CB8C87-516A-40FE-8055-72438B1B7D60}"/>
                </a:ext>
              </a:extLst>
            </p:cNvPr>
            <p:cNvGrpSpPr/>
            <p:nvPr/>
          </p:nvGrpSpPr>
          <p:grpSpPr>
            <a:xfrm>
              <a:off x="3390706" y="1690304"/>
              <a:ext cx="119913" cy="4455884"/>
              <a:chOff x="3390706" y="1690304"/>
              <a:chExt cx="119913" cy="4455884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842246C-1027-4613-B7D1-C0ED0C46DAE5}"/>
                  </a:ext>
                </a:extLst>
              </p:cNvPr>
              <p:cNvCxnSpPr/>
              <p:nvPr/>
            </p:nvCxnSpPr>
            <p:spPr>
              <a:xfrm rot="16200000">
                <a:off x="1276494" y="3918246"/>
                <a:ext cx="4455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374CF0B-D3B4-4177-BD4E-AD16598C1B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607865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1691F26-D00B-4E59-BEDE-3C8124BC473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1637126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115BD7B-2078-465B-A0E7-AE328A2FFD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3860132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4236603-DE15-438F-8B9C-919CBED657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4967369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4BB76BB-3E05-4737-8C69-CFC4BDAD58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50663" y="2755625"/>
                <a:ext cx="0" cy="11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6CF6BB7-2E7A-4C33-8BE3-96B776571A59}"/>
                </a:ext>
              </a:extLst>
            </p:cNvPr>
            <p:cNvSpPr txBox="1"/>
            <p:nvPr/>
          </p:nvSpPr>
          <p:spPr>
            <a:xfrm>
              <a:off x="2596822" y="1509975"/>
              <a:ext cx="824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10,000,000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DBAC270-C832-46C3-A8B3-EA35F32EF8AB}"/>
                </a:ext>
              </a:extLst>
            </p:cNvPr>
            <p:cNvSpPr txBox="1"/>
            <p:nvPr/>
          </p:nvSpPr>
          <p:spPr>
            <a:xfrm>
              <a:off x="2686113" y="5970171"/>
              <a:ext cx="7293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9,000,000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B259B2-8062-4054-9F1D-8CA40DA4806F}"/>
              </a:ext>
            </a:extLst>
          </p:cNvPr>
          <p:cNvGrpSpPr/>
          <p:nvPr/>
        </p:nvGrpSpPr>
        <p:grpSpPr>
          <a:xfrm>
            <a:off x="2028560" y="2657177"/>
            <a:ext cx="1180525" cy="2536643"/>
            <a:chOff x="2596822" y="2663526"/>
            <a:chExt cx="824507" cy="2536643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DF9D5CC-19D6-4A55-BBF7-9E0B732A0CD4}"/>
                </a:ext>
              </a:extLst>
            </p:cNvPr>
            <p:cNvSpPr txBox="1"/>
            <p:nvPr/>
          </p:nvSpPr>
          <p:spPr>
            <a:xfrm>
              <a:off x="2661689" y="3762571"/>
              <a:ext cx="759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9,500,000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1412B1B-14A6-4CE4-A034-8D89856F82F8}"/>
                </a:ext>
              </a:extLst>
            </p:cNvPr>
            <p:cNvSpPr txBox="1"/>
            <p:nvPr/>
          </p:nvSpPr>
          <p:spPr>
            <a:xfrm>
              <a:off x="2596822" y="4861615"/>
              <a:ext cx="824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9,250,000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B1278355-F208-4300-B440-B4A8BFE13F70}"/>
                </a:ext>
              </a:extLst>
            </p:cNvPr>
            <p:cNvSpPr txBox="1"/>
            <p:nvPr/>
          </p:nvSpPr>
          <p:spPr>
            <a:xfrm>
              <a:off x="2596822" y="2663526"/>
              <a:ext cx="8245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9,750,000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DB5A4DB-A9B7-43EE-8B6C-A2FB82D01144}"/>
              </a:ext>
            </a:extLst>
          </p:cNvPr>
          <p:cNvCxnSpPr/>
          <p:nvPr/>
        </p:nvCxnSpPr>
        <p:spPr>
          <a:xfrm flipH="1">
            <a:off x="1401961" y="3919713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9263C37-9728-4CA0-9F07-E0195401267F}"/>
              </a:ext>
            </a:extLst>
          </p:cNvPr>
          <p:cNvCxnSpPr/>
          <p:nvPr/>
        </p:nvCxnSpPr>
        <p:spPr>
          <a:xfrm flipH="1">
            <a:off x="3457558" y="2815581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B290E49-F11D-4231-800B-F1E3019FDF20}"/>
              </a:ext>
            </a:extLst>
          </p:cNvPr>
          <p:cNvCxnSpPr/>
          <p:nvPr/>
        </p:nvCxnSpPr>
        <p:spPr>
          <a:xfrm flipH="1">
            <a:off x="5199170" y="4363793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5D65E91-1085-4CF4-9801-DE68781712E4}"/>
              </a:ext>
            </a:extLst>
          </p:cNvPr>
          <p:cNvCxnSpPr/>
          <p:nvPr/>
        </p:nvCxnSpPr>
        <p:spPr>
          <a:xfrm flipH="1">
            <a:off x="7123124" y="3024580"/>
            <a:ext cx="57606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9">
            <a:extLst>
              <a:ext uri="{FF2B5EF4-FFF2-40B4-BE49-F238E27FC236}">
                <a16:creationId xmlns:a16="http://schemas.microsoft.com/office/drawing/2014/main" id="{299D1D46-A253-4970-A20E-6DC98B21CC31}"/>
              </a:ext>
            </a:extLst>
          </p:cNvPr>
          <p:cNvSpPr txBox="1"/>
          <p:nvPr/>
        </p:nvSpPr>
        <p:spPr>
          <a:xfrm>
            <a:off x="8004310" y="2534624"/>
            <a:ext cx="3692390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number is between ___ and ___.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010D11-9C0E-4046-8D69-07429CDC8480}"/>
              </a:ext>
            </a:extLst>
          </p:cNvPr>
          <p:cNvSpPr txBox="1">
            <a:spLocks/>
          </p:cNvSpPr>
          <p:nvPr/>
        </p:nvSpPr>
        <p:spPr>
          <a:xfrm>
            <a:off x="7209794" y="1280428"/>
            <a:ext cx="4777083" cy="485817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the number before or after three hundred thousand? How do you know?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 many intervals are there on the number line? How can we use this to decide what we are counting in?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et’s check by counting from the lower multiple of one-hundred thousand.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number lines.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EDD854-588E-499F-831D-BC8DCE1DD3DF}"/>
              </a:ext>
            </a:extLst>
          </p:cNvPr>
          <p:cNvSpPr/>
          <p:nvPr/>
        </p:nvSpPr>
        <p:spPr bwMode="auto">
          <a:xfrm>
            <a:off x="1882862" y="1280429"/>
            <a:ext cx="5564524" cy="5113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1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4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1800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the composition of up to eight-digit numbers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3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7103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12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1:8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9774228-4CFC-41A3-BE83-4C4672729B8F}"/>
              </a:ext>
            </a:extLst>
          </p:cNvPr>
          <p:cNvGrpSpPr/>
          <p:nvPr/>
        </p:nvGrpSpPr>
        <p:grpSpPr>
          <a:xfrm>
            <a:off x="3170612" y="960876"/>
            <a:ext cx="5850779" cy="658400"/>
            <a:chOff x="1646611" y="960876"/>
            <a:chExt cx="5850779" cy="658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BE3AF8-2403-46A4-ABDB-CDA87F5E0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611" y="960876"/>
              <a:ext cx="5850779" cy="658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AD6AD2-97E9-4F4E-9310-B74CF6E35B04}"/>
                </a:ext>
              </a:extLst>
            </p:cNvPr>
            <p:cNvSpPr txBox="1"/>
            <p:nvPr/>
          </p:nvSpPr>
          <p:spPr bwMode="auto">
            <a:xfrm>
              <a:off x="4056474" y="985910"/>
              <a:ext cx="103105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400" dirty="0">
                  <a:latin typeface="Myriad Pro Semibold" charset="0"/>
                  <a:ea typeface="Myriad Pro Semibold" charset="0"/>
                  <a:cs typeface="Myriad Pro Semibold" charset="0"/>
                </a:rPr>
                <a:t>10,000,000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D3DBF5-171A-4D15-B06B-E4E9D55CA10A}"/>
              </a:ext>
            </a:extLst>
          </p:cNvPr>
          <p:cNvGrpSpPr/>
          <p:nvPr/>
        </p:nvGrpSpPr>
        <p:grpSpPr>
          <a:xfrm>
            <a:off x="3170612" y="1862823"/>
            <a:ext cx="5850779" cy="658400"/>
            <a:chOff x="1646611" y="1862823"/>
            <a:chExt cx="5850779" cy="658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E87B5B-6D5A-4158-BE90-538323B87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611" y="1862823"/>
              <a:ext cx="5850779" cy="658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5527B7-2AA8-4A06-817B-B5E7A311DDC0}"/>
                </a:ext>
              </a:extLst>
            </p:cNvPr>
            <p:cNvSpPr txBox="1"/>
            <p:nvPr/>
          </p:nvSpPr>
          <p:spPr bwMode="auto">
            <a:xfrm>
              <a:off x="4268070" y="1885190"/>
              <a:ext cx="60785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400" dirty="0">
                  <a:latin typeface="Myriad Pro Semibold" charset="0"/>
                  <a:ea typeface="Myriad Pro Semibold" charset="0"/>
                  <a:cs typeface="Myriad Pro Semibold" charset="0"/>
                </a:rPr>
                <a:t>1,000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FAEFF5-B851-4633-AA90-EB5F3A5CF966}"/>
              </a:ext>
            </a:extLst>
          </p:cNvPr>
          <p:cNvGrpSpPr/>
          <p:nvPr/>
        </p:nvGrpSpPr>
        <p:grpSpPr>
          <a:xfrm>
            <a:off x="3170612" y="4568664"/>
            <a:ext cx="5850779" cy="658400"/>
            <a:chOff x="1646611" y="4568664"/>
            <a:chExt cx="5850779" cy="658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5FD19B-2B16-4D78-86AF-0FE329FD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611" y="4568664"/>
              <a:ext cx="5850779" cy="658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0263FE-9A74-4EB3-8ECB-B68F22E04BBA}"/>
                </a:ext>
              </a:extLst>
            </p:cNvPr>
            <p:cNvSpPr txBox="1"/>
            <p:nvPr/>
          </p:nvSpPr>
          <p:spPr bwMode="auto">
            <a:xfrm>
              <a:off x="4104563" y="4591371"/>
              <a:ext cx="934872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400" dirty="0">
                  <a:latin typeface="Myriad Pro Semibold" charset="0"/>
                  <a:ea typeface="Myriad Pro Semibold" charset="0"/>
                  <a:cs typeface="Myriad Pro Semibold" charset="0"/>
                </a:rPr>
                <a:t>1,000,000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2C3A02A-848F-4893-A292-0313C5AA36D2}"/>
              </a:ext>
            </a:extLst>
          </p:cNvPr>
          <p:cNvGrpSpPr/>
          <p:nvPr/>
        </p:nvGrpSpPr>
        <p:grpSpPr>
          <a:xfrm>
            <a:off x="3170612" y="3666717"/>
            <a:ext cx="5850779" cy="658400"/>
            <a:chOff x="1646611" y="3666717"/>
            <a:chExt cx="5850779" cy="658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E05751-B671-434B-AA1F-B1DACA38C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611" y="3666717"/>
              <a:ext cx="5850779" cy="658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A113FF-0060-4760-9C82-9C226923D73F}"/>
                </a:ext>
              </a:extLst>
            </p:cNvPr>
            <p:cNvSpPr txBox="1"/>
            <p:nvPr/>
          </p:nvSpPr>
          <p:spPr bwMode="auto">
            <a:xfrm>
              <a:off x="4364250" y="3688465"/>
              <a:ext cx="41549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400" dirty="0">
                  <a:latin typeface="Myriad Pro Semibold" charset="0"/>
                  <a:ea typeface="Myriad Pro Semibold" charset="0"/>
                  <a:cs typeface="Myriad Pro Semibold" charset="0"/>
                </a:rPr>
                <a:t>0.1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4084105-3860-4C44-AB49-54C4636AC731}"/>
              </a:ext>
            </a:extLst>
          </p:cNvPr>
          <p:cNvGrpSpPr/>
          <p:nvPr/>
        </p:nvGrpSpPr>
        <p:grpSpPr>
          <a:xfrm>
            <a:off x="3170612" y="5470611"/>
            <a:ext cx="5850779" cy="658400"/>
            <a:chOff x="1646611" y="5470611"/>
            <a:chExt cx="5850779" cy="658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7A15EB-706F-456C-B380-8311366A2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611" y="5470611"/>
              <a:ext cx="5850779" cy="658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7FF1DE-7A23-45F7-8590-E4B32D9C0984}"/>
                </a:ext>
              </a:extLst>
            </p:cNvPr>
            <p:cNvSpPr txBox="1"/>
            <p:nvPr/>
          </p:nvSpPr>
          <p:spPr bwMode="auto">
            <a:xfrm>
              <a:off x="2899149" y="5819373"/>
              <a:ext cx="41549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400" dirty="0">
                  <a:latin typeface="Myriad Pro Semibold" charset="0"/>
                  <a:ea typeface="Myriad Pro Semibold" charset="0"/>
                  <a:cs typeface="Myriad Pro Semibold" charset="0"/>
                </a:rPr>
                <a:t>0.5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6315A1-8EC5-43C5-8D33-8D6CB4CE052B}"/>
                </a:ext>
              </a:extLst>
            </p:cNvPr>
            <p:cNvSpPr txBox="1"/>
            <p:nvPr/>
          </p:nvSpPr>
          <p:spPr bwMode="auto">
            <a:xfrm>
              <a:off x="5825656" y="5819373"/>
              <a:ext cx="41549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400" dirty="0">
                  <a:latin typeface="Myriad Pro Semibold" charset="0"/>
                  <a:ea typeface="Myriad Pro Semibold" charset="0"/>
                  <a:cs typeface="Myriad Pro Semibold" charset="0"/>
                </a:rPr>
                <a:t>0.5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C39952-6BB1-4ADA-A3A4-96457123B866}"/>
              </a:ext>
            </a:extLst>
          </p:cNvPr>
          <p:cNvGrpSpPr/>
          <p:nvPr/>
        </p:nvGrpSpPr>
        <p:grpSpPr>
          <a:xfrm>
            <a:off x="3170612" y="2764770"/>
            <a:ext cx="5850779" cy="658400"/>
            <a:chOff x="1646611" y="2764770"/>
            <a:chExt cx="5850779" cy="658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008C60-F728-4543-92EF-0AC5F70FB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611" y="2764770"/>
              <a:ext cx="5850779" cy="658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A49D42-1023-4D6E-B0D6-05EB1EB14571}"/>
                </a:ext>
              </a:extLst>
            </p:cNvPr>
            <p:cNvSpPr txBox="1"/>
            <p:nvPr/>
          </p:nvSpPr>
          <p:spPr bwMode="auto">
            <a:xfrm>
              <a:off x="1984112" y="3113020"/>
              <a:ext cx="80021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400" dirty="0">
                  <a:latin typeface="Myriad Pro Semibold" charset="0"/>
                  <a:ea typeface="Myriad Pro Semibold" charset="0"/>
                  <a:cs typeface="Myriad Pro Semibold" charset="0"/>
                </a:rPr>
                <a:t>250,000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760134-E534-4FE9-9AE7-1F12CF3C11FB}"/>
                </a:ext>
              </a:extLst>
            </p:cNvPr>
            <p:cNvSpPr txBox="1"/>
            <p:nvPr/>
          </p:nvSpPr>
          <p:spPr bwMode="auto">
            <a:xfrm>
              <a:off x="3442860" y="3113020"/>
              <a:ext cx="80021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400" dirty="0">
                  <a:latin typeface="Myriad Pro Semibold" charset="0"/>
                  <a:ea typeface="Myriad Pro Semibold" charset="0"/>
                  <a:cs typeface="Myriad Pro Semibold" charset="0"/>
                </a:rPr>
                <a:t>250,000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07E467-27C4-4AC2-BE14-42CE858ACC34}"/>
                </a:ext>
              </a:extLst>
            </p:cNvPr>
            <p:cNvSpPr txBox="1"/>
            <p:nvPr/>
          </p:nvSpPr>
          <p:spPr bwMode="auto">
            <a:xfrm>
              <a:off x="4901608" y="3113020"/>
              <a:ext cx="80021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400" dirty="0">
                  <a:latin typeface="Myriad Pro Semibold" charset="0"/>
                  <a:ea typeface="Myriad Pro Semibold" charset="0"/>
                  <a:cs typeface="Myriad Pro Semibold" charset="0"/>
                </a:rPr>
                <a:t>250,000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B99E7F-C618-46DF-86ED-21C89D709B63}"/>
                </a:ext>
              </a:extLst>
            </p:cNvPr>
            <p:cNvSpPr txBox="1"/>
            <p:nvPr/>
          </p:nvSpPr>
          <p:spPr bwMode="auto">
            <a:xfrm>
              <a:off x="6360355" y="3113020"/>
              <a:ext cx="800219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1400" dirty="0">
                  <a:latin typeface="Myriad Pro Semibold" charset="0"/>
                  <a:ea typeface="Myriad Pro Semibold" charset="0"/>
                  <a:cs typeface="Myriad Pro Semibold" charset="0"/>
                </a:rPr>
                <a:t>250,000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06B2D26-B881-44A6-AD11-823A8FE53A1D}"/>
              </a:ext>
            </a:extLst>
          </p:cNvPr>
          <p:cNvSpPr txBox="1"/>
          <p:nvPr/>
        </p:nvSpPr>
        <p:spPr bwMode="auto">
          <a:xfrm>
            <a:off x="3447135" y="1311819"/>
            <a:ext cx="93487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2,500,000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96ED31-0E46-46D4-9448-FE49132F6D65}"/>
              </a:ext>
            </a:extLst>
          </p:cNvPr>
          <p:cNvSpPr txBox="1"/>
          <p:nvPr/>
        </p:nvSpPr>
        <p:spPr bwMode="auto">
          <a:xfrm>
            <a:off x="4905843" y="1311819"/>
            <a:ext cx="93487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2,500,000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7F97E4-7594-45B0-AC94-6DD1D70D1F9A}"/>
              </a:ext>
            </a:extLst>
          </p:cNvPr>
          <p:cNvSpPr txBox="1"/>
          <p:nvPr/>
        </p:nvSpPr>
        <p:spPr bwMode="auto">
          <a:xfrm>
            <a:off x="6364551" y="1311819"/>
            <a:ext cx="93487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2,500,000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1F7BD-7CB9-42A6-80C3-CD190CA0FEA1}"/>
              </a:ext>
            </a:extLst>
          </p:cNvPr>
          <p:cNvSpPr txBox="1"/>
          <p:nvPr/>
        </p:nvSpPr>
        <p:spPr bwMode="auto">
          <a:xfrm>
            <a:off x="7823260" y="1311819"/>
            <a:ext cx="93487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2,500,000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24F4B4-0874-403F-A522-2F4FB7231E4C}"/>
              </a:ext>
            </a:extLst>
          </p:cNvPr>
          <p:cNvSpPr txBox="1"/>
          <p:nvPr/>
        </p:nvSpPr>
        <p:spPr bwMode="auto">
          <a:xfrm>
            <a:off x="3228975" y="2210415"/>
            <a:ext cx="47320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8967BD-21CD-46EB-9D60-4A5BC90F40F7}"/>
              </a:ext>
            </a:extLst>
          </p:cNvPr>
          <p:cNvSpPr txBox="1"/>
          <p:nvPr/>
        </p:nvSpPr>
        <p:spPr bwMode="auto">
          <a:xfrm>
            <a:off x="3813097" y="2210415"/>
            <a:ext cx="47320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4BC5C7-5861-4306-98A8-FEB448317977}"/>
              </a:ext>
            </a:extLst>
          </p:cNvPr>
          <p:cNvSpPr txBox="1"/>
          <p:nvPr/>
        </p:nvSpPr>
        <p:spPr bwMode="auto">
          <a:xfrm>
            <a:off x="4397219" y="2210415"/>
            <a:ext cx="47320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B25AD9-E5E8-46BC-850E-FFE1759C413D}"/>
              </a:ext>
            </a:extLst>
          </p:cNvPr>
          <p:cNvSpPr txBox="1"/>
          <p:nvPr/>
        </p:nvSpPr>
        <p:spPr bwMode="auto">
          <a:xfrm>
            <a:off x="4981341" y="2210415"/>
            <a:ext cx="47320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B82DD5-1AB3-443F-8A45-B4F79668BD58}"/>
              </a:ext>
            </a:extLst>
          </p:cNvPr>
          <p:cNvSpPr txBox="1"/>
          <p:nvPr/>
        </p:nvSpPr>
        <p:spPr bwMode="auto">
          <a:xfrm>
            <a:off x="5565463" y="2210415"/>
            <a:ext cx="47320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55F8EC-D95D-42A6-8616-2D1012441E0F}"/>
              </a:ext>
            </a:extLst>
          </p:cNvPr>
          <p:cNvSpPr txBox="1"/>
          <p:nvPr/>
        </p:nvSpPr>
        <p:spPr bwMode="auto">
          <a:xfrm>
            <a:off x="6149585" y="2210415"/>
            <a:ext cx="47320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B5EA8D-8BD2-448A-8E97-4A8A04ED5E9D}"/>
              </a:ext>
            </a:extLst>
          </p:cNvPr>
          <p:cNvSpPr txBox="1"/>
          <p:nvPr/>
        </p:nvSpPr>
        <p:spPr bwMode="auto">
          <a:xfrm>
            <a:off x="6733707" y="2210415"/>
            <a:ext cx="47320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905C9F-ACE0-4894-B72D-798DFE7979F4}"/>
              </a:ext>
            </a:extLst>
          </p:cNvPr>
          <p:cNvSpPr txBox="1"/>
          <p:nvPr/>
        </p:nvSpPr>
        <p:spPr bwMode="auto">
          <a:xfrm>
            <a:off x="7317829" y="2210415"/>
            <a:ext cx="47320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802E19-3218-471D-9AAD-225E0C27EF47}"/>
              </a:ext>
            </a:extLst>
          </p:cNvPr>
          <p:cNvSpPr txBox="1"/>
          <p:nvPr/>
        </p:nvSpPr>
        <p:spPr bwMode="auto">
          <a:xfrm>
            <a:off x="7901951" y="2210415"/>
            <a:ext cx="47320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CDBA8C-23E5-4D70-ADEC-B3811D2C7F97}"/>
              </a:ext>
            </a:extLst>
          </p:cNvPr>
          <p:cNvSpPr txBox="1"/>
          <p:nvPr/>
        </p:nvSpPr>
        <p:spPr bwMode="auto">
          <a:xfrm>
            <a:off x="8486071" y="2210415"/>
            <a:ext cx="47320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161647-1CF1-477A-99E2-56C278B55C50}"/>
              </a:ext>
            </a:extLst>
          </p:cNvPr>
          <p:cNvSpPr txBox="1"/>
          <p:nvPr/>
        </p:nvSpPr>
        <p:spPr bwMode="auto">
          <a:xfrm>
            <a:off x="3356047" y="4914172"/>
            <a:ext cx="80021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0EE6A6-D5F8-4C43-BCD8-B6E0E537CEC3}"/>
              </a:ext>
            </a:extLst>
          </p:cNvPr>
          <p:cNvSpPr txBox="1"/>
          <p:nvPr/>
        </p:nvSpPr>
        <p:spPr bwMode="auto">
          <a:xfrm>
            <a:off x="4524395" y="4914172"/>
            <a:ext cx="80021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CE0D44-0A69-499E-8464-989AAE0720E6}"/>
              </a:ext>
            </a:extLst>
          </p:cNvPr>
          <p:cNvSpPr txBox="1"/>
          <p:nvPr/>
        </p:nvSpPr>
        <p:spPr bwMode="auto">
          <a:xfrm>
            <a:off x="5692744" y="4914172"/>
            <a:ext cx="80021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B448A5-563F-4D8D-A05E-0064934C72B4}"/>
              </a:ext>
            </a:extLst>
          </p:cNvPr>
          <p:cNvSpPr txBox="1"/>
          <p:nvPr/>
        </p:nvSpPr>
        <p:spPr bwMode="auto">
          <a:xfrm>
            <a:off x="6861093" y="4914172"/>
            <a:ext cx="80021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3F323E-B137-45A5-8FA1-B52F07B0A16B}"/>
              </a:ext>
            </a:extLst>
          </p:cNvPr>
          <p:cNvSpPr txBox="1"/>
          <p:nvPr/>
        </p:nvSpPr>
        <p:spPr bwMode="auto">
          <a:xfrm>
            <a:off x="8029441" y="4914172"/>
            <a:ext cx="80021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D98BCD-6122-4B12-ACB1-CC779CEF66F7}"/>
              </a:ext>
            </a:extLst>
          </p:cNvPr>
          <p:cNvSpPr txBox="1"/>
          <p:nvPr/>
        </p:nvSpPr>
        <p:spPr bwMode="auto">
          <a:xfrm>
            <a:off x="5955577" y="5507699"/>
            <a:ext cx="28084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549606-4F8D-4965-940D-3C797464A9C9}"/>
              </a:ext>
            </a:extLst>
          </p:cNvPr>
          <p:cNvSpPr txBox="1"/>
          <p:nvPr/>
        </p:nvSpPr>
        <p:spPr bwMode="auto">
          <a:xfrm>
            <a:off x="4377387" y="4015311"/>
            <a:ext cx="51168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0.05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F3F71E-CAAF-4D08-A8B4-5B8B5334CA0A}"/>
              </a:ext>
            </a:extLst>
          </p:cNvPr>
          <p:cNvSpPr txBox="1"/>
          <p:nvPr/>
        </p:nvSpPr>
        <p:spPr bwMode="auto">
          <a:xfrm>
            <a:off x="7298172" y="4015311"/>
            <a:ext cx="51168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0.05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C70D5A-0DC3-4EA7-9FED-8AF4A4F2435E}"/>
              </a:ext>
            </a:extLst>
          </p:cNvPr>
          <p:cNvSpPr txBox="1"/>
          <p:nvPr/>
        </p:nvSpPr>
        <p:spPr bwMode="auto">
          <a:xfrm>
            <a:off x="5630944" y="2787685"/>
            <a:ext cx="93487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1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</p:spTree>
    <p:extLst>
      <p:ext uri="{BB962C8B-B14F-4D97-AF65-F5344CB8AC3E}">
        <p14:creationId xmlns:p14="http://schemas.microsoft.com/office/powerpoint/2010/main" val="10524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C29D1-CBD8-477A-93CC-9B0F9DE48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84" y="3197363"/>
            <a:ext cx="7544164" cy="685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F6787-D2DC-4134-85C6-FED757500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06" y="2957497"/>
            <a:ext cx="249394" cy="249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509AD9-E5CE-430A-A8F6-DDAC8F152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86" y="2957497"/>
            <a:ext cx="249394" cy="2493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7EF1A7-D33F-476A-B564-AEBBCFC7D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95" y="2957497"/>
            <a:ext cx="249394" cy="2493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65A13F-D82F-4030-BAD4-358F2B909729}"/>
              </a:ext>
            </a:extLst>
          </p:cNvPr>
          <p:cNvSpPr txBox="1"/>
          <p:nvPr/>
        </p:nvSpPr>
        <p:spPr bwMode="auto">
          <a:xfrm>
            <a:off x="3128009" y="2867238"/>
            <a:ext cx="88998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265FF-53E9-47A7-992D-F9DD6952DF52}"/>
              </a:ext>
            </a:extLst>
          </p:cNvPr>
          <p:cNvSpPr txBox="1"/>
          <p:nvPr/>
        </p:nvSpPr>
        <p:spPr bwMode="auto">
          <a:xfrm>
            <a:off x="6137889" y="2867238"/>
            <a:ext cx="88998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35,000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16848-182A-4411-B322-AAECEF0DC0EF}"/>
              </a:ext>
            </a:extLst>
          </p:cNvPr>
          <p:cNvSpPr txBox="1"/>
          <p:nvPr/>
        </p:nvSpPr>
        <p:spPr bwMode="auto">
          <a:xfrm>
            <a:off x="7340398" y="2867238"/>
            <a:ext cx="88998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45,000</a:t>
            </a:r>
          </a:p>
        </p:txBody>
      </p:sp>
    </p:spTree>
    <p:extLst>
      <p:ext uri="{BB962C8B-B14F-4D97-AF65-F5344CB8AC3E}">
        <p14:creationId xmlns:p14="http://schemas.microsoft.com/office/powerpoint/2010/main" val="30570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1CF43-DEA5-453D-9CD8-D1D0571F3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30" y="1105898"/>
            <a:ext cx="3890543" cy="4646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C6BBA-D130-4EFD-9D63-7963170B1F07}"/>
              </a:ext>
            </a:extLst>
          </p:cNvPr>
          <p:cNvSpPr txBox="1"/>
          <p:nvPr/>
        </p:nvSpPr>
        <p:spPr bwMode="auto">
          <a:xfrm>
            <a:off x="5280236" y="4169319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DD5A1-31F6-4E8A-8E4D-5E94ACB8DC21}"/>
              </a:ext>
            </a:extLst>
          </p:cNvPr>
          <p:cNvSpPr txBox="1"/>
          <p:nvPr/>
        </p:nvSpPr>
        <p:spPr bwMode="auto">
          <a:xfrm>
            <a:off x="6086475" y="1703926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1,600,000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2FF39-288F-4C7A-AF61-127230044235}"/>
              </a:ext>
            </a:extLst>
          </p:cNvPr>
          <p:cNvSpPr txBox="1"/>
          <p:nvPr/>
        </p:nvSpPr>
        <p:spPr bwMode="auto">
          <a:xfrm>
            <a:off x="7090592" y="3346450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800,000</a:t>
            </a:r>
          </a:p>
        </p:txBody>
      </p:sp>
    </p:spTree>
    <p:extLst>
      <p:ext uri="{BB962C8B-B14F-4D97-AF65-F5344CB8AC3E}">
        <p14:creationId xmlns:p14="http://schemas.microsoft.com/office/powerpoint/2010/main" val="1207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6EB1F-80B6-48E1-A331-B076D399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79" y="2622972"/>
            <a:ext cx="1936958" cy="1936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58D0A-4F39-4610-AA8E-C68070EA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596">
            <a:off x="2867089" y="2608382"/>
            <a:ext cx="1961898" cy="1961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D2E0B8-F831-4D28-987B-6EBC87BC2A3E}"/>
              </a:ext>
            </a:extLst>
          </p:cNvPr>
          <p:cNvSpPr txBox="1"/>
          <p:nvPr/>
        </p:nvSpPr>
        <p:spPr bwMode="auto">
          <a:xfrm>
            <a:off x="1965187" y="3660008"/>
            <a:ext cx="998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0.25</a:t>
            </a:r>
            <a:r>
              <a:rPr lang="en-GB" sz="1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0B7C7-CBF6-41CB-A762-9B8BA9985176}"/>
              </a:ext>
            </a:extLst>
          </p:cNvPr>
          <p:cNvSpPr txBox="1"/>
          <p:nvPr/>
        </p:nvSpPr>
        <p:spPr bwMode="auto">
          <a:xfrm>
            <a:off x="4943283" y="2245643"/>
            <a:ext cx="998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1.75</a:t>
            </a:r>
            <a:r>
              <a:rPr lang="en-GB" sz="1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87975-9104-4FD2-8433-9B734329DCFF}"/>
              </a:ext>
            </a:extLst>
          </p:cNvPr>
          <p:cNvSpPr txBox="1"/>
          <p:nvPr/>
        </p:nvSpPr>
        <p:spPr bwMode="auto">
          <a:xfrm>
            <a:off x="9248244" y="3404665"/>
            <a:ext cx="846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3.5</a:t>
            </a:r>
            <a:r>
              <a:rPr lang="en-GB" sz="1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kg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19290-BCFD-457B-A020-E6AA335D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72" y="2622972"/>
            <a:ext cx="1936958" cy="1936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62A006-43EE-4F59-9641-E2513DD7E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596">
            <a:off x="5084182" y="2608382"/>
            <a:ext cx="1961898" cy="1961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E1FC6C-B4F1-4627-BDB7-9B9CDD2C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65" y="2622972"/>
            <a:ext cx="1936958" cy="1936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3547DD-349D-4B78-8A15-15C5B7FB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596">
            <a:off x="7307275" y="2608382"/>
            <a:ext cx="1961898" cy="19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1612"/>
              </p:ext>
            </p:extLst>
          </p:nvPr>
        </p:nvGraphicFramePr>
        <p:xfrm>
          <a:off x="594008" y="1535029"/>
          <a:ext cx="10712127" cy="3380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to round seven-digit numbers to the nearest hundred thousand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round up to seven-digit numbers to any power of 10 in context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identify and explain the most efficient way to solve a calculation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add and subtract numbers with up to seven digits using column addition and subtraction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explore and explain different written and mental strategies to solving addition and subtraction problems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solve addition and subtraction problems and explain whether a mental or written strategy would be most efficient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29625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805004" y="5142971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577958" y="514297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841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E6A2C-B36B-4F86-863C-A35A886F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21" y="1309154"/>
            <a:ext cx="2228958" cy="4239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D2E0B8-F831-4D28-987B-6EBC87BC2A3E}"/>
              </a:ext>
            </a:extLst>
          </p:cNvPr>
          <p:cNvSpPr txBox="1"/>
          <p:nvPr/>
        </p:nvSpPr>
        <p:spPr bwMode="auto">
          <a:xfrm>
            <a:off x="5465487" y="5593386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2E0B8-F831-4D28-987B-6EBC87BC2A3E}"/>
              </a:ext>
            </a:extLst>
          </p:cNvPr>
          <p:cNvSpPr txBox="1"/>
          <p:nvPr/>
        </p:nvSpPr>
        <p:spPr bwMode="auto">
          <a:xfrm>
            <a:off x="6301112" y="5593386"/>
            <a:ext cx="332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97645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461323-BC0F-465E-BFA9-A84D920D9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/>
          <a:stretch/>
        </p:blipFill>
        <p:spPr>
          <a:xfrm>
            <a:off x="-789698" y="1225314"/>
            <a:ext cx="7897804" cy="51682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AB7E9A-052A-4017-BDA2-41868491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pic>
        <p:nvPicPr>
          <p:cNvPr id="6" name="Picture 5" descr="A close up of a clock&#10;&#10;Description generated with high confidence">
            <a:extLst>
              <a:ext uri="{FF2B5EF4-FFF2-40B4-BE49-F238E27FC236}">
                <a16:creationId xmlns:a16="http://schemas.microsoft.com/office/drawing/2014/main" id="{29841781-6357-49ED-ABEB-0F52543D64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523" y="1451090"/>
            <a:ext cx="1606325" cy="599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9680BF-D1AC-42AC-ADE6-7659A9E38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9057">
            <a:off x="611628" y="1276417"/>
            <a:ext cx="5120552" cy="513019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86E0AC-8970-4CAA-B875-4AA45DA11C7C}"/>
              </a:ext>
            </a:extLst>
          </p:cNvPr>
          <p:cNvSpPr txBox="1">
            <a:spLocks/>
          </p:cNvSpPr>
          <p:nvPr/>
        </p:nvSpPr>
        <p:spPr>
          <a:xfrm>
            <a:off x="6472238" y="1567970"/>
            <a:ext cx="5384402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here has the arrow stopped? Is it before or after 1,000? How do you know?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 many intervals are there between zero and 1,000?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 what interval do we need to count in?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ould the arrow be pointing to 600? Why not?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the answer is 1,400g, 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you count in steps of 200 from zero to check if you are correct?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08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C49FCE-66B9-4A0C-8AD8-B7CADF24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pic>
        <p:nvPicPr>
          <p:cNvPr id="4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68AF44FB-7B54-4628-849C-E2C1DAF11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4266" y="1557338"/>
            <a:ext cx="2737344" cy="4523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596355-985A-4F34-B11F-D11F3E87E7DF}"/>
              </a:ext>
            </a:extLst>
          </p:cNvPr>
          <p:cNvSpPr/>
          <p:nvPr/>
        </p:nvSpPr>
        <p:spPr bwMode="auto">
          <a:xfrm>
            <a:off x="1617038" y="5038354"/>
            <a:ext cx="9779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C686EA-788B-4EA6-B607-15D4BEBBAF14}"/>
              </a:ext>
            </a:extLst>
          </p:cNvPr>
          <p:cNvSpPr/>
          <p:nvPr/>
        </p:nvSpPr>
        <p:spPr bwMode="auto">
          <a:xfrm>
            <a:off x="1528138" y="3654054"/>
            <a:ext cx="977900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56089C-DA78-47AC-8699-89575C3DADF4}"/>
              </a:ext>
            </a:extLst>
          </p:cNvPr>
          <p:cNvSpPr/>
          <p:nvPr/>
        </p:nvSpPr>
        <p:spPr bwMode="auto">
          <a:xfrm>
            <a:off x="1528138" y="2511054"/>
            <a:ext cx="977900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2F73DBA4-67E4-4235-95E0-C8132D5A75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013" y="3953063"/>
            <a:ext cx="392400" cy="4750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4592EF-9F05-4C57-A27A-AC5F838627EF}"/>
              </a:ext>
            </a:extLst>
          </p:cNvPr>
          <p:cNvSpPr txBox="1">
            <a:spLocks/>
          </p:cNvSpPr>
          <p:nvPr/>
        </p:nvSpPr>
        <p:spPr>
          <a:xfrm>
            <a:off x="6192013" y="1567969"/>
            <a:ext cx="5237988" cy="4513003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Could each square be worth 100? Why not?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is the correct value of each square?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mid-points between each labelled value?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is the value of the red bar?           What is the value of the blue bar?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is the difference in value between the bars? Explain how you know.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8B5F6-F426-418A-88DE-3995C1C58C1C}"/>
              </a:ext>
            </a:extLst>
          </p:cNvPr>
          <p:cNvSpPr txBox="1"/>
          <p:nvPr/>
        </p:nvSpPr>
        <p:spPr>
          <a:xfrm>
            <a:off x="885242" y="102775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88384-7046-4660-AE6E-211FF878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pic>
        <p:nvPicPr>
          <p:cNvPr id="4" name="Picture 3" descr="A picture containing scoreboard, text&#10;&#10;Description generated with high confidence">
            <a:extLst>
              <a:ext uri="{FF2B5EF4-FFF2-40B4-BE49-F238E27FC236}">
                <a16:creationId xmlns:a16="http://schemas.microsoft.com/office/drawing/2014/main" id="{EE3240A5-B5FE-420B-9FE2-5E8E8DB87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6349" y="1409763"/>
            <a:ext cx="2013444" cy="44212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8AC488-FE50-4FEC-892F-8EF86AC3991C}"/>
              </a:ext>
            </a:extLst>
          </p:cNvPr>
          <p:cNvSpPr/>
          <p:nvPr/>
        </p:nvSpPr>
        <p:spPr bwMode="auto">
          <a:xfrm>
            <a:off x="1846349" y="4509386"/>
            <a:ext cx="740022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0C3E0-6B7C-44CD-AF29-26B7129842DA}"/>
              </a:ext>
            </a:extLst>
          </p:cNvPr>
          <p:cNvSpPr/>
          <p:nvPr/>
        </p:nvSpPr>
        <p:spPr bwMode="auto">
          <a:xfrm>
            <a:off x="1846349" y="2889724"/>
            <a:ext cx="740022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38600C-3976-4FC9-B71F-D7D6029C6566}"/>
              </a:ext>
            </a:extLst>
          </p:cNvPr>
          <p:cNvSpPr/>
          <p:nvPr/>
        </p:nvSpPr>
        <p:spPr bwMode="auto">
          <a:xfrm>
            <a:off x="1846349" y="1326800"/>
            <a:ext cx="740022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71906-E4A3-4749-A372-A731AEE29C5A}"/>
              </a:ext>
            </a:extLst>
          </p:cNvPr>
          <p:cNvSpPr/>
          <p:nvPr/>
        </p:nvSpPr>
        <p:spPr bwMode="auto">
          <a:xfrm>
            <a:off x="2002171" y="4890386"/>
            <a:ext cx="58420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EB85F-1962-4CC8-A6FF-68E0DE77329C}"/>
              </a:ext>
            </a:extLst>
          </p:cNvPr>
          <p:cNvSpPr/>
          <p:nvPr/>
        </p:nvSpPr>
        <p:spPr bwMode="auto">
          <a:xfrm>
            <a:off x="2002171" y="4159311"/>
            <a:ext cx="58420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C87C2B-1E9A-44F2-BDF9-1E003939B3AA}"/>
              </a:ext>
            </a:extLst>
          </p:cNvPr>
          <p:cNvSpPr/>
          <p:nvPr/>
        </p:nvSpPr>
        <p:spPr bwMode="auto">
          <a:xfrm>
            <a:off x="1846349" y="3256787"/>
            <a:ext cx="740022" cy="442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2A5770-DB79-4300-B892-EB3EC61099B5}"/>
              </a:ext>
            </a:extLst>
          </p:cNvPr>
          <p:cNvSpPr/>
          <p:nvPr/>
        </p:nvSpPr>
        <p:spPr bwMode="auto">
          <a:xfrm>
            <a:off x="1846349" y="2455491"/>
            <a:ext cx="740022" cy="442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7A0399-2F51-4199-915B-7B5B2537275E}"/>
              </a:ext>
            </a:extLst>
          </p:cNvPr>
          <p:cNvSpPr/>
          <p:nvPr/>
        </p:nvSpPr>
        <p:spPr bwMode="auto">
          <a:xfrm>
            <a:off x="1846349" y="1661659"/>
            <a:ext cx="740022" cy="442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0DA8F2-7553-472D-AD92-171812FED382}"/>
              </a:ext>
            </a:extLst>
          </p:cNvPr>
          <p:cNvSpPr txBox="1">
            <a:spLocks/>
          </p:cNvSpPr>
          <p:nvPr/>
        </p:nvSpPr>
        <p:spPr>
          <a:xfrm>
            <a:off x="6192012" y="156797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 do the squares help you? Could each square be worth 200? Why not?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is the correct value of each square?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mid-points between each labelled value? Click to repeat.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is the value of the red bar?           What is the value of the blue bar?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is the difference in value between the bars? Can you do this without having to subtract? Explain how.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8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6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091DA9-A7DE-44C7-AF90-30BB1CBE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C29D1-CBD8-477A-93CC-9B0F9DE48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84" y="1832907"/>
            <a:ext cx="7544164" cy="685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F6787-D2DC-4134-85C6-FED757500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06" y="1593041"/>
            <a:ext cx="249394" cy="249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509AD9-E5CE-430A-A8F6-DDAC8F152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86" y="1593041"/>
            <a:ext cx="249394" cy="2493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7EF1A7-D33F-476A-B564-AEBBCFC7D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95" y="1593041"/>
            <a:ext cx="249394" cy="2493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65A13F-D82F-4030-BAD4-358F2B909729}"/>
              </a:ext>
            </a:extLst>
          </p:cNvPr>
          <p:cNvSpPr txBox="1"/>
          <p:nvPr/>
        </p:nvSpPr>
        <p:spPr bwMode="auto">
          <a:xfrm>
            <a:off x="3128009" y="1502782"/>
            <a:ext cx="88998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265FF-53E9-47A7-992D-F9DD6952DF52}"/>
              </a:ext>
            </a:extLst>
          </p:cNvPr>
          <p:cNvSpPr txBox="1"/>
          <p:nvPr/>
        </p:nvSpPr>
        <p:spPr bwMode="auto">
          <a:xfrm>
            <a:off x="6137889" y="1502782"/>
            <a:ext cx="88998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35,000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16848-182A-4411-B322-AAECEF0DC0EF}"/>
              </a:ext>
            </a:extLst>
          </p:cNvPr>
          <p:cNvSpPr txBox="1"/>
          <p:nvPr/>
        </p:nvSpPr>
        <p:spPr bwMode="auto">
          <a:xfrm>
            <a:off x="7340398" y="1502782"/>
            <a:ext cx="88998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45,000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7A49F0-2E65-4077-9B1F-763344B42607}"/>
              </a:ext>
            </a:extLst>
          </p:cNvPr>
          <p:cNvSpPr txBox="1">
            <a:spLocks/>
          </p:cNvSpPr>
          <p:nvPr/>
        </p:nvSpPr>
        <p:spPr>
          <a:xfrm>
            <a:off x="594008" y="2950071"/>
            <a:ext cx="9491662" cy="219994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intervals are there between zero and 20,000? So what intervals do we need to count in?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value does the letter a represent? How do you know? Are there multiple ways to calculate the value of the letter?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letters and on different partially labelled number lines.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25CE2B7A-F8A6-4A34-B002-4F7D778E7D0F}"/>
              </a:ext>
            </a:extLst>
          </p:cNvPr>
          <p:cNvSpPr txBox="1"/>
          <p:nvPr/>
        </p:nvSpPr>
        <p:spPr>
          <a:xfrm>
            <a:off x="838200" y="4726350"/>
            <a:ext cx="9491662" cy="107721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i="1" dirty="0">
                <a:solidFill>
                  <a:schemeClr val="bg2"/>
                </a:solidFill>
              </a:rPr>
              <a:t>a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half-way between zero and 20,000. Half of 20,000 is equal to 10,000.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GB" sz="2000" b="0" i="1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two intervals after zero. There are four intervals between zero and 20,000. This means each interval is worth 5,000. Two lots of 5,000 is equal to 10,000.</a:t>
            </a:r>
          </a:p>
        </p:txBody>
      </p:sp>
    </p:spTree>
    <p:extLst>
      <p:ext uri="{BB962C8B-B14F-4D97-AF65-F5344CB8AC3E}">
        <p14:creationId xmlns:p14="http://schemas.microsoft.com/office/powerpoint/2010/main" val="8867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01EEC6-9078-49BA-A553-007A3D76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1CF43-DEA5-453D-9CD8-D1D0571F3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74" y="1354970"/>
            <a:ext cx="3890543" cy="4646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C6BBA-D130-4EFD-9D63-7963170B1F07}"/>
              </a:ext>
            </a:extLst>
          </p:cNvPr>
          <p:cNvSpPr txBox="1"/>
          <p:nvPr/>
        </p:nvSpPr>
        <p:spPr bwMode="auto">
          <a:xfrm>
            <a:off x="2544180" y="4418391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DD5A1-31F6-4E8A-8E4D-5E94ACB8DC21}"/>
              </a:ext>
            </a:extLst>
          </p:cNvPr>
          <p:cNvSpPr txBox="1"/>
          <p:nvPr/>
        </p:nvSpPr>
        <p:spPr bwMode="auto">
          <a:xfrm>
            <a:off x="3350419" y="1952998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1,600,000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2FF39-288F-4C7A-AF61-127230044235}"/>
              </a:ext>
            </a:extLst>
          </p:cNvPr>
          <p:cNvSpPr txBox="1"/>
          <p:nvPr/>
        </p:nvSpPr>
        <p:spPr bwMode="auto">
          <a:xfrm>
            <a:off x="4354536" y="3595522"/>
            <a:ext cx="10679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800,000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23D15D-9A6F-43DC-841A-9F07C89704A7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intervals are there between zero and one million? So what intervals do we need to count in?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value of each bar? Are there multiple ways to calculate the value of each?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difference between the greatest and smallest bars? In how many different ways can this be calculated?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1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A22AED-DFEC-4A90-9354-46E76468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6NPV-4 Reading scales with 2, 4, 5 or 10 intervals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6EB1F-80B6-48E1-A331-B076D399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78" y="1471967"/>
            <a:ext cx="1936958" cy="1936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58D0A-4F39-4610-AA8E-C68070EA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596">
            <a:off x="2867088" y="1457377"/>
            <a:ext cx="1961898" cy="1961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D2E0B8-F831-4D28-987B-6EBC87BC2A3E}"/>
              </a:ext>
            </a:extLst>
          </p:cNvPr>
          <p:cNvSpPr txBox="1"/>
          <p:nvPr/>
        </p:nvSpPr>
        <p:spPr bwMode="auto">
          <a:xfrm>
            <a:off x="1965186" y="2509003"/>
            <a:ext cx="998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0.25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0B7C7-CBF6-41CB-A762-9B8BA9985176}"/>
              </a:ext>
            </a:extLst>
          </p:cNvPr>
          <p:cNvSpPr txBox="1"/>
          <p:nvPr/>
        </p:nvSpPr>
        <p:spPr bwMode="auto">
          <a:xfrm>
            <a:off x="4943282" y="1094638"/>
            <a:ext cx="998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1.75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87975-9104-4FD2-8433-9B734329DCFF}"/>
              </a:ext>
            </a:extLst>
          </p:cNvPr>
          <p:cNvSpPr txBox="1"/>
          <p:nvPr/>
        </p:nvSpPr>
        <p:spPr bwMode="auto">
          <a:xfrm>
            <a:off x="9248243" y="2253660"/>
            <a:ext cx="846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3.5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7242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kg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19290-BCFD-457B-A020-E6AA335D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71" y="1471967"/>
            <a:ext cx="1936958" cy="1936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62A006-43EE-4F59-9641-E2513DD7E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596">
            <a:off x="5084181" y="1457377"/>
            <a:ext cx="1961898" cy="1961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E1FC6C-B4F1-4627-BDB7-9B9CDD2C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64" y="1471967"/>
            <a:ext cx="1936958" cy="1936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3547DD-349D-4B78-8A15-15C5B7FB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596">
            <a:off x="7307274" y="1457377"/>
            <a:ext cx="1961898" cy="196189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072A9DF-C7F8-482B-BBDB-D6D8D9EE5512}"/>
              </a:ext>
            </a:extLst>
          </p:cNvPr>
          <p:cNvSpPr txBox="1">
            <a:spLocks/>
          </p:cNvSpPr>
          <p:nvPr/>
        </p:nvSpPr>
        <p:spPr>
          <a:xfrm>
            <a:off x="623888" y="3646495"/>
            <a:ext cx="9320212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all of the scales the same? What is the value of each interval?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reveal the final location of each arrow. What value is it pointing at? How do you know?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311D2A43-F7E1-4584-9425-2BF1229DF368}"/>
              </a:ext>
            </a:extLst>
          </p:cNvPr>
          <p:cNvSpPr txBox="1"/>
          <p:nvPr/>
        </p:nvSpPr>
        <p:spPr>
          <a:xfrm>
            <a:off x="613058" y="5419579"/>
            <a:ext cx="10369266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first arrow has moved one interval, it is pointing at 0.25kg.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75B548D3-0562-4D5D-811D-B2AD6B8F88C8}"/>
              </a:ext>
            </a:extLst>
          </p:cNvPr>
          <p:cNvSpPr txBox="1"/>
          <p:nvPr/>
        </p:nvSpPr>
        <p:spPr>
          <a:xfrm>
            <a:off x="623887" y="4190618"/>
            <a:ext cx="10358437" cy="42774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Each kilogram has been split into four equal parts. Each interval is worth 0.25kg.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5A3ED9CB-D908-4BCE-980A-1E299926CCA5}"/>
              </a:ext>
            </a:extLst>
          </p:cNvPr>
          <p:cNvSpPr txBox="1"/>
          <p:nvPr/>
        </p:nvSpPr>
        <p:spPr>
          <a:xfrm>
            <a:off x="592703" y="5778031"/>
            <a:ext cx="10397842" cy="42774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second arrow is one interval before 2kg, it is pointing at 1.75kg </a:t>
            </a:r>
          </a:p>
        </p:txBody>
      </p:sp>
    </p:spTree>
    <p:extLst>
      <p:ext uri="{BB962C8B-B14F-4D97-AF65-F5344CB8AC3E}">
        <p14:creationId xmlns:p14="http://schemas.microsoft.com/office/powerpoint/2010/main" val="40632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 animBg="1"/>
      <p:bldP spid="19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7646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read numbers with up to seven digits efficiently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4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4360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 – 2:3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85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1999" cy="630000"/>
          </a:xfrm>
        </p:spPr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steps 2:1 and 2:2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30AA8C-7E39-45FC-9C42-A0920B2AF1FD}"/>
              </a:ext>
            </a:extLst>
          </p:cNvPr>
          <p:cNvGraphicFramePr>
            <a:graphicFrameLocks noGrp="1"/>
          </p:cNvGraphicFramePr>
          <p:nvPr/>
        </p:nvGraphicFramePr>
        <p:xfrm>
          <a:off x="2405592" y="1294766"/>
          <a:ext cx="7380819" cy="108775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8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3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926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55612F-FC7F-4127-8634-DE127F6E3D9E}"/>
              </a:ext>
            </a:extLst>
          </p:cNvPr>
          <p:cNvGraphicFramePr>
            <a:graphicFrameLocks noGrp="1"/>
          </p:cNvGraphicFramePr>
          <p:nvPr/>
        </p:nvGraphicFramePr>
        <p:xfrm>
          <a:off x="2405591" y="2382521"/>
          <a:ext cx="7380819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3226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FE662B-205F-4AB3-960C-F4B586FC74A1}"/>
              </a:ext>
            </a:extLst>
          </p:cNvPr>
          <p:cNvGraphicFramePr>
            <a:graphicFrameLocks noGrp="1"/>
          </p:cNvGraphicFramePr>
          <p:nvPr/>
        </p:nvGraphicFramePr>
        <p:xfrm>
          <a:off x="2405590" y="2745106"/>
          <a:ext cx="7380819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96979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6A2F616-DA26-4D6D-8D82-D2D2AE72127C}"/>
              </a:ext>
            </a:extLst>
          </p:cNvPr>
          <p:cNvGraphicFramePr>
            <a:graphicFrameLocks noGrp="1"/>
          </p:cNvGraphicFramePr>
          <p:nvPr/>
        </p:nvGraphicFramePr>
        <p:xfrm>
          <a:off x="2405588" y="3107691"/>
          <a:ext cx="7380819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96033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EC98A1-F060-47B1-A1E9-F9E1195D4DFC}"/>
              </a:ext>
            </a:extLst>
          </p:cNvPr>
          <p:cNvSpPr txBox="1"/>
          <p:nvPr/>
        </p:nvSpPr>
        <p:spPr bwMode="auto">
          <a:xfrm>
            <a:off x="2426851" y="3823224"/>
            <a:ext cx="73911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dirty="0">
                <a:latin typeface="Myriad Pro Semibold"/>
              </a:rPr>
              <a:t>        </a:t>
            </a:r>
            <a:r>
              <a:rPr lang="en-GB" sz="2000" dirty="0">
                <a:latin typeface="Myriad Pro Semibold"/>
              </a:rPr>
              <a:t>1</a:t>
            </a:r>
            <a:r>
              <a:rPr lang="en-GB" sz="2000" b="1" dirty="0">
                <a:latin typeface="Myriad Pro Semibold"/>
              </a:rPr>
              <a:t>,</a:t>
            </a:r>
            <a:r>
              <a:rPr lang="en-GB" sz="2000" dirty="0">
                <a:latin typeface="Myriad Pro Semibold"/>
              </a:rPr>
              <a:t>937  (one </a:t>
            </a:r>
            <a:r>
              <a:rPr lang="en-GB" sz="2000" b="1" dirty="0">
                <a:latin typeface="Myriad Pro Semibold"/>
              </a:rPr>
              <a:t>thousand</a:t>
            </a:r>
            <a:r>
              <a:rPr lang="en-GB" sz="2000" dirty="0">
                <a:latin typeface="Myriad Pro Semibold"/>
              </a:rPr>
              <a:t>, nine hundred and thirty-seven)</a:t>
            </a:r>
          </a:p>
          <a:p>
            <a:pPr>
              <a:buNone/>
            </a:pPr>
            <a:r>
              <a:rPr lang="en-GB" sz="2000" dirty="0">
                <a:latin typeface="Myriad Pro Semibold"/>
              </a:rPr>
              <a:t>     51</a:t>
            </a:r>
            <a:r>
              <a:rPr lang="en-GB" sz="2000" b="1" dirty="0">
                <a:latin typeface="Myriad Pro Semibold"/>
              </a:rPr>
              <a:t>,</a:t>
            </a:r>
            <a:r>
              <a:rPr lang="en-GB" sz="2000" dirty="0">
                <a:latin typeface="Myriad Pro Semibold"/>
              </a:rPr>
              <a:t>937  (fifty-one </a:t>
            </a:r>
            <a:r>
              <a:rPr lang="en-GB" sz="2000" b="1" dirty="0">
                <a:latin typeface="Myriad Pro Semibold"/>
              </a:rPr>
              <a:t>thousand</a:t>
            </a:r>
            <a:r>
              <a:rPr lang="en-GB" sz="2000" dirty="0">
                <a:latin typeface="Myriad Pro Semibold"/>
              </a:rPr>
              <a:t>, nine hundred and thirty-seven)</a:t>
            </a:r>
          </a:p>
          <a:p>
            <a:pPr>
              <a:buNone/>
            </a:pPr>
            <a:r>
              <a:rPr lang="en-GB" sz="2000" dirty="0">
                <a:latin typeface="Myriad Pro Semibold"/>
              </a:rPr>
              <a:t> </a:t>
            </a:r>
            <a:r>
              <a:rPr lang="en-GB" sz="2000" baseline="30000" dirty="0">
                <a:latin typeface="Myriad Pro Semibold"/>
              </a:rPr>
              <a:t>   </a:t>
            </a:r>
            <a:r>
              <a:rPr lang="en-GB" sz="2000" dirty="0">
                <a:latin typeface="Myriad Pro Semibold"/>
              </a:rPr>
              <a:t>451</a:t>
            </a:r>
            <a:r>
              <a:rPr lang="en-GB" sz="2000" b="1" dirty="0">
                <a:latin typeface="Myriad Pro Semibold"/>
              </a:rPr>
              <a:t>,</a:t>
            </a:r>
            <a:r>
              <a:rPr lang="en-GB" sz="2000" dirty="0">
                <a:latin typeface="Myriad Pro Semibold"/>
              </a:rPr>
              <a:t>937  (four hundred and fifty-one </a:t>
            </a:r>
            <a:r>
              <a:rPr lang="en-GB" sz="2000" b="1" dirty="0">
                <a:latin typeface="Myriad Pro Semibold"/>
              </a:rPr>
              <a:t>thousand</a:t>
            </a:r>
            <a:r>
              <a:rPr lang="en-GB" sz="2000" dirty="0">
                <a:latin typeface="Myriad Pro Semibold"/>
              </a:rPr>
              <a:t>, nine hundred</a:t>
            </a:r>
          </a:p>
          <a:p>
            <a:pPr>
              <a:buNone/>
            </a:pPr>
            <a:r>
              <a:rPr lang="en-GB" sz="2000" dirty="0">
                <a:latin typeface="Myriad Pro Semibold"/>
              </a:rPr>
              <a:t>                  and thirty-seven)</a:t>
            </a:r>
          </a:p>
          <a:p>
            <a:pPr>
              <a:buNone/>
            </a:pPr>
            <a:r>
              <a:rPr lang="en-GB" sz="2000" dirty="0">
                <a:latin typeface="Myriad Pro Semibold"/>
              </a:rPr>
              <a:t>5</a:t>
            </a:r>
            <a:r>
              <a:rPr lang="en-GB" sz="2000" b="1" dirty="0">
                <a:latin typeface="Myriad Pro Semibold"/>
              </a:rPr>
              <a:t>,</a:t>
            </a:r>
            <a:r>
              <a:rPr lang="en-GB" sz="2000" dirty="0">
                <a:latin typeface="Myriad Pro Semibold"/>
              </a:rPr>
              <a:t>451</a:t>
            </a:r>
            <a:r>
              <a:rPr lang="en-GB" sz="2000" b="1" dirty="0">
                <a:latin typeface="Myriad Pro Semibold"/>
              </a:rPr>
              <a:t>,</a:t>
            </a:r>
            <a:r>
              <a:rPr lang="en-GB" sz="2000" dirty="0">
                <a:latin typeface="Myriad Pro Semibold"/>
              </a:rPr>
              <a:t>937  (five </a:t>
            </a:r>
            <a:r>
              <a:rPr lang="en-GB" sz="2000" b="1" dirty="0">
                <a:latin typeface="Myriad Pro Semibold"/>
              </a:rPr>
              <a:t>million</a:t>
            </a:r>
            <a:r>
              <a:rPr lang="en-GB" sz="2000" dirty="0">
                <a:latin typeface="Myriad Pro Semibold"/>
              </a:rPr>
              <a:t>, four hundred and fifty-one </a:t>
            </a:r>
            <a:r>
              <a:rPr lang="en-GB" sz="2000" b="1" dirty="0">
                <a:latin typeface="Myriad Pro Semibold"/>
              </a:rPr>
              <a:t>thousand</a:t>
            </a:r>
            <a:r>
              <a:rPr lang="en-GB" sz="2000" dirty="0">
                <a:latin typeface="Myriad Pro Semibold"/>
              </a:rPr>
              <a:t>,</a:t>
            </a:r>
          </a:p>
          <a:p>
            <a:pPr>
              <a:buNone/>
            </a:pPr>
            <a:r>
              <a:rPr lang="en-GB" sz="2000" dirty="0">
                <a:latin typeface="Myriad Pro Semibold"/>
              </a:rPr>
              <a:t>                  nine hundred and thirty-seven)</a:t>
            </a:r>
            <a:endParaRPr lang="en-GB" sz="2000" b="1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570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representations to identify and explain patterns in powers of 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2:3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E53C1-D5B1-4FB8-830F-BAF21F760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1" y="1113378"/>
            <a:ext cx="6135088" cy="463124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BC02B0-52E7-4EFD-BA3D-34885D08BAFC}"/>
              </a:ext>
            </a:extLst>
          </p:cNvPr>
          <p:cNvSpPr txBox="1">
            <a:spLocks/>
          </p:cNvSpPr>
          <p:nvPr/>
        </p:nvSpPr>
        <p:spPr>
          <a:xfrm flipH="1">
            <a:off x="5559701" y="1447593"/>
            <a:ext cx="6300788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has been entered on the calculator? Write it with commas used as separators correctly and say the number out loud.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latin typeface="Arial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other numbers on a calculator, up to 7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digits, by multiplying different combinations of numbers with different numbers of digits. Record each number created, using commas correctly.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528D95C-98FC-42DB-A157-3243FF41B09E}"/>
              </a:ext>
            </a:extLst>
          </p:cNvPr>
          <p:cNvSpPr txBox="1"/>
          <p:nvPr/>
        </p:nvSpPr>
        <p:spPr>
          <a:xfrm>
            <a:off x="5850901" y="2666566"/>
            <a:ext cx="5486401" cy="138499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2,569,241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number shown is two million, five hundred and sixty-nine thousand, two hundred and forty-one.</a:t>
            </a:r>
          </a:p>
        </p:txBody>
      </p:sp>
    </p:spTree>
    <p:extLst>
      <p:ext uri="{BB962C8B-B14F-4D97-AF65-F5344CB8AC3E}">
        <p14:creationId xmlns:p14="http://schemas.microsoft.com/office/powerpoint/2010/main" val="24869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5286B9-7F89-454D-97B2-5BA28891E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07" y="2093703"/>
            <a:ext cx="4930517" cy="24016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2:3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6E00F-1CA6-40FD-9AE7-601D71D217B9}"/>
              </a:ext>
            </a:extLst>
          </p:cNvPr>
          <p:cNvSpPr txBox="1"/>
          <p:nvPr/>
        </p:nvSpPr>
        <p:spPr bwMode="auto">
          <a:xfrm>
            <a:off x="1832083" y="4178653"/>
            <a:ext cx="115288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6,439.1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AADA4-7F80-4CAB-9828-6F53E1BFCFF4}"/>
              </a:ext>
            </a:extLst>
          </p:cNvPr>
          <p:cNvSpPr txBox="1"/>
          <p:nvPr/>
        </p:nvSpPr>
        <p:spPr bwMode="auto">
          <a:xfrm>
            <a:off x="2871038" y="4731554"/>
            <a:ext cx="125226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763,148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4AAF4-D8A8-46AC-AACB-2893ABFB56DF}"/>
              </a:ext>
            </a:extLst>
          </p:cNvPr>
          <p:cNvSpPr txBox="1"/>
          <p:nvPr/>
        </p:nvSpPr>
        <p:spPr bwMode="auto">
          <a:xfrm>
            <a:off x="5269145" y="4833066"/>
            <a:ext cx="14863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4,826,591</a:t>
            </a:r>
            <a:endParaRPr lang="en-GB" sz="2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51C40-D9F1-4ED6-BCCE-B2013F90BDDA}"/>
              </a:ext>
            </a:extLst>
          </p:cNvPr>
          <p:cNvSpPr txBox="1"/>
          <p:nvPr/>
        </p:nvSpPr>
        <p:spPr bwMode="auto">
          <a:xfrm>
            <a:off x="7136658" y="4479685"/>
            <a:ext cx="108555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185,72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72B7D-1ADE-47CE-A9EC-12263A8DAA17}"/>
              </a:ext>
            </a:extLst>
          </p:cNvPr>
          <p:cNvSpPr txBox="1"/>
          <p:nvPr/>
        </p:nvSpPr>
        <p:spPr bwMode="auto">
          <a:xfrm>
            <a:off x="7737390" y="3776544"/>
            <a:ext cx="115288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736,1.8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C3441-CADA-49C7-A2BC-3A42A686316F}"/>
              </a:ext>
            </a:extLst>
          </p:cNvPr>
          <p:cNvSpPr txBox="1"/>
          <p:nvPr/>
        </p:nvSpPr>
        <p:spPr bwMode="auto">
          <a:xfrm>
            <a:off x="3160142" y="1283023"/>
            <a:ext cx="149470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Correctly</a:t>
            </a:r>
            <a:b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written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EF8D0-6CB9-4D5C-A548-E9D5BB6C7486}"/>
              </a:ext>
            </a:extLst>
          </p:cNvPr>
          <p:cNvSpPr txBox="1"/>
          <p:nvPr/>
        </p:nvSpPr>
        <p:spPr bwMode="auto">
          <a:xfrm>
            <a:off x="5581903" y="1283023"/>
            <a:ext cx="173355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Incorrectly</a:t>
            </a:r>
            <a:b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written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F84E9-67C7-4D79-8AAF-09BC139181DF}"/>
              </a:ext>
            </a:extLst>
          </p:cNvPr>
          <p:cNvSpPr txBox="1">
            <a:spLocks/>
          </p:cNvSpPr>
          <p:nvPr/>
        </p:nvSpPr>
        <p:spPr>
          <a:xfrm>
            <a:off x="9465993" y="1343606"/>
            <a:ext cx="2534886" cy="391472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 the numbers.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the reasons why each incorrectly written number is incorrect.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3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1375 -0.2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4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03489 -0.2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4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17149 -0.15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4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0222 -0.289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4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16432 -0.0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56839F-4F0F-44CB-B7A9-2A170DD9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6NPV-2 Place value in numbers up t0 10,000,000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30AA8C-7E39-45FC-9C42-A0920B2AF1FD}"/>
              </a:ext>
            </a:extLst>
          </p:cNvPr>
          <p:cNvGraphicFramePr>
            <a:graphicFrameLocks noGrp="1"/>
          </p:cNvGraphicFramePr>
          <p:nvPr/>
        </p:nvGraphicFramePr>
        <p:xfrm>
          <a:off x="623892" y="1294766"/>
          <a:ext cx="7380819" cy="108775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8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3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9265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55612F-FC7F-4127-8634-DE127F6E3D9E}"/>
              </a:ext>
            </a:extLst>
          </p:cNvPr>
          <p:cNvGraphicFramePr>
            <a:graphicFrameLocks noGrp="1"/>
          </p:cNvGraphicFramePr>
          <p:nvPr/>
        </p:nvGraphicFramePr>
        <p:xfrm>
          <a:off x="623891" y="2382521"/>
          <a:ext cx="7380819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3226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FE662B-205F-4AB3-960C-F4B586FC74A1}"/>
              </a:ext>
            </a:extLst>
          </p:cNvPr>
          <p:cNvGraphicFramePr>
            <a:graphicFrameLocks noGrp="1"/>
          </p:cNvGraphicFramePr>
          <p:nvPr/>
        </p:nvGraphicFramePr>
        <p:xfrm>
          <a:off x="623890" y="2745106"/>
          <a:ext cx="7380819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96979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6A2F616-DA26-4D6D-8D82-D2D2AE72127C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3107691"/>
          <a:ext cx="7380819" cy="36258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96033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EC98A1-F060-47B1-A1E9-F9E1195D4DFC}"/>
              </a:ext>
            </a:extLst>
          </p:cNvPr>
          <p:cNvSpPr txBox="1"/>
          <p:nvPr/>
        </p:nvSpPr>
        <p:spPr bwMode="auto">
          <a:xfrm>
            <a:off x="645150" y="3823225"/>
            <a:ext cx="73206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      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937  (one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thousand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, nine hundred and thirty-seven)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     51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937  (fifty-one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thousand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, nine hundred and thirty-seven)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 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451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937  (four hundred and fifty-one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thousand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, nine hundred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                  and thirty-seven)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5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451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937  (five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million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, four hundred and fifty-one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thousand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/>
                <a:ea typeface="+mn-ea"/>
                <a:cs typeface="+mn-cs"/>
              </a:rPr>
              <a:t>                  nine hundred and thirty-seven)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DF16E3-5CB2-4137-8857-D9975EE3BBDA}"/>
              </a:ext>
            </a:extLst>
          </p:cNvPr>
          <p:cNvSpPr txBox="1">
            <a:spLocks/>
          </p:cNvSpPr>
          <p:nvPr/>
        </p:nvSpPr>
        <p:spPr>
          <a:xfrm>
            <a:off x="8197516" y="1433060"/>
            <a:ext cx="3659124" cy="481929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 each number that is shown in turn.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are some words shown in bold? What is the significance of these words?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Say a number containing up to 9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digits and ask children to write the number in an empty place value chart. Repeat with different numbers.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EFDDD4-415E-4776-8CF2-04EA4503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6NPV-2 Place value in numbers up to 10,000,000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30AA8C-7E39-45FC-9C42-A0920B2AF1FD}"/>
              </a:ext>
            </a:extLst>
          </p:cNvPr>
          <p:cNvGraphicFramePr>
            <a:graphicFrameLocks noGrp="1"/>
          </p:cNvGraphicFramePr>
          <p:nvPr/>
        </p:nvGraphicFramePr>
        <p:xfrm>
          <a:off x="1043463" y="2191303"/>
          <a:ext cx="10105073" cy="1087755"/>
        </p:xfrm>
        <a:graphic>
          <a:graphicData uri="http://schemas.openxmlformats.org/drawingml/2006/table">
            <a:tbl>
              <a:tblPr firstRow="1" firstCol="1" bandRow="1"/>
              <a:tblGrid>
                <a:gridCol w="918643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918643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918643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918643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918643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918643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918643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918643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918643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  <a:gridCol w="918643">
                  <a:extLst>
                    <a:ext uri="{9D8B030D-6E8A-4147-A177-3AD203B41FA5}">
                      <a16:colId xmlns:a16="http://schemas.microsoft.com/office/drawing/2014/main" val="3517316387"/>
                    </a:ext>
                  </a:extLst>
                </a:gridCol>
                <a:gridCol w="918643">
                  <a:extLst>
                    <a:ext uri="{9D8B030D-6E8A-4147-A177-3AD203B41FA5}">
                      <a16:colId xmlns:a16="http://schemas.microsoft.com/office/drawing/2014/main" val="90523470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8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3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926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09459D4-C5E1-470C-90FF-C389699510DD}"/>
              </a:ext>
            </a:extLst>
          </p:cNvPr>
          <p:cNvSpPr txBox="1"/>
          <p:nvPr/>
        </p:nvSpPr>
        <p:spPr bwMode="auto">
          <a:xfrm>
            <a:off x="4159006" y="1544000"/>
            <a:ext cx="41326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yriad Pro Semibold" charset="0"/>
                <a:cs typeface="Myriad Pro Semibold" charset="0"/>
              </a:rPr>
              <a:t>3,870,291.46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32CAB8-412F-4F90-B777-E0C1B7EF7C0E}"/>
              </a:ext>
            </a:extLst>
          </p:cNvPr>
          <p:cNvSpPr txBox="1">
            <a:spLocks/>
          </p:cNvSpPr>
          <p:nvPr/>
        </p:nvSpPr>
        <p:spPr>
          <a:xfrm>
            <a:off x="623888" y="3439206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the number shown in words.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place value column is the digit 3 in? What is the value of this digit?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with other numbers, including those with multiple digits of the same value in different place value columns. For example, 2,332,572.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F6E9B92-65DE-456F-B137-521F6645BFB3}"/>
              </a:ext>
            </a:extLst>
          </p:cNvPr>
          <p:cNvSpPr txBox="1"/>
          <p:nvPr/>
        </p:nvSpPr>
        <p:spPr>
          <a:xfrm>
            <a:off x="623888" y="4506061"/>
            <a:ext cx="10944224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digit in the millions place is 3. It has a value of 3,000,000.</a:t>
            </a:r>
          </a:p>
        </p:txBody>
      </p:sp>
    </p:spTree>
    <p:extLst>
      <p:ext uri="{BB962C8B-B14F-4D97-AF65-F5344CB8AC3E}">
        <p14:creationId xmlns:p14="http://schemas.microsoft.com/office/powerpoint/2010/main" val="34049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20546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recognise and create numbers that contain place-holding zeros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5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6270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2:4 - 2:6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21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C3BC8-1AC5-47E9-A9C4-19FB66318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78" y="1023843"/>
            <a:ext cx="6043644" cy="4418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0E37A2-E4D7-4F77-B252-A0FD7499EC5B}"/>
              </a:ext>
            </a:extLst>
          </p:cNvPr>
          <p:cNvSpPr txBox="1"/>
          <p:nvPr/>
        </p:nvSpPr>
        <p:spPr bwMode="auto">
          <a:xfrm>
            <a:off x="5352848" y="5715269"/>
            <a:ext cx="148630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1,215,732</a:t>
            </a:r>
          </a:p>
        </p:txBody>
      </p:sp>
    </p:spTree>
    <p:extLst>
      <p:ext uri="{BB962C8B-B14F-4D97-AF65-F5344CB8AC3E}">
        <p14:creationId xmlns:p14="http://schemas.microsoft.com/office/powerpoint/2010/main" val="19261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2:5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2B36C-1263-41FD-93A0-387D2AB14C00}"/>
              </a:ext>
            </a:extLst>
          </p:cNvPr>
          <p:cNvSpPr txBox="1"/>
          <p:nvPr/>
        </p:nvSpPr>
        <p:spPr bwMode="auto">
          <a:xfrm>
            <a:off x="5352848" y="5715269"/>
            <a:ext cx="14863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3,103,652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73CA3-2AFA-4330-9001-E3E0848ED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19" y="1023843"/>
            <a:ext cx="5809965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2:6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5B65-BF42-48AE-B40E-5F2C2DB04645}"/>
              </a:ext>
            </a:extLst>
          </p:cNvPr>
          <p:cNvSpPr txBox="1"/>
          <p:nvPr/>
        </p:nvSpPr>
        <p:spPr bwMode="auto">
          <a:xfrm>
            <a:off x="5352849" y="5715269"/>
            <a:ext cx="14863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6,265,973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21ED7-B6EB-4571-A636-008F94E3C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01" y="2095201"/>
            <a:ext cx="7429859" cy="26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8996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determine the value of digits in numbers up to tens of millions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1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8792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1:1 - 1:3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76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6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0849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2:7 – 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29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2:8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4983A4-4360-4C04-848D-2990D18DE5E3}"/>
              </a:ext>
            </a:extLst>
          </p:cNvPr>
          <p:cNvGraphicFramePr>
            <a:graphicFrameLocks noGrp="1"/>
          </p:cNvGraphicFramePr>
          <p:nvPr/>
        </p:nvGraphicFramePr>
        <p:xfrm>
          <a:off x="2405592" y="2689447"/>
          <a:ext cx="7380819" cy="1479106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8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3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92650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E3F44367-F7A8-40B7-A6F7-61027F7D9396}"/>
              </a:ext>
            </a:extLst>
          </p:cNvPr>
          <p:cNvGrpSpPr/>
          <p:nvPr/>
        </p:nvGrpSpPr>
        <p:grpSpPr>
          <a:xfrm>
            <a:off x="4142849" y="3478385"/>
            <a:ext cx="2268634" cy="630967"/>
            <a:chOff x="2618849" y="3478384"/>
            <a:chExt cx="2268634" cy="6309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9CED87-0BCA-42A2-A264-C282EF4C0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849" y="3478384"/>
              <a:ext cx="630967" cy="63096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9E48B5-ACE8-4E95-B7B7-385A7F870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998" y="3478384"/>
              <a:ext cx="630967" cy="6309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257261-A494-4B68-9B60-90BE8FB81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516" y="3478384"/>
              <a:ext cx="630967" cy="630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78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E7F0C10-6613-45CE-BCD9-5E0A8E676118}"/>
              </a:ext>
            </a:extLst>
          </p:cNvPr>
          <p:cNvGrpSpPr/>
          <p:nvPr/>
        </p:nvGrpSpPr>
        <p:grpSpPr>
          <a:xfrm>
            <a:off x="1803866" y="3753321"/>
            <a:ext cx="851567" cy="1637610"/>
            <a:chOff x="3050088" y="4126466"/>
            <a:chExt cx="851567" cy="16376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945F745-EB9D-48FE-AD4C-1A48F40A589D}"/>
                </a:ext>
              </a:extLst>
            </p:cNvPr>
            <p:cNvGrpSpPr/>
            <p:nvPr/>
          </p:nvGrpSpPr>
          <p:grpSpPr>
            <a:xfrm>
              <a:off x="3050088" y="5417415"/>
              <a:ext cx="458780" cy="346661"/>
              <a:chOff x="3911059" y="5154183"/>
              <a:chExt cx="458780" cy="346661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CAD3CA6-0BC0-4BDA-8BF2-BA8F89D1C075}"/>
                  </a:ext>
                </a:extLst>
              </p:cNvPr>
              <p:cNvSpPr/>
              <p:nvPr/>
            </p:nvSpPr>
            <p:spPr>
              <a:xfrm>
                <a:off x="3958921" y="5154183"/>
                <a:ext cx="346661" cy="346661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1FEA999-D7DF-415A-B1F8-8F08FB68BD70}"/>
                  </a:ext>
                </a:extLst>
              </p:cNvPr>
              <p:cNvSpPr txBox="1"/>
              <p:nvPr/>
            </p:nvSpPr>
            <p:spPr>
              <a:xfrm>
                <a:off x="3911059" y="5237010"/>
                <a:ext cx="4587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86E8D7B-86AC-4681-AD0B-5F6D19F06CC1}"/>
                </a:ext>
              </a:extLst>
            </p:cNvPr>
            <p:cNvGrpSpPr/>
            <p:nvPr/>
          </p:nvGrpSpPr>
          <p:grpSpPr>
            <a:xfrm>
              <a:off x="3050088" y="4990377"/>
              <a:ext cx="458780" cy="346661"/>
              <a:chOff x="3911059" y="5154183"/>
              <a:chExt cx="458780" cy="346661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1F6C440-7530-4228-995A-EE719490D097}"/>
                  </a:ext>
                </a:extLst>
              </p:cNvPr>
              <p:cNvSpPr/>
              <p:nvPr/>
            </p:nvSpPr>
            <p:spPr>
              <a:xfrm>
                <a:off x="3958921" y="5154183"/>
                <a:ext cx="346661" cy="346661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43A5595F-6C9F-4F98-BB5F-5B31F019E4A4}"/>
                  </a:ext>
                </a:extLst>
              </p:cNvPr>
              <p:cNvSpPr txBox="1"/>
              <p:nvPr/>
            </p:nvSpPr>
            <p:spPr>
              <a:xfrm>
                <a:off x="3911059" y="5237010"/>
                <a:ext cx="4587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A84EA579-8E41-4380-98F7-7EA0DE7D8D7E}"/>
                </a:ext>
              </a:extLst>
            </p:cNvPr>
            <p:cNvGrpSpPr/>
            <p:nvPr/>
          </p:nvGrpSpPr>
          <p:grpSpPr>
            <a:xfrm>
              <a:off x="3050088" y="4553504"/>
              <a:ext cx="458780" cy="346661"/>
              <a:chOff x="3911059" y="5154183"/>
              <a:chExt cx="458780" cy="346661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65D3B39F-B9BE-44D1-A68E-505FAF9ECF67}"/>
                  </a:ext>
                </a:extLst>
              </p:cNvPr>
              <p:cNvSpPr/>
              <p:nvPr/>
            </p:nvSpPr>
            <p:spPr>
              <a:xfrm>
                <a:off x="3958921" y="5154183"/>
                <a:ext cx="346661" cy="346661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41A9E425-B294-4B3F-9BDC-F6A9C7A0DEEC}"/>
                  </a:ext>
                </a:extLst>
              </p:cNvPr>
              <p:cNvSpPr txBox="1"/>
              <p:nvPr/>
            </p:nvSpPr>
            <p:spPr>
              <a:xfrm>
                <a:off x="3911059" y="5237010"/>
                <a:ext cx="4587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F4643E4E-2B87-4AA2-8F0F-48E3DCAC4FD7}"/>
                </a:ext>
              </a:extLst>
            </p:cNvPr>
            <p:cNvGrpSpPr/>
            <p:nvPr/>
          </p:nvGrpSpPr>
          <p:grpSpPr>
            <a:xfrm>
              <a:off x="3050088" y="4126466"/>
              <a:ext cx="458780" cy="346661"/>
              <a:chOff x="3911059" y="5154183"/>
              <a:chExt cx="458780" cy="346661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1A36BB02-70BE-4B53-8126-9EB2BBA131E3}"/>
                  </a:ext>
                </a:extLst>
              </p:cNvPr>
              <p:cNvSpPr/>
              <p:nvPr/>
            </p:nvSpPr>
            <p:spPr>
              <a:xfrm>
                <a:off x="3958921" y="5154183"/>
                <a:ext cx="346661" cy="346661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C38A5D70-DD14-4C4F-909A-13F204060C11}"/>
                  </a:ext>
                </a:extLst>
              </p:cNvPr>
              <p:cNvSpPr txBox="1"/>
              <p:nvPr/>
            </p:nvSpPr>
            <p:spPr>
              <a:xfrm>
                <a:off x="3911059" y="5237010"/>
                <a:ext cx="4587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F421DC9C-4C55-427D-B763-77F81743E915}"/>
                </a:ext>
              </a:extLst>
            </p:cNvPr>
            <p:cNvGrpSpPr/>
            <p:nvPr/>
          </p:nvGrpSpPr>
          <p:grpSpPr>
            <a:xfrm>
              <a:off x="3442875" y="5417415"/>
              <a:ext cx="458780" cy="346661"/>
              <a:chOff x="3911059" y="5154183"/>
              <a:chExt cx="458780" cy="346661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AE477EB-AF72-4385-AADB-122758DFE910}"/>
                  </a:ext>
                </a:extLst>
              </p:cNvPr>
              <p:cNvSpPr/>
              <p:nvPr/>
            </p:nvSpPr>
            <p:spPr>
              <a:xfrm>
                <a:off x="3958921" y="5154183"/>
                <a:ext cx="346661" cy="346661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8C64C492-05D7-4F87-82CA-E8F17428C1B1}"/>
                  </a:ext>
                </a:extLst>
              </p:cNvPr>
              <p:cNvSpPr txBox="1"/>
              <p:nvPr/>
            </p:nvSpPr>
            <p:spPr>
              <a:xfrm>
                <a:off x="3911059" y="5237010"/>
                <a:ext cx="4587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8254340-8286-4156-842F-FE15C8E4FED5}"/>
                </a:ext>
              </a:extLst>
            </p:cNvPr>
            <p:cNvGrpSpPr/>
            <p:nvPr/>
          </p:nvGrpSpPr>
          <p:grpSpPr>
            <a:xfrm>
              <a:off x="3442875" y="4990377"/>
              <a:ext cx="458780" cy="346661"/>
              <a:chOff x="3911059" y="5154183"/>
              <a:chExt cx="458780" cy="346661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B96E2494-3DEB-4157-A405-6B99B4EA3EA7}"/>
                  </a:ext>
                </a:extLst>
              </p:cNvPr>
              <p:cNvSpPr/>
              <p:nvPr/>
            </p:nvSpPr>
            <p:spPr>
              <a:xfrm>
                <a:off x="3958921" y="5154183"/>
                <a:ext cx="346661" cy="346661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9E593C3-23E2-4F96-8B5F-4D5D7913CAEB}"/>
                  </a:ext>
                </a:extLst>
              </p:cNvPr>
              <p:cNvSpPr txBox="1"/>
              <p:nvPr/>
            </p:nvSpPr>
            <p:spPr>
              <a:xfrm>
                <a:off x="3911059" y="5237010"/>
                <a:ext cx="4587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C1143F85-10EE-4176-8AF2-40052EBDBC3B}"/>
                </a:ext>
              </a:extLst>
            </p:cNvPr>
            <p:cNvGrpSpPr/>
            <p:nvPr/>
          </p:nvGrpSpPr>
          <p:grpSpPr>
            <a:xfrm>
              <a:off x="3442875" y="4553504"/>
              <a:ext cx="458780" cy="346661"/>
              <a:chOff x="3911059" y="5154183"/>
              <a:chExt cx="458780" cy="346661"/>
            </a:xfrm>
          </p:grpSpPr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853F3DBF-7085-4640-A200-47DEF1D96683}"/>
                  </a:ext>
                </a:extLst>
              </p:cNvPr>
              <p:cNvSpPr/>
              <p:nvPr/>
            </p:nvSpPr>
            <p:spPr>
              <a:xfrm>
                <a:off x="3958921" y="5154183"/>
                <a:ext cx="346661" cy="346661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E8912FF3-3E0A-465A-BA09-DB28D580E5C8}"/>
                  </a:ext>
                </a:extLst>
              </p:cNvPr>
              <p:cNvSpPr txBox="1"/>
              <p:nvPr/>
            </p:nvSpPr>
            <p:spPr>
              <a:xfrm>
                <a:off x="3911059" y="5237010"/>
                <a:ext cx="4587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8773DA9C-7621-4616-B105-6EB7BA91F163}"/>
                </a:ext>
              </a:extLst>
            </p:cNvPr>
            <p:cNvGrpSpPr/>
            <p:nvPr/>
          </p:nvGrpSpPr>
          <p:grpSpPr>
            <a:xfrm>
              <a:off x="3442875" y="4126466"/>
              <a:ext cx="458780" cy="346661"/>
              <a:chOff x="3911059" y="5154183"/>
              <a:chExt cx="458780" cy="346661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43BF4726-1511-488E-9B90-F2C7489A691A}"/>
                  </a:ext>
                </a:extLst>
              </p:cNvPr>
              <p:cNvSpPr/>
              <p:nvPr/>
            </p:nvSpPr>
            <p:spPr>
              <a:xfrm>
                <a:off x="3958921" y="5154183"/>
                <a:ext cx="346661" cy="346661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991F0D58-03A2-4DCD-9C5E-24075A998B09}"/>
                  </a:ext>
                </a:extLst>
              </p:cNvPr>
              <p:cNvSpPr txBox="1"/>
              <p:nvPr/>
            </p:nvSpPr>
            <p:spPr>
              <a:xfrm>
                <a:off x="3911059" y="5237010"/>
                <a:ext cx="4587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10,000</a:t>
                </a: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B55D0F3-6FD7-4204-B8D3-E299A1E07CBD}"/>
              </a:ext>
            </a:extLst>
          </p:cNvPr>
          <p:cNvGrpSpPr/>
          <p:nvPr/>
        </p:nvGrpSpPr>
        <p:grpSpPr>
          <a:xfrm>
            <a:off x="2665423" y="1557338"/>
            <a:ext cx="1323294" cy="801044"/>
            <a:chOff x="4263546" y="1179394"/>
            <a:chExt cx="1764393" cy="106805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314D302-1281-4EA5-8C74-0E6FE64129BC}"/>
                </a:ext>
              </a:extLst>
            </p:cNvPr>
            <p:cNvSpPr/>
            <p:nvPr/>
          </p:nvSpPr>
          <p:spPr>
            <a:xfrm>
              <a:off x="4614720" y="1179394"/>
              <a:ext cx="1068062" cy="10680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0A0E52-FCC6-42CE-BD67-F58C242A2EA6}"/>
                </a:ext>
              </a:extLst>
            </p:cNvPr>
            <p:cNvSpPr txBox="1"/>
            <p:nvPr/>
          </p:nvSpPr>
          <p:spPr>
            <a:xfrm>
              <a:off x="4263546" y="1478919"/>
              <a:ext cx="1764393" cy="45140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381,920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8C8D748-5FCD-4497-9904-472D217595C2}"/>
              </a:ext>
            </a:extLst>
          </p:cNvPr>
          <p:cNvGrpSpPr/>
          <p:nvPr/>
        </p:nvGrpSpPr>
        <p:grpSpPr>
          <a:xfrm>
            <a:off x="594008" y="2719304"/>
            <a:ext cx="1241612" cy="819684"/>
            <a:chOff x="3857684" y="2582700"/>
            <a:chExt cx="1655483" cy="109291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820814E-38C1-4CF1-80DA-185E260A0FDB}"/>
                </a:ext>
              </a:extLst>
            </p:cNvPr>
            <p:cNvSpPr/>
            <p:nvPr/>
          </p:nvSpPr>
          <p:spPr>
            <a:xfrm>
              <a:off x="4128726" y="2582700"/>
              <a:ext cx="1092914" cy="10929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07720D8-B094-40B9-8997-4FA366893D61}"/>
                </a:ext>
              </a:extLst>
            </p:cNvPr>
            <p:cNvSpPr txBox="1"/>
            <p:nvPr/>
          </p:nvSpPr>
          <p:spPr>
            <a:xfrm>
              <a:off x="3857684" y="2890197"/>
              <a:ext cx="1655483" cy="45140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GB"/>
              </a:defPPr>
              <a:lvl1pPr algn="ctr">
                <a:defRPr sz="2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300,000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CC948BC-3DB9-4DEB-802B-292F633C4D54}"/>
              </a:ext>
            </a:extLst>
          </p:cNvPr>
          <p:cNvGrpSpPr/>
          <p:nvPr/>
        </p:nvGrpSpPr>
        <p:grpSpPr>
          <a:xfrm>
            <a:off x="2674305" y="2719302"/>
            <a:ext cx="1305528" cy="819686"/>
            <a:chOff x="4843741" y="2582698"/>
            <a:chExt cx="1740705" cy="1092915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621669A-D293-440B-B77B-B5052E318A90}"/>
                </a:ext>
              </a:extLst>
            </p:cNvPr>
            <p:cNvSpPr/>
            <p:nvPr/>
          </p:nvSpPr>
          <p:spPr>
            <a:xfrm>
              <a:off x="5170646" y="2582698"/>
              <a:ext cx="1092915" cy="10929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997D8EE-F7A4-490E-94C9-AEFE94A68ED5}"/>
                </a:ext>
              </a:extLst>
            </p:cNvPr>
            <p:cNvSpPr txBox="1"/>
            <p:nvPr/>
          </p:nvSpPr>
          <p:spPr>
            <a:xfrm>
              <a:off x="4843741" y="2887438"/>
              <a:ext cx="1740705" cy="45140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GB"/>
              </a:defPPr>
              <a:lvl1pPr algn="ctr">
                <a:defRPr sz="2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D851B6C-AA75-43C0-894E-70A0F9A56AD5}"/>
              </a:ext>
            </a:extLst>
          </p:cNvPr>
          <p:cNvGrpSpPr/>
          <p:nvPr/>
        </p:nvGrpSpPr>
        <p:grpSpPr>
          <a:xfrm>
            <a:off x="3988717" y="2719302"/>
            <a:ext cx="819686" cy="819686"/>
            <a:chOff x="6205477" y="2582698"/>
            <a:chExt cx="1092915" cy="1092915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68FB420-9EA6-46AC-AD42-94F829A18E68}"/>
                </a:ext>
              </a:extLst>
            </p:cNvPr>
            <p:cNvSpPr/>
            <p:nvPr/>
          </p:nvSpPr>
          <p:spPr>
            <a:xfrm>
              <a:off x="6205477" y="2582698"/>
              <a:ext cx="1092915" cy="10929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5551A60-40EE-4C2A-8023-D4ECADCC2C15}"/>
                </a:ext>
              </a:extLst>
            </p:cNvPr>
            <p:cNvSpPr txBox="1"/>
            <p:nvPr/>
          </p:nvSpPr>
          <p:spPr>
            <a:xfrm>
              <a:off x="6211886" y="2887438"/>
              <a:ext cx="1074078" cy="45140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GB"/>
              </a:defPPr>
              <a:lvl1pPr algn="ctr">
                <a:defRPr sz="2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900</a:t>
              </a:r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1BF40AB-ED94-448C-B406-839C34186FC4}"/>
              </a:ext>
            </a:extLst>
          </p:cNvPr>
          <p:cNvCxnSpPr>
            <a:cxnSpLocks/>
            <a:endCxn id="65" idx="0"/>
          </p:cNvCxnSpPr>
          <p:nvPr/>
        </p:nvCxnSpPr>
        <p:spPr>
          <a:xfrm flipH="1">
            <a:off x="1207133" y="2120536"/>
            <a:ext cx="1761621" cy="5987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78D98A3-F49B-4972-BBEB-5551ED80D767}"/>
              </a:ext>
            </a:extLst>
          </p:cNvPr>
          <p:cNvCxnSpPr>
            <a:cxnSpLocks/>
            <a:stCxn id="44" idx="4"/>
            <a:endCxn id="67" idx="0"/>
          </p:cNvCxnSpPr>
          <p:nvPr/>
        </p:nvCxnSpPr>
        <p:spPr>
          <a:xfrm>
            <a:off x="3329327" y="2358382"/>
            <a:ext cx="0" cy="360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25AE291-F565-446B-BD03-5361462D0549}"/>
              </a:ext>
            </a:extLst>
          </p:cNvPr>
          <p:cNvCxnSpPr>
            <a:cxnSpLocks/>
            <a:stCxn id="44" idx="5"/>
            <a:endCxn id="69" idx="0"/>
          </p:cNvCxnSpPr>
          <p:nvPr/>
        </p:nvCxnSpPr>
        <p:spPr>
          <a:xfrm>
            <a:off x="3612540" y="2241072"/>
            <a:ext cx="786021" cy="478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066646B-318B-4E81-96E9-D6D010E8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6NPV-2 Place value in numbers up to 10,000,000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8C8D748-5FCD-4497-9904-472D217595C2}"/>
              </a:ext>
            </a:extLst>
          </p:cNvPr>
          <p:cNvGrpSpPr/>
          <p:nvPr/>
        </p:nvGrpSpPr>
        <p:grpSpPr>
          <a:xfrm>
            <a:off x="1616975" y="2719304"/>
            <a:ext cx="1291340" cy="819684"/>
            <a:chOff x="3824533" y="2582700"/>
            <a:chExt cx="1721787" cy="109291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820814E-38C1-4CF1-80DA-185E260A0FDB}"/>
                </a:ext>
              </a:extLst>
            </p:cNvPr>
            <p:cNvSpPr/>
            <p:nvPr/>
          </p:nvSpPr>
          <p:spPr>
            <a:xfrm>
              <a:off x="4128726" y="2582700"/>
              <a:ext cx="1092914" cy="10929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07720D8-B094-40B9-8997-4FA366893D61}"/>
                </a:ext>
              </a:extLst>
            </p:cNvPr>
            <p:cNvSpPr txBox="1"/>
            <p:nvPr/>
          </p:nvSpPr>
          <p:spPr>
            <a:xfrm>
              <a:off x="3824533" y="2890197"/>
              <a:ext cx="1721787" cy="45140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GB"/>
              </a:defPPr>
              <a:lvl1pPr algn="ctr">
                <a:defRPr sz="2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80,000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D851B6C-AA75-43C0-894E-70A0F9A56AD5}"/>
              </a:ext>
            </a:extLst>
          </p:cNvPr>
          <p:cNvGrpSpPr/>
          <p:nvPr/>
        </p:nvGrpSpPr>
        <p:grpSpPr>
          <a:xfrm>
            <a:off x="5040089" y="2719302"/>
            <a:ext cx="819686" cy="819686"/>
            <a:chOff x="6205477" y="2582699"/>
            <a:chExt cx="1092915" cy="109291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68FB420-9EA6-46AC-AD42-94F829A18E68}"/>
                </a:ext>
              </a:extLst>
            </p:cNvPr>
            <p:cNvSpPr/>
            <p:nvPr/>
          </p:nvSpPr>
          <p:spPr>
            <a:xfrm>
              <a:off x="6205477" y="2582699"/>
              <a:ext cx="1092915" cy="10929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5551A60-40EE-4C2A-8023-D4ECADCC2C15}"/>
                </a:ext>
              </a:extLst>
            </p:cNvPr>
            <p:cNvSpPr txBox="1"/>
            <p:nvPr/>
          </p:nvSpPr>
          <p:spPr>
            <a:xfrm>
              <a:off x="6211886" y="2887438"/>
              <a:ext cx="1074078" cy="45140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GB"/>
              </a:defPPr>
              <a:lvl1pPr algn="ctr">
                <a:defRPr sz="2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2E0F43-9203-41F7-B881-10DAE92314A2}"/>
              </a:ext>
            </a:extLst>
          </p:cNvPr>
          <p:cNvCxnSpPr>
            <a:cxnSpLocks/>
          </p:cNvCxnSpPr>
          <p:nvPr/>
        </p:nvCxnSpPr>
        <p:spPr>
          <a:xfrm>
            <a:off x="3610283" y="2241072"/>
            <a:ext cx="786021" cy="478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D5CA212-44DB-442E-9406-20B8B7BAAF28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684102" y="2150036"/>
            <a:ext cx="1765830" cy="5692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333BDA6-BA6C-4129-8729-5E82D0B9634A}"/>
              </a:ext>
            </a:extLst>
          </p:cNvPr>
          <p:cNvCxnSpPr>
            <a:cxnSpLocks/>
            <a:stCxn id="44" idx="3"/>
            <a:endCxn id="75" idx="0"/>
          </p:cNvCxnSpPr>
          <p:nvPr/>
        </p:nvCxnSpPr>
        <p:spPr>
          <a:xfrm flipH="1">
            <a:off x="2254963" y="2241072"/>
            <a:ext cx="791150" cy="47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65B5D4-A3FA-45AF-B8C1-51C834D352B2}"/>
              </a:ext>
            </a:extLst>
          </p:cNvPr>
          <p:cNvGrpSpPr/>
          <p:nvPr/>
        </p:nvGrpSpPr>
        <p:grpSpPr>
          <a:xfrm>
            <a:off x="5241675" y="3742949"/>
            <a:ext cx="412001" cy="829034"/>
            <a:chOff x="7526332" y="3971196"/>
            <a:chExt cx="412001" cy="829034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46CD1DD1-8449-4196-BF99-F4FB22360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6333" y="3971196"/>
              <a:ext cx="412000" cy="384225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A3699CFB-B9F6-4B02-BCFC-F6873AEDE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6332" y="4416005"/>
              <a:ext cx="412000" cy="384225"/>
            </a:xfrm>
            <a:prstGeom prst="rect">
              <a:avLst/>
            </a:prstGeom>
          </p:spPr>
        </p:pic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E6D1C99-D916-410F-A7F3-BD1AA52F7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051" y="3752704"/>
            <a:ext cx="398113" cy="4002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A8B880-6BFF-45CB-A3CE-2DBDC9232567}"/>
              </a:ext>
            </a:extLst>
          </p:cNvPr>
          <p:cNvGrpSpPr/>
          <p:nvPr/>
        </p:nvGrpSpPr>
        <p:grpSpPr>
          <a:xfrm>
            <a:off x="4024036" y="3743799"/>
            <a:ext cx="790633" cy="2074481"/>
            <a:chOff x="5270258" y="4116943"/>
            <a:chExt cx="790633" cy="2074481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D5DFE42F-E812-4C8F-A0F2-7A70C9543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0258" y="4116943"/>
              <a:ext cx="398113" cy="365709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29F47F9-8B6F-4343-BB3E-8A81AD30E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0258" y="4543981"/>
              <a:ext cx="398113" cy="365709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0C6767F0-0984-4CCC-87E5-F6B712C90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0259" y="4971329"/>
              <a:ext cx="398113" cy="365709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7F6CC45F-83F2-4A4F-89DE-C8B68E7B7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2777" y="4116943"/>
              <a:ext cx="398113" cy="365709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569259A7-E0A0-4523-AE71-2846C71D8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2777" y="4543981"/>
              <a:ext cx="398113" cy="365709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BA0EDAF7-65E6-41F3-ACD1-C2BF3353F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2778" y="4971329"/>
              <a:ext cx="398113" cy="365709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4A032394-50AA-4963-8708-0041B46D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0258" y="5398367"/>
              <a:ext cx="398113" cy="365709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ACFE9544-AB33-4841-837E-FEA63547D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0259" y="5825715"/>
              <a:ext cx="398113" cy="365709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CC1E1AA-DB66-4353-975E-248713764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2777" y="5398367"/>
              <a:ext cx="398113" cy="36570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F178AE-267F-4FDA-99EE-3BE6A5F460B7}"/>
              </a:ext>
            </a:extLst>
          </p:cNvPr>
          <p:cNvGrpSpPr/>
          <p:nvPr/>
        </p:nvGrpSpPr>
        <p:grpSpPr>
          <a:xfrm>
            <a:off x="952894" y="3753322"/>
            <a:ext cx="508473" cy="1210572"/>
            <a:chOff x="3723117" y="4126467"/>
            <a:chExt cx="508473" cy="1210572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2A6107D-23F1-4AE6-A0E4-6BA2FBD67680}"/>
                </a:ext>
              </a:extLst>
            </p:cNvPr>
            <p:cNvGrpSpPr/>
            <p:nvPr/>
          </p:nvGrpSpPr>
          <p:grpSpPr>
            <a:xfrm>
              <a:off x="3723117" y="4990378"/>
              <a:ext cx="508473" cy="346661"/>
              <a:chOff x="1577621" y="4453142"/>
              <a:chExt cx="508473" cy="346661"/>
            </a:xfrm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1051004A-3B29-4D12-A1E8-D74405574F10}"/>
                  </a:ext>
                </a:extLst>
              </p:cNvPr>
              <p:cNvSpPr/>
              <p:nvPr/>
            </p:nvSpPr>
            <p:spPr>
              <a:xfrm>
                <a:off x="1657333" y="4453142"/>
                <a:ext cx="346661" cy="346661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049539EE-70D5-4B76-B6EC-438166EDC296}"/>
                  </a:ext>
                </a:extLst>
              </p:cNvPr>
              <p:cNvSpPr txBox="1"/>
              <p:nvPr/>
            </p:nvSpPr>
            <p:spPr>
              <a:xfrm>
                <a:off x="1577621" y="4526780"/>
                <a:ext cx="50847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100,000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425762-D352-4946-AE66-3CB08B4BF865}"/>
                </a:ext>
              </a:extLst>
            </p:cNvPr>
            <p:cNvGrpSpPr/>
            <p:nvPr/>
          </p:nvGrpSpPr>
          <p:grpSpPr>
            <a:xfrm>
              <a:off x="3723117" y="4126467"/>
              <a:ext cx="508473" cy="346661"/>
              <a:chOff x="1577621" y="4453142"/>
              <a:chExt cx="508473" cy="346661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EBF9503B-A0A6-4EA1-B96C-4B6411C5D040}"/>
                  </a:ext>
                </a:extLst>
              </p:cNvPr>
              <p:cNvSpPr/>
              <p:nvPr/>
            </p:nvSpPr>
            <p:spPr>
              <a:xfrm>
                <a:off x="1657333" y="4453142"/>
                <a:ext cx="346661" cy="346661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343DD8-A0CC-411E-A646-1B41AEB81DE0}"/>
                  </a:ext>
                </a:extLst>
              </p:cNvPr>
              <p:cNvSpPr txBox="1"/>
              <p:nvPr/>
            </p:nvSpPr>
            <p:spPr>
              <a:xfrm>
                <a:off x="1577621" y="4526780"/>
                <a:ext cx="50847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100,000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00CB09A-CDE6-4F54-8304-1F35D6D644B9}"/>
                </a:ext>
              </a:extLst>
            </p:cNvPr>
            <p:cNvGrpSpPr/>
            <p:nvPr/>
          </p:nvGrpSpPr>
          <p:grpSpPr>
            <a:xfrm>
              <a:off x="3723117" y="4553505"/>
              <a:ext cx="508473" cy="346661"/>
              <a:chOff x="1577621" y="4453142"/>
              <a:chExt cx="508473" cy="346661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DD8BEF25-144D-4F03-A7EB-7D34189272DA}"/>
                  </a:ext>
                </a:extLst>
              </p:cNvPr>
              <p:cNvSpPr/>
              <p:nvPr/>
            </p:nvSpPr>
            <p:spPr>
              <a:xfrm>
                <a:off x="1657333" y="4453142"/>
                <a:ext cx="346661" cy="346661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F030DA6C-FF00-4566-83DE-FBEA5D8CC938}"/>
                  </a:ext>
                </a:extLst>
              </p:cNvPr>
              <p:cNvSpPr txBox="1"/>
              <p:nvPr/>
            </p:nvSpPr>
            <p:spPr>
              <a:xfrm>
                <a:off x="1577621" y="4526780"/>
                <a:ext cx="50847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100,000</a:t>
                </a:r>
              </a:p>
            </p:txBody>
          </p:sp>
        </p:grpSp>
      </p:grp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64A0CD2B-6707-45C1-83C9-9D579D74BB8E}"/>
              </a:ext>
            </a:extLst>
          </p:cNvPr>
          <p:cNvSpPr txBox="1">
            <a:spLocks/>
          </p:cNvSpPr>
          <p:nvPr/>
        </p:nvSpPr>
        <p:spPr>
          <a:xfrm>
            <a:off x="6192012" y="1433060"/>
            <a:ext cx="5390389" cy="481929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Represent this number using place value counters and a part-part-whole model.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digit is in the thousands place? What is the value of the hundred thousands digit?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8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different 5-digit numbers.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Show children representations of numbers either using part-part-whole or place value counters and ask them to write the value of each number represented.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TextBox 19">
            <a:extLst>
              <a:ext uri="{FF2B5EF4-FFF2-40B4-BE49-F238E27FC236}">
                <a16:creationId xmlns:a16="http://schemas.microsoft.com/office/drawing/2014/main" id="{E47A5EC4-F751-4F44-861C-B6FD1ED14FA2}"/>
              </a:ext>
            </a:extLst>
          </p:cNvPr>
          <p:cNvSpPr txBox="1"/>
          <p:nvPr/>
        </p:nvSpPr>
        <p:spPr>
          <a:xfrm>
            <a:off x="6096000" y="3750754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8 represents eight ten thousands.</a:t>
            </a:r>
          </a:p>
        </p:txBody>
      </p:sp>
    </p:spTree>
    <p:extLst>
      <p:ext uri="{BB962C8B-B14F-4D97-AF65-F5344CB8AC3E}">
        <p14:creationId xmlns:p14="http://schemas.microsoft.com/office/powerpoint/2010/main" val="23810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2BC001-7F95-493F-99ED-F3CB0A31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6NPV-2 Place value in numbers up to 10,000,000</a:t>
            </a:r>
            <a:endParaRPr lang="en-GB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D1ECC-7CBB-447A-B0B7-D2EF25460D0E}"/>
              </a:ext>
            </a:extLst>
          </p:cNvPr>
          <p:cNvSpPr/>
          <p:nvPr/>
        </p:nvSpPr>
        <p:spPr>
          <a:xfrm>
            <a:off x="4798258" y="1313181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1DE3F-A3FB-4C2B-B001-AD79EEEA356B}"/>
              </a:ext>
            </a:extLst>
          </p:cNvPr>
          <p:cNvSpPr/>
          <p:nvPr/>
        </p:nvSpPr>
        <p:spPr>
          <a:xfrm>
            <a:off x="6144841" y="1313181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BE0A05-A352-4BDB-A27D-62164B26796B}"/>
              </a:ext>
            </a:extLst>
          </p:cNvPr>
          <p:cNvSpPr txBox="1">
            <a:spLocks/>
          </p:cNvSpPr>
          <p:nvPr/>
        </p:nvSpPr>
        <p:spPr>
          <a:xfrm>
            <a:off x="623888" y="1574251"/>
            <a:ext cx="10206037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number has been represented on the following slide using place value counters?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 the place value counters and sections of the Gattegno chart that are highlighted match?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ten thousands, tens, ones and tenths are found in this number?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with other numbers, working from different combinations of place value counters as well as identifying the number shown from different highlighted sections of a Gattegno chart.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C914F9D8-95D8-4964-8B94-3D664B5773C5}"/>
              </a:ext>
            </a:extLst>
          </p:cNvPr>
          <p:cNvSpPr txBox="1"/>
          <p:nvPr/>
        </p:nvSpPr>
        <p:spPr>
          <a:xfrm>
            <a:off x="623888" y="3814806"/>
            <a:ext cx="10944224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are 3 ten thousands, 5 tens, 1 one and 2 tenths in the number 30,051.2.   </a:t>
            </a:r>
          </a:p>
        </p:txBody>
      </p:sp>
    </p:spTree>
    <p:extLst>
      <p:ext uri="{BB962C8B-B14F-4D97-AF65-F5344CB8AC3E}">
        <p14:creationId xmlns:p14="http://schemas.microsoft.com/office/powerpoint/2010/main" val="15075326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6646B-318B-4E81-96E9-D6D010E8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GB" dirty="0"/>
              <a:t>6NPV-2 Place value in numbers up to 10,000,000</a:t>
            </a:r>
            <a:endParaRPr lang="en-GB" kern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5B4B82-DE4E-4697-B722-98718F1DC63D}"/>
              </a:ext>
            </a:extLst>
          </p:cNvPr>
          <p:cNvSpPr txBox="1"/>
          <p:nvPr/>
        </p:nvSpPr>
        <p:spPr>
          <a:xfrm>
            <a:off x="2145487" y="1981868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30,051.2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97EB59-7D56-41C1-9722-0310D54EC8FA}"/>
              </a:ext>
            </a:extLst>
          </p:cNvPr>
          <p:cNvSpPr txBox="1"/>
          <p:nvPr/>
        </p:nvSpPr>
        <p:spPr>
          <a:xfrm>
            <a:off x="8109661" y="1788378"/>
            <a:ext cx="2321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 thousand and 51 and 2 tenths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8F0524D-9A5F-413B-BB05-CEB55B75A99A}"/>
              </a:ext>
            </a:extLst>
          </p:cNvPr>
          <p:cNvCxnSpPr>
            <a:cxnSpLocks/>
          </p:cNvCxnSpPr>
          <p:nvPr/>
        </p:nvCxnSpPr>
        <p:spPr>
          <a:xfrm flipV="1">
            <a:off x="4171022" y="1738725"/>
            <a:ext cx="844471" cy="470465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216003-CB11-4BDD-837D-ACA64B556FB6}"/>
              </a:ext>
            </a:extLst>
          </p:cNvPr>
          <p:cNvCxnSpPr>
            <a:cxnSpLocks/>
          </p:cNvCxnSpPr>
          <p:nvPr/>
        </p:nvCxnSpPr>
        <p:spPr>
          <a:xfrm>
            <a:off x="7277210" y="1762680"/>
            <a:ext cx="833410" cy="470465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77315B-B695-4F2A-9774-C981117E70C9}"/>
              </a:ext>
            </a:extLst>
          </p:cNvPr>
          <p:cNvCxnSpPr>
            <a:cxnSpLocks/>
          </p:cNvCxnSpPr>
          <p:nvPr/>
        </p:nvCxnSpPr>
        <p:spPr>
          <a:xfrm>
            <a:off x="4202259" y="2364906"/>
            <a:ext cx="806090" cy="467769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64C5CD-E394-4B1A-BA95-38ED59466FA9}"/>
              </a:ext>
            </a:extLst>
          </p:cNvPr>
          <p:cNvCxnSpPr>
            <a:cxnSpLocks/>
          </p:cNvCxnSpPr>
          <p:nvPr/>
        </p:nvCxnSpPr>
        <p:spPr>
          <a:xfrm flipV="1">
            <a:off x="7290755" y="2375690"/>
            <a:ext cx="819865" cy="456643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6A7677-A662-449B-B7B8-C0EF4CCF1B9E}"/>
              </a:ext>
            </a:extLst>
          </p:cNvPr>
          <p:cNvCxnSpPr>
            <a:cxnSpLocks/>
          </p:cNvCxnSpPr>
          <p:nvPr/>
        </p:nvCxnSpPr>
        <p:spPr>
          <a:xfrm flipV="1">
            <a:off x="4238192" y="2287817"/>
            <a:ext cx="3685200" cy="17775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14A006-786E-4CC0-A992-D04C8A7958FD}"/>
              </a:ext>
            </a:extLst>
          </p:cNvPr>
          <p:cNvCxnSpPr>
            <a:cxnSpLocks/>
          </p:cNvCxnSpPr>
          <p:nvPr/>
        </p:nvCxnSpPr>
        <p:spPr>
          <a:xfrm flipV="1">
            <a:off x="6073554" y="1738725"/>
            <a:ext cx="9170" cy="1146402"/>
          </a:xfrm>
          <a:prstGeom prst="line">
            <a:avLst/>
          </a:prstGeom>
          <a:ln w="15875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29825B-1B79-49CF-9FBE-9C40DB937201}"/>
              </a:ext>
            </a:extLst>
          </p:cNvPr>
          <p:cNvGrpSpPr/>
          <p:nvPr/>
        </p:nvGrpSpPr>
        <p:grpSpPr>
          <a:xfrm>
            <a:off x="7729999" y="1319631"/>
            <a:ext cx="418462" cy="341841"/>
            <a:chOff x="1935227" y="2618471"/>
            <a:chExt cx="418462" cy="34184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5832EB6-72BB-4F91-80C1-AD3A3A837CA7}"/>
                </a:ext>
              </a:extLst>
            </p:cNvPr>
            <p:cNvSpPr/>
            <p:nvPr/>
          </p:nvSpPr>
          <p:spPr>
            <a:xfrm>
              <a:off x="1977328" y="2618471"/>
              <a:ext cx="341842" cy="34184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1A3A497-7E6E-4B68-9985-7543CA10D84A}"/>
                </a:ext>
              </a:extLst>
            </p:cNvPr>
            <p:cNvSpPr txBox="1"/>
            <p:nvPr/>
          </p:nvSpPr>
          <p:spPr>
            <a:xfrm>
              <a:off x="1935227" y="2656367"/>
              <a:ext cx="418462" cy="2616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AC14FF-91DC-4506-B8AC-07B90D512144}"/>
              </a:ext>
            </a:extLst>
          </p:cNvPr>
          <p:cNvGrpSpPr/>
          <p:nvPr/>
        </p:nvGrpSpPr>
        <p:grpSpPr>
          <a:xfrm>
            <a:off x="7310621" y="1319631"/>
            <a:ext cx="418462" cy="341841"/>
            <a:chOff x="1938148" y="3063376"/>
            <a:chExt cx="418462" cy="34184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AD10417-43CA-4AA7-A2E9-6790BD5E4014}"/>
                </a:ext>
              </a:extLst>
            </p:cNvPr>
            <p:cNvSpPr/>
            <p:nvPr/>
          </p:nvSpPr>
          <p:spPr>
            <a:xfrm>
              <a:off x="1980249" y="3063376"/>
              <a:ext cx="341842" cy="34184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406AAD-91FC-4E0D-886F-5E2D87AF1B0E}"/>
                </a:ext>
              </a:extLst>
            </p:cNvPr>
            <p:cNvSpPr txBox="1"/>
            <p:nvPr/>
          </p:nvSpPr>
          <p:spPr>
            <a:xfrm>
              <a:off x="1938148" y="3101272"/>
              <a:ext cx="418462" cy="2616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0.1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2CB8431-E3A2-4C7B-8CDE-22B24A938241}"/>
              </a:ext>
            </a:extLst>
          </p:cNvPr>
          <p:cNvGrpSpPr/>
          <p:nvPr/>
        </p:nvGrpSpPr>
        <p:grpSpPr>
          <a:xfrm>
            <a:off x="1977907" y="3053973"/>
            <a:ext cx="8452774" cy="4076288"/>
            <a:chOff x="1964654" y="1511353"/>
            <a:chExt cx="8452774" cy="4076288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0275C6C9-5C67-466F-B00E-4A49CD010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864" y="1511353"/>
              <a:ext cx="8069456" cy="4053848"/>
            </a:xfrm>
            <a:prstGeom prst="rect">
              <a:avLst/>
            </a:prstGeom>
          </p:spPr>
        </p:pic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E637062-D69B-42E4-BB48-7B7A1499D91E}"/>
                </a:ext>
              </a:extLst>
            </p:cNvPr>
            <p:cNvSpPr/>
            <p:nvPr/>
          </p:nvSpPr>
          <p:spPr bwMode="auto">
            <a:xfrm>
              <a:off x="1964654" y="5138854"/>
              <a:ext cx="8452774" cy="448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24" name="Star: 5 Points 123">
            <a:extLst>
              <a:ext uri="{FF2B5EF4-FFF2-40B4-BE49-F238E27FC236}">
                <a16:creationId xmlns:a16="http://schemas.microsoft.com/office/drawing/2014/main" id="{A7ADEE03-A10C-4BA3-B2FC-D5CA323F8E41}"/>
              </a:ext>
            </a:extLst>
          </p:cNvPr>
          <p:cNvSpPr/>
          <p:nvPr/>
        </p:nvSpPr>
        <p:spPr bwMode="auto">
          <a:xfrm>
            <a:off x="3849211" y="4028996"/>
            <a:ext cx="241160" cy="24116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id="{AC4E2BE0-B52F-44C7-BC2B-D11283767C59}"/>
              </a:ext>
            </a:extLst>
          </p:cNvPr>
          <p:cNvSpPr/>
          <p:nvPr/>
        </p:nvSpPr>
        <p:spPr bwMode="auto">
          <a:xfrm>
            <a:off x="2115933" y="5631657"/>
            <a:ext cx="241160" cy="24116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6" name="Star: 5 Points 125">
            <a:extLst>
              <a:ext uri="{FF2B5EF4-FFF2-40B4-BE49-F238E27FC236}">
                <a16:creationId xmlns:a16="http://schemas.microsoft.com/office/drawing/2014/main" id="{EC921C02-C29B-4AD2-A4B5-076DBDB1594B}"/>
              </a:ext>
            </a:extLst>
          </p:cNvPr>
          <p:cNvSpPr/>
          <p:nvPr/>
        </p:nvSpPr>
        <p:spPr bwMode="auto">
          <a:xfrm>
            <a:off x="2986030" y="6035986"/>
            <a:ext cx="241160" cy="24116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1DB4F603-74B3-42E9-B365-EDB1ADDA7577}"/>
              </a:ext>
            </a:extLst>
          </p:cNvPr>
          <p:cNvSpPr/>
          <p:nvPr/>
        </p:nvSpPr>
        <p:spPr bwMode="auto">
          <a:xfrm>
            <a:off x="5657893" y="5226006"/>
            <a:ext cx="241160" cy="24116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090861F-512A-4E1F-B2FA-15754F5D4B31}"/>
              </a:ext>
            </a:extLst>
          </p:cNvPr>
          <p:cNvGrpSpPr/>
          <p:nvPr/>
        </p:nvGrpSpPr>
        <p:grpSpPr>
          <a:xfrm>
            <a:off x="3984348" y="1319631"/>
            <a:ext cx="458780" cy="346661"/>
            <a:chOff x="3911059" y="5154183"/>
            <a:chExt cx="458780" cy="346661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9E6A7A2-5431-42A2-9445-0CCC8B88E04F}"/>
                </a:ext>
              </a:extLst>
            </p:cNvPr>
            <p:cNvSpPr/>
            <p:nvPr/>
          </p:nvSpPr>
          <p:spPr>
            <a:xfrm>
              <a:off x="3958921" y="5154183"/>
              <a:ext cx="346661" cy="346661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F68ADA3-2489-4EBD-82D8-8C50871286F8}"/>
                </a:ext>
              </a:extLst>
            </p:cNvPr>
            <p:cNvSpPr txBox="1"/>
            <p:nvPr/>
          </p:nvSpPr>
          <p:spPr>
            <a:xfrm>
              <a:off x="3911059" y="5237010"/>
              <a:ext cx="45878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40A3AE2-F5A2-4A0D-9FAA-369A347261DE}"/>
              </a:ext>
            </a:extLst>
          </p:cNvPr>
          <p:cNvGrpSpPr/>
          <p:nvPr/>
        </p:nvGrpSpPr>
        <p:grpSpPr>
          <a:xfrm>
            <a:off x="4390357" y="1319631"/>
            <a:ext cx="458780" cy="346661"/>
            <a:chOff x="3911059" y="5154183"/>
            <a:chExt cx="458780" cy="346661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B007301-F2D2-4CEC-98CF-E0E2F5E5003F}"/>
                </a:ext>
              </a:extLst>
            </p:cNvPr>
            <p:cNvSpPr/>
            <p:nvPr/>
          </p:nvSpPr>
          <p:spPr>
            <a:xfrm>
              <a:off x="3958921" y="5154183"/>
              <a:ext cx="346661" cy="346661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6740D2C-6298-4CDD-AB3A-642F9AC4C6A7}"/>
                </a:ext>
              </a:extLst>
            </p:cNvPr>
            <p:cNvSpPr txBox="1"/>
            <p:nvPr/>
          </p:nvSpPr>
          <p:spPr>
            <a:xfrm>
              <a:off x="3911059" y="5237010"/>
              <a:ext cx="45878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74DE0B5-F44A-432D-AA89-BE6338B989F3}"/>
              </a:ext>
            </a:extLst>
          </p:cNvPr>
          <p:cNvGrpSpPr/>
          <p:nvPr/>
        </p:nvGrpSpPr>
        <p:grpSpPr>
          <a:xfrm>
            <a:off x="3578924" y="1319631"/>
            <a:ext cx="458780" cy="346661"/>
            <a:chOff x="3911059" y="5154183"/>
            <a:chExt cx="458780" cy="346661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F54CDCD-DAEC-430B-96CE-429A7EE35D3C}"/>
                </a:ext>
              </a:extLst>
            </p:cNvPr>
            <p:cNvSpPr/>
            <p:nvPr/>
          </p:nvSpPr>
          <p:spPr>
            <a:xfrm>
              <a:off x="3958921" y="5154183"/>
              <a:ext cx="346661" cy="346661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D333C5D-8065-4E9C-A9F0-BF2130ABD2A2}"/>
                </a:ext>
              </a:extLst>
            </p:cNvPr>
            <p:cNvSpPr txBox="1"/>
            <p:nvPr/>
          </p:nvSpPr>
          <p:spPr>
            <a:xfrm>
              <a:off x="3911059" y="5237010"/>
              <a:ext cx="45878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D645EAEE-CF3E-4228-8089-CE7D16DEE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663" y="1293127"/>
            <a:ext cx="412000" cy="38422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8F860CBE-65A3-4523-AFE3-25D9F2824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579" y="1293127"/>
            <a:ext cx="412000" cy="38422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7DFF93C-9645-45CF-A0D0-CFF2DA80B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495" y="1293127"/>
            <a:ext cx="412000" cy="38422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CAB3A063-871A-4040-B0C8-CF59A5CA2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411" y="1293127"/>
            <a:ext cx="412000" cy="38422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80E5C318-69AE-4316-A5EC-51E29FBD6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327" y="1293127"/>
            <a:ext cx="412000" cy="384225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FBAECA8-6464-41A6-8811-A6BBE365565E}"/>
              </a:ext>
            </a:extLst>
          </p:cNvPr>
          <p:cNvGrpSpPr/>
          <p:nvPr/>
        </p:nvGrpSpPr>
        <p:grpSpPr>
          <a:xfrm>
            <a:off x="6891243" y="1319631"/>
            <a:ext cx="418462" cy="341841"/>
            <a:chOff x="1938148" y="3063376"/>
            <a:chExt cx="418462" cy="341841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8C8572C-D580-4C45-BB9B-0A2EF18DD665}"/>
                </a:ext>
              </a:extLst>
            </p:cNvPr>
            <p:cNvSpPr/>
            <p:nvPr/>
          </p:nvSpPr>
          <p:spPr>
            <a:xfrm>
              <a:off x="1980249" y="3063376"/>
              <a:ext cx="341842" cy="3418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4CD4BBB3-77DA-4388-8CC2-374177E772A3}"/>
                </a:ext>
              </a:extLst>
            </p:cNvPr>
            <p:cNvSpPr txBox="1"/>
            <p:nvPr/>
          </p:nvSpPr>
          <p:spPr>
            <a:xfrm>
              <a:off x="1938148" y="3101272"/>
              <a:ext cx="418462" cy="2616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45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124" grpId="0" animBg="1"/>
      <p:bldP spid="125" grpId="0" animBg="1"/>
      <p:bldP spid="126" grpId="0" animBg="1"/>
      <p:bldP spid="12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4664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compare up to eight-digit numbers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9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7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7470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2:9 - 2:10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83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2:10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5D435-7294-487B-A321-FA19FBD1F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558492"/>
            <a:ext cx="7975614" cy="17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48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3706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the composition of seven-digit numbers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8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0844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3:1 - 3:4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5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471439-198E-4E9F-A671-94034B03CD33}"/>
              </a:ext>
            </a:extLst>
          </p:cNvPr>
          <p:cNvGraphicFramePr>
            <a:graphicFrameLocks noGrp="1"/>
          </p:cNvGraphicFramePr>
          <p:nvPr/>
        </p:nvGraphicFramePr>
        <p:xfrm>
          <a:off x="2405592" y="2885124"/>
          <a:ext cx="7380819" cy="108775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8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3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9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3:1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D1D8B5-518D-4294-8B27-3ABE66EE14C6}"/>
              </a:ext>
            </a:extLst>
          </p:cNvPr>
          <p:cNvGraphicFramePr>
            <a:graphicFrameLocks noGrp="1"/>
          </p:cNvGraphicFramePr>
          <p:nvPr/>
        </p:nvGraphicFramePr>
        <p:xfrm>
          <a:off x="2405592" y="1612234"/>
          <a:ext cx="7380819" cy="108775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8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3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926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0F3AFC-B200-49AF-9C6A-84C32AAFCD2C}"/>
              </a:ext>
            </a:extLst>
          </p:cNvPr>
          <p:cNvSpPr txBox="1"/>
          <p:nvPr/>
        </p:nvSpPr>
        <p:spPr bwMode="auto">
          <a:xfrm>
            <a:off x="5352848" y="989933"/>
            <a:ext cx="14863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5,381,492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9FC21-37BB-4A44-9F04-6795F5255B9A}"/>
              </a:ext>
            </a:extLst>
          </p:cNvPr>
          <p:cNvSpPr txBox="1"/>
          <p:nvPr/>
        </p:nvSpPr>
        <p:spPr bwMode="auto">
          <a:xfrm>
            <a:off x="4277893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A2C6F-7B3C-41F2-98BF-27FF66E49854}"/>
              </a:ext>
            </a:extLst>
          </p:cNvPr>
          <p:cNvSpPr txBox="1"/>
          <p:nvPr/>
        </p:nvSpPr>
        <p:spPr bwMode="auto">
          <a:xfrm>
            <a:off x="5099101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F5FA4-1C3E-4DB8-8159-148193FD1C5A}"/>
              </a:ext>
            </a:extLst>
          </p:cNvPr>
          <p:cNvSpPr txBox="1"/>
          <p:nvPr/>
        </p:nvSpPr>
        <p:spPr bwMode="auto">
          <a:xfrm>
            <a:off x="5920309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321AB2-FAA0-4DFC-85E0-55C24EA9E0CE}"/>
              </a:ext>
            </a:extLst>
          </p:cNvPr>
          <p:cNvSpPr txBox="1"/>
          <p:nvPr/>
        </p:nvSpPr>
        <p:spPr bwMode="auto">
          <a:xfrm>
            <a:off x="6740502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2EBD8F-EA0D-4438-9B3C-6E43E10AB31F}"/>
              </a:ext>
            </a:extLst>
          </p:cNvPr>
          <p:cNvSpPr txBox="1"/>
          <p:nvPr/>
        </p:nvSpPr>
        <p:spPr bwMode="auto">
          <a:xfrm>
            <a:off x="7560289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B6F6EF-8556-4622-9EA8-A267A49057FB}"/>
              </a:ext>
            </a:extLst>
          </p:cNvPr>
          <p:cNvSpPr txBox="1"/>
          <p:nvPr/>
        </p:nvSpPr>
        <p:spPr bwMode="auto">
          <a:xfrm>
            <a:off x="8381000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C8381F-A92E-4B23-8523-9534FBC07CB5}"/>
              </a:ext>
            </a:extLst>
          </p:cNvPr>
          <p:cNvSpPr txBox="1"/>
          <p:nvPr/>
        </p:nvSpPr>
        <p:spPr bwMode="auto">
          <a:xfrm>
            <a:off x="9200486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44CE86-71D3-4090-A7A1-34FADD3BA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89" y="3299361"/>
            <a:ext cx="1085903" cy="4520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A77AF8-0DDD-4C47-9EB9-47814060F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69" y="3628204"/>
            <a:ext cx="930031" cy="4520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930F46-67FC-4E50-8921-E5CA3A560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29" y="3960960"/>
            <a:ext cx="727399" cy="4572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C9EEB9-7044-40BD-8A72-8F17A159D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16" y="4613669"/>
            <a:ext cx="462418" cy="4624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CB1193-E367-4F10-B153-D85FCEF4B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48" y="4275995"/>
            <a:ext cx="727399" cy="457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C0F977-07DE-4004-B7D0-4F76944FA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195" y="5010958"/>
            <a:ext cx="348113" cy="3481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66042A-DB5E-4C3F-8FFB-608A2E57E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66" y="5335577"/>
            <a:ext cx="348113" cy="34811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1AC5B66-5116-43AC-85B1-F0D82A8BD95E}"/>
              </a:ext>
            </a:extLst>
          </p:cNvPr>
          <p:cNvSpPr txBox="1"/>
          <p:nvPr/>
        </p:nvSpPr>
        <p:spPr bwMode="auto">
          <a:xfrm>
            <a:off x="2320629" y="5843458"/>
            <a:ext cx="1507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5,381,492 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447D2B-31F2-4072-B45F-34ABBEECA630}"/>
              </a:ext>
            </a:extLst>
          </p:cNvPr>
          <p:cNvSpPr txBox="1"/>
          <p:nvPr/>
        </p:nvSpPr>
        <p:spPr bwMode="auto">
          <a:xfrm>
            <a:off x="3698207" y="5843458"/>
            <a:ext cx="1507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5,000,000 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27A813-E113-4B23-B416-B22B41AD4C04}"/>
              </a:ext>
            </a:extLst>
          </p:cNvPr>
          <p:cNvSpPr txBox="1"/>
          <p:nvPr/>
        </p:nvSpPr>
        <p:spPr bwMode="auto">
          <a:xfrm>
            <a:off x="5078381" y="5843458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300,000 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920E37-C757-4386-B6AD-7C3805ED5ABC}"/>
              </a:ext>
            </a:extLst>
          </p:cNvPr>
          <p:cNvSpPr txBox="1"/>
          <p:nvPr/>
        </p:nvSpPr>
        <p:spPr bwMode="auto">
          <a:xfrm>
            <a:off x="6266925" y="5843458"/>
            <a:ext cx="1175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80,000 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6F6768-193D-4327-9436-EA71BF9E8640}"/>
              </a:ext>
            </a:extLst>
          </p:cNvPr>
          <p:cNvSpPr txBox="1"/>
          <p:nvPr/>
        </p:nvSpPr>
        <p:spPr bwMode="auto">
          <a:xfrm>
            <a:off x="7250253" y="584345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 1,000 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FAB426-878C-41DB-8EC0-6A76E8700614}"/>
              </a:ext>
            </a:extLst>
          </p:cNvPr>
          <p:cNvSpPr txBox="1"/>
          <p:nvPr/>
        </p:nvSpPr>
        <p:spPr bwMode="auto">
          <a:xfrm>
            <a:off x="8233827" y="5843458"/>
            <a:ext cx="843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400 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70DFC2-FA5F-4328-8119-7EA01794E771}"/>
              </a:ext>
            </a:extLst>
          </p:cNvPr>
          <p:cNvSpPr txBox="1"/>
          <p:nvPr/>
        </p:nvSpPr>
        <p:spPr bwMode="auto">
          <a:xfrm>
            <a:off x="8958001" y="5843458"/>
            <a:ext cx="7056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90 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ACAC07-D9F0-45DB-9126-91F69D517D6B}"/>
              </a:ext>
            </a:extLst>
          </p:cNvPr>
          <p:cNvSpPr txBox="1"/>
          <p:nvPr/>
        </p:nvSpPr>
        <p:spPr bwMode="auto">
          <a:xfrm>
            <a:off x="9545291" y="5843458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C6D85-9230-468A-97BF-B3ABB6AED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01" y="3020401"/>
            <a:ext cx="7388293" cy="2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mph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3:2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AC30A-9808-4D69-9AB5-DA8117174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9" y="1174426"/>
            <a:ext cx="3408382" cy="3861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787DB8-3EEB-4520-936F-6D110E8BE96A}"/>
              </a:ext>
            </a:extLst>
          </p:cNvPr>
          <p:cNvSpPr txBox="1"/>
          <p:nvPr/>
        </p:nvSpPr>
        <p:spPr bwMode="auto">
          <a:xfrm>
            <a:off x="2262780" y="5519608"/>
            <a:ext cx="14863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6B00C-8816-43D2-868B-B04C62B866C3}"/>
              </a:ext>
            </a:extLst>
          </p:cNvPr>
          <p:cNvSpPr txBox="1"/>
          <p:nvPr/>
        </p:nvSpPr>
        <p:spPr bwMode="auto">
          <a:xfrm>
            <a:off x="3637959" y="5519608"/>
            <a:ext cx="154721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+ 200,000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A90F1-9E61-471F-A886-43230BCF28A0}"/>
              </a:ext>
            </a:extLst>
          </p:cNvPr>
          <p:cNvSpPr txBox="1"/>
          <p:nvPr/>
        </p:nvSpPr>
        <p:spPr bwMode="auto">
          <a:xfrm>
            <a:off x="5072491" y="5519608"/>
            <a:ext cx="138050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+ 30,000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AB94-5374-4799-A149-F01F88910434}"/>
              </a:ext>
            </a:extLst>
          </p:cNvPr>
          <p:cNvSpPr txBox="1"/>
          <p:nvPr/>
        </p:nvSpPr>
        <p:spPr bwMode="auto">
          <a:xfrm>
            <a:off x="6340683" y="5519608"/>
            <a:ext cx="121379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+ 6,000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61933-291C-40B0-B5DC-7FAC6BE462A4}"/>
              </a:ext>
            </a:extLst>
          </p:cNvPr>
          <p:cNvSpPr txBox="1"/>
          <p:nvPr/>
        </p:nvSpPr>
        <p:spPr bwMode="auto">
          <a:xfrm>
            <a:off x="7449259" y="5519608"/>
            <a:ext cx="81304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3BC50-329D-4396-ADCA-84FB512ED074}"/>
              </a:ext>
            </a:extLst>
          </p:cNvPr>
          <p:cNvSpPr txBox="1"/>
          <p:nvPr/>
        </p:nvSpPr>
        <p:spPr bwMode="auto">
          <a:xfrm>
            <a:off x="8147513" y="5519608"/>
            <a:ext cx="178125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1,236,010</a:t>
            </a:r>
          </a:p>
        </p:txBody>
      </p:sp>
    </p:spTree>
    <p:extLst>
      <p:ext uri="{BB962C8B-B14F-4D97-AF65-F5344CB8AC3E}">
        <p14:creationId xmlns:p14="http://schemas.microsoft.com/office/powerpoint/2010/main" val="16803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54ACEB-68CA-465D-A894-02B4976F9A14}"/>
              </a:ext>
            </a:extLst>
          </p:cNvPr>
          <p:cNvSpPr txBox="1"/>
          <p:nvPr/>
        </p:nvSpPr>
        <p:spPr bwMode="auto">
          <a:xfrm>
            <a:off x="7336320" y="5519608"/>
            <a:ext cx="15632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210,120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3:2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A312FF-88A1-47A1-A232-04345F74C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9" y="1962923"/>
            <a:ext cx="3408382" cy="2223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5AB195-E67E-427E-89BC-4BFA172A2AC6}"/>
              </a:ext>
            </a:extLst>
          </p:cNvPr>
          <p:cNvSpPr txBox="1"/>
          <p:nvPr/>
        </p:nvSpPr>
        <p:spPr bwMode="auto">
          <a:xfrm>
            <a:off x="3329656" y="5519608"/>
            <a:ext cx="129875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AB195-E67E-427E-89BC-4BFA172A2AC6}"/>
              </a:ext>
            </a:extLst>
          </p:cNvPr>
          <p:cNvSpPr txBox="1"/>
          <p:nvPr/>
        </p:nvSpPr>
        <p:spPr bwMode="auto">
          <a:xfrm>
            <a:off x="4520437" y="5520178"/>
            <a:ext cx="139172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+ 10,000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AB195-E67E-427E-89BC-4BFA172A2AC6}"/>
              </a:ext>
            </a:extLst>
          </p:cNvPr>
          <p:cNvSpPr txBox="1"/>
          <p:nvPr/>
        </p:nvSpPr>
        <p:spPr bwMode="auto">
          <a:xfrm>
            <a:off x="5793900" y="5519608"/>
            <a:ext cx="9797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AB195-E67E-427E-89BC-4BFA172A2AC6}"/>
              </a:ext>
            </a:extLst>
          </p:cNvPr>
          <p:cNvSpPr txBox="1"/>
          <p:nvPr/>
        </p:nvSpPr>
        <p:spPr bwMode="auto">
          <a:xfrm>
            <a:off x="6648671" y="5519665"/>
            <a:ext cx="81304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+ 20</a:t>
            </a:r>
          </a:p>
        </p:txBody>
      </p:sp>
    </p:spTree>
    <p:extLst>
      <p:ext uri="{BB962C8B-B14F-4D97-AF65-F5344CB8AC3E}">
        <p14:creationId xmlns:p14="http://schemas.microsoft.com/office/powerpoint/2010/main" val="36784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9" grpId="0"/>
      <p:bldP spid="1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2BC001-7F95-493F-99ED-F3CB0A31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6NPV-2 Place value in numbers up to 10,000,000</a:t>
            </a:r>
            <a:endParaRPr lang="en-GB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D1ECC-7CBB-447A-B0B7-D2EF25460D0E}"/>
              </a:ext>
            </a:extLst>
          </p:cNvPr>
          <p:cNvSpPr/>
          <p:nvPr/>
        </p:nvSpPr>
        <p:spPr>
          <a:xfrm>
            <a:off x="4798258" y="1313181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1DE3F-A3FB-4C2B-B001-AD79EEEA356B}"/>
              </a:ext>
            </a:extLst>
          </p:cNvPr>
          <p:cNvSpPr/>
          <p:nvPr/>
        </p:nvSpPr>
        <p:spPr>
          <a:xfrm>
            <a:off x="6144841" y="1313181"/>
            <a:ext cx="1341778" cy="125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BE0A05-A352-4BDB-A27D-62164B26796B}"/>
              </a:ext>
            </a:extLst>
          </p:cNvPr>
          <p:cNvSpPr txBox="1">
            <a:spLocks/>
          </p:cNvSpPr>
          <p:nvPr/>
        </p:nvSpPr>
        <p:spPr>
          <a:xfrm>
            <a:off x="623888" y="1574251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Say the number that has been created on the following slide.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Re-write this number in an empty place value chart.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Circle the necessary parts of the Gattegno chart to create this number.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the total value as an addition equation including all of its parts.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value of the digit 3?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using different numbers.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C914F9D8-95D8-4964-8B94-3D664B5773C5}"/>
              </a:ext>
            </a:extLst>
          </p:cNvPr>
          <p:cNvSpPr txBox="1"/>
          <p:nvPr/>
        </p:nvSpPr>
        <p:spPr>
          <a:xfrm>
            <a:off x="623888" y="4235917"/>
            <a:ext cx="10944224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3 represents three hundred-thousands.</a:t>
            </a:r>
          </a:p>
        </p:txBody>
      </p:sp>
    </p:spTree>
    <p:extLst>
      <p:ext uri="{BB962C8B-B14F-4D97-AF65-F5344CB8AC3E}">
        <p14:creationId xmlns:p14="http://schemas.microsoft.com/office/powerpoint/2010/main" val="15193284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E35B77-934B-487E-A8DB-61AEB9D7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6NPV-2 Place value in numbers up to 10,000,000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D1D8B5-518D-4294-8B27-3ABE66EE14C6}"/>
              </a:ext>
            </a:extLst>
          </p:cNvPr>
          <p:cNvGraphicFramePr>
            <a:graphicFrameLocks noGrp="1"/>
          </p:cNvGraphicFramePr>
          <p:nvPr/>
        </p:nvGraphicFramePr>
        <p:xfrm>
          <a:off x="2405592" y="1612234"/>
          <a:ext cx="7380819" cy="108775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8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3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926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0F3AFC-B200-49AF-9C6A-84C32AAFCD2C}"/>
              </a:ext>
            </a:extLst>
          </p:cNvPr>
          <p:cNvSpPr txBox="1"/>
          <p:nvPr/>
        </p:nvSpPr>
        <p:spPr bwMode="auto">
          <a:xfrm>
            <a:off x="5352848" y="989933"/>
            <a:ext cx="14863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5,381,492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9FC21-37BB-4A44-9F04-6795F5255B9A}"/>
              </a:ext>
            </a:extLst>
          </p:cNvPr>
          <p:cNvSpPr txBox="1"/>
          <p:nvPr/>
        </p:nvSpPr>
        <p:spPr bwMode="auto">
          <a:xfrm>
            <a:off x="4277893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A2C6F-7B3C-41F2-98BF-27FF66E49854}"/>
              </a:ext>
            </a:extLst>
          </p:cNvPr>
          <p:cNvSpPr txBox="1"/>
          <p:nvPr/>
        </p:nvSpPr>
        <p:spPr bwMode="auto">
          <a:xfrm>
            <a:off x="5099101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F5FA4-1C3E-4DB8-8159-148193FD1C5A}"/>
              </a:ext>
            </a:extLst>
          </p:cNvPr>
          <p:cNvSpPr txBox="1"/>
          <p:nvPr/>
        </p:nvSpPr>
        <p:spPr bwMode="auto">
          <a:xfrm>
            <a:off x="5920309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321AB2-FAA0-4DFC-85E0-55C24EA9E0CE}"/>
              </a:ext>
            </a:extLst>
          </p:cNvPr>
          <p:cNvSpPr txBox="1"/>
          <p:nvPr/>
        </p:nvSpPr>
        <p:spPr bwMode="auto">
          <a:xfrm>
            <a:off x="6740502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2EBD8F-EA0D-4438-9B3C-6E43E10AB31F}"/>
              </a:ext>
            </a:extLst>
          </p:cNvPr>
          <p:cNvSpPr txBox="1"/>
          <p:nvPr/>
        </p:nvSpPr>
        <p:spPr bwMode="auto">
          <a:xfrm>
            <a:off x="7560289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B6F6EF-8556-4622-9EA8-A267A49057FB}"/>
              </a:ext>
            </a:extLst>
          </p:cNvPr>
          <p:cNvSpPr txBox="1"/>
          <p:nvPr/>
        </p:nvSpPr>
        <p:spPr bwMode="auto">
          <a:xfrm>
            <a:off x="8381000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C8381F-A92E-4B23-8523-9534FBC07CB5}"/>
              </a:ext>
            </a:extLst>
          </p:cNvPr>
          <p:cNvSpPr txBox="1"/>
          <p:nvPr/>
        </p:nvSpPr>
        <p:spPr bwMode="auto">
          <a:xfrm>
            <a:off x="9200486" y="2325160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44CE86-71D3-4090-A7A1-34FADD3BA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89" y="3299361"/>
            <a:ext cx="1085903" cy="4520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A77AF8-0DDD-4C47-9EB9-47814060F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69" y="3628204"/>
            <a:ext cx="930031" cy="4520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930F46-67FC-4E50-8921-E5CA3A560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29" y="3960960"/>
            <a:ext cx="727399" cy="4572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C9EEB9-7044-40BD-8A72-8F17A159D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16" y="4613669"/>
            <a:ext cx="462418" cy="4624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CB1193-E367-4F10-B153-D85FCEF4B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48" y="4275995"/>
            <a:ext cx="727399" cy="457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C0F977-07DE-4004-B7D0-4F76944FA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195" y="5010958"/>
            <a:ext cx="348113" cy="3481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66042A-DB5E-4C3F-8FFB-608A2E57E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66" y="5335577"/>
            <a:ext cx="348113" cy="34811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1AC5B66-5116-43AC-85B1-F0D82A8BD95E}"/>
              </a:ext>
            </a:extLst>
          </p:cNvPr>
          <p:cNvSpPr txBox="1"/>
          <p:nvPr/>
        </p:nvSpPr>
        <p:spPr bwMode="auto">
          <a:xfrm>
            <a:off x="2320629" y="5843458"/>
            <a:ext cx="1507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5,381,492 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447D2B-31F2-4072-B45F-34ABBEECA630}"/>
              </a:ext>
            </a:extLst>
          </p:cNvPr>
          <p:cNvSpPr txBox="1"/>
          <p:nvPr/>
        </p:nvSpPr>
        <p:spPr bwMode="auto">
          <a:xfrm>
            <a:off x="3698207" y="5843458"/>
            <a:ext cx="1507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5,000,000 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27A813-E113-4B23-B416-B22B41AD4C04}"/>
              </a:ext>
            </a:extLst>
          </p:cNvPr>
          <p:cNvSpPr txBox="1"/>
          <p:nvPr/>
        </p:nvSpPr>
        <p:spPr bwMode="auto">
          <a:xfrm>
            <a:off x="5078381" y="5843458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300,000 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920E37-C757-4386-B6AD-7C3805ED5ABC}"/>
              </a:ext>
            </a:extLst>
          </p:cNvPr>
          <p:cNvSpPr txBox="1"/>
          <p:nvPr/>
        </p:nvSpPr>
        <p:spPr bwMode="auto">
          <a:xfrm>
            <a:off x="6266925" y="5843458"/>
            <a:ext cx="1175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80,000 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6F6768-193D-4327-9436-EA71BF9E8640}"/>
              </a:ext>
            </a:extLst>
          </p:cNvPr>
          <p:cNvSpPr txBox="1"/>
          <p:nvPr/>
        </p:nvSpPr>
        <p:spPr bwMode="auto">
          <a:xfrm>
            <a:off x="7250253" y="584345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 1,000 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FAB426-878C-41DB-8EC0-6A76E8700614}"/>
              </a:ext>
            </a:extLst>
          </p:cNvPr>
          <p:cNvSpPr txBox="1"/>
          <p:nvPr/>
        </p:nvSpPr>
        <p:spPr bwMode="auto">
          <a:xfrm>
            <a:off x="8233827" y="5843458"/>
            <a:ext cx="843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400 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70DFC2-FA5F-4328-8119-7EA01794E771}"/>
              </a:ext>
            </a:extLst>
          </p:cNvPr>
          <p:cNvSpPr txBox="1"/>
          <p:nvPr/>
        </p:nvSpPr>
        <p:spPr bwMode="auto">
          <a:xfrm>
            <a:off x="8958001" y="5843458"/>
            <a:ext cx="7056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90 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ACAC07-D9F0-45DB-9126-91F69D517D6B}"/>
              </a:ext>
            </a:extLst>
          </p:cNvPr>
          <p:cNvSpPr txBox="1"/>
          <p:nvPr/>
        </p:nvSpPr>
        <p:spPr bwMode="auto">
          <a:xfrm>
            <a:off x="9545291" y="5843458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C6D85-9230-468A-97BF-B3ABB6AED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01" y="3020401"/>
            <a:ext cx="7388293" cy="2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mph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" presetClass="emph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0F7015-E905-427D-B8F1-FB3077EB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6NPV-2 Place value in numbers up to 10,000,000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AC30A-9808-4D69-9AB5-DA8117174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75" y="1165423"/>
            <a:ext cx="3408382" cy="3861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787DB8-3EEB-4520-936F-6D110E8BE96A}"/>
              </a:ext>
            </a:extLst>
          </p:cNvPr>
          <p:cNvSpPr txBox="1"/>
          <p:nvPr/>
        </p:nvSpPr>
        <p:spPr bwMode="auto">
          <a:xfrm>
            <a:off x="289602" y="5519608"/>
            <a:ext cx="14863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6B00C-8816-43D2-868B-B04C62B866C3}"/>
              </a:ext>
            </a:extLst>
          </p:cNvPr>
          <p:cNvSpPr txBox="1"/>
          <p:nvPr/>
        </p:nvSpPr>
        <p:spPr bwMode="auto">
          <a:xfrm>
            <a:off x="1664781" y="5519608"/>
            <a:ext cx="154721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+ 200,000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A90F1-9E61-471F-A886-43230BCF28A0}"/>
              </a:ext>
            </a:extLst>
          </p:cNvPr>
          <p:cNvSpPr txBox="1"/>
          <p:nvPr/>
        </p:nvSpPr>
        <p:spPr bwMode="auto">
          <a:xfrm>
            <a:off x="3099313" y="5519608"/>
            <a:ext cx="138050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+ 30,000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AB94-5374-4799-A149-F01F88910434}"/>
              </a:ext>
            </a:extLst>
          </p:cNvPr>
          <p:cNvSpPr txBox="1"/>
          <p:nvPr/>
        </p:nvSpPr>
        <p:spPr bwMode="auto">
          <a:xfrm>
            <a:off x="4367505" y="5519608"/>
            <a:ext cx="121379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+ 6,000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61933-291C-40B0-B5DC-7FAC6BE462A4}"/>
              </a:ext>
            </a:extLst>
          </p:cNvPr>
          <p:cNvSpPr txBox="1"/>
          <p:nvPr/>
        </p:nvSpPr>
        <p:spPr bwMode="auto">
          <a:xfrm>
            <a:off x="5476081" y="5519608"/>
            <a:ext cx="81304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+ 10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3BC50-329D-4396-ADCA-84FB512ED074}"/>
              </a:ext>
            </a:extLst>
          </p:cNvPr>
          <p:cNvSpPr txBox="1"/>
          <p:nvPr/>
        </p:nvSpPr>
        <p:spPr bwMode="auto">
          <a:xfrm>
            <a:off x="6174335" y="5519608"/>
            <a:ext cx="178125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1,236,010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6DE94B-DF3C-4ACD-A443-A81BE4D568E3}"/>
              </a:ext>
            </a:extLst>
          </p:cNvPr>
          <p:cNvSpPr txBox="1">
            <a:spLocks/>
          </p:cNvSpPr>
          <p:nvPr/>
        </p:nvSpPr>
        <p:spPr>
          <a:xfrm>
            <a:off x="6466251" y="1381205"/>
            <a:ext cx="5390389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Say the value of each column of counters.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the total value as an addition equation including all of its parts.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is the value of the 3?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epeat using representations of other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numbers between 0 and 1,000,000, including up to two decimal places.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2E6E0FAF-E4EB-4934-9DAC-008D5CB09FD0}"/>
              </a:ext>
            </a:extLst>
          </p:cNvPr>
          <p:cNvSpPr txBox="1"/>
          <p:nvPr/>
        </p:nvSpPr>
        <p:spPr>
          <a:xfrm>
            <a:off x="6192011" y="3351742"/>
            <a:ext cx="53761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3 represents three ten thousands.</a:t>
            </a:r>
          </a:p>
        </p:txBody>
      </p:sp>
    </p:spTree>
    <p:extLst>
      <p:ext uri="{BB962C8B-B14F-4D97-AF65-F5344CB8AC3E}">
        <p14:creationId xmlns:p14="http://schemas.microsoft.com/office/powerpoint/2010/main" val="9591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54ACEB-68CA-465D-A894-02B4976F9A14}"/>
              </a:ext>
            </a:extLst>
          </p:cNvPr>
          <p:cNvSpPr txBox="1"/>
          <p:nvPr/>
        </p:nvSpPr>
        <p:spPr bwMode="auto">
          <a:xfrm>
            <a:off x="4608015" y="5519608"/>
            <a:ext cx="15632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= 210,120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E4FC-1173-494F-92C2-038CAF02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6NPV-2 Place value in numbers up to 10,000,000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A312FF-88A1-47A1-A232-04345F74C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28" y="2015175"/>
            <a:ext cx="3408382" cy="2223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5AB195-E67E-427E-89BC-4BFA172A2AC6}"/>
              </a:ext>
            </a:extLst>
          </p:cNvPr>
          <p:cNvSpPr txBox="1"/>
          <p:nvPr/>
        </p:nvSpPr>
        <p:spPr bwMode="auto">
          <a:xfrm>
            <a:off x="601351" y="5519608"/>
            <a:ext cx="129875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200,000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AB195-E67E-427E-89BC-4BFA172A2AC6}"/>
              </a:ext>
            </a:extLst>
          </p:cNvPr>
          <p:cNvSpPr txBox="1"/>
          <p:nvPr/>
        </p:nvSpPr>
        <p:spPr bwMode="auto">
          <a:xfrm>
            <a:off x="1792132" y="5520178"/>
            <a:ext cx="139172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+ 10,000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AB195-E67E-427E-89BC-4BFA172A2AC6}"/>
              </a:ext>
            </a:extLst>
          </p:cNvPr>
          <p:cNvSpPr txBox="1"/>
          <p:nvPr/>
        </p:nvSpPr>
        <p:spPr bwMode="auto">
          <a:xfrm>
            <a:off x="3065595" y="5519608"/>
            <a:ext cx="9797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+ 100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AB195-E67E-427E-89BC-4BFA172A2AC6}"/>
              </a:ext>
            </a:extLst>
          </p:cNvPr>
          <p:cNvSpPr txBox="1"/>
          <p:nvPr/>
        </p:nvSpPr>
        <p:spPr bwMode="auto">
          <a:xfrm>
            <a:off x="3920366" y="5519665"/>
            <a:ext cx="81304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2CBD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Semibold" charset="0"/>
                <a:ea typeface="Myriad Pro Semibold" charset="0"/>
                <a:cs typeface="Myriad Pro Semibold" charset="0"/>
              </a:rPr>
              <a:t>+ 20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B1ACEC-9F3D-4FB2-84B1-FD6169EC95DC}"/>
              </a:ext>
            </a:extLst>
          </p:cNvPr>
          <p:cNvSpPr txBox="1">
            <a:spLocks/>
          </p:cNvSpPr>
          <p:nvPr/>
        </p:nvSpPr>
        <p:spPr>
          <a:xfrm>
            <a:off x="6464158" y="1567970"/>
            <a:ext cx="5390389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total value of the place value counters shown?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would be a sensible first step to easily identify the sum of the counters?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the total value as an addition equation including all of its parts.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numbers.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9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CB65BF-E713-46F9-B3E9-7300B5EF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r>
              <a:rPr lang="en-GB" dirty="0"/>
              <a:t>6NPV-2 Place value in numbers up to 10,000,000</a:t>
            </a:r>
            <a:endParaRPr lang="en-GB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D7F83-7954-4AC5-B20B-1081499BFE07}"/>
              </a:ext>
            </a:extLst>
          </p:cNvPr>
          <p:cNvSpPr txBox="1">
            <a:spLocks/>
          </p:cNvSpPr>
          <p:nvPr/>
        </p:nvSpPr>
        <p:spPr>
          <a:xfrm>
            <a:off x="6096000" y="1950185"/>
            <a:ext cx="5486401" cy="409559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Play ‘zap the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digit’.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the number shown on a calculator.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 subtract on the calculator, zap the digit 4 and write the equation that you entered.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with other digits.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with other numbers.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A9FC7-3347-4D65-BF2F-EE9278D82671}"/>
              </a:ext>
            </a:extLst>
          </p:cNvPr>
          <p:cNvSpPr txBox="1"/>
          <p:nvPr/>
        </p:nvSpPr>
        <p:spPr>
          <a:xfrm>
            <a:off x="1228845" y="3157609"/>
            <a:ext cx="403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7,348,562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076F8-2DFC-48D0-B64E-62C748F8F13E}"/>
              </a:ext>
            </a:extLst>
          </p:cNvPr>
          <p:cNvSpPr txBox="1"/>
          <p:nvPr/>
        </p:nvSpPr>
        <p:spPr bwMode="auto">
          <a:xfrm>
            <a:off x="1289151" y="4289046"/>
            <a:ext cx="3821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7,348,562 – 40,000 = 7,308,562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6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7749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add and subtract mentally without bridging a boundary (only one and more than one digit changes)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9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8201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3:5 - 3:6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36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1:1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A4116-EF9A-4086-8CEF-2506805198B4}"/>
              </a:ext>
            </a:extLst>
          </p:cNvPr>
          <p:cNvSpPr txBox="1"/>
          <p:nvPr/>
        </p:nvSpPr>
        <p:spPr bwMode="auto">
          <a:xfrm>
            <a:off x="4950681" y="2361648"/>
            <a:ext cx="102944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3600" dirty="0">
                <a:latin typeface="Myriad Pro Semibold" charset="0"/>
                <a:ea typeface="Myriad Pro Semibold" charset="0"/>
                <a:cs typeface="Myriad Pro Semibold" charset="0"/>
              </a:rPr>
              <a:t>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28315-0629-423B-A66C-0285B95FDFFF}"/>
              </a:ext>
            </a:extLst>
          </p:cNvPr>
          <p:cNvSpPr txBox="1"/>
          <p:nvPr/>
        </p:nvSpPr>
        <p:spPr bwMode="auto">
          <a:xfrm>
            <a:off x="4949453" y="3399585"/>
            <a:ext cx="102944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3600" dirty="0">
                <a:latin typeface="Myriad Pro Semibold" charset="0"/>
                <a:ea typeface="Myriad Pro Semibold" charset="0"/>
                <a:cs typeface="Myriad Pro Semibold" charset="0"/>
              </a:rPr>
              <a:t>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C5930-633D-4A09-96B7-94A4A75ED87E}"/>
              </a:ext>
            </a:extLst>
          </p:cNvPr>
          <p:cNvSpPr txBox="1"/>
          <p:nvPr/>
        </p:nvSpPr>
        <p:spPr bwMode="auto">
          <a:xfrm>
            <a:off x="4213687" y="2361648"/>
            <a:ext cx="93006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3600" dirty="0">
                <a:latin typeface="Myriad Pro Semibold" charset="0"/>
                <a:ea typeface="Myriad Pro Semibold" charset="0"/>
                <a:cs typeface="Myriad Pro Semibold" charset="0"/>
              </a:rPr>
              <a:t>999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662488-E152-4624-982C-777955B60352}"/>
              </a:ext>
            </a:extLst>
          </p:cNvPr>
          <p:cNvSpPr txBox="1"/>
          <p:nvPr/>
        </p:nvSpPr>
        <p:spPr bwMode="auto">
          <a:xfrm>
            <a:off x="3863753" y="3399585"/>
            <a:ext cx="12779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buClr>
                <a:srgbClr val="82CBDD"/>
              </a:buClr>
            </a:pPr>
            <a:r>
              <a:rPr lang="en-GB" sz="3600" dirty="0">
                <a:latin typeface="Myriad Pro Semibold" charset="0"/>
                <a:ea typeface="Myriad Pro Semibold" charset="0"/>
                <a:cs typeface="Myriad Pro Semibold" charset="0"/>
              </a:rPr>
              <a:t>1,000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3D4BD-3F68-4961-BE7C-857B383E06DC}"/>
              </a:ext>
            </a:extLst>
          </p:cNvPr>
          <p:cNvSpPr txBox="1"/>
          <p:nvPr/>
        </p:nvSpPr>
        <p:spPr bwMode="auto">
          <a:xfrm>
            <a:off x="5984675" y="2444746"/>
            <a:ext cx="236314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(999 thousands)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37A2B-B57D-489A-8504-DFAB9A9A0259}"/>
              </a:ext>
            </a:extLst>
          </p:cNvPr>
          <p:cNvSpPr txBox="1"/>
          <p:nvPr/>
        </p:nvSpPr>
        <p:spPr bwMode="auto">
          <a:xfrm>
            <a:off x="5984674" y="3482683"/>
            <a:ext cx="259718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(1,000 thousands)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2245B7-358A-497F-9A44-B556D162DBA2}"/>
              </a:ext>
            </a:extLst>
          </p:cNvPr>
          <p:cNvCxnSpPr>
            <a:cxnSpLocks/>
          </p:cNvCxnSpPr>
          <p:nvPr/>
        </p:nvCxnSpPr>
        <p:spPr bwMode="auto">
          <a:xfrm>
            <a:off x="4292467" y="2930353"/>
            <a:ext cx="74625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E879C7-A080-4F8A-AFF6-AC78B9015020}"/>
              </a:ext>
            </a:extLst>
          </p:cNvPr>
          <p:cNvCxnSpPr>
            <a:cxnSpLocks/>
          </p:cNvCxnSpPr>
          <p:nvPr/>
        </p:nvCxnSpPr>
        <p:spPr bwMode="auto">
          <a:xfrm>
            <a:off x="4043628" y="3967821"/>
            <a:ext cx="98557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47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3:5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1C8E0-050B-4524-8B89-750B6895CF41}"/>
              </a:ext>
            </a:extLst>
          </p:cNvPr>
          <p:cNvSpPr txBox="1"/>
          <p:nvPr/>
        </p:nvSpPr>
        <p:spPr bwMode="auto">
          <a:xfrm>
            <a:off x="6560034" y="989043"/>
            <a:ext cx="178125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2,344,523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EA33F-CCD2-4A74-8666-3D66DCCA50CC}"/>
              </a:ext>
            </a:extLst>
          </p:cNvPr>
          <p:cNvSpPr txBox="1"/>
          <p:nvPr/>
        </p:nvSpPr>
        <p:spPr bwMode="auto">
          <a:xfrm>
            <a:off x="3873212" y="989933"/>
            <a:ext cx="148630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2,314,523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289B5A-105B-4D0E-BE55-639518527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90" y="2274888"/>
            <a:ext cx="6022861" cy="3196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4C6BF5-F492-46B7-878F-D7C61DDEC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15" y="2942789"/>
            <a:ext cx="552823" cy="552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E0A03A-F7F2-4FA7-89FE-C959F78C6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15" y="3601390"/>
            <a:ext cx="552823" cy="5528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4B4A8C-0052-4ED8-964D-AFC03777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15" y="4259252"/>
            <a:ext cx="552823" cy="5528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7EA33F-CCD2-4A74-8666-3D66DCCA50CC}"/>
              </a:ext>
            </a:extLst>
          </p:cNvPr>
          <p:cNvSpPr txBox="1"/>
          <p:nvPr/>
        </p:nvSpPr>
        <p:spPr bwMode="auto">
          <a:xfrm>
            <a:off x="5287925" y="989933"/>
            <a:ext cx="139172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+ 30,000</a:t>
            </a:r>
          </a:p>
        </p:txBody>
      </p:sp>
    </p:spTree>
    <p:extLst>
      <p:ext uri="{BB962C8B-B14F-4D97-AF65-F5344CB8AC3E}">
        <p14:creationId xmlns:p14="http://schemas.microsoft.com/office/powerpoint/2010/main" val="3742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3:5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4F09E1-EEFF-486B-B99E-2D03979AF1BE}"/>
              </a:ext>
            </a:extLst>
          </p:cNvPr>
          <p:cNvGraphicFramePr>
            <a:graphicFrameLocks noGrp="1"/>
          </p:cNvGraphicFramePr>
          <p:nvPr/>
        </p:nvGraphicFramePr>
        <p:xfrm>
          <a:off x="2405591" y="2885123"/>
          <a:ext cx="7380819" cy="1087755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8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3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926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F30E2D1-23CE-4A01-A69F-C0C5CCE84499}"/>
              </a:ext>
            </a:extLst>
          </p:cNvPr>
          <p:cNvSpPr txBox="1"/>
          <p:nvPr/>
        </p:nvSpPr>
        <p:spPr bwMode="auto">
          <a:xfrm>
            <a:off x="5920308" y="3598049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3BEA0-815F-43CC-A45B-0EC4D314D69A}"/>
              </a:ext>
            </a:extLst>
          </p:cNvPr>
          <p:cNvSpPr txBox="1"/>
          <p:nvPr/>
        </p:nvSpPr>
        <p:spPr bwMode="auto">
          <a:xfrm>
            <a:off x="4131909" y="1608398"/>
            <a:ext cx="125226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523,810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2B7B33-6FA1-4D5C-859F-13405E47400C}"/>
              </a:ext>
            </a:extLst>
          </p:cNvPr>
          <p:cNvSpPr txBox="1"/>
          <p:nvPr/>
        </p:nvSpPr>
        <p:spPr bwMode="auto">
          <a:xfrm>
            <a:off x="5920308" y="3598049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AB531-7219-4DED-AB4B-4258ED11D6A6}"/>
              </a:ext>
            </a:extLst>
          </p:cNvPr>
          <p:cNvSpPr txBox="1"/>
          <p:nvPr/>
        </p:nvSpPr>
        <p:spPr bwMode="auto">
          <a:xfrm>
            <a:off x="6499118" y="1608398"/>
            <a:ext cx="154721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503,810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F4015-24DA-4621-9BFD-7A52D1923B23}"/>
              </a:ext>
            </a:extLst>
          </p:cNvPr>
          <p:cNvSpPr txBox="1"/>
          <p:nvPr/>
        </p:nvSpPr>
        <p:spPr bwMode="auto">
          <a:xfrm>
            <a:off x="5267508" y="1607950"/>
            <a:ext cx="135005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20,000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053FF8-B65E-4E0B-9D20-5C1AA1ABD30B}"/>
              </a:ext>
            </a:extLst>
          </p:cNvPr>
          <p:cNvSpPr/>
          <p:nvPr/>
        </p:nvSpPr>
        <p:spPr bwMode="auto">
          <a:xfrm>
            <a:off x="5861997" y="3559949"/>
            <a:ext cx="468000" cy="468000"/>
          </a:xfrm>
          <a:prstGeom prst="ellips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5" grpId="0"/>
      <p:bldP spid="8" grpId="0"/>
      <p:bldP spid="5" grpId="0" animBg="1"/>
      <p:bldP spid="5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3:6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4F03C3-9BA0-4A3C-8739-C1D16E66E71A}"/>
              </a:ext>
            </a:extLst>
          </p:cNvPr>
          <p:cNvGraphicFramePr>
            <a:graphicFrameLocks noGrp="1"/>
          </p:cNvGraphicFramePr>
          <p:nvPr/>
        </p:nvGraphicFramePr>
        <p:xfrm>
          <a:off x="2405592" y="4926191"/>
          <a:ext cx="7380819" cy="1450340"/>
        </p:xfrm>
        <a:graphic>
          <a:graphicData uri="http://schemas.openxmlformats.org/drawingml/2006/table">
            <a:tbl>
              <a:tblPr firstRow="1" firstCol="1" bandRow="1"/>
              <a:tblGrid>
                <a:gridCol w="819615">
                  <a:extLst>
                    <a:ext uri="{9D8B030D-6E8A-4147-A177-3AD203B41FA5}">
                      <a16:colId xmlns:a16="http://schemas.microsoft.com/office/drawing/2014/main" val="404865174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3455577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38002305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4250978207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1143601546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2017577498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377467"/>
                    </a:ext>
                  </a:extLst>
                </a:gridCol>
                <a:gridCol w="819615">
                  <a:extLst>
                    <a:ext uri="{9D8B030D-6E8A-4147-A177-3AD203B41FA5}">
                      <a16:colId xmlns:a16="http://schemas.microsoft.com/office/drawing/2014/main" val="3773947975"/>
                    </a:ext>
                  </a:extLst>
                </a:gridCol>
                <a:gridCol w="820686">
                  <a:extLst>
                    <a:ext uri="{9D8B030D-6E8A-4147-A177-3AD203B41FA5}">
                      <a16:colId xmlns:a16="http://schemas.microsoft.com/office/drawing/2014/main" val="4136348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Thousands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8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3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92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403266"/>
                  </a:ext>
                </a:extLst>
              </a:tr>
            </a:tbl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id="{1A77D76E-8A93-45CF-9D26-9B74CB57BA29}"/>
              </a:ext>
            </a:extLst>
          </p:cNvPr>
          <p:cNvGrpSpPr/>
          <p:nvPr/>
        </p:nvGrpSpPr>
        <p:grpSpPr>
          <a:xfrm>
            <a:off x="5099102" y="5639118"/>
            <a:ext cx="4452763" cy="424732"/>
            <a:chOff x="3575101" y="5639118"/>
            <a:chExt cx="4452763" cy="4247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040873-BE96-400E-8CC4-D5EC353186E8}"/>
                </a:ext>
              </a:extLst>
            </p:cNvPr>
            <p:cNvSpPr txBox="1"/>
            <p:nvPr/>
          </p:nvSpPr>
          <p:spPr bwMode="auto">
            <a:xfrm>
              <a:off x="3575101" y="5639118"/>
              <a:ext cx="35137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CB08CE-FF7F-4A1E-A168-DFB79C32F507}"/>
                </a:ext>
              </a:extLst>
            </p:cNvPr>
            <p:cNvSpPr txBox="1"/>
            <p:nvPr/>
          </p:nvSpPr>
          <p:spPr bwMode="auto">
            <a:xfrm>
              <a:off x="4396309" y="5639118"/>
              <a:ext cx="35137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96DF82-7C1F-4522-85BE-A1079143A87B}"/>
                </a:ext>
              </a:extLst>
            </p:cNvPr>
            <p:cNvSpPr txBox="1"/>
            <p:nvPr/>
          </p:nvSpPr>
          <p:spPr bwMode="auto">
            <a:xfrm>
              <a:off x="5216502" y="5639118"/>
              <a:ext cx="35137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C850FD-BE1B-4B9D-B183-7CBF06B8931B}"/>
                </a:ext>
              </a:extLst>
            </p:cNvPr>
            <p:cNvSpPr txBox="1"/>
            <p:nvPr/>
          </p:nvSpPr>
          <p:spPr bwMode="auto">
            <a:xfrm>
              <a:off x="6036289" y="5639118"/>
              <a:ext cx="35137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719053-6783-4531-99B1-64D3FE4895EA}"/>
                </a:ext>
              </a:extLst>
            </p:cNvPr>
            <p:cNvSpPr txBox="1"/>
            <p:nvPr/>
          </p:nvSpPr>
          <p:spPr bwMode="auto">
            <a:xfrm>
              <a:off x="6857000" y="5639118"/>
              <a:ext cx="35137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700CB2-70AB-4835-89E2-DC7EF9348D5A}"/>
                </a:ext>
              </a:extLst>
            </p:cNvPr>
            <p:cNvSpPr txBox="1"/>
            <p:nvPr/>
          </p:nvSpPr>
          <p:spPr bwMode="auto">
            <a:xfrm>
              <a:off x="7676486" y="5639118"/>
              <a:ext cx="351378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3A7F070-951F-4D0A-A038-25677A8D7BB4}"/>
              </a:ext>
            </a:extLst>
          </p:cNvPr>
          <p:cNvSpPr txBox="1"/>
          <p:nvPr/>
        </p:nvSpPr>
        <p:spPr bwMode="auto">
          <a:xfrm>
            <a:off x="6355524" y="989933"/>
            <a:ext cx="154721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124,362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6B580-A73F-4BCC-B4C6-114FB4228D41}"/>
              </a:ext>
            </a:extLst>
          </p:cNvPr>
          <p:cNvSpPr txBox="1"/>
          <p:nvPr/>
        </p:nvSpPr>
        <p:spPr bwMode="auto">
          <a:xfrm>
            <a:off x="4297216" y="989933"/>
            <a:ext cx="12987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124,000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E4326F-CD4A-47AD-A760-93AA3A782DC9}"/>
              </a:ext>
            </a:extLst>
          </p:cNvPr>
          <p:cNvSpPr txBox="1"/>
          <p:nvPr/>
        </p:nvSpPr>
        <p:spPr bwMode="auto">
          <a:xfrm>
            <a:off x="7561283" y="6003058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7F682B-DA7D-4A6E-888A-9937242F4B0E}"/>
              </a:ext>
            </a:extLst>
          </p:cNvPr>
          <p:cNvSpPr txBox="1"/>
          <p:nvPr/>
        </p:nvSpPr>
        <p:spPr bwMode="auto">
          <a:xfrm>
            <a:off x="8381994" y="6003058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BA85DF-504F-4247-A3D3-2FC9C35AEE43}"/>
              </a:ext>
            </a:extLst>
          </p:cNvPr>
          <p:cNvSpPr txBox="1"/>
          <p:nvPr/>
        </p:nvSpPr>
        <p:spPr bwMode="auto">
          <a:xfrm>
            <a:off x="9201480" y="6003058"/>
            <a:ext cx="3513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7D6F7B5-3BCB-41D1-9906-6612BDD5C113}"/>
              </a:ext>
            </a:extLst>
          </p:cNvPr>
          <p:cNvGrpSpPr/>
          <p:nvPr/>
        </p:nvGrpSpPr>
        <p:grpSpPr>
          <a:xfrm>
            <a:off x="3884646" y="1580329"/>
            <a:ext cx="2058631" cy="2113599"/>
            <a:chOff x="2360645" y="1580328"/>
            <a:chExt cx="2058631" cy="21135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042EC0E-0F87-4D9A-8087-7DC5436EE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645" y="1580328"/>
              <a:ext cx="497541" cy="49754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7BED437-6E4E-4453-A0B3-C34EE0D3A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190" y="1580328"/>
              <a:ext cx="497541" cy="49754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8449DEA-539C-49DB-8788-A709F069A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735" y="1580328"/>
              <a:ext cx="497541" cy="49754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0C95393-24F8-4D96-BB87-1A09C0C25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735" y="2119014"/>
              <a:ext cx="497541" cy="49754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CEDD298-2787-49FD-A0DD-56904EE2E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735" y="2657700"/>
              <a:ext cx="497541" cy="49754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4059515-6EB8-4A5E-A81C-0AA85A478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735" y="3196386"/>
              <a:ext cx="497541" cy="49754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C1B1C0D-F2F6-4D69-B153-0C5470F92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190" y="2119014"/>
              <a:ext cx="497541" cy="497541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2BB988F-42DA-4505-A272-F0D57B73CD3B}"/>
              </a:ext>
            </a:extLst>
          </p:cNvPr>
          <p:cNvGrpSpPr/>
          <p:nvPr/>
        </p:nvGrpSpPr>
        <p:grpSpPr>
          <a:xfrm>
            <a:off x="6226280" y="1580328"/>
            <a:ext cx="505022" cy="1582394"/>
            <a:chOff x="4702280" y="1580328"/>
            <a:chExt cx="505022" cy="158239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A0BF416-B415-4DB9-B58D-C72DF28A7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280" y="1580328"/>
              <a:ext cx="505022" cy="50502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7C7870D-4D55-46F8-AAC7-92388ECC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280" y="2119014"/>
              <a:ext cx="505022" cy="50502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6040696-BFD3-4E56-B76C-17ACFE96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280" y="2657700"/>
              <a:ext cx="505022" cy="505022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0AE698-1AB7-4CD4-BA12-6022C4E9348A}"/>
              </a:ext>
            </a:extLst>
          </p:cNvPr>
          <p:cNvGrpSpPr/>
          <p:nvPr/>
        </p:nvGrpSpPr>
        <p:grpSpPr>
          <a:xfrm>
            <a:off x="7014306" y="1580329"/>
            <a:ext cx="505022" cy="3198453"/>
            <a:chOff x="5490306" y="1580328"/>
            <a:chExt cx="505022" cy="319845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A5B7267-E5C0-4B4F-A130-4C7EDE2DB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306" y="1580328"/>
              <a:ext cx="505022" cy="50502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5851A7A-EF8F-4FA4-ACCD-A8765769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306" y="2119014"/>
              <a:ext cx="505022" cy="50502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9AC1B4B-702A-40AB-A251-B018620F2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306" y="2657700"/>
              <a:ext cx="505022" cy="50502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F3917E7-B55B-40C0-B639-C79375977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306" y="3196386"/>
              <a:ext cx="505022" cy="50502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61EEFB2-AADF-43AB-9E50-C87DF713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306" y="3735072"/>
              <a:ext cx="505022" cy="50502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2F0759B-0E8A-4AEE-A6A7-A377BADC7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306" y="4273759"/>
              <a:ext cx="505022" cy="50502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F4C07D0-0580-4B42-8BE1-FA413A98B20F}"/>
              </a:ext>
            </a:extLst>
          </p:cNvPr>
          <p:cNvGrpSpPr/>
          <p:nvPr/>
        </p:nvGrpSpPr>
        <p:grpSpPr>
          <a:xfrm>
            <a:off x="7802334" y="1580328"/>
            <a:ext cx="505022" cy="1043708"/>
            <a:chOff x="6278334" y="1580328"/>
            <a:chExt cx="505022" cy="104370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D61173-B492-4F1D-A423-5C4121405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334" y="1580328"/>
              <a:ext cx="505022" cy="50502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0042B64-9CC8-41A3-AC38-5C29B1D8E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334" y="2119014"/>
              <a:ext cx="505022" cy="505022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0A6B580-A73F-4BCC-B4C6-114FB4228D41}"/>
              </a:ext>
            </a:extLst>
          </p:cNvPr>
          <p:cNvSpPr txBox="1"/>
          <p:nvPr/>
        </p:nvSpPr>
        <p:spPr bwMode="auto">
          <a:xfrm>
            <a:off x="5487927" y="989933"/>
            <a:ext cx="9797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+ 362</a:t>
            </a:r>
          </a:p>
        </p:txBody>
      </p:sp>
    </p:spTree>
    <p:extLst>
      <p:ext uri="{BB962C8B-B14F-4D97-AF65-F5344CB8AC3E}">
        <p14:creationId xmlns:p14="http://schemas.microsoft.com/office/powerpoint/2010/main" val="37401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3,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9048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add numbers whilst crossing the millions boundary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0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6, Unit 3, Learning Outcome 10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1.30 Numbers up to 10,000,000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7636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4:1 - 4:3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Placeholder 22" descr="A picture containing text&#10;&#10;Description automatically generated">
            <a:extLst>
              <a:ext uri="{FF2B5EF4-FFF2-40B4-BE49-F238E27FC236}">
                <a16:creationId xmlns:a16="http://schemas.microsoft.com/office/drawing/2014/main" id="{E4920414-2241-4EB2-A61E-9BA0392764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92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4:1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E2F39-18D2-4AF5-9523-ADB6E8DD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39" y="2465197"/>
            <a:ext cx="1974368" cy="1927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AB33AD-2608-4941-AE21-AA7681F1E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16" y="2465198"/>
            <a:ext cx="1974368" cy="1922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44FE8F-47DE-436F-9FF1-4951597E6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93" y="2465198"/>
            <a:ext cx="1974368" cy="19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4:2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22273-CF16-4057-9FD1-29DA31F5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84" y="3323046"/>
            <a:ext cx="4249670" cy="508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1FE442-91A9-4DBD-A47F-054BD0D7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68" y="3323046"/>
            <a:ext cx="1047454" cy="508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E9ABB8-FB72-4744-920D-5A291FC9D5DE}"/>
              </a:ext>
            </a:extLst>
          </p:cNvPr>
          <p:cNvSpPr txBox="1"/>
          <p:nvPr/>
        </p:nvSpPr>
        <p:spPr bwMode="auto">
          <a:xfrm>
            <a:off x="4961930" y="3022616"/>
            <a:ext cx="120577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+ 500,000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88BE1-6C78-4823-BB1B-9A555DAA7CA7}"/>
              </a:ext>
            </a:extLst>
          </p:cNvPr>
          <p:cNvSpPr txBox="1"/>
          <p:nvPr/>
        </p:nvSpPr>
        <p:spPr bwMode="auto">
          <a:xfrm>
            <a:off x="7638747" y="3022616"/>
            <a:ext cx="120577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+ 100,000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6D3E75-2015-401B-8A95-6011E6463431}"/>
              </a:ext>
            </a:extLst>
          </p:cNvPr>
          <p:cNvSpPr txBox="1"/>
          <p:nvPr/>
        </p:nvSpPr>
        <p:spPr bwMode="auto">
          <a:xfrm>
            <a:off x="7120047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1443E-458C-4C3D-B003-1224A8A799FF}"/>
              </a:ext>
            </a:extLst>
          </p:cNvPr>
          <p:cNvSpPr txBox="1"/>
          <p:nvPr/>
        </p:nvSpPr>
        <p:spPr bwMode="auto">
          <a:xfrm>
            <a:off x="8133664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1,100,000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D9AB0D-2926-4173-A690-E2EDA08777E3}"/>
              </a:ext>
            </a:extLst>
          </p:cNvPr>
          <p:cNvSpPr txBox="1"/>
          <p:nvPr/>
        </p:nvSpPr>
        <p:spPr bwMode="auto">
          <a:xfrm>
            <a:off x="3913805" y="1608398"/>
            <a:ext cx="269977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500,000 + 600,000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AD75CD-27D0-4C83-8D42-94AB91925831}"/>
              </a:ext>
            </a:extLst>
          </p:cNvPr>
          <p:cNvSpPr txBox="1"/>
          <p:nvPr/>
        </p:nvSpPr>
        <p:spPr bwMode="auto">
          <a:xfrm>
            <a:off x="6493504" y="1608398"/>
            <a:ext cx="178125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1,100,000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1573DB-BFC2-4746-87AC-D902E5CAC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59" y="3873628"/>
            <a:ext cx="22446" cy="17208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D02B09E-51E9-435A-8463-4B67F1BA63A6}"/>
              </a:ext>
            </a:extLst>
          </p:cNvPr>
          <p:cNvGrpSpPr/>
          <p:nvPr/>
        </p:nvGrpSpPr>
        <p:grpSpPr>
          <a:xfrm>
            <a:off x="2955432" y="3862717"/>
            <a:ext cx="6206135" cy="498129"/>
            <a:chOff x="1431431" y="3862716"/>
            <a:chExt cx="6206135" cy="4981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150034-F5A9-41F1-962D-3641F14D0546}"/>
                </a:ext>
              </a:extLst>
            </p:cNvPr>
            <p:cNvSpPr txBox="1"/>
            <p:nvPr/>
          </p:nvSpPr>
          <p:spPr bwMode="auto">
            <a:xfrm>
              <a:off x="1431431" y="4019213"/>
              <a:ext cx="98456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500,000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AE3666-B88E-4CB1-A2A4-E03F9E3CA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959" y="3862716"/>
              <a:ext cx="6127607" cy="374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374333-DCC8-4EE7-9E3A-87B20D35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069" y="3873628"/>
              <a:ext cx="14963" cy="17208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89C597B-8979-4F8E-9609-C1921AC12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60" y="3873628"/>
            <a:ext cx="14963" cy="1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2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4:3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83189-ED72-410D-AAA9-B72141C8276F}"/>
              </a:ext>
            </a:extLst>
          </p:cNvPr>
          <p:cNvSpPr txBox="1"/>
          <p:nvPr/>
        </p:nvSpPr>
        <p:spPr bwMode="auto">
          <a:xfrm>
            <a:off x="4707549" y="3022616"/>
            <a:ext cx="120577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+ 500,000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6946C-FAC4-4AF8-80DC-6676140A8E45}"/>
              </a:ext>
            </a:extLst>
          </p:cNvPr>
          <p:cNvSpPr txBox="1"/>
          <p:nvPr/>
        </p:nvSpPr>
        <p:spPr bwMode="auto">
          <a:xfrm>
            <a:off x="7382024" y="3022616"/>
            <a:ext cx="120577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+ 200,000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2ED09-61C1-44A2-88FD-15EC53B7D323}"/>
              </a:ext>
            </a:extLst>
          </p:cNvPr>
          <p:cNvSpPr txBox="1"/>
          <p:nvPr/>
        </p:nvSpPr>
        <p:spPr bwMode="auto">
          <a:xfrm>
            <a:off x="6603310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1,000,000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1D80F-F51C-4F60-9C41-E9F1621FC6C8}"/>
              </a:ext>
            </a:extLst>
          </p:cNvPr>
          <p:cNvSpPr txBox="1"/>
          <p:nvPr/>
        </p:nvSpPr>
        <p:spPr bwMode="auto">
          <a:xfrm>
            <a:off x="8133664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1,200,000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0EB38F-2E29-4BDB-BB5E-DC38DF632B54}"/>
              </a:ext>
            </a:extLst>
          </p:cNvPr>
          <p:cNvSpPr txBox="1"/>
          <p:nvPr/>
        </p:nvSpPr>
        <p:spPr bwMode="auto">
          <a:xfrm>
            <a:off x="3913803" y="1608398"/>
            <a:ext cx="269977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500,000 + 700,000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E91155-FC0E-4C06-B455-3ECBF4BF657D}"/>
              </a:ext>
            </a:extLst>
          </p:cNvPr>
          <p:cNvSpPr txBox="1"/>
          <p:nvPr/>
        </p:nvSpPr>
        <p:spPr bwMode="auto">
          <a:xfrm>
            <a:off x="6493504" y="1608398"/>
            <a:ext cx="178125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1,200,000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9EED43-3A6F-43FD-BBB7-206CE9CD1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84" y="3323046"/>
            <a:ext cx="3740908" cy="508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39A77E-D9F5-4857-8078-23FFC0327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06" y="3323046"/>
            <a:ext cx="1556217" cy="5087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0BD070-0D81-47D3-80A3-436C8AB1C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7" y="3873628"/>
            <a:ext cx="22446" cy="1720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A8D4F89-7DAA-404A-8440-E4B6ED287505}"/>
              </a:ext>
            </a:extLst>
          </p:cNvPr>
          <p:cNvGrpSpPr/>
          <p:nvPr/>
        </p:nvGrpSpPr>
        <p:grpSpPr>
          <a:xfrm>
            <a:off x="2955432" y="3862717"/>
            <a:ext cx="6206135" cy="498129"/>
            <a:chOff x="1431431" y="3862716"/>
            <a:chExt cx="6206135" cy="4981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3E4A10-C861-4EC4-8399-F031A0AAFA38}"/>
                </a:ext>
              </a:extLst>
            </p:cNvPr>
            <p:cNvSpPr txBox="1"/>
            <p:nvPr/>
          </p:nvSpPr>
          <p:spPr bwMode="auto">
            <a:xfrm>
              <a:off x="1431431" y="4019213"/>
              <a:ext cx="984565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500,000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622820-4DE3-4953-B4E7-01F80CCA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959" y="3862716"/>
              <a:ext cx="6127607" cy="3740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618B4F-E874-4181-A633-8BE07FEB4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069" y="3873628"/>
              <a:ext cx="14963" cy="17208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C5477A7-E32F-4176-A371-6A21A5632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60" y="3873628"/>
            <a:ext cx="14963" cy="1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7A01F10-D707-4097-83E2-62FBB299C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7" y="3873628"/>
            <a:ext cx="22446" cy="1720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CBEF49-7C69-4297-B61D-90EF1F2E7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60" y="3873628"/>
            <a:ext cx="14963" cy="17208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4:3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E841-8C82-4E92-A6A5-2468C92ADB39}"/>
              </a:ext>
            </a:extLst>
          </p:cNvPr>
          <p:cNvSpPr txBox="1"/>
          <p:nvPr/>
        </p:nvSpPr>
        <p:spPr bwMode="auto">
          <a:xfrm>
            <a:off x="4707549" y="3022616"/>
            <a:ext cx="120577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+ 500,000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F7B6E-ED3C-4B22-BABF-E0B47C13F557}"/>
              </a:ext>
            </a:extLst>
          </p:cNvPr>
          <p:cNvSpPr txBox="1"/>
          <p:nvPr/>
        </p:nvSpPr>
        <p:spPr bwMode="auto">
          <a:xfrm>
            <a:off x="7382024" y="3022616"/>
            <a:ext cx="120577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+ 200,000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C964B-7C79-4501-847E-3864F3E16668}"/>
              </a:ext>
            </a:extLst>
          </p:cNvPr>
          <p:cNvSpPr txBox="1"/>
          <p:nvPr/>
        </p:nvSpPr>
        <p:spPr bwMode="auto">
          <a:xfrm>
            <a:off x="6603310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2,000,000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82DEEE-8FF3-46FB-B04B-1C6AB96EFF36}"/>
              </a:ext>
            </a:extLst>
          </p:cNvPr>
          <p:cNvGrpSpPr/>
          <p:nvPr/>
        </p:nvGrpSpPr>
        <p:grpSpPr>
          <a:xfrm>
            <a:off x="2868068" y="3862717"/>
            <a:ext cx="6293498" cy="498129"/>
            <a:chOff x="1344068" y="3862716"/>
            <a:chExt cx="6293498" cy="4981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C3BB20-FBEA-4DCC-8CDB-3E5FF0BF3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959" y="3862716"/>
              <a:ext cx="6127607" cy="3740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B24C37A-2D4B-4EAA-A02F-F33ACF30A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069" y="3873628"/>
              <a:ext cx="14963" cy="1720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582154-ADD4-43A8-A6FB-E6B99559D838}"/>
                </a:ext>
              </a:extLst>
            </p:cNvPr>
            <p:cNvSpPr txBox="1"/>
            <p:nvPr/>
          </p:nvSpPr>
          <p:spPr bwMode="auto">
            <a:xfrm>
              <a:off x="1344068" y="4019213"/>
              <a:ext cx="115929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1,500,000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B0A06D-209E-4DE7-AE76-4E45BE7859A4}"/>
              </a:ext>
            </a:extLst>
          </p:cNvPr>
          <p:cNvSpPr txBox="1"/>
          <p:nvPr/>
        </p:nvSpPr>
        <p:spPr bwMode="auto">
          <a:xfrm>
            <a:off x="8133664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2,200,000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04EBE-D404-4C39-A89C-010E7D6B41A7}"/>
              </a:ext>
            </a:extLst>
          </p:cNvPr>
          <p:cNvSpPr txBox="1"/>
          <p:nvPr/>
        </p:nvSpPr>
        <p:spPr bwMode="auto">
          <a:xfrm>
            <a:off x="3798503" y="1608398"/>
            <a:ext cx="293381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1,500,000 + 700,000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4CAC7-4389-42A3-91F6-622CE8E6970C}"/>
              </a:ext>
            </a:extLst>
          </p:cNvPr>
          <p:cNvSpPr txBox="1"/>
          <p:nvPr/>
        </p:nvSpPr>
        <p:spPr bwMode="auto">
          <a:xfrm>
            <a:off x="6612242" y="1608398"/>
            <a:ext cx="178125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2,200,000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24C1D3-9D36-4ACA-9A40-DFCF27A27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84" y="3323046"/>
            <a:ext cx="3740908" cy="508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5C7DEB-2FA0-45D4-8CAF-D622FBEED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06" y="3323046"/>
            <a:ext cx="1556217" cy="5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1.30 Numbers up to 10,000,000 </a:t>
            </a:r>
            <a:r>
              <a:rPr lang="en-US" dirty="0"/>
              <a:t>– step 4:3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95BCF-97EA-4B13-8564-81E69981C092}"/>
              </a:ext>
            </a:extLst>
          </p:cNvPr>
          <p:cNvSpPr txBox="1"/>
          <p:nvPr/>
        </p:nvSpPr>
        <p:spPr bwMode="auto">
          <a:xfrm>
            <a:off x="4707549" y="3022616"/>
            <a:ext cx="120577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+ 500,000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EE953-B58D-4560-93AE-AE9B36B479EF}"/>
              </a:ext>
            </a:extLst>
          </p:cNvPr>
          <p:cNvSpPr txBox="1"/>
          <p:nvPr/>
        </p:nvSpPr>
        <p:spPr bwMode="auto">
          <a:xfrm>
            <a:off x="7382024" y="3022616"/>
            <a:ext cx="120577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solidFill>
                  <a:srgbClr val="04628B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+ 200,000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44988-F202-4036-AFFD-D1AFB4FDD19B}"/>
              </a:ext>
            </a:extLst>
          </p:cNvPr>
          <p:cNvSpPr txBox="1"/>
          <p:nvPr/>
        </p:nvSpPr>
        <p:spPr bwMode="auto">
          <a:xfrm>
            <a:off x="6603310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3,000,000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FC5C7-482B-4CD3-BBFE-D23979AF7AF4}"/>
              </a:ext>
            </a:extLst>
          </p:cNvPr>
          <p:cNvSpPr txBox="1"/>
          <p:nvPr/>
        </p:nvSpPr>
        <p:spPr bwMode="auto">
          <a:xfrm>
            <a:off x="8133664" y="4019213"/>
            <a:ext cx="115929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3,200,000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8637B-63CB-4170-B244-E701D865D50E}"/>
              </a:ext>
            </a:extLst>
          </p:cNvPr>
          <p:cNvSpPr txBox="1"/>
          <p:nvPr/>
        </p:nvSpPr>
        <p:spPr bwMode="auto">
          <a:xfrm>
            <a:off x="3798503" y="1608398"/>
            <a:ext cx="293381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2,500,000 + 700,000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767BC8-C84B-4D4E-9B9A-531A6A10DFF7}"/>
              </a:ext>
            </a:extLst>
          </p:cNvPr>
          <p:cNvSpPr txBox="1"/>
          <p:nvPr/>
        </p:nvSpPr>
        <p:spPr bwMode="auto">
          <a:xfrm>
            <a:off x="6612242" y="1608398"/>
            <a:ext cx="178125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82CBDD"/>
              </a:buClr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3,200,000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5FA9E2-1AE4-40B9-8CB2-149E4224F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84" y="3323046"/>
            <a:ext cx="3740908" cy="508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DA6A46-8416-4957-8B7F-1F3F3CD00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06" y="3323046"/>
            <a:ext cx="1556217" cy="50876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CE621F7-4A8B-4CAA-92B2-7835A822F1C3}"/>
              </a:ext>
            </a:extLst>
          </p:cNvPr>
          <p:cNvGrpSpPr/>
          <p:nvPr/>
        </p:nvGrpSpPr>
        <p:grpSpPr>
          <a:xfrm>
            <a:off x="2868068" y="3862717"/>
            <a:ext cx="6293498" cy="498129"/>
            <a:chOff x="1344068" y="3862716"/>
            <a:chExt cx="6293498" cy="4981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B614F3-642A-48A7-B135-EDC0F378E17B}"/>
                </a:ext>
              </a:extLst>
            </p:cNvPr>
            <p:cNvSpPr txBox="1"/>
            <p:nvPr/>
          </p:nvSpPr>
          <p:spPr bwMode="auto">
            <a:xfrm>
              <a:off x="1344068" y="4019213"/>
              <a:ext cx="1159292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82CBDD"/>
                </a:buClr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2,500,000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97EEDDE-F1F2-4A1B-9D60-8EC74EC16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959" y="3862716"/>
              <a:ext cx="6127607" cy="3740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566D1B-48BF-418A-9E0E-DB3A3C7BB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069" y="3873628"/>
              <a:ext cx="14963" cy="1720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4C4118-EF21-42BB-9B45-806F30CE7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7" y="3873628"/>
            <a:ext cx="22446" cy="1720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597CD0-60DB-4615-9455-9C99F25BF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60" y="3873628"/>
            <a:ext cx="14963" cy="1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1|0.9|1.1|1|1.2|1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1|0.9|1.1|1|1.2|1.3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1|0.9|1.1|1|1.2|1.3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1|0.9|1.1|1|1.2|1.3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5|1.8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4|2.5|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8|2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2.7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2|3|0.5|0.3|0.4|0.3|0.3|0.4|0.4|0.3|0.3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2|3|0.5|0.3|0.4|0.3|0.3|0.4|0.4|0.3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2|3|0.5|0.3|0.4|0.3|0.3|0.4|0.4|0.3|0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2|3|0.5|0.3|0.4|0.3|0.3|0.4|0.4|0.3|0.3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7.1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2714</TotalTime>
  <Words>11084</Words>
  <Application>Microsoft Office PowerPoint</Application>
  <PresentationFormat>Widescreen</PresentationFormat>
  <Paragraphs>3111</Paragraphs>
  <Slides>176</Slides>
  <Notes>99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176</vt:i4>
      </vt:variant>
    </vt:vector>
  </HeadingPairs>
  <TitlesOfParts>
    <vt:vector size="183" baseType="lpstr">
      <vt:lpstr>Arial</vt:lpstr>
      <vt:lpstr>Calibri</vt:lpstr>
      <vt:lpstr>Calibri Light</vt:lpstr>
      <vt:lpstr>Comic Sans MS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Year 6, Unit 3,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6NPV-1 Powers of 10</vt:lpstr>
      <vt:lpstr>PowerPoint Presentation</vt:lpstr>
      <vt:lpstr>Year 6, Unit 3, Learning Outcome 2</vt:lpstr>
      <vt:lpstr>PowerPoint Presentation</vt:lpstr>
      <vt:lpstr>PowerPoint Presentation</vt:lpstr>
      <vt:lpstr>PowerPoint Presentation</vt:lpstr>
      <vt:lpstr>PowerPoint Presentation</vt:lpstr>
      <vt:lpstr>6NPV-4 Reading scales with 2, 4, 5 or 10 intervals</vt:lpstr>
      <vt:lpstr>6NPV-4 Reading scales with 2, 4, 5 or 10 intervals</vt:lpstr>
      <vt:lpstr>6NPV-4 Reading scales with 2, 4, 5 or 10 intervals</vt:lpstr>
      <vt:lpstr>6NPV-4 Reading scales with 2, 4, 5 or 10 intervals</vt:lpstr>
      <vt:lpstr>6NPV-4 Reading scales with 2, 4, 5 or 10 intervals</vt:lpstr>
      <vt:lpstr>6NPV-4 Reading scales with 2, 4, 5 or 10 intervals</vt:lpstr>
      <vt:lpstr>PowerPoint Presentation</vt:lpstr>
      <vt:lpstr>Year 6, Unit 3,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6NPV-4 Reading scales with 2, 4, 5 or 10 intervals</vt:lpstr>
      <vt:lpstr>6NPV-4 Reading scales with 2, 4, 5 or 10 intervals</vt:lpstr>
      <vt:lpstr>6NPV-4 Reading scales with 2, 4, 5 or 10 intervals</vt:lpstr>
      <vt:lpstr>6NPV-4 Reading scales with 2, 4, 5 or 10 intervals</vt:lpstr>
      <vt:lpstr>6NPV-4 Reading scales with 2, 4, 5 or 10 intervals</vt:lpstr>
      <vt:lpstr>6NPV-4 Reading scales with 2, 4, 5 or 10 intervals</vt:lpstr>
      <vt:lpstr>PowerPoint Presentation</vt:lpstr>
      <vt:lpstr>Year 6, Unit 3, Learning Outcome 4</vt:lpstr>
      <vt:lpstr>PowerPoint Presentation</vt:lpstr>
      <vt:lpstr>PowerPoint Presentation</vt:lpstr>
      <vt:lpstr>PowerPoint Presentation</vt:lpstr>
      <vt:lpstr>6NPV-2 Place value in numbers up t0 10,000,000</vt:lpstr>
      <vt:lpstr>6NPV-2 Place value in numbers up to 10,000,000</vt:lpstr>
      <vt:lpstr>PowerPoint Presentation</vt:lpstr>
      <vt:lpstr>Year 6, Unit 3, Learning Outcome 5</vt:lpstr>
      <vt:lpstr>PowerPoint Presentation</vt:lpstr>
      <vt:lpstr>PowerPoint Presentation</vt:lpstr>
      <vt:lpstr>PowerPoint Presentation</vt:lpstr>
      <vt:lpstr>PowerPoint Presentation</vt:lpstr>
      <vt:lpstr>Year 6, Unit 3, Learning Outcome 6</vt:lpstr>
      <vt:lpstr>PowerPoint Presentation</vt:lpstr>
      <vt:lpstr>6NPV-2 Place value in numbers up to 10,000,000</vt:lpstr>
      <vt:lpstr>6NPV-2 Place value in numbers up to 10,000,000</vt:lpstr>
      <vt:lpstr>6NPV-2 Place value in numbers up to 10,000,000</vt:lpstr>
      <vt:lpstr>PowerPoint Presentation</vt:lpstr>
      <vt:lpstr>Year 6, Unit 3, Learning Outcome 7</vt:lpstr>
      <vt:lpstr>PowerPoint Presentation</vt:lpstr>
      <vt:lpstr>PowerPoint Presentation</vt:lpstr>
      <vt:lpstr>Year 6, Unit 3, Learning Outcome 8</vt:lpstr>
      <vt:lpstr>PowerPoint Presentation</vt:lpstr>
      <vt:lpstr>PowerPoint Presentation</vt:lpstr>
      <vt:lpstr>PowerPoint Presentation</vt:lpstr>
      <vt:lpstr>6NPV-2 Place value in numbers up to 10,000,000</vt:lpstr>
      <vt:lpstr>6NPV-2 Place value in numbers up to 10,000,000</vt:lpstr>
      <vt:lpstr>6NPV-2 Place value in numbers up to 10,000,000</vt:lpstr>
      <vt:lpstr>6NPV-2 Place value in numbers up to 10,000,000</vt:lpstr>
      <vt:lpstr>6NPV-2 Place value in numbers up to 10,000,000</vt:lpstr>
      <vt:lpstr>PowerPoint Presentation</vt:lpstr>
      <vt:lpstr>Year 6, Unit 3, Learning Outcome 9</vt:lpstr>
      <vt:lpstr>PowerPoint Presentation</vt:lpstr>
      <vt:lpstr>PowerPoint Presentation</vt:lpstr>
      <vt:lpstr>PowerPoint Presentation</vt:lpstr>
      <vt:lpstr>PowerPoint Presentation</vt:lpstr>
      <vt:lpstr>Year 6, Unit 3,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3, Learning Outcome 11</vt:lpstr>
      <vt:lpstr>PowerPoint Presentation</vt:lpstr>
      <vt:lpstr>PowerPoint Presentation</vt:lpstr>
      <vt:lpstr>PowerPoint Presentation</vt:lpstr>
      <vt:lpstr>Year 6, Unit 3, Learning Outcome 12</vt:lpstr>
      <vt:lpstr>PowerPoint Presentation</vt:lpstr>
      <vt:lpstr>Year 6, Unit 3, Learning Outcome 13</vt:lpstr>
      <vt:lpstr>PowerPoint Presentation</vt:lpstr>
      <vt:lpstr>PowerPoint Presentation</vt:lpstr>
      <vt:lpstr>Year 6, Unit 3, Learning Outcome 14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PowerPoint Presentation</vt:lpstr>
      <vt:lpstr>Year 6, Unit 3, Learning Outcome 15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6NPV-3 Numbers up to 10,000,000 in the linear number system</vt:lpstr>
      <vt:lpstr>PowerPoint Presentation</vt:lpstr>
      <vt:lpstr>Year 6, Unit 3, Learning Outcome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3, Learning Outcome 17</vt:lpstr>
      <vt:lpstr>PowerPoint Presentation</vt:lpstr>
      <vt:lpstr>PowerPoint Presentation</vt:lpstr>
      <vt:lpstr>6NPV-3 Numbers up to 10,000,000 in the linear number system</vt:lpstr>
      <vt:lpstr>6NPV-3 Numbers up to 10,000,000 in the linear number system </vt:lpstr>
      <vt:lpstr>6NPV-3 Numbers up to 10,000,000 in the linear number system </vt:lpstr>
      <vt:lpstr>PowerPoint Presentation</vt:lpstr>
      <vt:lpstr>Year 6, Unit 3, Learning Outcome 18</vt:lpstr>
      <vt:lpstr>PowerPoint Presentation</vt:lpstr>
      <vt:lpstr>PowerPoint Presentation</vt:lpstr>
      <vt:lpstr>PowerPoint Presentation</vt:lpstr>
      <vt:lpstr>PowerPoint Presentation</vt:lpstr>
      <vt:lpstr>6NPV-3 Numbers up to 10,000,000 in the linear number system</vt:lpstr>
      <vt:lpstr>6NPV-3 Numbers up to 10,000,000 in the linear number system </vt:lpstr>
      <vt:lpstr>PowerPoint Presentation</vt:lpstr>
      <vt:lpstr>Year 6, Unit 3, Learning Outcome 19</vt:lpstr>
      <vt:lpstr>PowerPoint Presentation</vt:lpstr>
      <vt:lpstr>PowerPoint Presentation</vt:lpstr>
      <vt:lpstr>PowerPoint Presentation</vt:lpstr>
      <vt:lpstr>Year 6, Unit 3, Learning Outcome 20</vt:lpstr>
      <vt:lpstr>PowerPoint Presentation</vt:lpstr>
      <vt:lpstr>PowerPoint Presentation</vt:lpstr>
      <vt:lpstr>PowerPoint Presentation</vt:lpstr>
      <vt:lpstr>Year 6, Unit 3, Learning Outcome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3, Learning Outcome 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Gwen Tresidder</cp:lastModifiedBy>
  <cp:revision>97</cp:revision>
  <dcterms:created xsi:type="dcterms:W3CDTF">2021-05-07T12:27:15Z</dcterms:created>
  <dcterms:modified xsi:type="dcterms:W3CDTF">2021-07-23T09:18:45Z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