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2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8" autoAdjust="0"/>
    <p:restoredTop sz="94624" autoAdjust="0"/>
  </p:normalViewPr>
  <p:slideViewPr>
    <p:cSldViewPr>
      <p:cViewPr varScale="1">
        <p:scale>
          <a:sx n="152" d="100"/>
          <a:sy n="152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FC3A-369D-4E8E-8928-9994A93E65BE}" type="datetimeFigureOut">
              <a:rPr lang="en-GB" smtClean="0"/>
              <a:pPr/>
              <a:t>2/11/14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5790-9499-4F3D-A09B-FAABBE3312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4950C-AF12-439A-AF90-3BC6F62BF35E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013" y="6149975"/>
            <a:ext cx="6297612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06850"/>
            <a:ext cx="32226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>
            <a:ext uri="{909E8E84-426E-40DD-AFC4-6F175D3DCCD1}"/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BC86-C739-4A92-8D11-704405369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27FE-8DC3-477B-A6FA-D665E526E0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D81E-85D5-47C5-BC42-445CCB4A6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BD63-A38B-4BF5-8468-C8EE9382D6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EEB0-B2C2-432A-BBED-C4B69FFA6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9BD8-FB25-42AD-927B-9476C0A70D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B2AB-C133-4EFB-BE61-CBE758EDAB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05A4-DB35-47D4-B810-E756D1340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6AE9-2804-4885-92A4-305BE4F244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6134-E379-4515-A542-EB7537424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9450" y="142875"/>
            <a:ext cx="20113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0080D4D3-3895-44FD-BB72-CC703F81743D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466725" y="1772146"/>
            <a:ext cx="7239000" cy="194488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Algebra Key Stage 2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Video 2.4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GB" dirty="0" smtClean="0"/>
              <a:t>Using algebra to solve problems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1625"/>
            <a:ext cx="7924800" cy="1143000"/>
          </a:xfrm>
        </p:spPr>
        <p:txBody>
          <a:bodyPr anchor="ctr"/>
          <a:lstStyle/>
          <a:p>
            <a:r>
              <a:rPr lang="en-GB" dirty="0" smtClean="0"/>
              <a:t>2.4 Using algebra to solve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7212"/>
            <a:ext cx="7921625" cy="4842147"/>
          </a:xfrm>
        </p:spPr>
        <p:txBody>
          <a:bodyPr/>
          <a:lstStyle/>
          <a:p>
            <a:pPr marL="0" indent="0"/>
            <a:r>
              <a:rPr lang="en-GB" sz="2800" dirty="0" smtClean="0"/>
              <a:t>Consider the boy’s reasoning when he says:</a:t>
            </a:r>
          </a:p>
          <a:p>
            <a:pPr marL="0" indent="0"/>
            <a:r>
              <a:rPr lang="en-GB" sz="2800" i="1" dirty="0" smtClean="0"/>
              <a:t>“There’s two pears and a lemon and there’s two pears and an orange – that means a lemon is seven greater than an orange.”</a:t>
            </a:r>
          </a:p>
          <a:p>
            <a:pPr marL="0" indent="0"/>
            <a:endParaRPr lang="en-GB" sz="2800" i="1" dirty="0" smtClean="0"/>
          </a:p>
          <a:p>
            <a:pPr marL="0" indent="0"/>
            <a:r>
              <a:rPr lang="en-GB" sz="2800" dirty="0" smtClean="0"/>
              <a:t>Work through the problem on the following slide and consider the strategies you would use to solve the problem.</a:t>
            </a:r>
          </a:p>
          <a:p>
            <a:pPr marL="0" indent="0"/>
            <a:endParaRPr lang="en-GB" i="1" dirty="0" smtClean="0"/>
          </a:p>
          <a:p>
            <a:pPr marL="0" indent="0"/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178152" cy="751929"/>
          </a:xfrm>
        </p:spPr>
        <p:txBody>
          <a:bodyPr anchor="ctr"/>
          <a:lstStyle/>
          <a:p>
            <a:r>
              <a:rPr lang="en-GB" dirty="0" smtClean="0"/>
              <a:t>The Problem </a:t>
            </a:r>
            <a:endParaRPr lang="en-GB" dirty="0"/>
          </a:p>
        </p:txBody>
      </p:sp>
      <p:grpSp>
        <p:nvGrpSpPr>
          <p:cNvPr id="3" name="Group 23"/>
          <p:cNvGrpSpPr/>
          <p:nvPr/>
        </p:nvGrpSpPr>
        <p:grpSpPr>
          <a:xfrm>
            <a:off x="2483768" y="1628800"/>
            <a:ext cx="3024336" cy="3024336"/>
            <a:chOff x="2699792" y="2204864"/>
            <a:chExt cx="3024336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422" t="45570" r="58859" b="31174"/>
            <a:stretch>
              <a:fillRect/>
            </a:stretch>
          </p:blipFill>
          <p:spPr bwMode="auto">
            <a:xfrm>
              <a:off x="2812986" y="2297420"/>
              <a:ext cx="75437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24530" r="41141" b="20100"/>
            <a:stretch>
              <a:fillRect/>
            </a:stretch>
          </p:blipFill>
          <p:spPr bwMode="auto">
            <a:xfrm>
              <a:off x="4788024" y="2348880"/>
              <a:ext cx="835293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993" t="31174" r="52658" b="16778"/>
            <a:stretch>
              <a:fillRect/>
            </a:stretch>
          </p:blipFill>
          <p:spPr bwMode="auto">
            <a:xfrm>
              <a:off x="2915816" y="3284984"/>
              <a:ext cx="5392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699792" y="2204864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07904" y="2204864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716016" y="2204864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99792" y="3212976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07904" y="3212976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16016" y="3212976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699792" y="4221088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707904" y="4221088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716016" y="4221088"/>
              <a:ext cx="1008112" cy="1008112"/>
            </a:xfrm>
            <a:prstGeom prst="rect">
              <a:avLst/>
            </a:prstGeom>
            <a:noFill/>
            <a:ln w="31750">
              <a:solidFill>
                <a:srgbClr val="00628C"/>
              </a:solidFill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422" t="45570" r="58859" b="31174"/>
            <a:stretch>
              <a:fillRect/>
            </a:stretch>
          </p:blipFill>
          <p:spPr bwMode="auto">
            <a:xfrm>
              <a:off x="3817630" y="2297420"/>
              <a:ext cx="75437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993" t="31174" r="52658" b="16778"/>
            <a:stretch>
              <a:fillRect/>
            </a:stretch>
          </p:blipFill>
          <p:spPr bwMode="auto">
            <a:xfrm>
              <a:off x="3923928" y="3284984"/>
              <a:ext cx="5392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422" t="45570" r="58859" b="31174"/>
            <a:stretch>
              <a:fillRect/>
            </a:stretch>
          </p:blipFill>
          <p:spPr bwMode="auto">
            <a:xfrm>
              <a:off x="4825742" y="3284984"/>
              <a:ext cx="75437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24530" r="41141" b="20100"/>
            <a:stretch>
              <a:fillRect/>
            </a:stretch>
          </p:blipFill>
          <p:spPr bwMode="auto">
            <a:xfrm>
              <a:off x="2771800" y="4365104"/>
              <a:ext cx="835293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993" t="31174" r="52658" b="16778"/>
            <a:stretch>
              <a:fillRect/>
            </a:stretch>
          </p:blipFill>
          <p:spPr bwMode="auto">
            <a:xfrm>
              <a:off x="3923928" y="4293096"/>
              <a:ext cx="5392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993" t="31174" r="52658" b="16778"/>
            <a:stretch>
              <a:fillRect/>
            </a:stretch>
          </p:blipFill>
          <p:spPr bwMode="auto">
            <a:xfrm>
              <a:off x="4968810" y="4293096"/>
              <a:ext cx="5392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5652120" y="177281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628C"/>
                </a:solidFill>
              </a:rPr>
              <a:t>46</a:t>
            </a:r>
            <a:endParaRPr lang="en-GB" sz="4000" dirty="0">
              <a:solidFill>
                <a:srgbClr val="00628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279312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628C"/>
                </a:solidFill>
              </a:rPr>
              <a:t>35</a:t>
            </a:r>
            <a:endParaRPr lang="en-GB" sz="4000" dirty="0">
              <a:solidFill>
                <a:srgbClr val="00628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2120" y="38012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628C"/>
                </a:solidFill>
              </a:rPr>
              <a:t>42</a:t>
            </a:r>
            <a:endParaRPr lang="en-GB" sz="4000" dirty="0">
              <a:solidFill>
                <a:srgbClr val="00628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494116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find the value of an orange, a lemon and a pear from the information you have been given?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1625"/>
            <a:ext cx="6258272" cy="1143000"/>
          </a:xfrm>
        </p:spPr>
        <p:txBody>
          <a:bodyPr anchor="ctr"/>
          <a:lstStyle/>
          <a:p>
            <a:r>
              <a:rPr lang="en-GB" dirty="0" smtClean="0"/>
              <a:t>Linking to the new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sz="2800" i="1" dirty="0" smtClean="0"/>
              <a:t>find pairs of numbers that satisfy an equation with two unknowns</a:t>
            </a:r>
            <a:r>
              <a:rPr lang="en-GB" sz="2800" dirty="0" smtClean="0"/>
              <a:t> (NC p42)</a:t>
            </a:r>
          </a:p>
          <a:p>
            <a:endParaRPr lang="en-GB" sz="2800" dirty="0" smtClean="0"/>
          </a:p>
          <a:p>
            <a:pPr marL="0" indent="0"/>
            <a:r>
              <a:rPr lang="en-GB" sz="2800" dirty="0" smtClean="0"/>
              <a:t>Consider how the activity addresses this programme of study statement and enables higher attaining children to develop depth of reasoning.</a:t>
            </a:r>
          </a:p>
          <a:p>
            <a:r>
              <a:rPr lang="en-GB" dirty="0" smtClean="0"/>
              <a:t>	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 xmlns:a="http://schemas.openxmlformats.org/drawingml/2006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xmlns:a="http://schemas.openxmlformats.org/drawingml/2006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 xmlns:a="http://schemas.openxmlformats.org/drawingml/2006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xmlns:a="http://schemas.openxmlformats.org/drawingml/2006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146</Words>
  <Application>Microsoft Macintosh PowerPoint</Application>
  <PresentationFormat>On-screen Show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1_nctem1</vt:lpstr>
      <vt:lpstr>Algebra Key Stage 2  Video 2.4 Using algebra to solve problems  </vt:lpstr>
      <vt:lpstr>2.4 Using algebra to solve problems</vt:lpstr>
      <vt:lpstr>The Problem </vt:lpstr>
      <vt:lpstr>Linking to the new curriculum</vt:lpstr>
    </vt:vector>
  </TitlesOfParts>
  <Company>Tribal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Deborah.morgan</dc:creator>
  <cp:lastModifiedBy>Sam Radford</cp:lastModifiedBy>
  <cp:revision>35</cp:revision>
  <dcterms:created xsi:type="dcterms:W3CDTF">2014-02-11T11:53:06Z</dcterms:created>
  <dcterms:modified xsi:type="dcterms:W3CDTF">2014-02-11T11:53:28Z</dcterms:modified>
</cp:coreProperties>
</file>