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Lst>
  <p:notesMasterIdLst>
    <p:notesMasterId r:id="rId26"/>
  </p:notesMasterIdLst>
  <p:sldIdLst>
    <p:sldId id="312" r:id="rId5"/>
    <p:sldId id="257" r:id="rId6"/>
    <p:sldId id="258" r:id="rId7"/>
    <p:sldId id="267" r:id="rId8"/>
    <p:sldId id="268" r:id="rId9"/>
    <p:sldId id="266" r:id="rId10"/>
    <p:sldId id="270" r:id="rId11"/>
    <p:sldId id="452" r:id="rId12"/>
    <p:sldId id="426" r:id="rId13"/>
    <p:sldId id="272" r:id="rId14"/>
    <p:sldId id="273" r:id="rId15"/>
    <p:sldId id="446" r:id="rId16"/>
    <p:sldId id="460" r:id="rId17"/>
    <p:sldId id="454" r:id="rId18"/>
    <p:sldId id="455" r:id="rId19"/>
    <p:sldId id="456" r:id="rId20"/>
    <p:sldId id="440" r:id="rId21"/>
    <p:sldId id="427" r:id="rId22"/>
    <p:sldId id="428" r:id="rId23"/>
    <p:sldId id="448" r:id="rId24"/>
    <p:sldId id="45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ucg0IgIpZmj4M9DkzoxZQ==" hashData="cuzwcGQRW319BBT8zqa9dFAJQIXe9gjZmmO1iZr9gc6pVnqvOnpMXNmnz5hCAUslzZVaCHFD6G0vfjavm2WUU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20B"/>
    <a:srgbClr val="666666"/>
    <a:srgbClr val="585858"/>
    <a:srgbClr val="99FCFB"/>
    <a:srgbClr val="EB2BA1"/>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1909" autoAdjust="0"/>
  </p:normalViewPr>
  <p:slideViewPr>
    <p:cSldViewPr snapToGrid="0">
      <p:cViewPr varScale="1">
        <p:scale>
          <a:sx n="70" d="100"/>
          <a:sy n="70" d="100"/>
        </p:scale>
        <p:origin x="1104" y="53"/>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this slide to find bonds of 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a:ea typeface="Calibri" panose="020F0502020204030204" pitchFamily="34" charset="0"/>
                <a:cs typeface="Times New Roman" panose="02020603050405020304" pitchFamily="18" charset="0"/>
              </a:rPr>
              <a:t>Children could use cubes or double-sided counters to find all the number pairs which make 8.</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291708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Complete the first two rows together modelling with a tower of 8 cubes; work systematically to make two towers, moving one block at a time to the other tower.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If we put the two towers back together, will we still have 8 altogether?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Myriad Pro"/>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Ask children to find the other pairs of numbers which total 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Click to fill in numbers, look at the patterns and discuss: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What is happening in the first column? (</a:t>
            </a:r>
            <a:r>
              <a:rPr lang="en-GB" sz="1800" i="0" dirty="0">
                <a:effectLst/>
                <a:latin typeface="Myriad Pro"/>
                <a:ea typeface="Calibri" panose="020F0502020204030204" pitchFamily="34" charset="0"/>
                <a:cs typeface="Times New Roman" panose="02020603050405020304" pitchFamily="18" charset="0"/>
              </a:rPr>
              <a:t>The numbers are increasing by one each time.)</a:t>
            </a:r>
            <a:endParaRPr lang="en-GB" sz="180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0" dirty="0">
                <a:effectLst/>
                <a:latin typeface="Myriad Pro"/>
                <a:ea typeface="Calibri" panose="020F0502020204030204" pitchFamily="34" charset="0"/>
                <a:cs typeface="Times New Roman" panose="02020603050405020304" pitchFamily="18" charset="0"/>
              </a:rPr>
              <a:t>What is happening in the second column? (The numbers are decreasing by one each time.)</a:t>
            </a:r>
            <a:endParaRPr lang="en-GB" sz="180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0" dirty="0">
                <a:effectLst/>
                <a:latin typeface="Myriad Pro"/>
                <a:ea typeface="Calibri" panose="020F0502020204030204" pitchFamily="34" charset="0"/>
                <a:cs typeface="Times New Roman" panose="02020603050405020304" pitchFamily="18" charset="0"/>
              </a:rPr>
              <a:t>Why do you think this happens? (Each time we move a cube, one tower decreases by one and the other increases by one.)</a:t>
            </a:r>
            <a:endParaRPr lang="en-GB" sz="18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353352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this slide printed out to extend the previous task.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Explore what happens to the patterns in each column when the ‘number house’ is extended past 0-4. Children can work with a tower of 8 cubes or 8 double-sided counters.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Is the pattern the same as in the previous number house? </a:t>
            </a:r>
            <a:r>
              <a:rPr lang="en-GB" sz="1800" i="0" dirty="0">
                <a:effectLst/>
                <a:latin typeface="Myriad Pro"/>
                <a:ea typeface="Calibri" panose="020F0502020204030204" pitchFamily="34" charset="0"/>
                <a:cs typeface="Times New Roman" panose="02020603050405020304" pitchFamily="18" charset="0"/>
              </a:rPr>
              <a:t>(Yes, the first column in increasing by one each time and the second column is decreasing by one each time.)</a:t>
            </a:r>
            <a:endParaRPr lang="en-GB" sz="180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Notice and discuss: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Can you see any pairs of numbers which are similar? (2 and 6/ 6 and 2) Why does this happen?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Can you see any numbers which are the same? (4/4) What do we call this? (A double)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334318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18</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this slide to introduce the task.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How many ways can you find to make Eight using the other blocks? You can use the other blocks as many times as you like – for example, you can use Three twice with a Two.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Work in small groups to find as many different ways as they can.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Share ideas with the whole class.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2799284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This slide could be used to represent with equations some of the findings in the previous task.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Model that if we know 8 can be composed of 1 and 7, we can split the 7 again so that we have three numbers making 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a:ea typeface="Calibri" panose="020F0502020204030204" pitchFamily="34" charset="0"/>
                <a:cs typeface="Times New Roman" panose="02020603050405020304" pitchFamily="18" charset="0"/>
              </a:rPr>
              <a:t>How else could we do it?</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3539937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19374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this picture as the stimulus for Talk and Discussion (slide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compare different representations of how 8 can be composed of 2 and 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 you notice?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is the same and what is different about each arrangement? (The whole is still 8 and the parts are 6 and 2 but the arrangements are different.)</a:t>
            </a:r>
            <a:endParaRPr lang="en-GB" sz="180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Say together: “8 is the whole, 6 is a part and 2 is a part.”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202735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compare different representations of how 8 can be composed of 1 and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 you notice?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What is the same and what is different about each arrangement? (The whole is still 8 and the parts are 7 and 1 but the arrangements are different.)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Say together: “8 is the whole; 1 is a part and 7 is a part.”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2576925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5"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14</a:t>
            </a:r>
          </a:p>
          <a:p>
            <a:r>
              <a:rPr lang="en-GB" dirty="0" err="1"/>
              <a:t>Octoblock</a:t>
            </a:r>
            <a:r>
              <a:rPr lang="en-GB" dirty="0"/>
              <a:t> to the Rescue!</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112652"/>
            <a:ext cx="10972800" cy="5079141"/>
          </a:xfrm>
        </p:spPr>
        <p:txBody>
          <a:bodyPr vert="horz" lIns="91440" tIns="45720" rIns="91440" bIns="45720" rtlCol="0" anchor="t">
            <a:noAutofit/>
          </a:bodyPr>
          <a:lstStyle/>
          <a:p>
            <a:pPr marL="0" indent="0">
              <a:lnSpc>
                <a:spcPct val="100000"/>
              </a:lnSpc>
              <a:spcBef>
                <a:spcPts val="0"/>
              </a:spcBef>
              <a:buNone/>
            </a:pPr>
            <a:r>
              <a:rPr lang="en-GB" sz="1800" b="1" dirty="0">
                <a:latin typeface="+mj-lt"/>
              </a:rPr>
              <a:t>Playing and Exploring</a:t>
            </a:r>
          </a:p>
          <a:p>
            <a:pPr marL="0" indent="0">
              <a:lnSpc>
                <a:spcPct val="100000"/>
              </a:lnSpc>
              <a:spcBef>
                <a:spcPts val="0"/>
              </a:spcBef>
              <a:buNone/>
            </a:pPr>
            <a:r>
              <a:rPr lang="en-GB" sz="1800" dirty="0">
                <a:latin typeface="+mj-lt"/>
              </a:rPr>
              <a:t>Provide children with opportunities to explore ways of making eight in lots of different ways by providing a selection of objects for them to arrange. For example, 8 counters/ leaves/ conkers/ small-world animals. They might make an array which reveals eight as four twos or two fours or partition 8 into two parts. Providing structured equipment which children can fill (for example, a large egg box cut down into 8 parts) can support them finding different ways to make 8. Discuss their way of making and ‘seeing’ eight.</a:t>
            </a:r>
          </a:p>
          <a:p>
            <a:pPr>
              <a:lnSpc>
                <a:spcPct val="100000"/>
              </a:lnSpc>
              <a:spcBef>
                <a:spcPts val="0"/>
              </a:spcBef>
            </a:pPr>
            <a:endParaRPr lang="en-GB" sz="1800" b="1" dirty="0">
              <a:latin typeface="+mj-lt"/>
            </a:endParaRPr>
          </a:p>
          <a:p>
            <a:pPr marL="0" indent="0">
              <a:lnSpc>
                <a:spcPct val="100000"/>
              </a:lnSpc>
              <a:spcBef>
                <a:spcPts val="0"/>
              </a:spcBef>
              <a:buNone/>
            </a:pPr>
            <a:r>
              <a:rPr lang="en-GB" sz="1800" b="1" dirty="0">
                <a:latin typeface="+mj-lt"/>
              </a:rPr>
              <a:t>Active Learning</a:t>
            </a:r>
          </a:p>
          <a:p>
            <a:pPr marL="0" indent="0">
              <a:lnSpc>
                <a:spcPct val="100000"/>
              </a:lnSpc>
              <a:spcBef>
                <a:spcPts val="0"/>
              </a:spcBef>
              <a:buNone/>
            </a:pPr>
            <a:r>
              <a:rPr lang="en-GB" sz="1800" dirty="0">
                <a:latin typeface="+mj-lt"/>
              </a:rPr>
              <a:t>Play ‘throw the beanbag into the hoop’ game with 8 beanbags; children can record how many beanbags land in the hoop and how many </a:t>
            </a:r>
            <a:r>
              <a:rPr lang="en-GB" sz="1800" i="1" dirty="0">
                <a:latin typeface="+mj-lt"/>
              </a:rPr>
              <a:t>do not</a:t>
            </a:r>
            <a:r>
              <a:rPr lang="en-GB" sz="1800" dirty="0">
                <a:latin typeface="+mj-lt"/>
              </a:rPr>
              <a:t>, by making marks or writing numerals. </a:t>
            </a:r>
          </a:p>
          <a:p>
            <a:pPr marL="0" indent="0">
              <a:lnSpc>
                <a:spcPct val="100000"/>
              </a:lnSpc>
              <a:spcBef>
                <a:spcPts val="1800"/>
              </a:spcBef>
              <a:buNone/>
            </a:pPr>
            <a:r>
              <a:rPr lang="en-GB" sz="1800" b="1" dirty="0">
                <a:latin typeface="+mj-lt"/>
              </a:rPr>
              <a:t>Creating and Thinking Critically</a:t>
            </a:r>
          </a:p>
          <a:p>
            <a:pPr marL="0" indent="0">
              <a:lnSpc>
                <a:spcPct val="100000"/>
              </a:lnSpc>
              <a:spcBef>
                <a:spcPts val="0"/>
              </a:spcBef>
              <a:buNone/>
            </a:pPr>
            <a:r>
              <a:rPr lang="en-GB" sz="1800" dirty="0">
                <a:latin typeface="+mj-lt"/>
              </a:rPr>
              <a:t>Fill a bag with cubes combined into towers of 1, 2, 3, 4, 5, 6 and 7. One child takes out a tower, can another child feel for the tower which will make 8? They could check the new tower against a tower of 8 - is it the same? Identify the two numbers which made 8. </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5414" y="0"/>
            <a:ext cx="12186586"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4" name="Picture 3">
            <a:extLst>
              <a:ext uri="{FF2B5EF4-FFF2-40B4-BE49-F238E27FC236}">
                <a16:creationId xmlns:a16="http://schemas.microsoft.com/office/drawing/2014/main" id="{6B241154-EDF7-4A46-86E2-8E827350C91C}"/>
              </a:ext>
            </a:extLst>
          </p:cNvPr>
          <p:cNvPicPr>
            <a:picLocks noChangeAspect="1"/>
          </p:cNvPicPr>
          <p:nvPr/>
        </p:nvPicPr>
        <p:blipFill>
          <a:blip r:embed="rId4">
            <a:extLst>
              <a:ext uri="{28A0092B-C50C-407E-A947-70E740481C1C}">
                <a14:useLocalDpi xmlns:a14="http://schemas.microsoft.com/office/drawing/2010/main" val="0"/>
              </a:ext>
            </a:extLst>
          </a:blip>
          <a:srcRect l="27334" r="27334"/>
          <a:stretch/>
        </p:blipFill>
        <p:spPr>
          <a:xfrm>
            <a:off x="206293" y="3512668"/>
            <a:ext cx="2660857" cy="3300777"/>
          </a:xfrm>
          <a:prstGeom prst="rect">
            <a:avLst/>
          </a:prstGeom>
        </p:spPr>
      </p:pic>
      <p:pic>
        <p:nvPicPr>
          <p:cNvPr id="9" name="Picture 8">
            <a:extLst>
              <a:ext uri="{FF2B5EF4-FFF2-40B4-BE49-F238E27FC236}">
                <a16:creationId xmlns:a16="http://schemas.microsoft.com/office/drawing/2014/main" id="{57FFECB5-20D8-45D0-A1B7-4FA95CAB4C31}"/>
              </a:ext>
            </a:extLst>
          </p:cNvPr>
          <p:cNvPicPr>
            <a:picLocks noChangeAspect="1"/>
          </p:cNvPicPr>
          <p:nvPr/>
        </p:nvPicPr>
        <p:blipFill>
          <a:blip r:embed="rId5">
            <a:extLst>
              <a:ext uri="{28A0092B-C50C-407E-A947-70E740481C1C}">
                <a14:useLocalDpi xmlns:a14="http://schemas.microsoft.com/office/drawing/2010/main" val="0"/>
              </a:ext>
            </a:extLst>
          </a:blip>
          <a:srcRect l="34627" r="34627"/>
          <a:stretch/>
        </p:blipFill>
        <p:spPr>
          <a:xfrm rot="16200000">
            <a:off x="808323" y="2586028"/>
            <a:ext cx="1415942" cy="2594274"/>
          </a:xfrm>
          <a:prstGeom prst="rect">
            <a:avLst/>
          </a:prstGeom>
        </p:spPr>
      </p:pic>
      <p:pic>
        <p:nvPicPr>
          <p:cNvPr id="7" name="Picture 6">
            <a:extLst>
              <a:ext uri="{FF2B5EF4-FFF2-40B4-BE49-F238E27FC236}">
                <a16:creationId xmlns:a16="http://schemas.microsoft.com/office/drawing/2014/main" id="{BF7B73DF-06B7-49AA-BC52-E586BF7E4D1D}"/>
              </a:ext>
            </a:extLst>
          </p:cNvPr>
          <p:cNvPicPr>
            <a:picLocks noChangeAspect="1"/>
          </p:cNvPicPr>
          <p:nvPr/>
        </p:nvPicPr>
        <p:blipFill>
          <a:blip r:embed="rId6">
            <a:extLst>
              <a:ext uri="{28A0092B-C50C-407E-A947-70E740481C1C}">
                <a14:useLocalDpi xmlns:a14="http://schemas.microsoft.com/office/drawing/2010/main" val="0"/>
              </a:ext>
            </a:extLst>
          </a:blip>
          <a:srcRect l="29219" r="29219"/>
          <a:stretch/>
        </p:blipFill>
        <p:spPr>
          <a:xfrm>
            <a:off x="100321" y="-4264984"/>
            <a:ext cx="3142492" cy="4257401"/>
          </a:xfrm>
          <a:prstGeom prst="rect">
            <a:avLst/>
          </a:prstGeom>
        </p:spPr>
      </p:pic>
      <p:pic>
        <p:nvPicPr>
          <p:cNvPr id="14" name="Picture 13">
            <a:extLst>
              <a:ext uri="{FF2B5EF4-FFF2-40B4-BE49-F238E27FC236}">
                <a16:creationId xmlns:a16="http://schemas.microsoft.com/office/drawing/2014/main" id="{548BCE52-B1C5-49A7-8555-0E511BA85E25}"/>
              </a:ext>
            </a:extLst>
          </p:cNvPr>
          <p:cNvPicPr>
            <a:picLocks noChangeAspect="1"/>
          </p:cNvPicPr>
          <p:nvPr/>
        </p:nvPicPr>
        <p:blipFill>
          <a:blip r:embed="rId7"/>
          <a:stretch>
            <a:fillRect/>
          </a:stretch>
        </p:blipFill>
        <p:spPr>
          <a:xfrm rot="16200000">
            <a:off x="2807734" y="3319038"/>
            <a:ext cx="4206466" cy="1996725"/>
          </a:xfrm>
          <a:prstGeom prst="rect">
            <a:avLst/>
          </a:prstGeom>
        </p:spPr>
      </p:pic>
      <p:sp>
        <p:nvSpPr>
          <p:cNvPr id="15" name="Oval 14">
            <a:extLst>
              <a:ext uri="{FF2B5EF4-FFF2-40B4-BE49-F238E27FC236}">
                <a16:creationId xmlns:a16="http://schemas.microsoft.com/office/drawing/2014/main" id="{3A986066-F67E-4CBD-A739-631349D80FB8}"/>
              </a:ext>
            </a:extLst>
          </p:cNvPr>
          <p:cNvSpPr/>
          <p:nvPr/>
        </p:nvSpPr>
        <p:spPr>
          <a:xfrm rot="16200000">
            <a:off x="4139586" y="5701487"/>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1A76FD6-B28D-48FA-BBB1-1FEEC09DEFE3}"/>
              </a:ext>
            </a:extLst>
          </p:cNvPr>
          <p:cNvSpPr/>
          <p:nvPr/>
        </p:nvSpPr>
        <p:spPr>
          <a:xfrm rot="16200000">
            <a:off x="4145195" y="4879928"/>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EC07498-67FA-4509-ACE1-94E3BB00A885}"/>
              </a:ext>
            </a:extLst>
          </p:cNvPr>
          <p:cNvSpPr/>
          <p:nvPr/>
        </p:nvSpPr>
        <p:spPr>
          <a:xfrm rot="16200000">
            <a:off x="4139583" y="4022688"/>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51E957F-9BF0-4BF9-A009-37261A3FE029}"/>
              </a:ext>
            </a:extLst>
          </p:cNvPr>
          <p:cNvSpPr/>
          <p:nvPr/>
        </p:nvSpPr>
        <p:spPr>
          <a:xfrm rot="16200000">
            <a:off x="4139582" y="3198751"/>
            <a:ext cx="588809" cy="60585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C2C7BC70-BDE8-4352-9998-EB89048AEA8A}"/>
              </a:ext>
            </a:extLst>
          </p:cNvPr>
          <p:cNvSpPr/>
          <p:nvPr/>
        </p:nvSpPr>
        <p:spPr>
          <a:xfrm rot="16200000">
            <a:off x="5087757" y="5701487"/>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3CF9C2D-1BF8-405A-9140-F6A14518C8D6}"/>
              </a:ext>
            </a:extLst>
          </p:cNvPr>
          <p:cNvSpPr/>
          <p:nvPr/>
        </p:nvSpPr>
        <p:spPr>
          <a:xfrm rot="16200000">
            <a:off x="5093367" y="4879928"/>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E41597C9-12C0-4989-AC7F-CA104D186A6F}"/>
              </a:ext>
            </a:extLst>
          </p:cNvPr>
          <p:cNvSpPr/>
          <p:nvPr/>
        </p:nvSpPr>
        <p:spPr>
          <a:xfrm rot="16200000">
            <a:off x="5087755" y="4014475"/>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D3F5E4-0132-462B-9F37-B106E71570A0}"/>
              </a:ext>
            </a:extLst>
          </p:cNvPr>
          <p:cNvSpPr/>
          <p:nvPr/>
        </p:nvSpPr>
        <p:spPr>
          <a:xfrm rot="16200000">
            <a:off x="5087752" y="3198751"/>
            <a:ext cx="588809" cy="60585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27">
            <a:extLst>
              <a:ext uri="{FF2B5EF4-FFF2-40B4-BE49-F238E27FC236}">
                <a16:creationId xmlns:a16="http://schemas.microsoft.com/office/drawing/2014/main" id="{EB40BD88-6721-4CA7-B21B-12B081C4B6B2}"/>
              </a:ext>
            </a:extLst>
          </p:cNvPr>
          <p:cNvPicPr>
            <a:picLocks noChangeAspect="1"/>
          </p:cNvPicPr>
          <p:nvPr/>
        </p:nvPicPr>
        <p:blipFill>
          <a:blip r:embed="rId8"/>
          <a:stretch>
            <a:fillRect/>
          </a:stretch>
        </p:blipFill>
        <p:spPr>
          <a:xfrm>
            <a:off x="7569550" y="479220"/>
            <a:ext cx="2956816" cy="264589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1A344F90-FF87-4EA3-9AE8-2D1836372A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3367" y="2116779"/>
            <a:ext cx="466954" cy="748590"/>
          </a:xfrm>
          <a:prstGeom prst="rect">
            <a:avLst/>
          </a:prstGeom>
        </p:spPr>
      </p:pic>
      <p:pic>
        <p:nvPicPr>
          <p:cNvPr id="11" name="Picture 10" descr="A close up of a logo&#10;&#10;Description automatically generated">
            <a:extLst>
              <a:ext uri="{FF2B5EF4-FFF2-40B4-BE49-F238E27FC236}">
                <a16:creationId xmlns:a16="http://schemas.microsoft.com/office/drawing/2014/main" id="{7AE67D17-76C0-4E28-B7A2-D3157F461C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6764" y="2116779"/>
            <a:ext cx="493777" cy="748590"/>
          </a:xfrm>
          <a:prstGeom prst="rect">
            <a:avLst/>
          </a:prstGeom>
        </p:spPr>
      </p:pic>
      <p:pic>
        <p:nvPicPr>
          <p:cNvPr id="12" name="Picture 11" descr="A close up of a logo&#10;&#10;Description automatically generated">
            <a:extLst>
              <a:ext uri="{FF2B5EF4-FFF2-40B4-BE49-F238E27FC236}">
                <a16:creationId xmlns:a16="http://schemas.microsoft.com/office/drawing/2014/main" id="{02A935E2-14FB-4467-98D3-30CBCA7046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9645" y="674220"/>
            <a:ext cx="462078" cy="754686"/>
          </a:xfrm>
          <a:prstGeom prst="rect">
            <a:avLst/>
          </a:prstGeom>
        </p:spPr>
      </p:pic>
      <p:pic>
        <p:nvPicPr>
          <p:cNvPr id="32" name="Picture 31">
            <a:extLst>
              <a:ext uri="{FF2B5EF4-FFF2-40B4-BE49-F238E27FC236}">
                <a16:creationId xmlns:a16="http://schemas.microsoft.com/office/drawing/2014/main" id="{4567F985-3EF5-4ECF-B159-6DBF5B99E96B}"/>
              </a:ext>
            </a:extLst>
          </p:cNvPr>
          <p:cNvPicPr>
            <a:picLocks noChangeAspect="1"/>
          </p:cNvPicPr>
          <p:nvPr/>
        </p:nvPicPr>
        <p:blipFill>
          <a:blip r:embed="rId8"/>
          <a:stretch>
            <a:fillRect/>
          </a:stretch>
        </p:blipFill>
        <p:spPr>
          <a:xfrm>
            <a:off x="7743315" y="3507833"/>
            <a:ext cx="2956816" cy="2645893"/>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BD3CA495-6709-45B8-85B0-31E2825D5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16520" y="5119292"/>
            <a:ext cx="466954" cy="748590"/>
          </a:xfrm>
          <a:prstGeom prst="rect">
            <a:avLst/>
          </a:prstGeom>
        </p:spPr>
      </p:pic>
      <p:pic>
        <p:nvPicPr>
          <p:cNvPr id="34" name="Picture 33" descr="A close up of a logo&#10;&#10;Description automatically generated">
            <a:extLst>
              <a:ext uri="{FF2B5EF4-FFF2-40B4-BE49-F238E27FC236}">
                <a16:creationId xmlns:a16="http://schemas.microsoft.com/office/drawing/2014/main" id="{2F36AB76-9B4D-4C8B-AFFA-A4B764FBEE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36238" y="5182853"/>
            <a:ext cx="493777" cy="748590"/>
          </a:xfrm>
          <a:prstGeom prst="rect">
            <a:avLst/>
          </a:prstGeom>
        </p:spPr>
      </p:pic>
      <p:pic>
        <p:nvPicPr>
          <p:cNvPr id="35" name="Picture 34" descr="A close up of a logo&#10;&#10;Description automatically generated">
            <a:extLst>
              <a:ext uri="{FF2B5EF4-FFF2-40B4-BE49-F238E27FC236}">
                <a16:creationId xmlns:a16="http://schemas.microsoft.com/office/drawing/2014/main" id="{C233D691-DFC2-491B-9D0A-DC77DE0BA54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33410" y="3702833"/>
            <a:ext cx="462078" cy="754686"/>
          </a:xfrm>
          <a:prstGeom prst="rect">
            <a:avLst/>
          </a:prstGeom>
        </p:spPr>
      </p:pic>
      <p:pic>
        <p:nvPicPr>
          <p:cNvPr id="2" name="Picture 1">
            <a:extLst>
              <a:ext uri="{FF2B5EF4-FFF2-40B4-BE49-F238E27FC236}">
                <a16:creationId xmlns:a16="http://schemas.microsoft.com/office/drawing/2014/main" id="{AB673B40-1635-42AD-9285-B2DF799CFDD7}"/>
              </a:ext>
            </a:extLst>
          </p:cNvPr>
          <p:cNvPicPr>
            <a:picLocks noChangeAspect="1"/>
          </p:cNvPicPr>
          <p:nvPr/>
        </p:nvPicPr>
        <p:blipFill>
          <a:blip r:embed="rId7"/>
          <a:stretch>
            <a:fillRect/>
          </a:stretch>
        </p:blipFill>
        <p:spPr>
          <a:xfrm>
            <a:off x="3363084" y="101067"/>
            <a:ext cx="4206466" cy="1996725"/>
          </a:xfrm>
          <a:prstGeom prst="rect">
            <a:avLst/>
          </a:prstGeom>
        </p:spPr>
      </p:pic>
      <p:sp>
        <p:nvSpPr>
          <p:cNvPr id="29" name="Oval 28">
            <a:extLst>
              <a:ext uri="{FF2B5EF4-FFF2-40B4-BE49-F238E27FC236}">
                <a16:creationId xmlns:a16="http://schemas.microsoft.com/office/drawing/2014/main" id="{53EFC671-62FC-48DD-AA60-44811F0481D2}"/>
              </a:ext>
            </a:extLst>
          </p:cNvPr>
          <p:cNvSpPr/>
          <p:nvPr/>
        </p:nvSpPr>
        <p:spPr>
          <a:xfrm rot="16200000">
            <a:off x="3523577" y="291720"/>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BA6004D-FDD2-49F1-90E6-E27933BA56CD}"/>
              </a:ext>
            </a:extLst>
          </p:cNvPr>
          <p:cNvSpPr/>
          <p:nvPr/>
        </p:nvSpPr>
        <p:spPr>
          <a:xfrm rot="16200000">
            <a:off x="4356087" y="302114"/>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53394D1D-EF57-415F-9ABD-54A7C91B686A}"/>
              </a:ext>
            </a:extLst>
          </p:cNvPr>
          <p:cNvSpPr/>
          <p:nvPr/>
        </p:nvSpPr>
        <p:spPr>
          <a:xfrm rot="16200000">
            <a:off x="5148534" y="302115"/>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D401447-2BCE-419C-8750-A3B90B820FBC}"/>
              </a:ext>
            </a:extLst>
          </p:cNvPr>
          <p:cNvSpPr/>
          <p:nvPr/>
        </p:nvSpPr>
        <p:spPr>
          <a:xfrm rot="16200000">
            <a:off x="5993176" y="302115"/>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22384D17-C2C5-4E0B-B253-DD6E782D3E4B}"/>
              </a:ext>
            </a:extLst>
          </p:cNvPr>
          <p:cNvSpPr/>
          <p:nvPr/>
        </p:nvSpPr>
        <p:spPr>
          <a:xfrm rot="16200000">
            <a:off x="6847166" y="291721"/>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9FC5E17-C694-4E83-8E3A-FD536568D464}"/>
              </a:ext>
            </a:extLst>
          </p:cNvPr>
          <p:cNvSpPr/>
          <p:nvPr/>
        </p:nvSpPr>
        <p:spPr>
          <a:xfrm rot="16200000">
            <a:off x="3523222" y="1267474"/>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7E84EDD9-B7BE-4060-9DDE-CA0F76FE7971}"/>
              </a:ext>
            </a:extLst>
          </p:cNvPr>
          <p:cNvSpPr/>
          <p:nvPr/>
        </p:nvSpPr>
        <p:spPr>
          <a:xfrm rot="16200000">
            <a:off x="4331882" y="1229031"/>
            <a:ext cx="588809" cy="60585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B4982646-B48F-4866-ACE9-4E2FD4E992E9}"/>
              </a:ext>
            </a:extLst>
          </p:cNvPr>
          <p:cNvSpPr/>
          <p:nvPr/>
        </p:nvSpPr>
        <p:spPr>
          <a:xfrm rot="16200000">
            <a:off x="5178452" y="1229031"/>
            <a:ext cx="588809" cy="60585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7872D05B-D627-4BD0-8FE1-81ABC05E6CA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25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4.16667E-6 4.44444E-6 L -0.00664 1.00833 " pathEditMode="relative" rAng="0" ptsTypes="AA">
                                      <p:cBhvr>
                                        <p:cTn id="8" dur="3000" fill="hold"/>
                                        <p:tgtEl>
                                          <p:spTgt spid="7"/>
                                        </p:tgtEl>
                                        <p:attrNameLst>
                                          <p:attrName>ppt_x</p:attrName>
                                          <p:attrName>ppt_y</p:attrName>
                                        </p:attrNameLst>
                                      </p:cBhvr>
                                      <p:rCtr x="-534" y="52060"/>
                                    </p:animMotion>
                                  </p:childTnLst>
                                </p:cTn>
                              </p:par>
                            </p:childTnLst>
                          </p:cTn>
                        </p:par>
                        <p:par>
                          <p:cTn id="9" fill="hold">
                            <p:stCondLst>
                              <p:cond delay="3000"/>
                            </p:stCondLst>
                            <p:childTnLst>
                              <p:par>
                                <p:cTn id="10" presetID="1" presetClass="exit" presetSubtype="0" fill="hold" nodeType="after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par>
                          <p:cTn id="12" fill="hold">
                            <p:stCondLst>
                              <p:cond delay="3000"/>
                            </p:stCondLst>
                            <p:childTnLst>
                              <p:par>
                                <p:cTn id="13" presetID="1" presetClass="exit" presetSubtype="0" fill="hold" nodeType="after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1" grpId="0" animBg="1"/>
      <p:bldP spid="24" grpId="0" animBg="1"/>
      <p:bldP spid="25" grpId="0" animBg="1"/>
      <p:bldP spid="26" grpId="0" animBg="1"/>
      <p:bldP spid="29" grpId="0" animBg="1"/>
      <p:bldP spid="3" grpId="0" animBg="1"/>
      <p:bldP spid="5" grpId="0" animBg="1"/>
      <p:bldP spid="6" grpId="0" animBg="1"/>
      <p:bldP spid="8" grpId="0" animBg="1"/>
      <p:bldP spid="13"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5414" y="0"/>
            <a:ext cx="12186586"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4" name="Picture 13">
            <a:extLst>
              <a:ext uri="{FF2B5EF4-FFF2-40B4-BE49-F238E27FC236}">
                <a16:creationId xmlns:a16="http://schemas.microsoft.com/office/drawing/2014/main" id="{548BCE52-B1C5-49A7-8555-0E511BA85E25}"/>
              </a:ext>
            </a:extLst>
          </p:cNvPr>
          <p:cNvPicPr>
            <a:picLocks noChangeAspect="1"/>
          </p:cNvPicPr>
          <p:nvPr/>
        </p:nvPicPr>
        <p:blipFill>
          <a:blip r:embed="rId4"/>
          <a:stretch>
            <a:fillRect/>
          </a:stretch>
        </p:blipFill>
        <p:spPr>
          <a:xfrm rot="16200000">
            <a:off x="2807734" y="3319038"/>
            <a:ext cx="4206466" cy="1996725"/>
          </a:xfrm>
          <a:prstGeom prst="rect">
            <a:avLst/>
          </a:prstGeom>
        </p:spPr>
      </p:pic>
      <p:sp>
        <p:nvSpPr>
          <p:cNvPr id="15" name="Oval 14">
            <a:extLst>
              <a:ext uri="{FF2B5EF4-FFF2-40B4-BE49-F238E27FC236}">
                <a16:creationId xmlns:a16="http://schemas.microsoft.com/office/drawing/2014/main" id="{3A986066-F67E-4CBD-A739-631349D80FB8}"/>
              </a:ext>
            </a:extLst>
          </p:cNvPr>
          <p:cNvSpPr/>
          <p:nvPr/>
        </p:nvSpPr>
        <p:spPr>
          <a:xfrm rot="16200000">
            <a:off x="4139585" y="5701487"/>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1A76FD6-B28D-48FA-BBB1-1FEEC09DEFE3}"/>
              </a:ext>
            </a:extLst>
          </p:cNvPr>
          <p:cNvSpPr/>
          <p:nvPr/>
        </p:nvSpPr>
        <p:spPr>
          <a:xfrm rot="16200000">
            <a:off x="4145194" y="4879928"/>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EC07498-67FA-4509-ACE1-94E3BB00A885}"/>
              </a:ext>
            </a:extLst>
          </p:cNvPr>
          <p:cNvSpPr/>
          <p:nvPr/>
        </p:nvSpPr>
        <p:spPr>
          <a:xfrm rot="16200000">
            <a:off x="4139583" y="4014475"/>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C2C7BC70-BDE8-4352-9998-EB89048AEA8A}"/>
              </a:ext>
            </a:extLst>
          </p:cNvPr>
          <p:cNvSpPr/>
          <p:nvPr/>
        </p:nvSpPr>
        <p:spPr>
          <a:xfrm rot="16200000">
            <a:off x="5087757" y="5701487"/>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3CF9C2D-1BF8-405A-9140-F6A14518C8D6}"/>
              </a:ext>
            </a:extLst>
          </p:cNvPr>
          <p:cNvSpPr/>
          <p:nvPr/>
        </p:nvSpPr>
        <p:spPr>
          <a:xfrm rot="16200000">
            <a:off x="5093367" y="4879928"/>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E41597C9-12C0-4989-AC7F-CA104D186A6F}"/>
              </a:ext>
            </a:extLst>
          </p:cNvPr>
          <p:cNvSpPr/>
          <p:nvPr/>
        </p:nvSpPr>
        <p:spPr>
          <a:xfrm rot="16200000">
            <a:off x="5087755" y="4014475"/>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EB40BD88-6721-4CA7-B21B-12B081C4B6B2}"/>
              </a:ext>
            </a:extLst>
          </p:cNvPr>
          <p:cNvPicPr>
            <a:picLocks noChangeAspect="1"/>
          </p:cNvPicPr>
          <p:nvPr/>
        </p:nvPicPr>
        <p:blipFill>
          <a:blip r:embed="rId5"/>
          <a:stretch>
            <a:fillRect/>
          </a:stretch>
        </p:blipFill>
        <p:spPr>
          <a:xfrm>
            <a:off x="7569550" y="479220"/>
            <a:ext cx="2956816" cy="2645893"/>
          </a:xfrm>
          <a:prstGeom prst="rect">
            <a:avLst/>
          </a:prstGeom>
        </p:spPr>
      </p:pic>
      <p:pic>
        <p:nvPicPr>
          <p:cNvPr id="12" name="Picture 11" descr="A close up of a logo&#10;&#10;Description automatically generated">
            <a:extLst>
              <a:ext uri="{FF2B5EF4-FFF2-40B4-BE49-F238E27FC236}">
                <a16:creationId xmlns:a16="http://schemas.microsoft.com/office/drawing/2014/main" id="{02A935E2-14FB-4467-98D3-30CBCA7046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9645" y="674220"/>
            <a:ext cx="462078" cy="754686"/>
          </a:xfrm>
          <a:prstGeom prst="rect">
            <a:avLst/>
          </a:prstGeom>
        </p:spPr>
      </p:pic>
      <p:sp>
        <p:nvSpPr>
          <p:cNvPr id="27" name="Oval 26">
            <a:extLst>
              <a:ext uri="{FF2B5EF4-FFF2-40B4-BE49-F238E27FC236}">
                <a16:creationId xmlns:a16="http://schemas.microsoft.com/office/drawing/2014/main" id="{C1FB0A4F-82A4-480F-84D8-015EFEFBBFE4}"/>
              </a:ext>
            </a:extLst>
          </p:cNvPr>
          <p:cNvSpPr/>
          <p:nvPr/>
        </p:nvSpPr>
        <p:spPr>
          <a:xfrm rot="16200000">
            <a:off x="5087756" y="3170969"/>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C9FF7B06-9F51-4580-A869-B90C3896057A}"/>
              </a:ext>
            </a:extLst>
          </p:cNvPr>
          <p:cNvGrpSpPr/>
          <p:nvPr/>
        </p:nvGrpSpPr>
        <p:grpSpPr>
          <a:xfrm>
            <a:off x="1410111" y="2676570"/>
            <a:ext cx="1919178" cy="3742676"/>
            <a:chOff x="2089294" y="701737"/>
            <a:chExt cx="1919178" cy="3742676"/>
          </a:xfrm>
        </p:grpSpPr>
        <p:grpSp>
          <p:nvGrpSpPr>
            <p:cNvPr id="31" name="Group 30">
              <a:extLst>
                <a:ext uri="{FF2B5EF4-FFF2-40B4-BE49-F238E27FC236}">
                  <a16:creationId xmlns:a16="http://schemas.microsoft.com/office/drawing/2014/main" id="{65779F88-3A0F-49EC-A4F6-F343149FF1C6}"/>
                </a:ext>
              </a:extLst>
            </p:cNvPr>
            <p:cNvGrpSpPr/>
            <p:nvPr/>
          </p:nvGrpSpPr>
          <p:grpSpPr>
            <a:xfrm>
              <a:off x="2089294" y="1637410"/>
              <a:ext cx="1919178" cy="2807003"/>
              <a:chOff x="2089294" y="1637410"/>
              <a:chExt cx="1919178" cy="2807003"/>
            </a:xfrm>
          </p:grpSpPr>
          <p:sp>
            <p:nvSpPr>
              <p:cNvPr id="33" name="Rectangle: Rounded Corners 32">
                <a:extLst>
                  <a:ext uri="{FF2B5EF4-FFF2-40B4-BE49-F238E27FC236}">
                    <a16:creationId xmlns:a16="http://schemas.microsoft.com/office/drawing/2014/main" id="{D2A63585-82E3-4D4C-ACF0-D38B29A002E0}"/>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id="{A8172C5C-CAF1-428E-A500-AE5D08CEA7C9}"/>
                  </a:ext>
                </a:extLst>
              </p:cNvPr>
              <p:cNvGrpSpPr/>
              <p:nvPr/>
            </p:nvGrpSpPr>
            <p:grpSpPr>
              <a:xfrm>
                <a:off x="2094608" y="2573079"/>
                <a:ext cx="1913864" cy="1871334"/>
                <a:chOff x="939386" y="2328526"/>
                <a:chExt cx="1913864" cy="1871334"/>
              </a:xfrm>
              <a:solidFill>
                <a:srgbClr val="5526BB"/>
              </a:solidFill>
            </p:grpSpPr>
            <p:grpSp>
              <p:nvGrpSpPr>
                <p:cNvPr id="36" name="Group 35">
                  <a:extLst>
                    <a:ext uri="{FF2B5EF4-FFF2-40B4-BE49-F238E27FC236}">
                      <a16:creationId xmlns:a16="http://schemas.microsoft.com/office/drawing/2014/main" id="{7E1814F7-E01A-4BDA-B627-13C412E2B3C9}"/>
                    </a:ext>
                  </a:extLst>
                </p:cNvPr>
                <p:cNvGrpSpPr/>
                <p:nvPr/>
              </p:nvGrpSpPr>
              <p:grpSpPr>
                <a:xfrm>
                  <a:off x="939388" y="2328528"/>
                  <a:ext cx="1913862" cy="1871332"/>
                  <a:chOff x="-2945222" y="3625700"/>
                  <a:chExt cx="1913862" cy="1871332"/>
                </a:xfrm>
                <a:grpFill/>
              </p:grpSpPr>
              <p:sp>
                <p:nvSpPr>
                  <p:cNvPr id="38" name="Rectangle: Rounded Corners 37">
                    <a:extLst>
                      <a:ext uri="{FF2B5EF4-FFF2-40B4-BE49-F238E27FC236}">
                        <a16:creationId xmlns:a16="http://schemas.microsoft.com/office/drawing/2014/main" id="{A7CB1715-5012-4822-A1ED-F2B52649EEC5}"/>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E9E822DA-9997-40B6-BA5A-04C2B0CE8CB8}"/>
                      </a:ext>
                    </a:extLst>
                  </p:cNvPr>
                  <p:cNvGrpSpPr/>
                  <p:nvPr/>
                </p:nvGrpSpPr>
                <p:grpSpPr>
                  <a:xfrm>
                    <a:off x="-2945222" y="4561366"/>
                    <a:ext cx="1913862" cy="935666"/>
                    <a:chOff x="-2799908" y="2961165"/>
                    <a:chExt cx="1913862" cy="935666"/>
                  </a:xfrm>
                  <a:grpFill/>
                </p:grpSpPr>
                <p:sp>
                  <p:nvSpPr>
                    <p:cNvPr id="40" name="Rectangle: Rounded Corners 39">
                      <a:extLst>
                        <a:ext uri="{FF2B5EF4-FFF2-40B4-BE49-F238E27FC236}">
                          <a16:creationId xmlns:a16="http://schemas.microsoft.com/office/drawing/2014/main" id="{9242689A-73B8-4CFB-A520-F7F451C0E5B6}"/>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21E9B43A-8E57-4B00-8B1F-A58FBE837C2A}"/>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7" name="Rectangle: Rounded Corners 36">
                  <a:extLst>
                    <a:ext uri="{FF2B5EF4-FFF2-40B4-BE49-F238E27FC236}">
                      <a16:creationId xmlns:a16="http://schemas.microsoft.com/office/drawing/2014/main" id="{E2884C1F-8127-4C26-81F9-08B57AF14D5C}"/>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Rectangle: Rounded Corners 34">
                <a:extLst>
                  <a:ext uri="{FF2B5EF4-FFF2-40B4-BE49-F238E27FC236}">
                    <a16:creationId xmlns:a16="http://schemas.microsoft.com/office/drawing/2014/main" id="{568AB3E2-1BB9-41C5-8311-D75F9636BBFF}"/>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Rectangle: Rounded Corners 31">
              <a:extLst>
                <a:ext uri="{FF2B5EF4-FFF2-40B4-BE49-F238E27FC236}">
                  <a16:creationId xmlns:a16="http://schemas.microsoft.com/office/drawing/2014/main" id="{5DEA3E99-365D-4AC0-B6A0-7F8A0E19BFD6}"/>
                </a:ext>
              </a:extLst>
            </p:cNvPr>
            <p:cNvSpPr/>
            <p:nvPr/>
          </p:nvSpPr>
          <p:spPr>
            <a:xfrm>
              <a:off x="3030280" y="701737"/>
              <a:ext cx="956931" cy="935665"/>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extLst>
              <a:ext uri="{FF2B5EF4-FFF2-40B4-BE49-F238E27FC236}">
                <a16:creationId xmlns:a16="http://schemas.microsoft.com/office/drawing/2014/main" id="{7D035823-1E0B-40EB-99CC-51FB6C46ED95}"/>
              </a:ext>
            </a:extLst>
          </p:cNvPr>
          <p:cNvSpPr/>
          <p:nvPr/>
        </p:nvSpPr>
        <p:spPr>
          <a:xfrm>
            <a:off x="1415425" y="2676570"/>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1F5C6AAB-6DDD-4BEB-9BBC-ED98D8263987}"/>
              </a:ext>
            </a:extLst>
          </p:cNvPr>
          <p:cNvSpPr/>
          <p:nvPr/>
        </p:nvSpPr>
        <p:spPr>
          <a:xfrm rot="16200000">
            <a:off x="4126026" y="3192916"/>
            <a:ext cx="588809" cy="60585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lose up of a logo&#10;&#10;Description automatically generated">
            <a:extLst>
              <a:ext uri="{FF2B5EF4-FFF2-40B4-BE49-F238E27FC236}">
                <a16:creationId xmlns:a16="http://schemas.microsoft.com/office/drawing/2014/main" id="{88144AB2-7EC9-42B5-B9FB-30FDEE5361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6110" y="2070500"/>
            <a:ext cx="132893" cy="746152"/>
          </a:xfrm>
          <a:prstGeom prst="rect">
            <a:avLst/>
          </a:prstGeom>
        </p:spPr>
      </p:pic>
      <p:pic>
        <p:nvPicPr>
          <p:cNvPr id="5" name="Picture 4" descr="A close up of a logo&#10;&#10;Description automatically generated">
            <a:extLst>
              <a:ext uri="{FF2B5EF4-FFF2-40B4-BE49-F238E27FC236}">
                <a16:creationId xmlns:a16="http://schemas.microsoft.com/office/drawing/2014/main" id="{7B4AF6D5-6C48-43ED-B781-D57FF478C4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3385" y="2112684"/>
            <a:ext cx="445009" cy="744933"/>
          </a:xfrm>
          <a:prstGeom prst="rect">
            <a:avLst/>
          </a:prstGeom>
        </p:spPr>
      </p:pic>
      <p:pic>
        <p:nvPicPr>
          <p:cNvPr id="46" name="Picture 45">
            <a:extLst>
              <a:ext uri="{FF2B5EF4-FFF2-40B4-BE49-F238E27FC236}">
                <a16:creationId xmlns:a16="http://schemas.microsoft.com/office/drawing/2014/main" id="{D1D79DF6-9DC2-4F64-8265-A4A27ECB5EE1}"/>
              </a:ext>
            </a:extLst>
          </p:cNvPr>
          <p:cNvPicPr>
            <a:picLocks noChangeAspect="1"/>
          </p:cNvPicPr>
          <p:nvPr/>
        </p:nvPicPr>
        <p:blipFill>
          <a:blip r:embed="rId5"/>
          <a:stretch>
            <a:fillRect/>
          </a:stretch>
        </p:blipFill>
        <p:spPr>
          <a:xfrm>
            <a:off x="7578734" y="3565501"/>
            <a:ext cx="2956816" cy="2645893"/>
          </a:xfrm>
          <a:prstGeom prst="rect">
            <a:avLst/>
          </a:prstGeom>
        </p:spPr>
      </p:pic>
      <p:pic>
        <p:nvPicPr>
          <p:cNvPr id="47" name="Picture 46" descr="A close up of a logo&#10;&#10;Description automatically generated">
            <a:extLst>
              <a:ext uri="{FF2B5EF4-FFF2-40B4-BE49-F238E27FC236}">
                <a16:creationId xmlns:a16="http://schemas.microsoft.com/office/drawing/2014/main" id="{5CB95445-FAD5-4B15-B403-177BC0D54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8829" y="3760501"/>
            <a:ext cx="462078" cy="754686"/>
          </a:xfrm>
          <a:prstGeom prst="rect">
            <a:avLst/>
          </a:prstGeom>
        </p:spPr>
      </p:pic>
      <p:pic>
        <p:nvPicPr>
          <p:cNvPr id="48" name="Picture 47" descr="A close up of a logo&#10;&#10;Description automatically generated">
            <a:extLst>
              <a:ext uri="{FF2B5EF4-FFF2-40B4-BE49-F238E27FC236}">
                <a16:creationId xmlns:a16="http://schemas.microsoft.com/office/drawing/2014/main" id="{0C1CD10D-8031-4E38-A468-393C74241B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9442" y="5196118"/>
            <a:ext cx="132893" cy="746152"/>
          </a:xfrm>
          <a:prstGeom prst="rect">
            <a:avLst/>
          </a:prstGeom>
        </p:spPr>
      </p:pic>
      <p:pic>
        <p:nvPicPr>
          <p:cNvPr id="49" name="Picture 48" descr="A close up of a logo&#10;&#10;Description automatically generated">
            <a:extLst>
              <a:ext uri="{FF2B5EF4-FFF2-40B4-BE49-F238E27FC236}">
                <a16:creationId xmlns:a16="http://schemas.microsoft.com/office/drawing/2014/main" id="{270014FC-1715-494B-A306-8D2D00E2B1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70051" y="5197337"/>
            <a:ext cx="445009" cy="744933"/>
          </a:xfrm>
          <a:prstGeom prst="rect">
            <a:avLst/>
          </a:prstGeom>
        </p:spPr>
      </p:pic>
      <p:grpSp>
        <p:nvGrpSpPr>
          <p:cNvPr id="50" name="Group 49">
            <a:extLst>
              <a:ext uri="{FF2B5EF4-FFF2-40B4-BE49-F238E27FC236}">
                <a16:creationId xmlns:a16="http://schemas.microsoft.com/office/drawing/2014/main" id="{32B91706-A06A-4DB3-ACC9-060B765DFEE5}"/>
              </a:ext>
            </a:extLst>
          </p:cNvPr>
          <p:cNvGrpSpPr/>
          <p:nvPr/>
        </p:nvGrpSpPr>
        <p:grpSpPr>
          <a:xfrm>
            <a:off x="-2229339" y="2676570"/>
            <a:ext cx="1932465" cy="3742677"/>
            <a:chOff x="2076007" y="701736"/>
            <a:chExt cx="1932465" cy="3742677"/>
          </a:xfrm>
          <a:solidFill>
            <a:srgbClr val="F02AA4"/>
          </a:solidFill>
        </p:grpSpPr>
        <p:grpSp>
          <p:nvGrpSpPr>
            <p:cNvPr id="51" name="Group 50">
              <a:extLst>
                <a:ext uri="{FF2B5EF4-FFF2-40B4-BE49-F238E27FC236}">
                  <a16:creationId xmlns:a16="http://schemas.microsoft.com/office/drawing/2014/main" id="{1B8B7BF4-9EDC-4398-BE5C-6F088DAD41A5}"/>
                </a:ext>
              </a:extLst>
            </p:cNvPr>
            <p:cNvGrpSpPr/>
            <p:nvPr/>
          </p:nvGrpSpPr>
          <p:grpSpPr>
            <a:xfrm>
              <a:off x="2089294" y="701737"/>
              <a:ext cx="1919178" cy="3742676"/>
              <a:chOff x="2089294" y="701737"/>
              <a:chExt cx="1919178" cy="3742676"/>
            </a:xfrm>
            <a:grpFill/>
          </p:grpSpPr>
          <p:grpSp>
            <p:nvGrpSpPr>
              <p:cNvPr id="53" name="Group 52">
                <a:extLst>
                  <a:ext uri="{FF2B5EF4-FFF2-40B4-BE49-F238E27FC236}">
                    <a16:creationId xmlns:a16="http://schemas.microsoft.com/office/drawing/2014/main" id="{45B14AA3-1953-406B-BA97-D1A8F6EC43F3}"/>
                  </a:ext>
                </a:extLst>
              </p:cNvPr>
              <p:cNvGrpSpPr/>
              <p:nvPr/>
            </p:nvGrpSpPr>
            <p:grpSpPr>
              <a:xfrm>
                <a:off x="2089294" y="1637410"/>
                <a:ext cx="1919178" cy="2807003"/>
                <a:chOff x="2089294" y="1637410"/>
                <a:chExt cx="1919178" cy="2807003"/>
              </a:xfrm>
              <a:grpFill/>
            </p:grpSpPr>
            <p:sp>
              <p:nvSpPr>
                <p:cNvPr id="55" name="Rectangle: Rounded Corners 54">
                  <a:extLst>
                    <a:ext uri="{FF2B5EF4-FFF2-40B4-BE49-F238E27FC236}">
                      <a16:creationId xmlns:a16="http://schemas.microsoft.com/office/drawing/2014/main" id="{DF0E98B6-C270-42DE-AD5B-89C11904DE86}"/>
                    </a:ext>
                  </a:extLst>
                </p:cNvPr>
                <p:cNvSpPr/>
                <p:nvPr/>
              </p:nvSpPr>
              <p:spPr>
                <a:xfrm>
                  <a:off x="3040910" y="1637414"/>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oup 55">
                  <a:extLst>
                    <a:ext uri="{FF2B5EF4-FFF2-40B4-BE49-F238E27FC236}">
                      <a16:creationId xmlns:a16="http://schemas.microsoft.com/office/drawing/2014/main" id="{3983D073-4D98-475B-B56F-EE8000850B28}"/>
                    </a:ext>
                  </a:extLst>
                </p:cNvPr>
                <p:cNvGrpSpPr/>
                <p:nvPr/>
              </p:nvGrpSpPr>
              <p:grpSpPr>
                <a:xfrm>
                  <a:off x="2094608" y="2573079"/>
                  <a:ext cx="1913864" cy="1871334"/>
                  <a:chOff x="939386" y="2328526"/>
                  <a:chExt cx="1913864" cy="1871334"/>
                </a:xfrm>
                <a:grpFill/>
              </p:grpSpPr>
              <p:grpSp>
                <p:nvGrpSpPr>
                  <p:cNvPr id="58" name="Group 57">
                    <a:extLst>
                      <a:ext uri="{FF2B5EF4-FFF2-40B4-BE49-F238E27FC236}">
                        <a16:creationId xmlns:a16="http://schemas.microsoft.com/office/drawing/2014/main" id="{B727BE5D-F8CE-4B28-8BA8-7D32F1FD2D86}"/>
                      </a:ext>
                    </a:extLst>
                  </p:cNvPr>
                  <p:cNvGrpSpPr/>
                  <p:nvPr/>
                </p:nvGrpSpPr>
                <p:grpSpPr>
                  <a:xfrm>
                    <a:off x="939388" y="2328528"/>
                    <a:ext cx="1913862" cy="1871332"/>
                    <a:chOff x="-2945222" y="3625700"/>
                    <a:chExt cx="1913862" cy="1871332"/>
                  </a:xfrm>
                  <a:grpFill/>
                </p:grpSpPr>
                <p:sp>
                  <p:nvSpPr>
                    <p:cNvPr id="60" name="Rectangle: Rounded Corners 59">
                      <a:extLst>
                        <a:ext uri="{FF2B5EF4-FFF2-40B4-BE49-F238E27FC236}">
                          <a16:creationId xmlns:a16="http://schemas.microsoft.com/office/drawing/2014/main" id="{75CF79B7-BC52-4358-9A3C-AF99AC23357E}"/>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1" name="Group 60">
                      <a:extLst>
                        <a:ext uri="{FF2B5EF4-FFF2-40B4-BE49-F238E27FC236}">
                          <a16:creationId xmlns:a16="http://schemas.microsoft.com/office/drawing/2014/main" id="{5A32B006-35F8-4FD0-9DCB-B4477B5A5D18}"/>
                        </a:ext>
                      </a:extLst>
                    </p:cNvPr>
                    <p:cNvGrpSpPr/>
                    <p:nvPr/>
                  </p:nvGrpSpPr>
                  <p:grpSpPr>
                    <a:xfrm>
                      <a:off x="-2945222" y="4561366"/>
                      <a:ext cx="1913862" cy="935666"/>
                      <a:chOff x="-2799908" y="2961165"/>
                      <a:chExt cx="1913862" cy="935666"/>
                    </a:xfrm>
                    <a:grpFill/>
                  </p:grpSpPr>
                  <p:sp>
                    <p:nvSpPr>
                      <p:cNvPr id="62" name="Rectangle: Rounded Corners 61">
                        <a:extLst>
                          <a:ext uri="{FF2B5EF4-FFF2-40B4-BE49-F238E27FC236}">
                            <a16:creationId xmlns:a16="http://schemas.microsoft.com/office/drawing/2014/main" id="{91DBF5D7-30F8-4739-9843-658DD67B7853}"/>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Rounded Corners 62">
                        <a:extLst>
                          <a:ext uri="{FF2B5EF4-FFF2-40B4-BE49-F238E27FC236}">
                            <a16:creationId xmlns:a16="http://schemas.microsoft.com/office/drawing/2014/main" id="{578EFD19-8760-4C5A-B6B0-52EBFE0E9BF2}"/>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9" name="Rectangle: Rounded Corners 58">
                    <a:extLst>
                      <a:ext uri="{FF2B5EF4-FFF2-40B4-BE49-F238E27FC236}">
                        <a16:creationId xmlns:a16="http://schemas.microsoft.com/office/drawing/2014/main" id="{11A2AC08-5D83-457F-9085-4C9A74BAE6AF}"/>
                      </a:ext>
                    </a:extLst>
                  </p:cNvPr>
                  <p:cNvSpPr/>
                  <p:nvPr/>
                </p:nvSpPr>
                <p:spPr>
                  <a:xfrm>
                    <a:off x="939386" y="232852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Rectangle: Rounded Corners 56">
                  <a:extLst>
                    <a:ext uri="{FF2B5EF4-FFF2-40B4-BE49-F238E27FC236}">
                      <a16:creationId xmlns:a16="http://schemas.microsoft.com/office/drawing/2014/main" id="{9EE96A30-01A9-491E-BA34-73FDF34AE1E6}"/>
                    </a:ext>
                  </a:extLst>
                </p:cNvPr>
                <p:cNvSpPr/>
                <p:nvPr/>
              </p:nvSpPr>
              <p:spPr>
                <a:xfrm>
                  <a:off x="2089294" y="163741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Rectangle: Rounded Corners 53">
                <a:extLst>
                  <a:ext uri="{FF2B5EF4-FFF2-40B4-BE49-F238E27FC236}">
                    <a16:creationId xmlns:a16="http://schemas.microsoft.com/office/drawing/2014/main" id="{4CF3FD44-2539-4133-B799-F13333DB9EE8}"/>
                  </a:ext>
                </a:extLst>
              </p:cNvPr>
              <p:cNvSpPr/>
              <p:nvPr/>
            </p:nvSpPr>
            <p:spPr>
              <a:xfrm>
                <a:off x="3030280" y="701737"/>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2" name="Rectangle: Rounded Corners 51">
              <a:extLst>
                <a:ext uri="{FF2B5EF4-FFF2-40B4-BE49-F238E27FC236}">
                  <a16:creationId xmlns:a16="http://schemas.microsoft.com/office/drawing/2014/main" id="{BDB1E0CA-F951-48E4-94BC-EABD2FE6F7D8}"/>
                </a:ext>
              </a:extLst>
            </p:cNvPr>
            <p:cNvSpPr/>
            <p:nvPr/>
          </p:nvSpPr>
          <p:spPr>
            <a:xfrm>
              <a:off x="2076007" y="70173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64" name="Picture 63">
            <a:extLst>
              <a:ext uri="{FF2B5EF4-FFF2-40B4-BE49-F238E27FC236}">
                <a16:creationId xmlns:a16="http://schemas.microsoft.com/office/drawing/2014/main" id="{DD026292-3B81-49DF-8066-9B1CE97A612F}"/>
              </a:ext>
            </a:extLst>
          </p:cNvPr>
          <p:cNvPicPr>
            <a:picLocks noChangeAspect="1"/>
          </p:cNvPicPr>
          <p:nvPr/>
        </p:nvPicPr>
        <p:blipFill>
          <a:blip r:embed="rId4"/>
          <a:stretch>
            <a:fillRect/>
          </a:stretch>
        </p:blipFill>
        <p:spPr>
          <a:xfrm>
            <a:off x="3363084" y="101067"/>
            <a:ext cx="4206466" cy="1996725"/>
          </a:xfrm>
          <a:prstGeom prst="rect">
            <a:avLst/>
          </a:prstGeom>
        </p:spPr>
      </p:pic>
      <p:sp>
        <p:nvSpPr>
          <p:cNvPr id="65" name="Oval 64">
            <a:extLst>
              <a:ext uri="{FF2B5EF4-FFF2-40B4-BE49-F238E27FC236}">
                <a16:creationId xmlns:a16="http://schemas.microsoft.com/office/drawing/2014/main" id="{2644273B-7BD9-40FB-95C9-725E717EB0C2}"/>
              </a:ext>
            </a:extLst>
          </p:cNvPr>
          <p:cNvSpPr/>
          <p:nvPr/>
        </p:nvSpPr>
        <p:spPr>
          <a:xfrm rot="16200000">
            <a:off x="3523577" y="291720"/>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9FF1A264-F427-4FFA-973F-5546912EE789}"/>
              </a:ext>
            </a:extLst>
          </p:cNvPr>
          <p:cNvSpPr/>
          <p:nvPr/>
        </p:nvSpPr>
        <p:spPr>
          <a:xfrm rot="16200000">
            <a:off x="4356087" y="302114"/>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E0A75559-2C33-4DF9-8CC1-8F1AB27AC1E2}"/>
              </a:ext>
            </a:extLst>
          </p:cNvPr>
          <p:cNvSpPr/>
          <p:nvPr/>
        </p:nvSpPr>
        <p:spPr>
          <a:xfrm rot="16200000">
            <a:off x="5148534" y="302115"/>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5FFBDAB8-F410-4C36-8439-459434816200}"/>
              </a:ext>
            </a:extLst>
          </p:cNvPr>
          <p:cNvSpPr/>
          <p:nvPr/>
        </p:nvSpPr>
        <p:spPr>
          <a:xfrm rot="16200000">
            <a:off x="5993176" y="302115"/>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7CF818AA-9DC3-4EA8-A3B6-1A4EDBD15F98}"/>
              </a:ext>
            </a:extLst>
          </p:cNvPr>
          <p:cNvSpPr/>
          <p:nvPr/>
        </p:nvSpPr>
        <p:spPr>
          <a:xfrm rot="16200000">
            <a:off x="6847166" y="291721"/>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5B42837B-ED07-46DE-A9B2-52158D305705}"/>
              </a:ext>
            </a:extLst>
          </p:cNvPr>
          <p:cNvSpPr/>
          <p:nvPr/>
        </p:nvSpPr>
        <p:spPr>
          <a:xfrm rot="16200000">
            <a:off x="3523222" y="1267474"/>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56ED7966-4682-41B6-B061-C9C826FA86C3}"/>
              </a:ext>
            </a:extLst>
          </p:cNvPr>
          <p:cNvSpPr/>
          <p:nvPr/>
        </p:nvSpPr>
        <p:spPr>
          <a:xfrm rot="16200000">
            <a:off x="5178452" y="1229031"/>
            <a:ext cx="588809" cy="60585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Oval 72">
            <a:extLst>
              <a:ext uri="{FF2B5EF4-FFF2-40B4-BE49-F238E27FC236}">
                <a16:creationId xmlns:a16="http://schemas.microsoft.com/office/drawing/2014/main" id="{5C12DA1B-B8AE-4C8B-BC7D-E78178B3D565}"/>
              </a:ext>
            </a:extLst>
          </p:cNvPr>
          <p:cNvSpPr/>
          <p:nvPr/>
        </p:nvSpPr>
        <p:spPr>
          <a:xfrm rot="16200000">
            <a:off x="4328047" y="1261995"/>
            <a:ext cx="588809" cy="605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B0A858D5-ACE5-4BD9-8ACF-121725FB7E15}"/>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312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4.44444E-6 L 0.29805 -4.44444E-6 " pathEditMode="relative" rAng="0" ptsTypes="AA">
                                      <p:cBhvr>
                                        <p:cTn id="6" dur="2000" fill="hold"/>
                                        <p:tgtEl>
                                          <p:spTgt spid="50"/>
                                        </p:tgtEl>
                                        <p:attrNameLst>
                                          <p:attrName>ppt_x</p:attrName>
                                          <p:attrName>ppt_y</p:attrName>
                                        </p:attrNameLst>
                                      </p:cBhvr>
                                      <p:rCtr x="14896" y="0"/>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30"/>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49"/>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1" grpId="0" animBg="1"/>
      <p:bldP spid="24" grpId="0" animBg="1"/>
      <p:bldP spid="25" grpId="0" animBg="1"/>
      <p:bldP spid="27" grpId="0" animBg="1"/>
      <p:bldP spid="2" grpId="0" animBg="1"/>
      <p:bldP spid="43" grpId="0" animBg="1"/>
      <p:bldP spid="65" grpId="0" animBg="1"/>
      <p:bldP spid="66" grpId="0" animBg="1"/>
      <p:bldP spid="67" grpId="0" animBg="1"/>
      <p:bldP spid="68" grpId="0" animBg="1"/>
      <p:bldP spid="69" grpId="0" animBg="1"/>
      <p:bldP spid="70" grpId="0" animBg="1"/>
      <p:bldP spid="72" grpId="0" animBg="1"/>
      <p:bldP spid="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0" y="0"/>
            <a:ext cx="12203949"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45" name="Group 44">
            <a:extLst>
              <a:ext uri="{FF2B5EF4-FFF2-40B4-BE49-F238E27FC236}">
                <a16:creationId xmlns:a16="http://schemas.microsoft.com/office/drawing/2014/main" id="{CB627C32-22D2-4A07-9249-F70A779B96DB}"/>
              </a:ext>
            </a:extLst>
          </p:cNvPr>
          <p:cNvGrpSpPr/>
          <p:nvPr/>
        </p:nvGrpSpPr>
        <p:grpSpPr>
          <a:xfrm>
            <a:off x="3935392" y="221665"/>
            <a:ext cx="3345084" cy="1284790"/>
            <a:chOff x="3935392" y="210090"/>
            <a:chExt cx="3345084" cy="1284790"/>
          </a:xfrm>
        </p:grpSpPr>
        <p:sp>
          <p:nvSpPr>
            <p:cNvPr id="6" name="Isosceles Triangle 5">
              <a:extLst>
                <a:ext uri="{FF2B5EF4-FFF2-40B4-BE49-F238E27FC236}">
                  <a16:creationId xmlns:a16="http://schemas.microsoft.com/office/drawing/2014/main" id="{5ED9CAF8-1527-43ED-B64D-3024435FEAB9}"/>
                </a:ext>
              </a:extLst>
            </p:cNvPr>
            <p:cNvSpPr/>
            <p:nvPr/>
          </p:nvSpPr>
          <p:spPr>
            <a:xfrm>
              <a:off x="3935392" y="210090"/>
              <a:ext cx="3345084" cy="1284790"/>
            </a:xfrm>
            <a:prstGeom prst="triangle">
              <a:avLst/>
            </a:prstGeom>
            <a:solidFill>
              <a:srgbClr val="E92C9D"/>
            </a:solidFill>
            <a:ln>
              <a:solidFill>
                <a:srgbClr val="E92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close up of a logo&#10;&#10;Description automatically generated">
              <a:extLst>
                <a:ext uri="{FF2B5EF4-FFF2-40B4-BE49-F238E27FC236}">
                  <a16:creationId xmlns:a16="http://schemas.microsoft.com/office/drawing/2014/main" id="{A97FBBD0-2110-452A-910C-90BAF1CF6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5591" y="478618"/>
              <a:ext cx="572623" cy="935235"/>
            </a:xfrm>
            <a:prstGeom prst="rect">
              <a:avLst/>
            </a:prstGeom>
          </p:spPr>
        </p:pic>
      </p:grpSp>
      <p:graphicFrame>
        <p:nvGraphicFramePr>
          <p:cNvPr id="8" name="Table 8">
            <a:extLst>
              <a:ext uri="{FF2B5EF4-FFF2-40B4-BE49-F238E27FC236}">
                <a16:creationId xmlns:a16="http://schemas.microsoft.com/office/drawing/2014/main" id="{C00231DF-6F45-467B-A0EC-335FAEA93190}"/>
              </a:ext>
            </a:extLst>
          </p:cNvPr>
          <p:cNvGraphicFramePr>
            <a:graphicFrameLocks noGrp="1"/>
          </p:cNvGraphicFramePr>
          <p:nvPr>
            <p:extLst>
              <p:ext uri="{D42A27DB-BD31-4B8C-83A1-F6EECF244321}">
                <p14:modId xmlns:p14="http://schemas.microsoft.com/office/powerpoint/2010/main" val="4104894010"/>
              </p:ext>
            </p:extLst>
          </p:nvPr>
        </p:nvGraphicFramePr>
        <p:xfrm>
          <a:off x="3935392" y="1539434"/>
          <a:ext cx="3345084" cy="4770500"/>
        </p:xfrm>
        <a:graphic>
          <a:graphicData uri="http://schemas.openxmlformats.org/drawingml/2006/table">
            <a:tbl>
              <a:tblPr firstRow="1" bandRow="1">
                <a:tableStyleId>{5C22544A-7EE6-4342-B048-85BDC9FD1C3A}</a:tableStyleId>
              </a:tblPr>
              <a:tblGrid>
                <a:gridCol w="1672542">
                  <a:extLst>
                    <a:ext uri="{9D8B030D-6E8A-4147-A177-3AD203B41FA5}">
                      <a16:colId xmlns:a16="http://schemas.microsoft.com/office/drawing/2014/main" val="483717819"/>
                    </a:ext>
                  </a:extLst>
                </a:gridCol>
                <a:gridCol w="1672542">
                  <a:extLst>
                    <a:ext uri="{9D8B030D-6E8A-4147-A177-3AD203B41FA5}">
                      <a16:colId xmlns:a16="http://schemas.microsoft.com/office/drawing/2014/main" val="2056078336"/>
                    </a:ext>
                  </a:extLst>
                </a:gridCol>
              </a:tblGrid>
              <a:tr h="954100">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38683412"/>
                  </a:ext>
                </a:extLst>
              </a:tr>
              <a:tr h="954100">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558939874"/>
                  </a:ext>
                </a:extLst>
              </a:tr>
              <a:tr h="954100">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000867160"/>
                  </a:ext>
                </a:extLst>
              </a:tr>
              <a:tr h="954100">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52168286"/>
                  </a:ext>
                </a:extLst>
              </a:tr>
              <a:tr h="954100">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12511658"/>
                  </a:ext>
                </a:extLst>
              </a:tr>
            </a:tbl>
          </a:graphicData>
        </a:graphic>
      </p:graphicFrame>
      <p:sp>
        <p:nvSpPr>
          <p:cNvPr id="76" name="Rectangle: Rounded Corners 75">
            <a:extLst>
              <a:ext uri="{FF2B5EF4-FFF2-40B4-BE49-F238E27FC236}">
                <a16:creationId xmlns:a16="http://schemas.microsoft.com/office/drawing/2014/main" id="{798A338C-DC8F-4771-AFEB-8210023D5CAE}"/>
              </a:ext>
            </a:extLst>
          </p:cNvPr>
          <p:cNvSpPr>
            <a:spLocks noChangeAspect="1"/>
          </p:cNvSpPr>
          <p:nvPr/>
        </p:nvSpPr>
        <p:spPr>
          <a:xfrm>
            <a:off x="4534817" y="2822853"/>
            <a:ext cx="264094" cy="258225"/>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7" name="Group 76">
            <a:extLst>
              <a:ext uri="{FF2B5EF4-FFF2-40B4-BE49-F238E27FC236}">
                <a16:creationId xmlns:a16="http://schemas.microsoft.com/office/drawing/2014/main" id="{48499335-2E27-42F6-A080-2E8BE321F2D0}"/>
              </a:ext>
            </a:extLst>
          </p:cNvPr>
          <p:cNvGrpSpPr>
            <a:grpSpLocks noChangeAspect="1"/>
          </p:cNvGrpSpPr>
          <p:nvPr/>
        </p:nvGrpSpPr>
        <p:grpSpPr>
          <a:xfrm>
            <a:off x="9109259" y="4132775"/>
            <a:ext cx="529740" cy="514785"/>
            <a:chOff x="6402533" y="2599660"/>
            <a:chExt cx="3827724" cy="3772785"/>
          </a:xfrm>
          <a:solidFill>
            <a:srgbClr val="3DC700"/>
          </a:solidFill>
        </p:grpSpPr>
        <p:grpSp>
          <p:nvGrpSpPr>
            <p:cNvPr id="78" name="Group 77">
              <a:extLst>
                <a:ext uri="{FF2B5EF4-FFF2-40B4-BE49-F238E27FC236}">
                  <a16:creationId xmlns:a16="http://schemas.microsoft.com/office/drawing/2014/main" id="{EE0453F7-4743-4F4E-8532-7891516DEE8D}"/>
                </a:ext>
              </a:extLst>
            </p:cNvPr>
            <p:cNvGrpSpPr/>
            <p:nvPr/>
          </p:nvGrpSpPr>
          <p:grpSpPr>
            <a:xfrm>
              <a:off x="6402533" y="4501115"/>
              <a:ext cx="3827724" cy="1871330"/>
              <a:chOff x="6402533" y="4470990"/>
              <a:chExt cx="3827724" cy="1871330"/>
            </a:xfrm>
            <a:grpFill/>
          </p:grpSpPr>
          <p:sp>
            <p:nvSpPr>
              <p:cNvPr id="82" name="Rectangle: Rounded Corners 81">
                <a:extLst>
                  <a:ext uri="{FF2B5EF4-FFF2-40B4-BE49-F238E27FC236}">
                    <a16:creationId xmlns:a16="http://schemas.microsoft.com/office/drawing/2014/main" id="{CE3DB911-8A60-4AF8-BFA5-1902C44A14CF}"/>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Rounded Corners 82">
                <a:extLst>
                  <a:ext uri="{FF2B5EF4-FFF2-40B4-BE49-F238E27FC236}">
                    <a16:creationId xmlns:a16="http://schemas.microsoft.com/office/drawing/2014/main" id="{DAC12ECB-B365-4214-90FB-4AEE2A70354A}"/>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9" name="Group 78">
              <a:extLst>
                <a:ext uri="{FF2B5EF4-FFF2-40B4-BE49-F238E27FC236}">
                  <a16:creationId xmlns:a16="http://schemas.microsoft.com/office/drawing/2014/main" id="{32AA520D-AAF1-418C-AA84-312CEDA30992}"/>
                </a:ext>
              </a:extLst>
            </p:cNvPr>
            <p:cNvGrpSpPr/>
            <p:nvPr/>
          </p:nvGrpSpPr>
          <p:grpSpPr>
            <a:xfrm>
              <a:off x="6402533" y="2599660"/>
              <a:ext cx="3827724" cy="1871330"/>
              <a:chOff x="6402533" y="4470990"/>
              <a:chExt cx="3827724" cy="1871330"/>
            </a:xfrm>
            <a:grpFill/>
          </p:grpSpPr>
          <p:sp>
            <p:nvSpPr>
              <p:cNvPr id="80" name="Rectangle: Rounded Corners 79">
                <a:extLst>
                  <a:ext uri="{FF2B5EF4-FFF2-40B4-BE49-F238E27FC236}">
                    <a16:creationId xmlns:a16="http://schemas.microsoft.com/office/drawing/2014/main" id="{A09E3F2E-CE29-46E6-8D12-DEE8AF0B4A9A}"/>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Rounded Corners 80">
                <a:extLst>
                  <a:ext uri="{FF2B5EF4-FFF2-40B4-BE49-F238E27FC236}">
                    <a16:creationId xmlns:a16="http://schemas.microsoft.com/office/drawing/2014/main" id="{F9F26CCB-50A4-42A7-9A95-49EFFEC4672A}"/>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4" name="Group 83">
            <a:extLst>
              <a:ext uri="{FF2B5EF4-FFF2-40B4-BE49-F238E27FC236}">
                <a16:creationId xmlns:a16="http://schemas.microsoft.com/office/drawing/2014/main" id="{521F41D3-00D9-47A0-A536-5D5F7F1ECE67}"/>
              </a:ext>
            </a:extLst>
          </p:cNvPr>
          <p:cNvGrpSpPr>
            <a:grpSpLocks noChangeAspect="1"/>
          </p:cNvGrpSpPr>
          <p:nvPr/>
        </p:nvGrpSpPr>
        <p:grpSpPr>
          <a:xfrm>
            <a:off x="2354209" y="769284"/>
            <a:ext cx="532665" cy="770150"/>
            <a:chOff x="8936702" y="2401110"/>
            <a:chExt cx="2679404" cy="3929796"/>
          </a:xfrm>
        </p:grpSpPr>
        <p:grpSp>
          <p:nvGrpSpPr>
            <p:cNvPr id="85" name="Group 84">
              <a:extLst>
                <a:ext uri="{FF2B5EF4-FFF2-40B4-BE49-F238E27FC236}">
                  <a16:creationId xmlns:a16="http://schemas.microsoft.com/office/drawing/2014/main" id="{664C4AF0-8BEB-416C-BC9A-5B0681946105}"/>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90" name="Rectangle: Rounded Corners 89">
                <a:extLst>
                  <a:ext uri="{FF2B5EF4-FFF2-40B4-BE49-F238E27FC236}">
                    <a16:creationId xmlns:a16="http://schemas.microsoft.com/office/drawing/2014/main" id="{442A2AF2-11F0-420C-951C-1C00D33F6EF2}"/>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Rectangle: Rounded Corners 90">
                <a:extLst>
                  <a:ext uri="{FF2B5EF4-FFF2-40B4-BE49-F238E27FC236}">
                    <a16:creationId xmlns:a16="http://schemas.microsoft.com/office/drawing/2014/main" id="{1FB8A814-2F7A-4FCC-8986-3529EC057DA1}"/>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6" name="Group 85">
              <a:extLst>
                <a:ext uri="{FF2B5EF4-FFF2-40B4-BE49-F238E27FC236}">
                  <a16:creationId xmlns:a16="http://schemas.microsoft.com/office/drawing/2014/main" id="{A5EEF786-B13D-4616-97FD-C46452032009}"/>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88" name="Rectangle: Rounded Corners 87">
                <a:extLst>
                  <a:ext uri="{FF2B5EF4-FFF2-40B4-BE49-F238E27FC236}">
                    <a16:creationId xmlns:a16="http://schemas.microsoft.com/office/drawing/2014/main" id="{CA277678-65EF-4738-A537-68B0EBFA8F62}"/>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Rectangle: Rounded Corners 88">
                <a:extLst>
                  <a:ext uri="{FF2B5EF4-FFF2-40B4-BE49-F238E27FC236}">
                    <a16:creationId xmlns:a16="http://schemas.microsoft.com/office/drawing/2014/main" id="{FB0E114E-EF85-40D7-A999-97B950C28569}"/>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7" name="Rectangle: Rounded Corners 86">
              <a:extLst>
                <a:ext uri="{FF2B5EF4-FFF2-40B4-BE49-F238E27FC236}">
                  <a16:creationId xmlns:a16="http://schemas.microsoft.com/office/drawing/2014/main" id="{CB2E1BAE-E731-4311-B514-A899E71FDB08}"/>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2" name="Group 91">
            <a:extLst>
              <a:ext uri="{FF2B5EF4-FFF2-40B4-BE49-F238E27FC236}">
                <a16:creationId xmlns:a16="http://schemas.microsoft.com/office/drawing/2014/main" id="{2A234C36-4DCA-4C8A-9370-72F973D1BEF7}"/>
              </a:ext>
            </a:extLst>
          </p:cNvPr>
          <p:cNvGrpSpPr>
            <a:grpSpLocks noChangeAspect="1"/>
          </p:cNvGrpSpPr>
          <p:nvPr/>
        </p:nvGrpSpPr>
        <p:grpSpPr>
          <a:xfrm>
            <a:off x="1163258" y="3874138"/>
            <a:ext cx="538097" cy="772609"/>
            <a:chOff x="6368294" y="713267"/>
            <a:chExt cx="3861965" cy="5644115"/>
          </a:xfrm>
          <a:solidFill>
            <a:srgbClr val="5526BA"/>
          </a:solidFill>
        </p:grpSpPr>
        <p:grpSp>
          <p:nvGrpSpPr>
            <p:cNvPr id="93" name="Group 92">
              <a:extLst>
                <a:ext uri="{FF2B5EF4-FFF2-40B4-BE49-F238E27FC236}">
                  <a16:creationId xmlns:a16="http://schemas.microsoft.com/office/drawing/2014/main" id="{F52E2700-8187-4BDC-A260-3BA32FCF76CF}"/>
                </a:ext>
              </a:extLst>
            </p:cNvPr>
            <p:cNvGrpSpPr/>
            <p:nvPr/>
          </p:nvGrpSpPr>
          <p:grpSpPr>
            <a:xfrm>
              <a:off x="6402533" y="2584597"/>
              <a:ext cx="3827726" cy="3772785"/>
              <a:chOff x="6402533" y="2599660"/>
              <a:chExt cx="3827726" cy="3772785"/>
            </a:xfrm>
            <a:grpFill/>
          </p:grpSpPr>
          <p:grpSp>
            <p:nvGrpSpPr>
              <p:cNvPr id="96" name="Group 95">
                <a:extLst>
                  <a:ext uri="{FF2B5EF4-FFF2-40B4-BE49-F238E27FC236}">
                    <a16:creationId xmlns:a16="http://schemas.microsoft.com/office/drawing/2014/main" id="{AD949303-D8CA-4FDD-AE6A-ABD0CFC85A66}"/>
                  </a:ext>
                </a:extLst>
              </p:cNvPr>
              <p:cNvGrpSpPr/>
              <p:nvPr/>
            </p:nvGrpSpPr>
            <p:grpSpPr>
              <a:xfrm>
                <a:off x="6402533" y="4501115"/>
                <a:ext cx="3827726" cy="1871330"/>
                <a:chOff x="6402533" y="4470990"/>
                <a:chExt cx="3827726" cy="1871330"/>
              </a:xfrm>
              <a:grpFill/>
            </p:grpSpPr>
            <p:sp>
              <p:nvSpPr>
                <p:cNvPr id="100" name="Rectangle: Rounded Corners 99">
                  <a:extLst>
                    <a:ext uri="{FF2B5EF4-FFF2-40B4-BE49-F238E27FC236}">
                      <a16:creationId xmlns:a16="http://schemas.microsoft.com/office/drawing/2014/main" id="{8C34A4DB-712D-440E-A88B-B62D49E30E97}"/>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ctangle: Rounded Corners 100">
                  <a:extLst>
                    <a:ext uri="{FF2B5EF4-FFF2-40B4-BE49-F238E27FC236}">
                      <a16:creationId xmlns:a16="http://schemas.microsoft.com/office/drawing/2014/main" id="{EAE71F0F-E8FB-49CC-BA41-062697C02848}"/>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7" name="Group 96">
                <a:extLst>
                  <a:ext uri="{FF2B5EF4-FFF2-40B4-BE49-F238E27FC236}">
                    <a16:creationId xmlns:a16="http://schemas.microsoft.com/office/drawing/2014/main" id="{F43CA6BD-88CD-48C2-A827-37825DA90B58}"/>
                  </a:ext>
                </a:extLst>
              </p:cNvPr>
              <p:cNvGrpSpPr/>
              <p:nvPr/>
            </p:nvGrpSpPr>
            <p:grpSpPr>
              <a:xfrm>
                <a:off x="6402533" y="2599660"/>
                <a:ext cx="3827724" cy="1871330"/>
                <a:chOff x="6402533" y="4470990"/>
                <a:chExt cx="3827724" cy="1871330"/>
              </a:xfrm>
              <a:grpFill/>
            </p:grpSpPr>
            <p:sp>
              <p:nvSpPr>
                <p:cNvPr id="98" name="Rectangle: Rounded Corners 97">
                  <a:extLst>
                    <a:ext uri="{FF2B5EF4-FFF2-40B4-BE49-F238E27FC236}">
                      <a16:creationId xmlns:a16="http://schemas.microsoft.com/office/drawing/2014/main" id="{6FE35335-E0D6-44D2-9A38-DFA57E32F691}"/>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Rectangle: Rounded Corners 98">
                  <a:extLst>
                    <a:ext uri="{FF2B5EF4-FFF2-40B4-BE49-F238E27FC236}">
                      <a16:creationId xmlns:a16="http://schemas.microsoft.com/office/drawing/2014/main" id="{E4554B83-EA2A-4CCF-9AA7-347B3CB1BC8D}"/>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94" name="Rectangle: Rounded Corners 93">
              <a:extLst>
                <a:ext uri="{FF2B5EF4-FFF2-40B4-BE49-F238E27FC236}">
                  <a16:creationId xmlns:a16="http://schemas.microsoft.com/office/drawing/2014/main" id="{B5A87D52-FB58-415E-8E6F-F09C9AE4F6BB}"/>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Rectangle: Rounded Corners 94">
              <a:extLst>
                <a:ext uri="{FF2B5EF4-FFF2-40B4-BE49-F238E27FC236}">
                  <a16:creationId xmlns:a16="http://schemas.microsoft.com/office/drawing/2014/main" id="{B4050587-8DCC-47AA-978F-BAC03B88BB45}"/>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2" name="Group 101">
            <a:extLst>
              <a:ext uri="{FF2B5EF4-FFF2-40B4-BE49-F238E27FC236}">
                <a16:creationId xmlns:a16="http://schemas.microsoft.com/office/drawing/2014/main" id="{EEDA9455-1CA9-4DA9-AE56-2B1BA6E5F068}"/>
              </a:ext>
            </a:extLst>
          </p:cNvPr>
          <p:cNvGrpSpPr>
            <a:grpSpLocks noChangeAspect="1"/>
          </p:cNvGrpSpPr>
          <p:nvPr/>
        </p:nvGrpSpPr>
        <p:grpSpPr>
          <a:xfrm rot="5400000">
            <a:off x="10320202" y="4716223"/>
            <a:ext cx="527946" cy="1029571"/>
            <a:chOff x="2089294" y="701737"/>
            <a:chExt cx="1919178" cy="3742676"/>
          </a:xfrm>
        </p:grpSpPr>
        <p:grpSp>
          <p:nvGrpSpPr>
            <p:cNvPr id="103" name="Group 102">
              <a:extLst>
                <a:ext uri="{FF2B5EF4-FFF2-40B4-BE49-F238E27FC236}">
                  <a16:creationId xmlns:a16="http://schemas.microsoft.com/office/drawing/2014/main" id="{A5B48BAF-B237-47C1-B5FA-9857E3391417}"/>
                </a:ext>
              </a:extLst>
            </p:cNvPr>
            <p:cNvGrpSpPr/>
            <p:nvPr/>
          </p:nvGrpSpPr>
          <p:grpSpPr>
            <a:xfrm>
              <a:off x="2089294" y="1637410"/>
              <a:ext cx="1919178" cy="2807003"/>
              <a:chOff x="2089294" y="1637410"/>
              <a:chExt cx="1919178" cy="2807003"/>
            </a:xfrm>
          </p:grpSpPr>
          <p:sp>
            <p:nvSpPr>
              <p:cNvPr id="105" name="Rectangle: Rounded Corners 104">
                <a:extLst>
                  <a:ext uri="{FF2B5EF4-FFF2-40B4-BE49-F238E27FC236}">
                    <a16:creationId xmlns:a16="http://schemas.microsoft.com/office/drawing/2014/main" id="{45D48BBB-5261-4C4E-A08E-085F5B98D056}"/>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6" name="Group 105">
                <a:extLst>
                  <a:ext uri="{FF2B5EF4-FFF2-40B4-BE49-F238E27FC236}">
                    <a16:creationId xmlns:a16="http://schemas.microsoft.com/office/drawing/2014/main" id="{4449B170-27F5-418B-B4EE-C77F0E3A5DA9}"/>
                  </a:ext>
                </a:extLst>
              </p:cNvPr>
              <p:cNvGrpSpPr/>
              <p:nvPr/>
            </p:nvGrpSpPr>
            <p:grpSpPr>
              <a:xfrm>
                <a:off x="2094608" y="2573079"/>
                <a:ext cx="1913864" cy="1871334"/>
                <a:chOff x="939386" y="2328526"/>
                <a:chExt cx="1913864" cy="1871334"/>
              </a:xfrm>
              <a:solidFill>
                <a:srgbClr val="5526BB"/>
              </a:solidFill>
            </p:grpSpPr>
            <p:grpSp>
              <p:nvGrpSpPr>
                <p:cNvPr id="108" name="Group 107">
                  <a:extLst>
                    <a:ext uri="{FF2B5EF4-FFF2-40B4-BE49-F238E27FC236}">
                      <a16:creationId xmlns:a16="http://schemas.microsoft.com/office/drawing/2014/main" id="{5B451324-62E6-4A1E-9649-ECE5A04AE9C6}"/>
                    </a:ext>
                  </a:extLst>
                </p:cNvPr>
                <p:cNvGrpSpPr/>
                <p:nvPr/>
              </p:nvGrpSpPr>
              <p:grpSpPr>
                <a:xfrm>
                  <a:off x="939388" y="2328528"/>
                  <a:ext cx="1913862" cy="1871332"/>
                  <a:chOff x="-2945222" y="3625700"/>
                  <a:chExt cx="1913862" cy="1871332"/>
                </a:xfrm>
                <a:grpFill/>
              </p:grpSpPr>
              <p:sp>
                <p:nvSpPr>
                  <p:cNvPr id="110" name="Rectangle: Rounded Corners 109">
                    <a:extLst>
                      <a:ext uri="{FF2B5EF4-FFF2-40B4-BE49-F238E27FC236}">
                        <a16:creationId xmlns:a16="http://schemas.microsoft.com/office/drawing/2014/main" id="{57A2147A-B958-4A20-AB28-0439B73B9387}"/>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1" name="Group 110">
                    <a:extLst>
                      <a:ext uri="{FF2B5EF4-FFF2-40B4-BE49-F238E27FC236}">
                        <a16:creationId xmlns:a16="http://schemas.microsoft.com/office/drawing/2014/main" id="{96A60EF5-0111-4A43-BC8E-C38202D51D13}"/>
                      </a:ext>
                    </a:extLst>
                  </p:cNvPr>
                  <p:cNvGrpSpPr/>
                  <p:nvPr/>
                </p:nvGrpSpPr>
                <p:grpSpPr>
                  <a:xfrm>
                    <a:off x="-2945222" y="4561366"/>
                    <a:ext cx="1913862" cy="935666"/>
                    <a:chOff x="-2799908" y="2961165"/>
                    <a:chExt cx="1913862" cy="935666"/>
                  </a:xfrm>
                  <a:grpFill/>
                </p:grpSpPr>
                <p:sp>
                  <p:nvSpPr>
                    <p:cNvPr id="112" name="Rectangle: Rounded Corners 111">
                      <a:extLst>
                        <a:ext uri="{FF2B5EF4-FFF2-40B4-BE49-F238E27FC236}">
                          <a16:creationId xmlns:a16="http://schemas.microsoft.com/office/drawing/2014/main" id="{146F9DAD-EDAA-40EA-8A4F-3C52F8681801}"/>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Rounded Corners 112">
                      <a:extLst>
                        <a:ext uri="{FF2B5EF4-FFF2-40B4-BE49-F238E27FC236}">
                          <a16:creationId xmlns:a16="http://schemas.microsoft.com/office/drawing/2014/main" id="{03925355-C37F-4886-9BB6-C66E7E08B2AD}"/>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09" name="Rectangle: Rounded Corners 108">
                  <a:extLst>
                    <a:ext uri="{FF2B5EF4-FFF2-40B4-BE49-F238E27FC236}">
                      <a16:creationId xmlns:a16="http://schemas.microsoft.com/office/drawing/2014/main" id="{069B36F1-014E-458A-978A-CB6960CE8140}"/>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ectangle: Rounded Corners 106">
                <a:extLst>
                  <a:ext uri="{FF2B5EF4-FFF2-40B4-BE49-F238E27FC236}">
                    <a16:creationId xmlns:a16="http://schemas.microsoft.com/office/drawing/2014/main" id="{F44A5A24-4AC3-4698-8647-AD791F430FAF}"/>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4" name="Rectangle: Rounded Corners 103">
              <a:extLst>
                <a:ext uri="{FF2B5EF4-FFF2-40B4-BE49-F238E27FC236}">
                  <a16:creationId xmlns:a16="http://schemas.microsoft.com/office/drawing/2014/main" id="{0DE3C2F6-F3CB-460F-8DC2-B24B9C579729}"/>
                </a:ext>
              </a:extLst>
            </p:cNvPr>
            <p:cNvSpPr/>
            <p:nvPr/>
          </p:nvSpPr>
          <p:spPr>
            <a:xfrm>
              <a:off x="3030280" y="701737"/>
              <a:ext cx="956931" cy="935665"/>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 name="Group 113">
            <a:extLst>
              <a:ext uri="{FF2B5EF4-FFF2-40B4-BE49-F238E27FC236}">
                <a16:creationId xmlns:a16="http://schemas.microsoft.com/office/drawing/2014/main" id="{9A5F829F-FCA5-42CB-87FC-E1320E390DAE}"/>
              </a:ext>
            </a:extLst>
          </p:cNvPr>
          <p:cNvGrpSpPr>
            <a:grpSpLocks noChangeAspect="1"/>
          </p:cNvGrpSpPr>
          <p:nvPr/>
        </p:nvGrpSpPr>
        <p:grpSpPr>
          <a:xfrm rot="5400000">
            <a:off x="6173635" y="1502057"/>
            <a:ext cx="531601" cy="1029572"/>
            <a:chOff x="2076007" y="701736"/>
            <a:chExt cx="1932465" cy="3742677"/>
          </a:xfrm>
          <a:solidFill>
            <a:srgbClr val="F02AA4"/>
          </a:solidFill>
        </p:grpSpPr>
        <p:grpSp>
          <p:nvGrpSpPr>
            <p:cNvPr id="115" name="Group 114">
              <a:extLst>
                <a:ext uri="{FF2B5EF4-FFF2-40B4-BE49-F238E27FC236}">
                  <a16:creationId xmlns:a16="http://schemas.microsoft.com/office/drawing/2014/main" id="{093A0183-21CF-4B5D-848A-FEA272C85DD4}"/>
                </a:ext>
              </a:extLst>
            </p:cNvPr>
            <p:cNvGrpSpPr/>
            <p:nvPr/>
          </p:nvGrpSpPr>
          <p:grpSpPr>
            <a:xfrm>
              <a:off x="2089294" y="701737"/>
              <a:ext cx="1919178" cy="3742676"/>
              <a:chOff x="2089294" y="701737"/>
              <a:chExt cx="1919178" cy="3742676"/>
            </a:xfrm>
            <a:grpFill/>
          </p:grpSpPr>
          <p:grpSp>
            <p:nvGrpSpPr>
              <p:cNvPr id="117" name="Group 116">
                <a:extLst>
                  <a:ext uri="{FF2B5EF4-FFF2-40B4-BE49-F238E27FC236}">
                    <a16:creationId xmlns:a16="http://schemas.microsoft.com/office/drawing/2014/main" id="{0B6FB3F3-895B-438B-B4FE-6D21A2051032}"/>
                  </a:ext>
                </a:extLst>
              </p:cNvPr>
              <p:cNvGrpSpPr/>
              <p:nvPr/>
            </p:nvGrpSpPr>
            <p:grpSpPr>
              <a:xfrm>
                <a:off x="2089294" y="1637410"/>
                <a:ext cx="1919178" cy="2807003"/>
                <a:chOff x="2089294" y="1637410"/>
                <a:chExt cx="1919178" cy="2807003"/>
              </a:xfrm>
              <a:grpFill/>
            </p:grpSpPr>
            <p:sp>
              <p:nvSpPr>
                <p:cNvPr id="119" name="Rectangle: Rounded Corners 118">
                  <a:extLst>
                    <a:ext uri="{FF2B5EF4-FFF2-40B4-BE49-F238E27FC236}">
                      <a16:creationId xmlns:a16="http://schemas.microsoft.com/office/drawing/2014/main" id="{3435239E-729D-4752-BE0C-45BD2B46F0C0}"/>
                    </a:ext>
                  </a:extLst>
                </p:cNvPr>
                <p:cNvSpPr/>
                <p:nvPr/>
              </p:nvSpPr>
              <p:spPr>
                <a:xfrm>
                  <a:off x="3040910" y="1637414"/>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0" name="Group 119">
                  <a:extLst>
                    <a:ext uri="{FF2B5EF4-FFF2-40B4-BE49-F238E27FC236}">
                      <a16:creationId xmlns:a16="http://schemas.microsoft.com/office/drawing/2014/main" id="{C56D0E28-93B5-4E5B-95A7-B966EAAF8847}"/>
                    </a:ext>
                  </a:extLst>
                </p:cNvPr>
                <p:cNvGrpSpPr/>
                <p:nvPr/>
              </p:nvGrpSpPr>
              <p:grpSpPr>
                <a:xfrm>
                  <a:off x="2094608" y="2573079"/>
                  <a:ext cx="1913864" cy="1871334"/>
                  <a:chOff x="939386" y="2328526"/>
                  <a:chExt cx="1913864" cy="1871334"/>
                </a:xfrm>
                <a:grpFill/>
              </p:grpSpPr>
              <p:grpSp>
                <p:nvGrpSpPr>
                  <p:cNvPr id="122" name="Group 121">
                    <a:extLst>
                      <a:ext uri="{FF2B5EF4-FFF2-40B4-BE49-F238E27FC236}">
                        <a16:creationId xmlns:a16="http://schemas.microsoft.com/office/drawing/2014/main" id="{EF0CB978-A2B0-4A43-89F1-90B772C2D7A2}"/>
                      </a:ext>
                    </a:extLst>
                  </p:cNvPr>
                  <p:cNvGrpSpPr/>
                  <p:nvPr/>
                </p:nvGrpSpPr>
                <p:grpSpPr>
                  <a:xfrm>
                    <a:off x="939388" y="2328528"/>
                    <a:ext cx="1913862" cy="1871332"/>
                    <a:chOff x="-2945222" y="3625700"/>
                    <a:chExt cx="1913862" cy="1871332"/>
                  </a:xfrm>
                  <a:grpFill/>
                </p:grpSpPr>
                <p:sp>
                  <p:nvSpPr>
                    <p:cNvPr id="124" name="Rectangle: Rounded Corners 123">
                      <a:extLst>
                        <a:ext uri="{FF2B5EF4-FFF2-40B4-BE49-F238E27FC236}">
                          <a16:creationId xmlns:a16="http://schemas.microsoft.com/office/drawing/2014/main" id="{45479747-CD01-4E97-90CB-6539012A526D}"/>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5" name="Group 124">
                      <a:extLst>
                        <a:ext uri="{FF2B5EF4-FFF2-40B4-BE49-F238E27FC236}">
                          <a16:creationId xmlns:a16="http://schemas.microsoft.com/office/drawing/2014/main" id="{5348B809-E5F4-4551-AE69-46A8A8F638DF}"/>
                        </a:ext>
                      </a:extLst>
                    </p:cNvPr>
                    <p:cNvGrpSpPr/>
                    <p:nvPr/>
                  </p:nvGrpSpPr>
                  <p:grpSpPr>
                    <a:xfrm>
                      <a:off x="-2945222" y="4561366"/>
                      <a:ext cx="1913862" cy="935666"/>
                      <a:chOff x="-2799908" y="2961165"/>
                      <a:chExt cx="1913862" cy="935666"/>
                    </a:xfrm>
                    <a:grpFill/>
                  </p:grpSpPr>
                  <p:sp>
                    <p:nvSpPr>
                      <p:cNvPr id="126" name="Rectangle: Rounded Corners 125">
                        <a:extLst>
                          <a:ext uri="{FF2B5EF4-FFF2-40B4-BE49-F238E27FC236}">
                            <a16:creationId xmlns:a16="http://schemas.microsoft.com/office/drawing/2014/main" id="{D77B9EE9-D296-4E53-9F0A-78F0B45AC2B0}"/>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Rectangle: Rounded Corners 126">
                        <a:extLst>
                          <a:ext uri="{FF2B5EF4-FFF2-40B4-BE49-F238E27FC236}">
                            <a16:creationId xmlns:a16="http://schemas.microsoft.com/office/drawing/2014/main" id="{1DA525F3-CEB3-4CD7-8F44-52440EBEC84D}"/>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3" name="Rectangle: Rounded Corners 122">
                    <a:extLst>
                      <a:ext uri="{FF2B5EF4-FFF2-40B4-BE49-F238E27FC236}">
                        <a16:creationId xmlns:a16="http://schemas.microsoft.com/office/drawing/2014/main" id="{9A33B517-B6CA-466A-AF33-92B8225F7F1D}"/>
                      </a:ext>
                    </a:extLst>
                  </p:cNvPr>
                  <p:cNvSpPr/>
                  <p:nvPr/>
                </p:nvSpPr>
                <p:spPr>
                  <a:xfrm>
                    <a:off x="939386" y="232852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1" name="Rectangle: Rounded Corners 120">
                  <a:extLst>
                    <a:ext uri="{FF2B5EF4-FFF2-40B4-BE49-F238E27FC236}">
                      <a16:creationId xmlns:a16="http://schemas.microsoft.com/office/drawing/2014/main" id="{6D15D5FC-C912-4258-9D2B-E9C001AB09C8}"/>
                    </a:ext>
                  </a:extLst>
                </p:cNvPr>
                <p:cNvSpPr/>
                <p:nvPr/>
              </p:nvSpPr>
              <p:spPr>
                <a:xfrm>
                  <a:off x="2089294" y="163741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8" name="Rectangle: Rounded Corners 117">
                <a:extLst>
                  <a:ext uri="{FF2B5EF4-FFF2-40B4-BE49-F238E27FC236}">
                    <a16:creationId xmlns:a16="http://schemas.microsoft.com/office/drawing/2014/main" id="{E2D227BE-4FA3-43D5-AB9C-C01FB9DF641B}"/>
                  </a:ext>
                </a:extLst>
              </p:cNvPr>
              <p:cNvSpPr/>
              <p:nvPr/>
            </p:nvSpPr>
            <p:spPr>
              <a:xfrm>
                <a:off x="3030280" y="701737"/>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6" name="Rectangle: Rounded Corners 115">
              <a:extLst>
                <a:ext uri="{FF2B5EF4-FFF2-40B4-BE49-F238E27FC236}">
                  <a16:creationId xmlns:a16="http://schemas.microsoft.com/office/drawing/2014/main" id="{B6492875-9E33-41D5-A694-364EA60A1B65}"/>
                </a:ext>
              </a:extLst>
            </p:cNvPr>
            <p:cNvSpPr/>
            <p:nvPr/>
          </p:nvSpPr>
          <p:spPr>
            <a:xfrm>
              <a:off x="2076007" y="70173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8" name="Group 127">
            <a:extLst>
              <a:ext uri="{FF2B5EF4-FFF2-40B4-BE49-F238E27FC236}">
                <a16:creationId xmlns:a16="http://schemas.microsoft.com/office/drawing/2014/main" id="{EFD6A343-4107-4667-B226-FE92EE81CADA}"/>
              </a:ext>
            </a:extLst>
          </p:cNvPr>
          <p:cNvGrpSpPr>
            <a:grpSpLocks noChangeAspect="1"/>
          </p:cNvGrpSpPr>
          <p:nvPr/>
        </p:nvGrpSpPr>
        <p:grpSpPr>
          <a:xfrm rot="10800000">
            <a:off x="770106" y="5494981"/>
            <a:ext cx="526483" cy="514784"/>
            <a:chOff x="-2945222" y="3625700"/>
            <a:chExt cx="1913862" cy="1871332"/>
          </a:xfrm>
          <a:solidFill>
            <a:srgbClr val="F0EA19"/>
          </a:solidFill>
        </p:grpSpPr>
        <p:sp>
          <p:nvSpPr>
            <p:cNvPr id="129" name="Rectangle: Rounded Corners 128">
              <a:extLst>
                <a:ext uri="{FF2B5EF4-FFF2-40B4-BE49-F238E27FC236}">
                  <a16:creationId xmlns:a16="http://schemas.microsoft.com/office/drawing/2014/main" id="{0B3E59CE-D175-48C7-A9DA-5E7D5278862E}"/>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0" name="Group 129">
              <a:extLst>
                <a:ext uri="{FF2B5EF4-FFF2-40B4-BE49-F238E27FC236}">
                  <a16:creationId xmlns:a16="http://schemas.microsoft.com/office/drawing/2014/main" id="{4CEEC395-387F-4FA3-A242-0656FB4CF352}"/>
                </a:ext>
              </a:extLst>
            </p:cNvPr>
            <p:cNvGrpSpPr/>
            <p:nvPr/>
          </p:nvGrpSpPr>
          <p:grpSpPr>
            <a:xfrm>
              <a:off x="-2945222" y="4561366"/>
              <a:ext cx="1913862" cy="935666"/>
              <a:chOff x="-2799908" y="2961165"/>
              <a:chExt cx="1913862" cy="935666"/>
            </a:xfrm>
            <a:grpFill/>
          </p:grpSpPr>
          <p:sp>
            <p:nvSpPr>
              <p:cNvPr id="131" name="Rectangle: Rounded Corners 130">
                <a:extLst>
                  <a:ext uri="{FF2B5EF4-FFF2-40B4-BE49-F238E27FC236}">
                    <a16:creationId xmlns:a16="http://schemas.microsoft.com/office/drawing/2014/main" id="{8105B279-05C9-41FD-93FB-D268A35EA5A4}"/>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Rounded Corners 131">
                <a:extLst>
                  <a:ext uri="{FF2B5EF4-FFF2-40B4-BE49-F238E27FC236}">
                    <a16:creationId xmlns:a16="http://schemas.microsoft.com/office/drawing/2014/main" id="{35D85524-2B4E-4B56-93AE-4F7225DA8138}"/>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3" name="Group 132">
            <a:extLst>
              <a:ext uri="{FF2B5EF4-FFF2-40B4-BE49-F238E27FC236}">
                <a16:creationId xmlns:a16="http://schemas.microsoft.com/office/drawing/2014/main" id="{8899E7D5-654C-4B94-A048-EB9B941D8C80}"/>
              </a:ext>
            </a:extLst>
          </p:cNvPr>
          <p:cNvGrpSpPr>
            <a:grpSpLocks noChangeAspect="1"/>
          </p:cNvGrpSpPr>
          <p:nvPr/>
        </p:nvGrpSpPr>
        <p:grpSpPr>
          <a:xfrm>
            <a:off x="4358863" y="3860871"/>
            <a:ext cx="526483" cy="257392"/>
            <a:chOff x="-2799908" y="2961165"/>
            <a:chExt cx="1913862" cy="935666"/>
          </a:xfrm>
          <a:solidFill>
            <a:srgbClr val="FE8E07"/>
          </a:solidFill>
        </p:grpSpPr>
        <p:sp>
          <p:nvSpPr>
            <p:cNvPr id="134" name="Rectangle: Rounded Corners 133">
              <a:extLst>
                <a:ext uri="{FF2B5EF4-FFF2-40B4-BE49-F238E27FC236}">
                  <a16:creationId xmlns:a16="http://schemas.microsoft.com/office/drawing/2014/main" id="{48071A44-F3F9-45ED-A2BB-1293D74D51F7}"/>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Rounded Corners 134">
              <a:extLst>
                <a:ext uri="{FF2B5EF4-FFF2-40B4-BE49-F238E27FC236}">
                  <a16:creationId xmlns:a16="http://schemas.microsoft.com/office/drawing/2014/main" id="{36F1C9F5-B3EA-4C12-ADFB-93051778921D}"/>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6" name="Group 135">
            <a:extLst>
              <a:ext uri="{FF2B5EF4-FFF2-40B4-BE49-F238E27FC236}">
                <a16:creationId xmlns:a16="http://schemas.microsoft.com/office/drawing/2014/main" id="{9934D45E-37AA-42A5-BE5F-C20C81194FF6}"/>
              </a:ext>
            </a:extLst>
          </p:cNvPr>
          <p:cNvGrpSpPr>
            <a:grpSpLocks noChangeAspect="1"/>
          </p:cNvGrpSpPr>
          <p:nvPr/>
        </p:nvGrpSpPr>
        <p:grpSpPr>
          <a:xfrm>
            <a:off x="4532835" y="5601862"/>
            <a:ext cx="529740" cy="514785"/>
            <a:chOff x="6402533" y="2599660"/>
            <a:chExt cx="3827724" cy="3772785"/>
          </a:xfrm>
          <a:solidFill>
            <a:srgbClr val="3DC700"/>
          </a:solidFill>
        </p:grpSpPr>
        <p:grpSp>
          <p:nvGrpSpPr>
            <p:cNvPr id="137" name="Group 136">
              <a:extLst>
                <a:ext uri="{FF2B5EF4-FFF2-40B4-BE49-F238E27FC236}">
                  <a16:creationId xmlns:a16="http://schemas.microsoft.com/office/drawing/2014/main" id="{48BC8B5F-B18F-488B-9A20-DED6F17F52DC}"/>
                </a:ext>
              </a:extLst>
            </p:cNvPr>
            <p:cNvGrpSpPr/>
            <p:nvPr/>
          </p:nvGrpSpPr>
          <p:grpSpPr>
            <a:xfrm>
              <a:off x="6402533" y="4501115"/>
              <a:ext cx="3827724" cy="1871330"/>
              <a:chOff x="6402533" y="4470990"/>
              <a:chExt cx="3827724" cy="1871330"/>
            </a:xfrm>
            <a:grpFill/>
          </p:grpSpPr>
          <p:sp>
            <p:nvSpPr>
              <p:cNvPr id="141" name="Rectangle: Rounded Corners 140">
                <a:extLst>
                  <a:ext uri="{FF2B5EF4-FFF2-40B4-BE49-F238E27FC236}">
                    <a16:creationId xmlns:a16="http://schemas.microsoft.com/office/drawing/2014/main" id="{A7C7CF90-1E82-48B5-A849-33C7BD276980}"/>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Rectangle: Rounded Corners 141">
                <a:extLst>
                  <a:ext uri="{FF2B5EF4-FFF2-40B4-BE49-F238E27FC236}">
                    <a16:creationId xmlns:a16="http://schemas.microsoft.com/office/drawing/2014/main" id="{E77BC44E-5D12-4C65-B675-68E9420A03E1}"/>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8" name="Group 137">
              <a:extLst>
                <a:ext uri="{FF2B5EF4-FFF2-40B4-BE49-F238E27FC236}">
                  <a16:creationId xmlns:a16="http://schemas.microsoft.com/office/drawing/2014/main" id="{330F5A8F-1231-4568-BC58-3BB0B6287246}"/>
                </a:ext>
              </a:extLst>
            </p:cNvPr>
            <p:cNvGrpSpPr/>
            <p:nvPr/>
          </p:nvGrpSpPr>
          <p:grpSpPr>
            <a:xfrm>
              <a:off x="6402533" y="2599660"/>
              <a:ext cx="3827724" cy="1871330"/>
              <a:chOff x="6402533" y="4470990"/>
              <a:chExt cx="3827724" cy="1871330"/>
            </a:xfrm>
            <a:grpFill/>
          </p:grpSpPr>
          <p:sp>
            <p:nvSpPr>
              <p:cNvPr id="139" name="Rectangle: Rounded Corners 138">
                <a:extLst>
                  <a:ext uri="{FF2B5EF4-FFF2-40B4-BE49-F238E27FC236}">
                    <a16:creationId xmlns:a16="http://schemas.microsoft.com/office/drawing/2014/main" id="{02A681FF-8517-42DB-8529-2E58B3985313}"/>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Rectangle: Rounded Corners 139">
                <a:extLst>
                  <a:ext uri="{FF2B5EF4-FFF2-40B4-BE49-F238E27FC236}">
                    <a16:creationId xmlns:a16="http://schemas.microsoft.com/office/drawing/2014/main" id="{CB91C28A-2D4D-499B-89A6-423E8011C81B}"/>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3" name="Oval 142">
            <a:extLst>
              <a:ext uri="{FF2B5EF4-FFF2-40B4-BE49-F238E27FC236}">
                <a16:creationId xmlns:a16="http://schemas.microsoft.com/office/drawing/2014/main" id="{74632584-B7AA-454E-A64E-7696C976199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5027660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1.85185E-6 L 0.31263 0.54282 " pathEditMode="relative" rAng="0" ptsTypes="AA">
                                      <p:cBhvr>
                                        <p:cTn id="6" dur="2000" fill="hold"/>
                                        <p:tgtEl>
                                          <p:spTgt spid="84"/>
                                        </p:tgtEl>
                                        <p:attrNameLst>
                                          <p:attrName>ppt_x</p:attrName>
                                          <p:attrName>ppt_y</p:attrName>
                                        </p:attrNameLst>
                                      </p:cBhvr>
                                      <p:rCtr x="15911" y="27824"/>
                                    </p:animMotion>
                                  </p:childTnLst>
                                </p:cTn>
                              </p:par>
                            </p:childTnLst>
                          </p:cTn>
                        </p:par>
                      </p:childTnLst>
                    </p:cTn>
                  </p:par>
                </p:childTnLst>
              </p:cTn>
              <p:nextCondLst>
                <p:cond evt="onClick" delay="0">
                  <p:tgtEl>
                    <p:spTgt spid="84"/>
                  </p:tgtEl>
                </p:cond>
              </p:nextCondLst>
            </p:seq>
            <p:seq concurrent="1" nextAc="seek">
              <p:cTn id="7" restart="whenNotActive" fill="hold" evtFilter="cancelBubble" nodeType="interactiveSeq">
                <p:stCondLst>
                  <p:cond evt="onClick" delay="0">
                    <p:tgtEl>
                      <p:spTgt spid="92"/>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66667E-6 4.07407E-6 L 0.41068 -0.04699 " pathEditMode="relative" rAng="0" ptsTypes="AA">
                                      <p:cBhvr>
                                        <p:cTn id="11" dur="2000" fill="hold"/>
                                        <p:tgtEl>
                                          <p:spTgt spid="92"/>
                                        </p:tgtEl>
                                        <p:attrNameLst>
                                          <p:attrName>ppt_x</p:attrName>
                                          <p:attrName>ppt_y</p:attrName>
                                        </p:attrNameLst>
                                      </p:cBhvr>
                                      <p:rCtr x="20521" y="-1667"/>
                                    </p:animMotion>
                                  </p:childTnLst>
                                </p:cTn>
                              </p:par>
                            </p:childTnLst>
                          </p:cTn>
                        </p:par>
                      </p:childTnLst>
                    </p:cTn>
                  </p:par>
                </p:childTnLst>
              </p:cTn>
              <p:nextCondLst>
                <p:cond evt="onClick" delay="0">
                  <p:tgtEl>
                    <p:spTgt spid="92"/>
                  </p:tgtEl>
                </p:cond>
              </p:nextCondLst>
            </p:seq>
            <p:seq concurrent="1" nextAc="seek">
              <p:cTn id="12" restart="whenNotActive" fill="hold" evtFilter="cancelBubble" nodeType="interactiveSeq">
                <p:stCondLst>
                  <p:cond evt="onClick" delay="0">
                    <p:tgtEl>
                      <p:spTgt spid="10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04167E-6 -1.48148E-6 L -0.33997 -0.33241 " pathEditMode="relative" rAng="0" ptsTypes="AA">
                                      <p:cBhvr>
                                        <p:cTn id="16" dur="2000" fill="hold"/>
                                        <p:tgtEl>
                                          <p:spTgt spid="102"/>
                                        </p:tgtEl>
                                        <p:attrNameLst>
                                          <p:attrName>ppt_x</p:attrName>
                                          <p:attrName>ppt_y</p:attrName>
                                        </p:attrNameLst>
                                      </p:cBhvr>
                                      <p:rCtr x="-17005" y="-16620"/>
                                    </p:animMotion>
                                  </p:childTnLst>
                                </p:cTn>
                              </p:par>
                            </p:childTnLst>
                          </p:cTn>
                        </p:par>
                      </p:childTnLst>
                    </p:cTn>
                  </p:par>
                </p:childTnLst>
              </p:cTn>
              <p:nextCondLst>
                <p:cond evt="onClick" delay="0">
                  <p:tgtEl>
                    <p:spTgt spid="102"/>
                  </p:tgtEl>
                </p:cond>
              </p:nextCondLst>
            </p:seq>
            <p:seq concurrent="1" nextAc="seek">
              <p:cTn id="17" restart="whenNotActive" fill="hold" evtFilter="cancelBubble" nodeType="interactiveSeq">
                <p:stCondLst>
                  <p:cond evt="onClick" delay="0">
                    <p:tgtEl>
                      <p:spTgt spid="77"/>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08333E-7 3.7037E-6 L -0.24075 0.21412 " pathEditMode="relative" rAng="0" ptsTypes="AA">
                                      <p:cBhvr>
                                        <p:cTn id="21" dur="2000" fill="hold"/>
                                        <p:tgtEl>
                                          <p:spTgt spid="77"/>
                                        </p:tgtEl>
                                        <p:attrNameLst>
                                          <p:attrName>ppt_x</p:attrName>
                                          <p:attrName>ppt_y</p:attrName>
                                        </p:attrNameLst>
                                      </p:cBhvr>
                                      <p:rCtr x="-12044" y="10694"/>
                                    </p:animMotion>
                                  </p:childTnLst>
                                </p:cTn>
                              </p:par>
                            </p:childTnLst>
                          </p:cTn>
                        </p:par>
                      </p:childTnLst>
                    </p:cTn>
                  </p:par>
                </p:childTnLst>
              </p:cTn>
              <p:nextCondLst>
                <p:cond evt="onClick" delay="0">
                  <p:tgtEl>
                    <p:spTgt spid="77"/>
                  </p:tgtEl>
                </p:cond>
              </p:nextCondLst>
            </p:seq>
            <p:seq concurrent="1" nextAc="seek">
              <p:cTn id="22" restart="whenNotActive" fill="hold" evtFilter="cancelBubble" nodeType="interactiveSeq">
                <p:stCondLst>
                  <p:cond evt="onClick" delay="0">
                    <p:tgtEl>
                      <p:spTgt spid="128"/>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375E-6 2.59259E-6 L 0.30872 -0.12801 " pathEditMode="relative" rAng="0" ptsTypes="AA">
                                      <p:cBhvr>
                                        <p:cTn id="26" dur="2000" fill="hold"/>
                                        <p:tgtEl>
                                          <p:spTgt spid="128"/>
                                        </p:tgtEl>
                                        <p:attrNameLst>
                                          <p:attrName>ppt_x</p:attrName>
                                          <p:attrName>ppt_y</p:attrName>
                                        </p:attrNameLst>
                                      </p:cBhvr>
                                      <p:rCtr x="15430" y="-6412"/>
                                    </p:animMotion>
                                  </p:childTnLst>
                                </p:cTn>
                              </p:par>
                            </p:childTnLst>
                          </p:cTn>
                        </p:par>
                      </p:childTnLst>
                    </p:cTn>
                  </p:par>
                </p:childTnLst>
              </p:cTn>
              <p:nextCondLst>
                <p:cond evt="onClick" delay="0">
                  <p:tgtEl>
                    <p:spTgt spid="12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5414" y="0"/>
            <a:ext cx="12186586" cy="6858000"/>
          </a:xfrm>
          <a:prstGeom prst="rect">
            <a:avLst/>
          </a:prstGeom>
        </p:spPr>
      </p:pic>
      <p:graphicFrame>
        <p:nvGraphicFramePr>
          <p:cNvPr id="21" name="Table 8">
            <a:extLst>
              <a:ext uri="{FF2B5EF4-FFF2-40B4-BE49-F238E27FC236}">
                <a16:creationId xmlns:a16="http://schemas.microsoft.com/office/drawing/2014/main" id="{35BF8823-929E-4989-921E-9724BE89426F}"/>
              </a:ext>
            </a:extLst>
          </p:cNvPr>
          <p:cNvGraphicFramePr>
            <a:graphicFrameLocks noGrp="1"/>
          </p:cNvGraphicFramePr>
          <p:nvPr>
            <p:extLst>
              <p:ext uri="{D42A27DB-BD31-4B8C-83A1-F6EECF244321}">
                <p14:modId xmlns:p14="http://schemas.microsoft.com/office/powerpoint/2010/main" val="2538358160"/>
              </p:ext>
            </p:extLst>
          </p:nvPr>
        </p:nvGraphicFramePr>
        <p:xfrm>
          <a:off x="3935392" y="1539434"/>
          <a:ext cx="3345084" cy="4770500"/>
        </p:xfrm>
        <a:graphic>
          <a:graphicData uri="http://schemas.openxmlformats.org/drawingml/2006/table">
            <a:tbl>
              <a:tblPr firstRow="1" bandRow="1">
                <a:tableStyleId>{5C22544A-7EE6-4342-B048-85BDC9FD1C3A}</a:tableStyleId>
              </a:tblPr>
              <a:tblGrid>
                <a:gridCol w="1672542">
                  <a:extLst>
                    <a:ext uri="{9D8B030D-6E8A-4147-A177-3AD203B41FA5}">
                      <a16:colId xmlns:a16="http://schemas.microsoft.com/office/drawing/2014/main" val="483717819"/>
                    </a:ext>
                  </a:extLst>
                </a:gridCol>
                <a:gridCol w="1672542">
                  <a:extLst>
                    <a:ext uri="{9D8B030D-6E8A-4147-A177-3AD203B41FA5}">
                      <a16:colId xmlns:a16="http://schemas.microsoft.com/office/drawing/2014/main" val="2056078336"/>
                    </a:ext>
                  </a:extLst>
                </a:gridCol>
              </a:tblGrid>
              <a:tr h="954100">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38683412"/>
                  </a:ext>
                </a:extLst>
              </a:tr>
              <a:tr h="954100">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558939874"/>
                  </a:ext>
                </a:extLst>
              </a:tr>
              <a:tr h="954100">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000867160"/>
                  </a:ext>
                </a:extLst>
              </a:tr>
              <a:tr h="954100">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52168286"/>
                  </a:ext>
                </a:extLst>
              </a:tr>
              <a:tr h="954100">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12511658"/>
                  </a:ext>
                </a:extLst>
              </a:tr>
            </a:tbl>
          </a:graphicData>
        </a:graphic>
      </p:graphicFrame>
      <p:sp>
        <p:nvSpPr>
          <p:cNvPr id="23" name="Rectangle 22">
            <a:extLst>
              <a:ext uri="{FF2B5EF4-FFF2-40B4-BE49-F238E27FC236}">
                <a16:creationId xmlns:a16="http://schemas.microsoft.com/office/drawing/2014/main" id="{9DAFA229-6FCF-489F-9C20-27EBDD695566}"/>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9" name="Picture 8" descr="A close up of a logo&#10;&#10;Description automatically generated">
            <a:extLst>
              <a:ext uri="{FF2B5EF4-FFF2-40B4-BE49-F238E27FC236}">
                <a16:creationId xmlns:a16="http://schemas.microsoft.com/office/drawing/2014/main" id="{17D0F8C4-3B84-459A-8629-5B6772083B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748" y="1737026"/>
            <a:ext cx="331928" cy="559614"/>
          </a:xfrm>
          <a:prstGeom prst="rect">
            <a:avLst/>
          </a:prstGeom>
        </p:spPr>
      </p:pic>
      <p:pic>
        <p:nvPicPr>
          <p:cNvPr id="10" name="Picture 9" descr="A close up of a logo&#10;&#10;Description automatically generated">
            <a:extLst>
              <a:ext uri="{FF2B5EF4-FFF2-40B4-BE49-F238E27FC236}">
                <a16:creationId xmlns:a16="http://schemas.microsoft.com/office/drawing/2014/main" id="{85598703-7CCC-4202-A1F3-7F7097C884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0885" y="2708610"/>
            <a:ext cx="99670" cy="559614"/>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9AF3493E-E64D-4EF1-BD19-B653DC906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96" y="3227097"/>
            <a:ext cx="350216" cy="561443"/>
          </a:xfrm>
          <a:prstGeom prst="rect">
            <a:avLst/>
          </a:prstGeom>
        </p:spPr>
      </p:pic>
      <p:pic>
        <p:nvPicPr>
          <p:cNvPr id="13" name="Picture 12" descr="A close up of a logo&#10;&#10;Description automatically generated">
            <a:extLst>
              <a:ext uri="{FF2B5EF4-FFF2-40B4-BE49-F238E27FC236}">
                <a16:creationId xmlns:a16="http://schemas.microsoft.com/office/drawing/2014/main" id="{5DD9331D-6634-416E-8230-6199B2DDBB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0391" y="3924684"/>
            <a:ext cx="338329" cy="566929"/>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11E2C8B4-E262-48A9-A11D-02FAAFCD55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7991" y="5572401"/>
            <a:ext cx="414224" cy="5596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1C6AD97F-E62C-45FE-962D-0B31BBC8BE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44583" y="2296640"/>
            <a:ext cx="344729" cy="557785"/>
          </a:xfrm>
          <a:prstGeom prst="rect">
            <a:avLst/>
          </a:prstGeom>
        </p:spPr>
      </p:pic>
      <p:pic>
        <p:nvPicPr>
          <p:cNvPr id="26" name="Picture 25" descr="A close up of a logo&#10;&#10;Description automatically generated">
            <a:extLst>
              <a:ext uri="{FF2B5EF4-FFF2-40B4-BE49-F238E27FC236}">
                <a16:creationId xmlns:a16="http://schemas.microsoft.com/office/drawing/2014/main" id="{9B645B87-30D5-46F0-B70B-DF23176735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69479" y="3682993"/>
            <a:ext cx="370333" cy="561443"/>
          </a:xfrm>
          <a:prstGeom prst="rect">
            <a:avLst/>
          </a:prstGeom>
        </p:spPr>
      </p:pic>
      <p:pic>
        <p:nvPicPr>
          <p:cNvPr id="29" name="Picture 28" descr="A close up of a logo&#10;&#10;Description automatically generated">
            <a:extLst>
              <a:ext uri="{FF2B5EF4-FFF2-40B4-BE49-F238E27FC236}">
                <a16:creationId xmlns:a16="http://schemas.microsoft.com/office/drawing/2014/main" id="{8D8568E5-B1FB-4102-A5E8-40F1F32B45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06810" y="5196354"/>
            <a:ext cx="333757" cy="558700"/>
          </a:xfrm>
          <a:prstGeom prst="rect">
            <a:avLst/>
          </a:prstGeom>
        </p:spPr>
      </p:pic>
      <p:pic>
        <p:nvPicPr>
          <p:cNvPr id="42" name="Picture 41" descr="A close up of a logo&#10;&#10;Description automatically generated">
            <a:extLst>
              <a:ext uri="{FF2B5EF4-FFF2-40B4-BE49-F238E27FC236}">
                <a16:creationId xmlns:a16="http://schemas.microsoft.com/office/drawing/2014/main" id="{1220EACD-9D27-4AF3-90F7-8FFE20D436A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05559" y="4639483"/>
            <a:ext cx="346558" cy="566015"/>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76A29715-D68B-42C8-8DE5-C03EADC0A5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99698" y="2074966"/>
            <a:ext cx="414224" cy="559614"/>
          </a:xfrm>
          <a:prstGeom prst="rect">
            <a:avLst/>
          </a:prstGeom>
        </p:spPr>
      </p:pic>
      <p:grpSp>
        <p:nvGrpSpPr>
          <p:cNvPr id="24" name="Group 23">
            <a:extLst>
              <a:ext uri="{FF2B5EF4-FFF2-40B4-BE49-F238E27FC236}">
                <a16:creationId xmlns:a16="http://schemas.microsoft.com/office/drawing/2014/main" id="{C7735192-3222-4C64-9A64-185E1B69E592}"/>
              </a:ext>
            </a:extLst>
          </p:cNvPr>
          <p:cNvGrpSpPr/>
          <p:nvPr/>
        </p:nvGrpSpPr>
        <p:grpSpPr>
          <a:xfrm>
            <a:off x="3935392" y="221665"/>
            <a:ext cx="3345084" cy="1284790"/>
            <a:chOff x="3935392" y="210090"/>
            <a:chExt cx="3345084" cy="1284790"/>
          </a:xfrm>
        </p:grpSpPr>
        <p:sp>
          <p:nvSpPr>
            <p:cNvPr id="25" name="Isosceles Triangle 24">
              <a:extLst>
                <a:ext uri="{FF2B5EF4-FFF2-40B4-BE49-F238E27FC236}">
                  <a16:creationId xmlns:a16="http://schemas.microsoft.com/office/drawing/2014/main" id="{08432714-CA34-4F04-A3F7-C61C004792B6}"/>
                </a:ext>
              </a:extLst>
            </p:cNvPr>
            <p:cNvSpPr/>
            <p:nvPr/>
          </p:nvSpPr>
          <p:spPr>
            <a:xfrm>
              <a:off x="3935392" y="210090"/>
              <a:ext cx="3345084" cy="1284790"/>
            </a:xfrm>
            <a:prstGeom prst="triangle">
              <a:avLst/>
            </a:prstGeom>
            <a:solidFill>
              <a:srgbClr val="E92C9D"/>
            </a:solidFill>
            <a:ln>
              <a:solidFill>
                <a:srgbClr val="E92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A close up of a logo&#10;&#10;Description automatically generated">
              <a:extLst>
                <a:ext uri="{FF2B5EF4-FFF2-40B4-BE49-F238E27FC236}">
                  <a16:creationId xmlns:a16="http://schemas.microsoft.com/office/drawing/2014/main" id="{84CAA975-1620-4D0F-84DA-B2906BC6D91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05591" y="478618"/>
              <a:ext cx="572623" cy="935235"/>
            </a:xfrm>
            <a:prstGeom prst="rect">
              <a:avLst/>
            </a:prstGeom>
          </p:spPr>
        </p:pic>
      </p:grpSp>
      <p:sp>
        <p:nvSpPr>
          <p:cNvPr id="28" name="Oval 27">
            <a:extLst>
              <a:ext uri="{FF2B5EF4-FFF2-40B4-BE49-F238E27FC236}">
                <a16:creationId xmlns:a16="http://schemas.microsoft.com/office/drawing/2014/main" id="{13C7B3D3-AB79-4887-B13D-D790AD1E0C4F}"/>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8837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2.96296E-6 L 0.35612 0.33843 " pathEditMode="relative" rAng="0" ptsTypes="AA">
                                      <p:cBhvr>
                                        <p:cTn id="6" dur="2000" fill="hold"/>
                                        <p:tgtEl>
                                          <p:spTgt spid="20"/>
                                        </p:tgtEl>
                                        <p:attrNameLst>
                                          <p:attrName>ppt_x</p:attrName>
                                          <p:attrName>ppt_y</p:attrName>
                                        </p:attrNameLst>
                                      </p:cBhvr>
                                      <p:rCtr x="17799" y="1692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95833E-6 -2.59259E-6 L 0.30586 0.06088 " pathEditMode="relative" rAng="0" ptsTypes="AA">
                                      <p:cBhvr>
                                        <p:cTn id="10" dur="2000" fill="hold"/>
                                        <p:tgtEl>
                                          <p:spTgt spid="11"/>
                                        </p:tgtEl>
                                        <p:attrNameLst>
                                          <p:attrName>ppt_x</p:attrName>
                                          <p:attrName>ppt_y</p:attrName>
                                        </p:attrNameLst>
                                      </p:cBhvr>
                                      <p:rCtr x="15286" y="303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2"/>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2.08333E-7 -4.07407E-6 L 0.3931 -0.41527 " pathEditMode="relative" rAng="0" ptsTypes="AA">
                                      <p:cBhvr>
                                        <p:cTn id="15" dur="2000" fill="hold"/>
                                        <p:tgtEl>
                                          <p:spTgt spid="42"/>
                                        </p:tgtEl>
                                        <p:attrNameLst>
                                          <p:attrName>ppt_x</p:attrName>
                                          <p:attrName>ppt_y</p:attrName>
                                        </p:attrNameLst>
                                      </p:cBhvr>
                                      <p:rCtr x="19648" y="-20764"/>
                                    </p:animMotion>
                                  </p:childTnLst>
                                </p:cTn>
                              </p:par>
                            </p:childTnLst>
                          </p:cTn>
                        </p:par>
                      </p:childTnLst>
                    </p:cTn>
                  </p:par>
                </p:childTnLst>
              </p:cTn>
              <p:nextCondLst>
                <p:cond evt="onClick" delay="0">
                  <p:tgtEl>
                    <p:spTgt spid="42"/>
                  </p:tgtEl>
                </p:cond>
              </p:nextCondLst>
            </p:seq>
            <p:seq concurrent="1" nextAc="seek">
              <p:cTn id="16" restart="whenNotActive" fill="hold" evtFilter="cancelBubble" nodeType="interactiveSeq">
                <p:stCondLst>
                  <p:cond evt="onClick" delay="0">
                    <p:tgtEl>
                      <p:spTgt spid="44"/>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11022E-16 2.96296E-6 L -0.1543 0.50902 " pathEditMode="relative" rAng="0" ptsTypes="AA">
                                      <p:cBhvr>
                                        <p:cTn id="20" dur="2000" fill="hold"/>
                                        <p:tgtEl>
                                          <p:spTgt spid="44"/>
                                        </p:tgtEl>
                                        <p:attrNameLst>
                                          <p:attrName>ppt_x</p:attrName>
                                          <p:attrName>ppt_y</p:attrName>
                                        </p:attrNameLst>
                                      </p:cBhvr>
                                      <p:rCtr x="-7721" y="25440"/>
                                    </p:animMotion>
                                  </p:childTnLst>
                                </p:cTn>
                              </p:par>
                            </p:childTnLst>
                          </p:cTn>
                        </p:par>
                      </p:childTnLst>
                    </p:cTn>
                  </p:par>
                </p:childTnLst>
              </p:cTn>
              <p:nextCondLst>
                <p:cond evt="onClick" delay="0">
                  <p:tgtEl>
                    <p:spTgt spid="44"/>
                  </p:tgtEl>
                </p:cond>
              </p:nextCondLst>
            </p:seq>
            <p:seq concurrent="1" nextAc="seek">
              <p:cTn id="21" restart="whenNotActive" fill="hold" evtFilter="cancelBubble" nodeType="interactiveSeq">
                <p:stCondLst>
                  <p:cond evt="onClick" delay="0">
                    <p:tgtEl>
                      <p:spTgt spid="13"/>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4.79167E-6 4.07407E-6 L -0.43216 0.0949 " pathEditMode="relative" rAng="0" ptsTypes="AA">
                                      <p:cBhvr>
                                        <p:cTn id="25" dur="2000" fill="hold"/>
                                        <p:tgtEl>
                                          <p:spTgt spid="13"/>
                                        </p:tgtEl>
                                        <p:attrNameLst>
                                          <p:attrName>ppt_x</p:attrName>
                                          <p:attrName>ppt_y</p:attrName>
                                        </p:attrNameLst>
                                      </p:cBhvr>
                                      <p:rCtr x="-21615" y="4745"/>
                                    </p:animMotion>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2.08333E-6 3.7037E-7 L -0.1681 -0.36296 " pathEditMode="relative" rAng="0" ptsTypes="AA">
                                      <p:cBhvr>
                                        <p:cTn id="30" dur="2000" fill="hold"/>
                                        <p:tgtEl>
                                          <p:spTgt spid="29"/>
                                        </p:tgtEl>
                                        <p:attrNameLst>
                                          <p:attrName>ppt_x</p:attrName>
                                          <p:attrName>ppt_y</p:attrName>
                                        </p:attrNameLst>
                                      </p:cBhvr>
                                      <p:rCtr x="-8411" y="-18148"/>
                                    </p:animMotion>
                                  </p:childTnLst>
                                </p:cTn>
                              </p:par>
                            </p:childTnLst>
                          </p:cTn>
                        </p:par>
                      </p:childTnLst>
                    </p:cTn>
                  </p:par>
                </p:childTnLst>
              </p:cTn>
              <p:nextCondLst>
                <p:cond evt="onClick" delay="0">
                  <p:tgtEl>
                    <p:spTgt spid="2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5414" y="0"/>
            <a:ext cx="12186586"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028" name="Picture 4">
            <a:extLst>
              <a:ext uri="{FF2B5EF4-FFF2-40B4-BE49-F238E27FC236}">
                <a16:creationId xmlns:a16="http://schemas.microsoft.com/office/drawing/2014/main" id="{64A1CDC3-E4BE-4372-9535-6E7A9B9A7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9059"/>
          <a:stretch>
            <a:fillRect/>
          </a:stretch>
        </p:blipFill>
        <p:spPr bwMode="auto">
          <a:xfrm rot="16200000">
            <a:off x="4297875" y="-1384652"/>
            <a:ext cx="3326828" cy="96273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4" name="Picture 23" descr="A close up of a logo&#10;&#10;Description automatically generated">
            <a:extLst>
              <a:ext uri="{FF2B5EF4-FFF2-40B4-BE49-F238E27FC236}">
                <a16:creationId xmlns:a16="http://schemas.microsoft.com/office/drawing/2014/main" id="{49AEA9DA-96FE-45A4-9F65-674465CA41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777100" y="3980354"/>
            <a:ext cx="331928" cy="559614"/>
          </a:xfrm>
          <a:prstGeom prst="rect">
            <a:avLst/>
          </a:prstGeom>
        </p:spPr>
      </p:pic>
      <p:pic>
        <p:nvPicPr>
          <p:cNvPr id="25" name="Picture 24" descr="A close up of a logo&#10;&#10;Description automatically generated">
            <a:extLst>
              <a:ext uri="{FF2B5EF4-FFF2-40B4-BE49-F238E27FC236}">
                <a16:creationId xmlns:a16="http://schemas.microsoft.com/office/drawing/2014/main" id="{84422772-6391-4B3A-B6CA-F439A77C26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0161880" y="3969839"/>
            <a:ext cx="346558" cy="566015"/>
          </a:xfrm>
          <a:prstGeom prst="rect">
            <a:avLst/>
          </a:prstGeom>
        </p:spPr>
      </p:pic>
      <p:sp>
        <p:nvSpPr>
          <p:cNvPr id="8" name="Oval 7">
            <a:extLst>
              <a:ext uri="{FF2B5EF4-FFF2-40B4-BE49-F238E27FC236}">
                <a16:creationId xmlns:a16="http://schemas.microsoft.com/office/drawing/2014/main" id="{5B4E6B40-82A5-436E-AA74-67EDA5B010A4}"/>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277075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1.11111E-6 L 0.3931 -0.41528 " pathEditMode="relative" rAng="0" ptsTypes="AA">
                                      <p:cBhvr>
                                        <p:cTn id="6" dur="2000" fill="hold"/>
                                        <p:tgtEl>
                                          <p:spTgt spid="25"/>
                                        </p:tgtEl>
                                        <p:attrNameLst>
                                          <p:attrName>ppt_x</p:attrName>
                                          <p:attrName>ppt_y</p:attrName>
                                        </p:attrNameLst>
                                      </p:cBhvr>
                                      <p:rCtr x="19648" y="-20764"/>
                                    </p:animMotion>
                                  </p:childTnLst>
                                </p:cTn>
                              </p:par>
                            </p:childTnLst>
                          </p:cTn>
                        </p:par>
                      </p:childTnLst>
                    </p:cTn>
                  </p:par>
                </p:childTnLst>
              </p:cTn>
              <p:nextCondLst>
                <p:cond evt="onClick" delay="0">
                  <p:tgtEl>
                    <p:spTgt spid="2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21940"/>
          </a:xfrm>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2000" dirty="0">
                <a:latin typeface="+mj-lt"/>
              </a:rPr>
              <a:t>Fill a bag with cubes combined into towers of 1, 2, 3, 4, 5, 6 and 7. Take 2 towers out of the bag, identify the number of cubes in each tower and predict if they will combine to make 8, or take out one tower and ask the children to ‘feel’ the tower they need to make 8. </a:t>
            </a:r>
          </a:p>
          <a:p>
            <a:pPr marL="342900" indent="-342900">
              <a:lnSpc>
                <a:spcPct val="100000"/>
              </a:lnSpc>
              <a:spcBef>
                <a:spcPts val="0"/>
              </a:spcBef>
              <a:spcAft>
                <a:spcPts val="600"/>
              </a:spcAft>
              <a:buFont typeface="Arial" panose="020B0604020202020204" pitchFamily="34" charset="0"/>
              <a:buChar char="•"/>
            </a:pPr>
            <a:r>
              <a:rPr lang="en-GB" sz="2000" dirty="0">
                <a:latin typeface="+mj-lt"/>
              </a:rPr>
              <a:t>Play matching games with dot (subitising) cards or numeral cards with the numbers 1-7. Either place cards face up and see if children can pick combinations which make 8, or place cards face down to provide further challenge.</a:t>
            </a:r>
          </a:p>
          <a:p>
            <a:pPr marL="342900" indent="-342900">
              <a:lnSpc>
                <a:spcPct val="100000"/>
              </a:lnSpc>
              <a:spcBef>
                <a:spcPts val="0"/>
              </a:spcBef>
              <a:spcAft>
                <a:spcPts val="600"/>
              </a:spcAft>
              <a:buFont typeface="Arial" panose="020B0604020202020204" pitchFamily="34" charset="0"/>
              <a:buChar char="•"/>
            </a:pPr>
            <a:r>
              <a:rPr lang="en-GB" sz="2000" dirty="0">
                <a:latin typeface="+mj-lt"/>
              </a:rPr>
              <a:t>Represent combinations of 2 parts that make 8 with different resources, for example, connecting cubes, coloured rods, coloured tiles</a:t>
            </a:r>
          </a:p>
          <a:p>
            <a:pPr marL="342900" indent="-342900">
              <a:lnSpc>
                <a:spcPct val="100000"/>
              </a:lnSpc>
              <a:spcBef>
                <a:spcPts val="0"/>
              </a:spcBef>
              <a:spcAft>
                <a:spcPts val="600"/>
              </a:spcAft>
              <a:buFont typeface="Arial" panose="020B0604020202020204" pitchFamily="34" charset="0"/>
              <a:buChar char="•"/>
            </a:pPr>
            <a:r>
              <a:rPr lang="en-GB" sz="2000" dirty="0">
                <a:latin typeface="+mj-lt"/>
              </a:rPr>
              <a:t>Colour in 8 squares in different arrangements with two colours to represent 2 parts which combine to make 8.</a:t>
            </a:r>
          </a:p>
        </p:txBody>
      </p:sp>
    </p:spTree>
    <p:extLst>
      <p:ext uri="{BB962C8B-B14F-4D97-AF65-F5344CB8AC3E}">
        <p14:creationId xmlns:p14="http://schemas.microsoft.com/office/powerpoint/2010/main" val="267126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D3BC5-F053-467E-A898-92F4218D3269}"/>
              </a:ext>
            </a:extLst>
          </p:cNvPr>
          <p:cNvPicPr>
            <a:picLocks noChangeAspect="1"/>
          </p:cNvPicPr>
          <p:nvPr/>
        </p:nvPicPr>
        <p:blipFill>
          <a:blip r:embed="rId3"/>
          <a:stretch>
            <a:fillRect/>
          </a:stretch>
        </p:blipFill>
        <p:spPr>
          <a:xfrm>
            <a:off x="5414" y="0"/>
            <a:ext cx="12186586"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65" name="Group 64">
            <a:extLst>
              <a:ext uri="{FF2B5EF4-FFF2-40B4-BE49-F238E27FC236}">
                <a16:creationId xmlns:a16="http://schemas.microsoft.com/office/drawing/2014/main" id="{10D1F475-AA67-4AEC-AA27-47F47DA41109}"/>
              </a:ext>
            </a:extLst>
          </p:cNvPr>
          <p:cNvGrpSpPr>
            <a:grpSpLocks noChangeAspect="1"/>
          </p:cNvGrpSpPr>
          <p:nvPr/>
        </p:nvGrpSpPr>
        <p:grpSpPr>
          <a:xfrm>
            <a:off x="1111774" y="2051226"/>
            <a:ext cx="1951429" cy="3779407"/>
            <a:chOff x="2076007" y="701736"/>
            <a:chExt cx="1932465" cy="3742677"/>
          </a:xfrm>
          <a:solidFill>
            <a:srgbClr val="F02AA4"/>
          </a:solidFill>
        </p:grpSpPr>
        <p:grpSp>
          <p:nvGrpSpPr>
            <p:cNvPr id="66" name="Group 65">
              <a:extLst>
                <a:ext uri="{FF2B5EF4-FFF2-40B4-BE49-F238E27FC236}">
                  <a16:creationId xmlns:a16="http://schemas.microsoft.com/office/drawing/2014/main" id="{FD8E0502-F1F5-4C36-8610-DADAFB99C09B}"/>
                </a:ext>
              </a:extLst>
            </p:cNvPr>
            <p:cNvGrpSpPr/>
            <p:nvPr/>
          </p:nvGrpSpPr>
          <p:grpSpPr>
            <a:xfrm>
              <a:off x="2089294" y="701737"/>
              <a:ext cx="1919178" cy="3742676"/>
              <a:chOff x="2089294" y="701737"/>
              <a:chExt cx="1919178" cy="3742676"/>
            </a:xfrm>
            <a:grpFill/>
          </p:grpSpPr>
          <p:grpSp>
            <p:nvGrpSpPr>
              <p:cNvPr id="68" name="Group 67">
                <a:extLst>
                  <a:ext uri="{FF2B5EF4-FFF2-40B4-BE49-F238E27FC236}">
                    <a16:creationId xmlns:a16="http://schemas.microsoft.com/office/drawing/2014/main" id="{AEE027FB-09A4-44AE-BAAE-A8350358DEB4}"/>
                  </a:ext>
                </a:extLst>
              </p:cNvPr>
              <p:cNvGrpSpPr/>
              <p:nvPr/>
            </p:nvGrpSpPr>
            <p:grpSpPr>
              <a:xfrm>
                <a:off x="2089294" y="1637410"/>
                <a:ext cx="1919178" cy="2807003"/>
                <a:chOff x="2089294" y="1637410"/>
                <a:chExt cx="1919178" cy="2807003"/>
              </a:xfrm>
              <a:grpFill/>
            </p:grpSpPr>
            <p:sp>
              <p:nvSpPr>
                <p:cNvPr id="70" name="Rectangle: Rounded Corners 69">
                  <a:extLst>
                    <a:ext uri="{FF2B5EF4-FFF2-40B4-BE49-F238E27FC236}">
                      <a16:creationId xmlns:a16="http://schemas.microsoft.com/office/drawing/2014/main" id="{A3AD238B-DEC8-4D79-BE82-602113084AE5}"/>
                    </a:ext>
                  </a:extLst>
                </p:cNvPr>
                <p:cNvSpPr/>
                <p:nvPr/>
              </p:nvSpPr>
              <p:spPr>
                <a:xfrm>
                  <a:off x="3040910" y="1637414"/>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a:extLst>
                    <a:ext uri="{FF2B5EF4-FFF2-40B4-BE49-F238E27FC236}">
                      <a16:creationId xmlns:a16="http://schemas.microsoft.com/office/drawing/2014/main" id="{A509532D-B390-4C51-B604-A70CE329E471}"/>
                    </a:ext>
                  </a:extLst>
                </p:cNvPr>
                <p:cNvGrpSpPr/>
                <p:nvPr/>
              </p:nvGrpSpPr>
              <p:grpSpPr>
                <a:xfrm>
                  <a:off x="2094608" y="2573079"/>
                  <a:ext cx="1913864" cy="1871334"/>
                  <a:chOff x="939386" y="2328526"/>
                  <a:chExt cx="1913864" cy="1871334"/>
                </a:xfrm>
                <a:grpFill/>
              </p:grpSpPr>
              <p:grpSp>
                <p:nvGrpSpPr>
                  <p:cNvPr id="73" name="Group 72">
                    <a:extLst>
                      <a:ext uri="{FF2B5EF4-FFF2-40B4-BE49-F238E27FC236}">
                        <a16:creationId xmlns:a16="http://schemas.microsoft.com/office/drawing/2014/main" id="{AFB34580-C6AD-49FE-8FAE-9314CFB79751}"/>
                      </a:ext>
                    </a:extLst>
                  </p:cNvPr>
                  <p:cNvGrpSpPr/>
                  <p:nvPr/>
                </p:nvGrpSpPr>
                <p:grpSpPr>
                  <a:xfrm>
                    <a:off x="939388" y="2328528"/>
                    <a:ext cx="1913862" cy="1871332"/>
                    <a:chOff x="-2945222" y="3625700"/>
                    <a:chExt cx="1913862" cy="1871332"/>
                  </a:xfrm>
                  <a:grpFill/>
                </p:grpSpPr>
                <p:sp>
                  <p:nvSpPr>
                    <p:cNvPr id="94" name="Rectangle: Rounded Corners 93">
                      <a:extLst>
                        <a:ext uri="{FF2B5EF4-FFF2-40B4-BE49-F238E27FC236}">
                          <a16:creationId xmlns:a16="http://schemas.microsoft.com/office/drawing/2014/main" id="{B22E14BE-0156-4665-980C-D5557B3CD0E1}"/>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5" name="Group 94">
                      <a:extLst>
                        <a:ext uri="{FF2B5EF4-FFF2-40B4-BE49-F238E27FC236}">
                          <a16:creationId xmlns:a16="http://schemas.microsoft.com/office/drawing/2014/main" id="{C1FACA28-661D-4A26-B0A7-BB16BACCA7D3}"/>
                        </a:ext>
                      </a:extLst>
                    </p:cNvPr>
                    <p:cNvGrpSpPr/>
                    <p:nvPr/>
                  </p:nvGrpSpPr>
                  <p:grpSpPr>
                    <a:xfrm>
                      <a:off x="-2945222" y="4561366"/>
                      <a:ext cx="1913862" cy="935666"/>
                      <a:chOff x="-2799908" y="2961165"/>
                      <a:chExt cx="1913862" cy="935666"/>
                    </a:xfrm>
                    <a:grpFill/>
                  </p:grpSpPr>
                  <p:sp>
                    <p:nvSpPr>
                      <p:cNvPr id="96" name="Rectangle: Rounded Corners 95">
                        <a:extLst>
                          <a:ext uri="{FF2B5EF4-FFF2-40B4-BE49-F238E27FC236}">
                            <a16:creationId xmlns:a16="http://schemas.microsoft.com/office/drawing/2014/main" id="{6026C8FF-21E6-405D-BC7C-B92D618EFE67}"/>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Rectangle: Rounded Corners 96">
                        <a:extLst>
                          <a:ext uri="{FF2B5EF4-FFF2-40B4-BE49-F238E27FC236}">
                            <a16:creationId xmlns:a16="http://schemas.microsoft.com/office/drawing/2014/main" id="{5FDAD8EB-97AC-4680-8181-EDB7D0F1F07C}"/>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4" name="Rectangle: Rounded Corners 73">
                    <a:extLst>
                      <a:ext uri="{FF2B5EF4-FFF2-40B4-BE49-F238E27FC236}">
                        <a16:creationId xmlns:a16="http://schemas.microsoft.com/office/drawing/2014/main" id="{245F752D-2818-4C88-B683-1ABEFA0717AA}"/>
                      </a:ext>
                    </a:extLst>
                  </p:cNvPr>
                  <p:cNvSpPr/>
                  <p:nvPr/>
                </p:nvSpPr>
                <p:spPr>
                  <a:xfrm>
                    <a:off x="939386" y="232852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Rectangle: Rounded Corners 71">
                  <a:extLst>
                    <a:ext uri="{FF2B5EF4-FFF2-40B4-BE49-F238E27FC236}">
                      <a16:creationId xmlns:a16="http://schemas.microsoft.com/office/drawing/2014/main" id="{03F74C9C-E4E0-4F39-81D1-5876A1EA9508}"/>
                    </a:ext>
                  </a:extLst>
                </p:cNvPr>
                <p:cNvSpPr/>
                <p:nvPr/>
              </p:nvSpPr>
              <p:spPr>
                <a:xfrm>
                  <a:off x="2089294" y="163741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9" name="Rectangle: Rounded Corners 68">
                <a:extLst>
                  <a:ext uri="{FF2B5EF4-FFF2-40B4-BE49-F238E27FC236}">
                    <a16:creationId xmlns:a16="http://schemas.microsoft.com/office/drawing/2014/main" id="{151F75D0-A320-4817-B8D2-FA3303834B51}"/>
                  </a:ext>
                </a:extLst>
              </p:cNvPr>
              <p:cNvSpPr/>
              <p:nvPr/>
            </p:nvSpPr>
            <p:spPr>
              <a:xfrm>
                <a:off x="3030280" y="701737"/>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7" name="Rectangle: Rounded Corners 66">
              <a:extLst>
                <a:ext uri="{FF2B5EF4-FFF2-40B4-BE49-F238E27FC236}">
                  <a16:creationId xmlns:a16="http://schemas.microsoft.com/office/drawing/2014/main" id="{5CD0042B-F11B-4679-AD0D-00B682DEC5E0}"/>
                </a:ext>
              </a:extLst>
            </p:cNvPr>
            <p:cNvSpPr/>
            <p:nvPr/>
          </p:nvSpPr>
          <p:spPr>
            <a:xfrm>
              <a:off x="2076007" y="70173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8" name="Rectangle: Rounded Corners 97">
            <a:extLst>
              <a:ext uri="{FF2B5EF4-FFF2-40B4-BE49-F238E27FC236}">
                <a16:creationId xmlns:a16="http://schemas.microsoft.com/office/drawing/2014/main" id="{376433EB-EFB1-40D0-8D72-C51861CB3065}"/>
              </a:ext>
            </a:extLst>
          </p:cNvPr>
          <p:cNvSpPr>
            <a:spLocks noChangeAspect="1"/>
          </p:cNvSpPr>
          <p:nvPr/>
        </p:nvSpPr>
        <p:spPr>
          <a:xfrm>
            <a:off x="3507228" y="4885781"/>
            <a:ext cx="969450" cy="947906"/>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9" name="Group 98">
            <a:extLst>
              <a:ext uri="{FF2B5EF4-FFF2-40B4-BE49-F238E27FC236}">
                <a16:creationId xmlns:a16="http://schemas.microsoft.com/office/drawing/2014/main" id="{57EDE00A-2D6F-4079-BACF-F04EB8645449}"/>
              </a:ext>
            </a:extLst>
          </p:cNvPr>
          <p:cNvGrpSpPr>
            <a:grpSpLocks noChangeAspect="1"/>
          </p:cNvGrpSpPr>
          <p:nvPr/>
        </p:nvGrpSpPr>
        <p:grpSpPr>
          <a:xfrm>
            <a:off x="4611272" y="3950111"/>
            <a:ext cx="1944598" cy="1889700"/>
            <a:chOff x="6402533" y="2599660"/>
            <a:chExt cx="3827724" cy="3772785"/>
          </a:xfrm>
          <a:solidFill>
            <a:srgbClr val="3DC700"/>
          </a:solidFill>
        </p:grpSpPr>
        <p:grpSp>
          <p:nvGrpSpPr>
            <p:cNvPr id="100" name="Group 99">
              <a:extLst>
                <a:ext uri="{FF2B5EF4-FFF2-40B4-BE49-F238E27FC236}">
                  <a16:creationId xmlns:a16="http://schemas.microsoft.com/office/drawing/2014/main" id="{5746B216-504C-4CAC-9F9E-2E99CC3F99C3}"/>
                </a:ext>
              </a:extLst>
            </p:cNvPr>
            <p:cNvGrpSpPr/>
            <p:nvPr/>
          </p:nvGrpSpPr>
          <p:grpSpPr>
            <a:xfrm>
              <a:off x="6402533" y="4501115"/>
              <a:ext cx="3827724" cy="1871330"/>
              <a:chOff x="6402533" y="4470990"/>
              <a:chExt cx="3827724" cy="1871330"/>
            </a:xfrm>
            <a:grpFill/>
          </p:grpSpPr>
          <p:sp>
            <p:nvSpPr>
              <p:cNvPr id="104" name="Rectangle: Rounded Corners 103">
                <a:extLst>
                  <a:ext uri="{FF2B5EF4-FFF2-40B4-BE49-F238E27FC236}">
                    <a16:creationId xmlns:a16="http://schemas.microsoft.com/office/drawing/2014/main" id="{9FFBB06C-4DB8-4645-846C-C4A37A55667A}"/>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Rectangle: Rounded Corners 104">
                <a:extLst>
                  <a:ext uri="{FF2B5EF4-FFF2-40B4-BE49-F238E27FC236}">
                    <a16:creationId xmlns:a16="http://schemas.microsoft.com/office/drawing/2014/main" id="{BA5FF15B-FAB5-4E93-A826-3F634E680887}"/>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1" name="Group 100">
              <a:extLst>
                <a:ext uri="{FF2B5EF4-FFF2-40B4-BE49-F238E27FC236}">
                  <a16:creationId xmlns:a16="http://schemas.microsoft.com/office/drawing/2014/main" id="{B0FF0074-BE7D-4245-AE57-BFCAA99D7106}"/>
                </a:ext>
              </a:extLst>
            </p:cNvPr>
            <p:cNvGrpSpPr/>
            <p:nvPr/>
          </p:nvGrpSpPr>
          <p:grpSpPr>
            <a:xfrm>
              <a:off x="6402533" y="2599660"/>
              <a:ext cx="3827724" cy="1871330"/>
              <a:chOff x="6402533" y="4470990"/>
              <a:chExt cx="3827724" cy="1871330"/>
            </a:xfrm>
            <a:grpFill/>
          </p:grpSpPr>
          <p:sp>
            <p:nvSpPr>
              <p:cNvPr id="102" name="Rectangle: Rounded Corners 101">
                <a:extLst>
                  <a:ext uri="{FF2B5EF4-FFF2-40B4-BE49-F238E27FC236}">
                    <a16:creationId xmlns:a16="http://schemas.microsoft.com/office/drawing/2014/main" id="{813F3843-FBBB-48C8-8866-FBB47C4F2432}"/>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Rounded Corners 102">
                <a:extLst>
                  <a:ext uri="{FF2B5EF4-FFF2-40B4-BE49-F238E27FC236}">
                    <a16:creationId xmlns:a16="http://schemas.microsoft.com/office/drawing/2014/main" id="{108922BF-4BE6-4B8F-88F7-853A152CAB9C}"/>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6" name="Group 105">
            <a:extLst>
              <a:ext uri="{FF2B5EF4-FFF2-40B4-BE49-F238E27FC236}">
                <a16:creationId xmlns:a16="http://schemas.microsoft.com/office/drawing/2014/main" id="{E01B4EF1-6451-4E74-A7AC-020231AA442F}"/>
              </a:ext>
            </a:extLst>
          </p:cNvPr>
          <p:cNvGrpSpPr>
            <a:grpSpLocks noChangeAspect="1"/>
          </p:cNvGrpSpPr>
          <p:nvPr/>
        </p:nvGrpSpPr>
        <p:grpSpPr>
          <a:xfrm>
            <a:off x="6814280" y="3012876"/>
            <a:ext cx="1955335" cy="2827108"/>
            <a:chOff x="8936702" y="2401110"/>
            <a:chExt cx="2679404" cy="3929796"/>
          </a:xfrm>
        </p:grpSpPr>
        <p:grpSp>
          <p:nvGrpSpPr>
            <p:cNvPr id="107" name="Group 106">
              <a:extLst>
                <a:ext uri="{FF2B5EF4-FFF2-40B4-BE49-F238E27FC236}">
                  <a16:creationId xmlns:a16="http://schemas.microsoft.com/office/drawing/2014/main" id="{5C51C21D-AE66-4AD4-933A-10A3A7793827}"/>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112" name="Rectangle: Rounded Corners 111">
                <a:extLst>
                  <a:ext uri="{FF2B5EF4-FFF2-40B4-BE49-F238E27FC236}">
                    <a16:creationId xmlns:a16="http://schemas.microsoft.com/office/drawing/2014/main" id="{7E418E96-2672-4C54-98FE-891E56EF5B96}"/>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Rounded Corners 112">
                <a:extLst>
                  <a:ext uri="{FF2B5EF4-FFF2-40B4-BE49-F238E27FC236}">
                    <a16:creationId xmlns:a16="http://schemas.microsoft.com/office/drawing/2014/main" id="{72784A16-6FC7-4E27-AF9D-BC3722511FD4}"/>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a:extLst>
                <a:ext uri="{FF2B5EF4-FFF2-40B4-BE49-F238E27FC236}">
                  <a16:creationId xmlns:a16="http://schemas.microsoft.com/office/drawing/2014/main" id="{11F798CC-A545-4938-9FCA-95808C228298}"/>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110" name="Rectangle: Rounded Corners 109">
                <a:extLst>
                  <a:ext uri="{FF2B5EF4-FFF2-40B4-BE49-F238E27FC236}">
                    <a16:creationId xmlns:a16="http://schemas.microsoft.com/office/drawing/2014/main" id="{84E3C4CA-FB37-4F9F-A9D7-B2E64EDDCE78}"/>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Rectangle: Rounded Corners 110">
                <a:extLst>
                  <a:ext uri="{FF2B5EF4-FFF2-40B4-BE49-F238E27FC236}">
                    <a16:creationId xmlns:a16="http://schemas.microsoft.com/office/drawing/2014/main" id="{C310C13A-F8C2-4A1C-87A8-DB25118EEE0A}"/>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9" name="Rectangle: Rounded Corners 108">
              <a:extLst>
                <a:ext uri="{FF2B5EF4-FFF2-40B4-BE49-F238E27FC236}">
                  <a16:creationId xmlns:a16="http://schemas.microsoft.com/office/drawing/2014/main" id="{4DE47A89-8CF3-4D58-82EE-328B2F7B0112}"/>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4" name="Group 113">
            <a:extLst>
              <a:ext uri="{FF2B5EF4-FFF2-40B4-BE49-F238E27FC236}">
                <a16:creationId xmlns:a16="http://schemas.microsoft.com/office/drawing/2014/main" id="{FE7DDC30-D574-48E7-A69E-6C0B5411F1F8}"/>
              </a:ext>
            </a:extLst>
          </p:cNvPr>
          <p:cNvGrpSpPr>
            <a:grpSpLocks noChangeAspect="1"/>
          </p:cNvGrpSpPr>
          <p:nvPr/>
        </p:nvGrpSpPr>
        <p:grpSpPr>
          <a:xfrm>
            <a:off x="8892894" y="3012877"/>
            <a:ext cx="1975275" cy="2836134"/>
            <a:chOff x="6368294" y="713267"/>
            <a:chExt cx="3861965" cy="5644115"/>
          </a:xfrm>
          <a:solidFill>
            <a:srgbClr val="5526BA"/>
          </a:solidFill>
        </p:grpSpPr>
        <p:grpSp>
          <p:nvGrpSpPr>
            <p:cNvPr id="115" name="Group 114">
              <a:extLst>
                <a:ext uri="{FF2B5EF4-FFF2-40B4-BE49-F238E27FC236}">
                  <a16:creationId xmlns:a16="http://schemas.microsoft.com/office/drawing/2014/main" id="{F20C93A9-DFEE-40F1-B4FC-8A564A0C0756}"/>
                </a:ext>
              </a:extLst>
            </p:cNvPr>
            <p:cNvGrpSpPr/>
            <p:nvPr/>
          </p:nvGrpSpPr>
          <p:grpSpPr>
            <a:xfrm>
              <a:off x="6402533" y="2584597"/>
              <a:ext cx="3827726" cy="3772785"/>
              <a:chOff x="6402533" y="2599660"/>
              <a:chExt cx="3827726" cy="3772785"/>
            </a:xfrm>
            <a:grpFill/>
          </p:grpSpPr>
          <p:grpSp>
            <p:nvGrpSpPr>
              <p:cNvPr id="118" name="Group 117">
                <a:extLst>
                  <a:ext uri="{FF2B5EF4-FFF2-40B4-BE49-F238E27FC236}">
                    <a16:creationId xmlns:a16="http://schemas.microsoft.com/office/drawing/2014/main" id="{AD0665E7-7A16-4569-A206-34D1E2394DD2}"/>
                  </a:ext>
                </a:extLst>
              </p:cNvPr>
              <p:cNvGrpSpPr/>
              <p:nvPr/>
            </p:nvGrpSpPr>
            <p:grpSpPr>
              <a:xfrm>
                <a:off x="6402533" y="4501115"/>
                <a:ext cx="3827726" cy="1871330"/>
                <a:chOff x="6402533" y="4470990"/>
                <a:chExt cx="3827726" cy="1871330"/>
              </a:xfrm>
              <a:grpFill/>
            </p:grpSpPr>
            <p:sp>
              <p:nvSpPr>
                <p:cNvPr id="122" name="Rectangle: Rounded Corners 121">
                  <a:extLst>
                    <a:ext uri="{FF2B5EF4-FFF2-40B4-BE49-F238E27FC236}">
                      <a16:creationId xmlns:a16="http://schemas.microsoft.com/office/drawing/2014/main" id="{4623F31E-7614-4B5D-903A-86C5FF16C84E}"/>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Rectangle: Rounded Corners 122">
                  <a:extLst>
                    <a:ext uri="{FF2B5EF4-FFF2-40B4-BE49-F238E27FC236}">
                      <a16:creationId xmlns:a16="http://schemas.microsoft.com/office/drawing/2014/main" id="{59D27F8C-B971-4B73-B4E4-968B19AEECDF}"/>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a:extLst>
                  <a:ext uri="{FF2B5EF4-FFF2-40B4-BE49-F238E27FC236}">
                    <a16:creationId xmlns:a16="http://schemas.microsoft.com/office/drawing/2014/main" id="{74487791-D189-4F85-A047-EA52CC3F9CD3}"/>
                  </a:ext>
                </a:extLst>
              </p:cNvPr>
              <p:cNvGrpSpPr/>
              <p:nvPr/>
            </p:nvGrpSpPr>
            <p:grpSpPr>
              <a:xfrm>
                <a:off x="6402533" y="2599660"/>
                <a:ext cx="3827724" cy="1871330"/>
                <a:chOff x="6402533" y="4470990"/>
                <a:chExt cx="3827724" cy="1871330"/>
              </a:xfrm>
              <a:grpFill/>
            </p:grpSpPr>
            <p:sp>
              <p:nvSpPr>
                <p:cNvPr id="120" name="Rectangle: Rounded Corners 119">
                  <a:extLst>
                    <a:ext uri="{FF2B5EF4-FFF2-40B4-BE49-F238E27FC236}">
                      <a16:creationId xmlns:a16="http://schemas.microsoft.com/office/drawing/2014/main" id="{E10910E7-2D60-40E2-B3F4-33FA3C5C0EDD}"/>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Rounded Corners 120">
                  <a:extLst>
                    <a:ext uri="{FF2B5EF4-FFF2-40B4-BE49-F238E27FC236}">
                      <a16:creationId xmlns:a16="http://schemas.microsoft.com/office/drawing/2014/main" id="{A48CD928-EE2F-4E5C-AE56-9F7BDA45E696}"/>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6" name="Rectangle: Rounded Corners 115">
              <a:extLst>
                <a:ext uri="{FF2B5EF4-FFF2-40B4-BE49-F238E27FC236}">
                  <a16:creationId xmlns:a16="http://schemas.microsoft.com/office/drawing/2014/main" id="{370D0EC5-3BE9-4D29-931A-BFCDB7F85F10}"/>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Rectangle: Rounded Corners 116">
              <a:extLst>
                <a:ext uri="{FF2B5EF4-FFF2-40B4-BE49-F238E27FC236}">
                  <a16:creationId xmlns:a16="http://schemas.microsoft.com/office/drawing/2014/main" id="{81C71B2A-ED1B-45F9-AEFC-A4C6732A80F8}"/>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4" name="Group 123">
            <a:extLst>
              <a:ext uri="{FF2B5EF4-FFF2-40B4-BE49-F238E27FC236}">
                <a16:creationId xmlns:a16="http://schemas.microsoft.com/office/drawing/2014/main" id="{A1A2C927-6DB5-4591-AF61-19EB699AFC5E}"/>
              </a:ext>
            </a:extLst>
          </p:cNvPr>
          <p:cNvGrpSpPr>
            <a:grpSpLocks noChangeAspect="1"/>
          </p:cNvGrpSpPr>
          <p:nvPr/>
        </p:nvGrpSpPr>
        <p:grpSpPr>
          <a:xfrm>
            <a:off x="8922966" y="892279"/>
            <a:ext cx="1932642" cy="1889697"/>
            <a:chOff x="-2945222" y="3625700"/>
            <a:chExt cx="1913862" cy="1871332"/>
          </a:xfrm>
          <a:solidFill>
            <a:srgbClr val="F0EA19"/>
          </a:solidFill>
        </p:grpSpPr>
        <p:sp>
          <p:nvSpPr>
            <p:cNvPr id="125" name="Rectangle: Rounded Corners 124">
              <a:extLst>
                <a:ext uri="{FF2B5EF4-FFF2-40B4-BE49-F238E27FC236}">
                  <a16:creationId xmlns:a16="http://schemas.microsoft.com/office/drawing/2014/main" id="{846E5BFF-109F-4AD7-88AD-98290B74DCA5}"/>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6" name="Group 125">
              <a:extLst>
                <a:ext uri="{FF2B5EF4-FFF2-40B4-BE49-F238E27FC236}">
                  <a16:creationId xmlns:a16="http://schemas.microsoft.com/office/drawing/2014/main" id="{3F379AB9-D7D2-46EC-85E3-E186416447ED}"/>
                </a:ext>
              </a:extLst>
            </p:cNvPr>
            <p:cNvGrpSpPr/>
            <p:nvPr/>
          </p:nvGrpSpPr>
          <p:grpSpPr>
            <a:xfrm>
              <a:off x="-2945222" y="4561366"/>
              <a:ext cx="1913862" cy="935666"/>
              <a:chOff x="-2799908" y="2961165"/>
              <a:chExt cx="1913862" cy="935666"/>
            </a:xfrm>
            <a:grpFill/>
          </p:grpSpPr>
          <p:sp>
            <p:nvSpPr>
              <p:cNvPr id="127" name="Rectangle: Rounded Corners 126">
                <a:extLst>
                  <a:ext uri="{FF2B5EF4-FFF2-40B4-BE49-F238E27FC236}">
                    <a16:creationId xmlns:a16="http://schemas.microsoft.com/office/drawing/2014/main" id="{615309ED-7C75-4AA5-A564-427A8CB2635C}"/>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Rounded Corners 127">
                <a:extLst>
                  <a:ext uri="{FF2B5EF4-FFF2-40B4-BE49-F238E27FC236}">
                    <a16:creationId xmlns:a16="http://schemas.microsoft.com/office/drawing/2014/main" id="{2F1387B6-5D58-4148-8D1E-7F3C77A52CB7}"/>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9" name="Group 128">
            <a:extLst>
              <a:ext uri="{FF2B5EF4-FFF2-40B4-BE49-F238E27FC236}">
                <a16:creationId xmlns:a16="http://schemas.microsoft.com/office/drawing/2014/main" id="{2A7DA6BF-BE31-4E4D-9BC3-C617A025EC77}"/>
              </a:ext>
            </a:extLst>
          </p:cNvPr>
          <p:cNvGrpSpPr>
            <a:grpSpLocks noChangeAspect="1"/>
          </p:cNvGrpSpPr>
          <p:nvPr/>
        </p:nvGrpSpPr>
        <p:grpSpPr>
          <a:xfrm>
            <a:off x="4635719" y="2781976"/>
            <a:ext cx="1932642" cy="944848"/>
            <a:chOff x="-2799908" y="2961165"/>
            <a:chExt cx="1913862" cy="935666"/>
          </a:xfrm>
          <a:solidFill>
            <a:srgbClr val="FE8E07"/>
          </a:solidFill>
        </p:grpSpPr>
        <p:sp>
          <p:nvSpPr>
            <p:cNvPr id="130" name="Rectangle: Rounded Corners 129">
              <a:extLst>
                <a:ext uri="{FF2B5EF4-FFF2-40B4-BE49-F238E27FC236}">
                  <a16:creationId xmlns:a16="http://schemas.microsoft.com/office/drawing/2014/main" id="{F2CAC8AD-BA3D-4E4A-8ADB-5989B5DC4609}"/>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Rounded Corners 130">
              <a:extLst>
                <a:ext uri="{FF2B5EF4-FFF2-40B4-BE49-F238E27FC236}">
                  <a16:creationId xmlns:a16="http://schemas.microsoft.com/office/drawing/2014/main" id="{D8E55D54-AA58-4F1D-9C99-0B835868F760}"/>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Oval 52">
            <a:extLst>
              <a:ext uri="{FF2B5EF4-FFF2-40B4-BE49-F238E27FC236}">
                <a16:creationId xmlns:a16="http://schemas.microsoft.com/office/drawing/2014/main" id="{72C94BD4-DA01-4538-B087-C8AA668AE6A1}"/>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2671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5" name="Rectangle: Rounded Corners 94">
            <a:extLst>
              <a:ext uri="{FF2B5EF4-FFF2-40B4-BE49-F238E27FC236}">
                <a16:creationId xmlns:a16="http://schemas.microsoft.com/office/drawing/2014/main" id="{1818EFFF-6F01-4A62-A87B-CBD952D251F5}"/>
              </a:ext>
            </a:extLst>
          </p:cNvPr>
          <p:cNvSpPr/>
          <p:nvPr/>
        </p:nvSpPr>
        <p:spPr>
          <a:xfrm>
            <a:off x="381525" y="243696"/>
            <a:ext cx="4456693"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dirty="0"/>
              <a:t>	</a:t>
            </a:r>
          </a:p>
        </p:txBody>
      </p:sp>
      <p:sp>
        <p:nvSpPr>
          <p:cNvPr id="96" name="Rectangle: Rounded Corners 95">
            <a:extLst>
              <a:ext uri="{FF2B5EF4-FFF2-40B4-BE49-F238E27FC236}">
                <a16:creationId xmlns:a16="http://schemas.microsoft.com/office/drawing/2014/main" id="{A525025C-7B2A-4132-8B7B-2EEB66A043DC}"/>
              </a:ext>
            </a:extLst>
          </p:cNvPr>
          <p:cNvSpPr/>
          <p:nvPr/>
        </p:nvSpPr>
        <p:spPr>
          <a:xfrm>
            <a:off x="1906325" y="346133"/>
            <a:ext cx="898556" cy="92381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b="1" dirty="0">
                <a:solidFill>
                  <a:schemeClr val="accent4"/>
                </a:solidFill>
                <a:latin typeface="Century Gothic" panose="020B0502020202020204" pitchFamily="34" charset="0"/>
              </a:rPr>
              <a:t>	</a:t>
            </a:r>
          </a:p>
        </p:txBody>
      </p:sp>
      <p:pic>
        <p:nvPicPr>
          <p:cNvPr id="5" name="Picture 4" descr="A close up of a logo&#10;&#10;Description automatically generated">
            <a:extLst>
              <a:ext uri="{FF2B5EF4-FFF2-40B4-BE49-F238E27FC236}">
                <a16:creationId xmlns:a16="http://schemas.microsoft.com/office/drawing/2014/main" id="{1F507795-CEEC-4709-AAD5-F55517992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863" y="455390"/>
            <a:ext cx="527915" cy="754686"/>
          </a:xfrm>
          <a:prstGeom prst="rect">
            <a:avLst/>
          </a:prstGeom>
        </p:spPr>
      </p:pic>
      <p:sp>
        <p:nvSpPr>
          <p:cNvPr id="98" name="Rectangle: Rounded Corners 97">
            <a:extLst>
              <a:ext uri="{FF2B5EF4-FFF2-40B4-BE49-F238E27FC236}">
                <a16:creationId xmlns:a16="http://schemas.microsoft.com/office/drawing/2014/main" id="{2E813DF2-125A-45E0-BE7C-4CC4FACDA6E9}"/>
              </a:ext>
            </a:extLst>
          </p:cNvPr>
          <p:cNvSpPr/>
          <p:nvPr/>
        </p:nvSpPr>
        <p:spPr>
          <a:xfrm>
            <a:off x="3684363" y="346907"/>
            <a:ext cx="879022" cy="90373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b="1" dirty="0">
                <a:solidFill>
                  <a:schemeClr val="accent4"/>
                </a:solidFill>
                <a:latin typeface="Century Gothic" panose="020B0502020202020204" pitchFamily="34" charset="0"/>
              </a:rPr>
              <a:t>	</a:t>
            </a:r>
          </a:p>
        </p:txBody>
      </p:sp>
      <p:pic>
        <p:nvPicPr>
          <p:cNvPr id="10" name="Picture 9" descr="A close up of a logo&#10;&#10;Description automatically generated">
            <a:extLst>
              <a:ext uri="{FF2B5EF4-FFF2-40B4-BE49-F238E27FC236}">
                <a16:creationId xmlns:a16="http://schemas.microsoft.com/office/drawing/2014/main" id="{C6532A22-8E74-4E08-869C-222C91BC6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13" y="455390"/>
            <a:ext cx="462078" cy="754686"/>
          </a:xfrm>
          <a:prstGeom prst="rect">
            <a:avLst/>
          </a:prstGeom>
        </p:spPr>
      </p:pic>
      <p:pic>
        <p:nvPicPr>
          <p:cNvPr id="39" name="Picture 38" descr="A close up of a logo&#10;&#10;Description automatically generated">
            <a:extLst>
              <a:ext uri="{FF2B5EF4-FFF2-40B4-BE49-F238E27FC236}">
                <a16:creationId xmlns:a16="http://schemas.microsoft.com/office/drawing/2014/main" id="{38917FE0-96BA-4C83-9AC7-C98B625CEC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2909" y="481882"/>
            <a:ext cx="527915" cy="754686"/>
          </a:xfrm>
          <a:prstGeom prst="rect">
            <a:avLst/>
          </a:prstGeom>
        </p:spPr>
      </p:pic>
      <p:pic>
        <p:nvPicPr>
          <p:cNvPr id="65" name="Picture 64" descr="A close up of a logo&#10;&#10;Description automatically generated">
            <a:extLst>
              <a:ext uri="{FF2B5EF4-FFF2-40B4-BE49-F238E27FC236}">
                <a16:creationId xmlns:a16="http://schemas.microsoft.com/office/drawing/2014/main" id="{5EB117EA-40BE-49F0-A9B1-1B62FAB08C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3219" y="444739"/>
            <a:ext cx="132893" cy="746152"/>
          </a:xfrm>
          <a:prstGeom prst="rect">
            <a:avLst/>
          </a:prstGeom>
        </p:spPr>
      </p:pic>
      <p:sp>
        <p:nvSpPr>
          <p:cNvPr id="106" name="Rectangle: Rounded Corners 105">
            <a:extLst>
              <a:ext uri="{FF2B5EF4-FFF2-40B4-BE49-F238E27FC236}">
                <a16:creationId xmlns:a16="http://schemas.microsoft.com/office/drawing/2014/main" id="{86283D6C-531E-4166-940A-2540075090B5}"/>
              </a:ext>
            </a:extLst>
          </p:cNvPr>
          <p:cNvSpPr/>
          <p:nvPr/>
        </p:nvSpPr>
        <p:spPr>
          <a:xfrm>
            <a:off x="98032" y="2858274"/>
            <a:ext cx="5949827"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p>
        </p:txBody>
      </p:sp>
      <p:sp>
        <p:nvSpPr>
          <p:cNvPr id="110" name="Rectangle: Rounded Corners 109">
            <a:extLst>
              <a:ext uri="{FF2B5EF4-FFF2-40B4-BE49-F238E27FC236}">
                <a16:creationId xmlns:a16="http://schemas.microsoft.com/office/drawing/2014/main" id="{187B5909-FAD2-46A2-B376-545BDF72AB9A}"/>
              </a:ext>
            </a:extLst>
          </p:cNvPr>
          <p:cNvSpPr/>
          <p:nvPr/>
        </p:nvSpPr>
        <p:spPr>
          <a:xfrm>
            <a:off x="1622832" y="2974779"/>
            <a:ext cx="900151" cy="9254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p>
        </p:txBody>
      </p:sp>
      <p:pic>
        <p:nvPicPr>
          <p:cNvPr id="111" name="Picture 110" descr="A close up of a logo&#10;&#10;Description automatically generated">
            <a:extLst>
              <a:ext uri="{FF2B5EF4-FFF2-40B4-BE49-F238E27FC236}">
                <a16:creationId xmlns:a16="http://schemas.microsoft.com/office/drawing/2014/main" id="{DD0EDF96-6F69-4F93-956E-03C2892D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370" y="3069968"/>
            <a:ext cx="527915" cy="754686"/>
          </a:xfrm>
          <a:prstGeom prst="rect">
            <a:avLst/>
          </a:prstGeom>
        </p:spPr>
      </p:pic>
      <p:pic>
        <p:nvPicPr>
          <p:cNvPr id="112" name="Picture 111" descr="A close up of a logo&#10;&#10;Description automatically generated">
            <a:extLst>
              <a:ext uri="{FF2B5EF4-FFF2-40B4-BE49-F238E27FC236}">
                <a16:creationId xmlns:a16="http://schemas.microsoft.com/office/drawing/2014/main" id="{20758F61-1FE7-40B4-89F4-EDF28BB8A2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20" y="3069968"/>
            <a:ext cx="462078" cy="754686"/>
          </a:xfrm>
          <a:prstGeom prst="rect">
            <a:avLst/>
          </a:prstGeom>
        </p:spPr>
      </p:pic>
      <p:pic>
        <p:nvPicPr>
          <p:cNvPr id="113" name="Picture 112" descr="A close up of a logo&#10;&#10;Description automatically generated">
            <a:extLst>
              <a:ext uri="{FF2B5EF4-FFF2-40B4-BE49-F238E27FC236}">
                <a16:creationId xmlns:a16="http://schemas.microsoft.com/office/drawing/2014/main" id="{C8709993-1454-4620-8500-925EC2E229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416" y="3096460"/>
            <a:ext cx="527915" cy="754686"/>
          </a:xfrm>
          <a:prstGeom prst="rect">
            <a:avLst/>
          </a:prstGeom>
        </p:spPr>
      </p:pic>
      <p:pic>
        <p:nvPicPr>
          <p:cNvPr id="114" name="Picture 113" descr="A close up of a logo&#10;&#10;Description automatically generated">
            <a:extLst>
              <a:ext uri="{FF2B5EF4-FFF2-40B4-BE49-F238E27FC236}">
                <a16:creationId xmlns:a16="http://schemas.microsoft.com/office/drawing/2014/main" id="{1805248D-EE18-49E4-8CE4-83F360A3CF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9726" y="3059317"/>
            <a:ext cx="132893" cy="746152"/>
          </a:xfrm>
          <a:prstGeom prst="rect">
            <a:avLst/>
          </a:prstGeom>
        </p:spPr>
      </p:pic>
      <p:sp>
        <p:nvSpPr>
          <p:cNvPr id="115" name="Rectangle: Rounded Corners 114">
            <a:extLst>
              <a:ext uri="{FF2B5EF4-FFF2-40B4-BE49-F238E27FC236}">
                <a16:creationId xmlns:a16="http://schemas.microsoft.com/office/drawing/2014/main" id="{D70FE2AA-DA28-40CB-B32C-F08173B4089A}"/>
              </a:ext>
            </a:extLst>
          </p:cNvPr>
          <p:cNvSpPr/>
          <p:nvPr/>
        </p:nvSpPr>
        <p:spPr>
          <a:xfrm>
            <a:off x="4989739" y="2986353"/>
            <a:ext cx="900151" cy="9254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p>
        </p:txBody>
      </p:sp>
      <p:sp>
        <p:nvSpPr>
          <p:cNvPr id="116" name="Rectangle: Rounded Corners 115">
            <a:extLst>
              <a:ext uri="{FF2B5EF4-FFF2-40B4-BE49-F238E27FC236}">
                <a16:creationId xmlns:a16="http://schemas.microsoft.com/office/drawing/2014/main" id="{0C4C5F67-A5D9-4645-BDCB-5EB6FB6920FE}"/>
              </a:ext>
            </a:extLst>
          </p:cNvPr>
          <p:cNvSpPr/>
          <p:nvPr/>
        </p:nvSpPr>
        <p:spPr>
          <a:xfrm>
            <a:off x="3294711" y="2974779"/>
            <a:ext cx="900151" cy="9254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p>
        </p:txBody>
      </p:sp>
      <p:pic>
        <p:nvPicPr>
          <p:cNvPr id="69" name="Picture 68" descr="A close up of a logo&#10;&#10;Description automatically generated">
            <a:extLst>
              <a:ext uri="{FF2B5EF4-FFF2-40B4-BE49-F238E27FC236}">
                <a16:creationId xmlns:a16="http://schemas.microsoft.com/office/drawing/2014/main" id="{CE73ED02-E96F-4B5B-AC40-2FB1576D7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9198" y="3043475"/>
            <a:ext cx="527915" cy="754686"/>
          </a:xfrm>
          <a:prstGeom prst="rect">
            <a:avLst/>
          </a:prstGeom>
        </p:spPr>
      </p:pic>
      <p:sp>
        <p:nvSpPr>
          <p:cNvPr id="118" name="Rectangle: Rounded Corners 117">
            <a:extLst>
              <a:ext uri="{FF2B5EF4-FFF2-40B4-BE49-F238E27FC236}">
                <a16:creationId xmlns:a16="http://schemas.microsoft.com/office/drawing/2014/main" id="{906B5A3D-963E-48E8-B85C-F5BA96EA399F}"/>
              </a:ext>
            </a:extLst>
          </p:cNvPr>
          <p:cNvSpPr/>
          <p:nvPr/>
        </p:nvSpPr>
        <p:spPr>
          <a:xfrm>
            <a:off x="93899" y="4225152"/>
            <a:ext cx="5949827"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p>
        </p:txBody>
      </p:sp>
      <p:pic>
        <p:nvPicPr>
          <p:cNvPr id="119" name="Picture 118" descr="A close up of a logo&#10;&#10;Description automatically generated">
            <a:extLst>
              <a:ext uri="{FF2B5EF4-FFF2-40B4-BE49-F238E27FC236}">
                <a16:creationId xmlns:a16="http://schemas.microsoft.com/office/drawing/2014/main" id="{256A76FA-1CD6-4BB0-89D2-58CEF3172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237" y="4436846"/>
            <a:ext cx="527915" cy="754686"/>
          </a:xfrm>
          <a:prstGeom prst="rect">
            <a:avLst/>
          </a:prstGeom>
        </p:spPr>
      </p:pic>
      <p:pic>
        <p:nvPicPr>
          <p:cNvPr id="120" name="Picture 119" descr="A close up of a logo&#10;&#10;Description automatically generated">
            <a:extLst>
              <a:ext uri="{FF2B5EF4-FFF2-40B4-BE49-F238E27FC236}">
                <a16:creationId xmlns:a16="http://schemas.microsoft.com/office/drawing/2014/main" id="{6E76449F-5D69-4E95-BE33-873FE96F7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87" y="4436846"/>
            <a:ext cx="462078" cy="754686"/>
          </a:xfrm>
          <a:prstGeom prst="rect">
            <a:avLst/>
          </a:prstGeom>
        </p:spPr>
      </p:pic>
      <p:pic>
        <p:nvPicPr>
          <p:cNvPr id="121" name="Picture 120" descr="A close up of a logo&#10;&#10;Description automatically generated">
            <a:extLst>
              <a:ext uri="{FF2B5EF4-FFF2-40B4-BE49-F238E27FC236}">
                <a16:creationId xmlns:a16="http://schemas.microsoft.com/office/drawing/2014/main" id="{9CCF375D-5B19-4AEE-980D-772F5C364C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283" y="4463338"/>
            <a:ext cx="527915" cy="754686"/>
          </a:xfrm>
          <a:prstGeom prst="rect">
            <a:avLst/>
          </a:prstGeom>
        </p:spPr>
      </p:pic>
      <p:pic>
        <p:nvPicPr>
          <p:cNvPr id="122" name="Picture 121" descr="A close up of a logo&#10;&#10;Description automatically generated">
            <a:extLst>
              <a:ext uri="{FF2B5EF4-FFF2-40B4-BE49-F238E27FC236}">
                <a16:creationId xmlns:a16="http://schemas.microsoft.com/office/drawing/2014/main" id="{595B4124-2518-48E9-82C0-E2EB241B37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5593" y="4426195"/>
            <a:ext cx="132893" cy="746152"/>
          </a:xfrm>
          <a:prstGeom prst="rect">
            <a:avLst/>
          </a:prstGeom>
        </p:spPr>
      </p:pic>
      <p:sp>
        <p:nvSpPr>
          <p:cNvPr id="123" name="Rectangle: Rounded Corners 122">
            <a:extLst>
              <a:ext uri="{FF2B5EF4-FFF2-40B4-BE49-F238E27FC236}">
                <a16:creationId xmlns:a16="http://schemas.microsoft.com/office/drawing/2014/main" id="{78D931F4-3C64-4B00-880E-5AF7239603B0}"/>
              </a:ext>
            </a:extLst>
          </p:cNvPr>
          <p:cNvSpPr/>
          <p:nvPr/>
        </p:nvSpPr>
        <p:spPr>
          <a:xfrm>
            <a:off x="4985606" y="4339163"/>
            <a:ext cx="900151" cy="9254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p>
        </p:txBody>
      </p:sp>
      <p:sp>
        <p:nvSpPr>
          <p:cNvPr id="124" name="Rectangle: Rounded Corners 123">
            <a:extLst>
              <a:ext uri="{FF2B5EF4-FFF2-40B4-BE49-F238E27FC236}">
                <a16:creationId xmlns:a16="http://schemas.microsoft.com/office/drawing/2014/main" id="{D5572074-A74E-4F07-8807-898E1E2D86BE}"/>
              </a:ext>
            </a:extLst>
          </p:cNvPr>
          <p:cNvSpPr/>
          <p:nvPr/>
        </p:nvSpPr>
        <p:spPr>
          <a:xfrm>
            <a:off x="3290578" y="4327589"/>
            <a:ext cx="900151" cy="9254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p>
        </p:txBody>
      </p:sp>
      <p:pic>
        <p:nvPicPr>
          <p:cNvPr id="125" name="Picture 124" descr="A close up of a logo&#10;&#10;Description automatically generated">
            <a:extLst>
              <a:ext uri="{FF2B5EF4-FFF2-40B4-BE49-F238E27FC236}">
                <a16:creationId xmlns:a16="http://schemas.microsoft.com/office/drawing/2014/main" id="{8EAD6FFC-5ECD-41F4-8A69-108F147B7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065" y="4410353"/>
            <a:ext cx="527915" cy="754686"/>
          </a:xfrm>
          <a:prstGeom prst="rect">
            <a:avLst/>
          </a:prstGeom>
        </p:spPr>
      </p:pic>
      <p:sp>
        <p:nvSpPr>
          <p:cNvPr id="126" name="Rectangle: Rounded Corners 125">
            <a:extLst>
              <a:ext uri="{FF2B5EF4-FFF2-40B4-BE49-F238E27FC236}">
                <a16:creationId xmlns:a16="http://schemas.microsoft.com/office/drawing/2014/main" id="{69E279A5-8022-4D93-912B-D1D96125A569}"/>
              </a:ext>
            </a:extLst>
          </p:cNvPr>
          <p:cNvSpPr/>
          <p:nvPr/>
        </p:nvSpPr>
        <p:spPr>
          <a:xfrm>
            <a:off x="6906105" y="247759"/>
            <a:ext cx="4456693"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b="1" dirty="0">
                <a:solidFill>
                  <a:schemeClr val="accent4"/>
                </a:solidFill>
                <a:latin typeface="Century Gothic" panose="020B0502020202020204" pitchFamily="34" charset="0"/>
              </a:rPr>
              <a:t>	</a:t>
            </a:r>
          </a:p>
        </p:txBody>
      </p:sp>
      <p:sp>
        <p:nvSpPr>
          <p:cNvPr id="127" name="Rectangle: Rounded Corners 126">
            <a:extLst>
              <a:ext uri="{FF2B5EF4-FFF2-40B4-BE49-F238E27FC236}">
                <a16:creationId xmlns:a16="http://schemas.microsoft.com/office/drawing/2014/main" id="{F2632EEF-9A70-42AE-868A-039B2A9912D1}"/>
              </a:ext>
            </a:extLst>
          </p:cNvPr>
          <p:cNvSpPr/>
          <p:nvPr/>
        </p:nvSpPr>
        <p:spPr>
          <a:xfrm>
            <a:off x="8430905" y="350196"/>
            <a:ext cx="898556" cy="92381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b="1" dirty="0">
                <a:solidFill>
                  <a:schemeClr val="accent4"/>
                </a:solidFill>
                <a:latin typeface="Century Gothic" panose="020B0502020202020204" pitchFamily="34" charset="0"/>
              </a:rPr>
              <a:t>	</a:t>
            </a:r>
          </a:p>
        </p:txBody>
      </p:sp>
      <p:pic>
        <p:nvPicPr>
          <p:cNvPr id="128" name="Picture 127" descr="A close up of a logo&#10;&#10;Description automatically generated">
            <a:extLst>
              <a:ext uri="{FF2B5EF4-FFF2-40B4-BE49-F238E27FC236}">
                <a16:creationId xmlns:a16="http://schemas.microsoft.com/office/drawing/2014/main" id="{FF8B5B5D-C327-4100-8E0A-FD9B73C06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443" y="459453"/>
            <a:ext cx="527915" cy="754686"/>
          </a:xfrm>
          <a:prstGeom prst="rect">
            <a:avLst/>
          </a:prstGeom>
        </p:spPr>
      </p:pic>
      <p:sp>
        <p:nvSpPr>
          <p:cNvPr id="129" name="Rectangle: Rounded Corners 128">
            <a:extLst>
              <a:ext uri="{FF2B5EF4-FFF2-40B4-BE49-F238E27FC236}">
                <a16:creationId xmlns:a16="http://schemas.microsoft.com/office/drawing/2014/main" id="{76E8CAB7-F1C5-40AE-B4B3-AE06E7BDA993}"/>
              </a:ext>
            </a:extLst>
          </p:cNvPr>
          <p:cNvSpPr/>
          <p:nvPr/>
        </p:nvSpPr>
        <p:spPr>
          <a:xfrm>
            <a:off x="10260171" y="432960"/>
            <a:ext cx="785589" cy="80767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b="1" dirty="0">
                <a:solidFill>
                  <a:schemeClr val="accent4"/>
                </a:solidFill>
                <a:latin typeface="Century Gothic" panose="020B0502020202020204" pitchFamily="34" charset="0"/>
              </a:rPr>
              <a:t>	</a:t>
            </a:r>
          </a:p>
        </p:txBody>
      </p:sp>
      <p:pic>
        <p:nvPicPr>
          <p:cNvPr id="130" name="Picture 129" descr="A close up of a logo&#10;&#10;Description automatically generated">
            <a:extLst>
              <a:ext uri="{FF2B5EF4-FFF2-40B4-BE49-F238E27FC236}">
                <a16:creationId xmlns:a16="http://schemas.microsoft.com/office/drawing/2014/main" id="{ECEE4070-FACE-4DA4-81FB-26F8C7DD41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8293" y="459453"/>
            <a:ext cx="462078" cy="754686"/>
          </a:xfrm>
          <a:prstGeom prst="rect">
            <a:avLst/>
          </a:prstGeom>
        </p:spPr>
      </p:pic>
      <p:pic>
        <p:nvPicPr>
          <p:cNvPr id="131" name="Picture 130" descr="A close up of a logo&#10;&#10;Description automatically generated">
            <a:extLst>
              <a:ext uri="{FF2B5EF4-FFF2-40B4-BE49-F238E27FC236}">
                <a16:creationId xmlns:a16="http://schemas.microsoft.com/office/drawing/2014/main" id="{7DBAFBC5-78C2-4FC7-983C-3A0DAC28E1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7489" y="485945"/>
            <a:ext cx="527915" cy="754686"/>
          </a:xfrm>
          <a:prstGeom prst="rect">
            <a:avLst/>
          </a:prstGeom>
        </p:spPr>
      </p:pic>
      <p:pic>
        <p:nvPicPr>
          <p:cNvPr id="133" name="Picture 132">
            <a:extLst>
              <a:ext uri="{FF2B5EF4-FFF2-40B4-BE49-F238E27FC236}">
                <a16:creationId xmlns:a16="http://schemas.microsoft.com/office/drawing/2014/main" id="{68542770-5C3B-4E68-AFD3-18966CC41CA8}"/>
              </a:ext>
            </a:extLst>
          </p:cNvPr>
          <p:cNvPicPr>
            <a:picLocks noChangeAspect="1"/>
          </p:cNvPicPr>
          <p:nvPr/>
        </p:nvPicPr>
        <p:blipFill>
          <a:blip r:embed="rId7"/>
          <a:stretch>
            <a:fillRect/>
          </a:stretch>
        </p:blipFill>
        <p:spPr>
          <a:xfrm>
            <a:off x="9388267" y="243017"/>
            <a:ext cx="2713380" cy="2430056"/>
          </a:xfrm>
          <a:prstGeom prst="rect">
            <a:avLst/>
          </a:prstGeom>
        </p:spPr>
      </p:pic>
      <p:pic>
        <p:nvPicPr>
          <p:cNvPr id="70" name="Picture 69" descr="A picture containing drawing&#10;&#10;Description automatically generated">
            <a:extLst>
              <a:ext uri="{FF2B5EF4-FFF2-40B4-BE49-F238E27FC236}">
                <a16:creationId xmlns:a16="http://schemas.microsoft.com/office/drawing/2014/main" id="{2B468257-5248-4A68-B192-BCD1E95EE9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27473" y="442301"/>
            <a:ext cx="466954" cy="748590"/>
          </a:xfrm>
          <a:prstGeom prst="rect">
            <a:avLst/>
          </a:prstGeom>
        </p:spPr>
      </p:pic>
      <p:pic>
        <p:nvPicPr>
          <p:cNvPr id="138" name="Picture 137" descr="A close up of a logo&#10;&#10;Description automatically generated">
            <a:extLst>
              <a:ext uri="{FF2B5EF4-FFF2-40B4-BE49-F238E27FC236}">
                <a16:creationId xmlns:a16="http://schemas.microsoft.com/office/drawing/2014/main" id="{2D6DC2C3-FD8B-486B-9F66-607BB41469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06076" y="461486"/>
            <a:ext cx="493777" cy="748590"/>
          </a:xfrm>
          <a:prstGeom prst="rect">
            <a:avLst/>
          </a:prstGeom>
        </p:spPr>
      </p:pic>
      <p:sp>
        <p:nvSpPr>
          <p:cNvPr id="139" name="Rectangle: Rounded Corners 138">
            <a:extLst>
              <a:ext uri="{FF2B5EF4-FFF2-40B4-BE49-F238E27FC236}">
                <a16:creationId xmlns:a16="http://schemas.microsoft.com/office/drawing/2014/main" id="{7FBAD5E0-4EA1-4BB5-B0FF-18045A309E05}"/>
              </a:ext>
            </a:extLst>
          </p:cNvPr>
          <p:cNvSpPr/>
          <p:nvPr/>
        </p:nvSpPr>
        <p:spPr>
          <a:xfrm>
            <a:off x="6162421" y="2856631"/>
            <a:ext cx="5949827"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p>
        </p:txBody>
      </p:sp>
      <p:pic>
        <p:nvPicPr>
          <p:cNvPr id="140" name="Picture 139" descr="A close up of a logo&#10;&#10;Description automatically generated">
            <a:extLst>
              <a:ext uri="{FF2B5EF4-FFF2-40B4-BE49-F238E27FC236}">
                <a16:creationId xmlns:a16="http://schemas.microsoft.com/office/drawing/2014/main" id="{05D8F301-C24D-44CD-92F8-9B07ACB94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4759" y="3068325"/>
            <a:ext cx="527915" cy="754686"/>
          </a:xfrm>
          <a:prstGeom prst="rect">
            <a:avLst/>
          </a:prstGeom>
        </p:spPr>
      </p:pic>
      <p:pic>
        <p:nvPicPr>
          <p:cNvPr id="141" name="Picture 140" descr="A close up of a logo&#10;&#10;Description automatically generated">
            <a:extLst>
              <a:ext uri="{FF2B5EF4-FFF2-40B4-BE49-F238E27FC236}">
                <a16:creationId xmlns:a16="http://schemas.microsoft.com/office/drawing/2014/main" id="{C19D13F0-43A7-49B1-BF26-71D7B764C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4609" y="3068325"/>
            <a:ext cx="462078" cy="754686"/>
          </a:xfrm>
          <a:prstGeom prst="rect">
            <a:avLst/>
          </a:prstGeom>
        </p:spPr>
      </p:pic>
      <p:pic>
        <p:nvPicPr>
          <p:cNvPr id="142" name="Picture 141" descr="A close up of a logo&#10;&#10;Description automatically generated">
            <a:extLst>
              <a:ext uri="{FF2B5EF4-FFF2-40B4-BE49-F238E27FC236}">
                <a16:creationId xmlns:a16="http://schemas.microsoft.com/office/drawing/2014/main" id="{E0936EAD-7062-4E1C-8927-259CC7B01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3805" y="3094817"/>
            <a:ext cx="527915" cy="754686"/>
          </a:xfrm>
          <a:prstGeom prst="rect">
            <a:avLst/>
          </a:prstGeom>
        </p:spPr>
      </p:pic>
      <p:sp>
        <p:nvSpPr>
          <p:cNvPr id="144" name="Rectangle: Rounded Corners 143">
            <a:extLst>
              <a:ext uri="{FF2B5EF4-FFF2-40B4-BE49-F238E27FC236}">
                <a16:creationId xmlns:a16="http://schemas.microsoft.com/office/drawing/2014/main" id="{8E3789BD-14A5-4F91-ABF3-7297626E8F31}"/>
              </a:ext>
            </a:extLst>
          </p:cNvPr>
          <p:cNvSpPr/>
          <p:nvPr/>
        </p:nvSpPr>
        <p:spPr>
          <a:xfrm>
            <a:off x="11054128" y="2984710"/>
            <a:ext cx="900151" cy="9254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p>
        </p:txBody>
      </p:sp>
      <p:sp>
        <p:nvSpPr>
          <p:cNvPr id="145" name="Rectangle: Rounded Corners 144">
            <a:extLst>
              <a:ext uri="{FF2B5EF4-FFF2-40B4-BE49-F238E27FC236}">
                <a16:creationId xmlns:a16="http://schemas.microsoft.com/office/drawing/2014/main" id="{D0A606A4-9218-4D8F-9460-A44F24A5E7CE}"/>
              </a:ext>
            </a:extLst>
          </p:cNvPr>
          <p:cNvSpPr/>
          <p:nvPr/>
        </p:nvSpPr>
        <p:spPr>
          <a:xfrm>
            <a:off x="9359100" y="2973136"/>
            <a:ext cx="900151" cy="9254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p>
        </p:txBody>
      </p:sp>
      <p:pic>
        <p:nvPicPr>
          <p:cNvPr id="146" name="Picture 145" descr="A close up of a logo&#10;&#10;Description automatically generated">
            <a:extLst>
              <a:ext uri="{FF2B5EF4-FFF2-40B4-BE49-F238E27FC236}">
                <a16:creationId xmlns:a16="http://schemas.microsoft.com/office/drawing/2014/main" id="{D8FD8B6C-CE84-46C0-801E-6217DB0F5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587" y="3041832"/>
            <a:ext cx="527915" cy="754686"/>
          </a:xfrm>
          <a:prstGeom prst="rect">
            <a:avLst/>
          </a:prstGeom>
        </p:spPr>
      </p:pic>
      <p:sp>
        <p:nvSpPr>
          <p:cNvPr id="147" name="Rectangle: Rounded Corners 146">
            <a:extLst>
              <a:ext uri="{FF2B5EF4-FFF2-40B4-BE49-F238E27FC236}">
                <a16:creationId xmlns:a16="http://schemas.microsoft.com/office/drawing/2014/main" id="{A0DAB230-3005-4DBD-B509-E24412F79926}"/>
              </a:ext>
            </a:extLst>
          </p:cNvPr>
          <p:cNvSpPr/>
          <p:nvPr/>
        </p:nvSpPr>
        <p:spPr>
          <a:xfrm>
            <a:off x="7777713" y="2973136"/>
            <a:ext cx="900151" cy="9254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p>
        </p:txBody>
      </p:sp>
      <p:pic>
        <p:nvPicPr>
          <p:cNvPr id="103" name="Picture 102">
            <a:extLst>
              <a:ext uri="{FF2B5EF4-FFF2-40B4-BE49-F238E27FC236}">
                <a16:creationId xmlns:a16="http://schemas.microsoft.com/office/drawing/2014/main" id="{F38C214D-800B-4451-87F2-EFE7FB1523FC}"/>
              </a:ext>
            </a:extLst>
          </p:cNvPr>
          <p:cNvPicPr>
            <a:picLocks noChangeAspect="1"/>
          </p:cNvPicPr>
          <p:nvPr/>
        </p:nvPicPr>
        <p:blipFill>
          <a:blip r:embed="rId7"/>
          <a:stretch>
            <a:fillRect/>
          </a:stretch>
        </p:blipFill>
        <p:spPr>
          <a:xfrm>
            <a:off x="2833710" y="243017"/>
            <a:ext cx="2713380" cy="2430056"/>
          </a:xfrm>
          <a:prstGeom prst="rect">
            <a:avLst/>
          </a:prstGeom>
        </p:spPr>
      </p:pic>
      <p:pic>
        <p:nvPicPr>
          <p:cNvPr id="66" name="Picture 65" descr="A close up of a logo&#10;&#10;Description automatically generated">
            <a:extLst>
              <a:ext uri="{FF2B5EF4-FFF2-40B4-BE49-F238E27FC236}">
                <a16:creationId xmlns:a16="http://schemas.microsoft.com/office/drawing/2014/main" id="{968F6B8C-ACFD-408D-80B1-18EB6C1241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05880" y="462684"/>
            <a:ext cx="445009" cy="744933"/>
          </a:xfrm>
          <a:prstGeom prst="rect">
            <a:avLst/>
          </a:prstGeom>
        </p:spPr>
      </p:pic>
      <p:pic>
        <p:nvPicPr>
          <p:cNvPr id="67" name="Picture 66" descr="A close up of a logo&#10;&#10;Description automatically generated">
            <a:extLst>
              <a:ext uri="{FF2B5EF4-FFF2-40B4-BE49-F238E27FC236}">
                <a16:creationId xmlns:a16="http://schemas.microsoft.com/office/drawing/2014/main" id="{8FAB916D-8AEE-4D42-9D4F-EEAAE25C22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4200" y="1750432"/>
            <a:ext cx="166485" cy="746152"/>
          </a:xfrm>
          <a:prstGeom prst="rect">
            <a:avLst/>
          </a:prstGeom>
        </p:spPr>
      </p:pic>
      <p:pic>
        <p:nvPicPr>
          <p:cNvPr id="68" name="Picture 67" descr="A close up of a logo&#10;&#10;Description automatically generated">
            <a:extLst>
              <a:ext uri="{FF2B5EF4-FFF2-40B4-BE49-F238E27FC236}">
                <a16:creationId xmlns:a16="http://schemas.microsoft.com/office/drawing/2014/main" id="{189BEB85-BCF3-44F5-980D-4F3660FBFD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08252" y="1704452"/>
            <a:ext cx="493777" cy="748590"/>
          </a:xfrm>
          <a:prstGeom prst="rect">
            <a:avLst/>
          </a:prstGeom>
        </p:spPr>
      </p:pic>
      <p:sp>
        <p:nvSpPr>
          <p:cNvPr id="49" name="Oval 48">
            <a:extLst>
              <a:ext uri="{FF2B5EF4-FFF2-40B4-BE49-F238E27FC236}">
                <a16:creationId xmlns:a16="http://schemas.microsoft.com/office/drawing/2014/main" id="{82275872-DBD3-4DE7-A064-677FBDA8691F}"/>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047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4.375E-6 -2.22222E-6 L 0.03073 0.19028 " pathEditMode="relative" rAng="0" ptsTypes="AA">
                                      <p:cBhvr>
                                        <p:cTn id="40" dur="2000" fill="hold"/>
                                        <p:tgtEl>
                                          <p:spTgt spid="67"/>
                                        </p:tgtEl>
                                        <p:attrNameLst>
                                          <p:attrName>ppt_x</p:attrName>
                                          <p:attrName>ppt_y</p:attrName>
                                        </p:attrNameLst>
                                      </p:cBhvr>
                                      <p:rCtr x="1536" y="9514"/>
                                    </p:animMotion>
                                  </p:childTnLst>
                                </p:cTn>
                              </p:par>
                              <p:par>
                                <p:cTn id="41" presetID="42" presetClass="path" presetSubtype="0" accel="50000" decel="50000" fill="hold" nodeType="withEffect">
                                  <p:stCondLst>
                                    <p:cond delay="0"/>
                                  </p:stCondLst>
                                  <p:childTnLst>
                                    <p:animMotion origin="layout" path="M -2.08333E-7 1.48148E-6 L 0.0405 0.20324 " pathEditMode="relative" rAng="0" ptsTypes="AA">
                                      <p:cBhvr>
                                        <p:cTn id="42" dur="2000" fill="hold"/>
                                        <p:tgtEl>
                                          <p:spTgt spid="68"/>
                                        </p:tgtEl>
                                        <p:attrNameLst>
                                          <p:attrName>ppt_x</p:attrName>
                                          <p:attrName>ppt_y</p:attrName>
                                        </p:attrNameLst>
                                      </p:cBhvr>
                                      <p:rCtr x="2018" y="10949"/>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4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4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4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4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4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4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0" grpId="0" animBg="1"/>
      <p:bldP spid="115" grpId="0" animBg="1"/>
      <p:bldP spid="116" grpId="0" animBg="1"/>
      <p:bldP spid="118" grpId="0" animBg="1"/>
      <p:bldP spid="123" grpId="0" animBg="1"/>
      <p:bldP spid="124" grpId="0" animBg="1"/>
      <p:bldP spid="126" grpId="0" animBg="1"/>
      <p:bldP spid="127" grpId="0" animBg="1"/>
      <p:bldP spid="129" grpId="0" animBg="1"/>
      <p:bldP spid="139" grpId="0" animBg="1"/>
      <p:bldP spid="144" grpId="0" animBg="1"/>
      <p:bldP spid="145" grpId="0" animBg="1"/>
      <p:bldP spid="1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latin typeface="+mj-lt"/>
              </a:rPr>
              <a:t>Use concrete resources to explore all the ways to make 8 partitioned into 3 parts. Discuss how to check all possibilities have been found.</a:t>
            </a:r>
          </a:p>
          <a:p>
            <a:pPr marL="342900" indent="-342900">
              <a:lnSpc>
                <a:spcPct val="100000"/>
              </a:lnSpc>
              <a:spcBef>
                <a:spcPts val="0"/>
              </a:spcBef>
              <a:buFont typeface="Arial" panose="020B0604020202020204" pitchFamily="34" charset="0"/>
              <a:buChar char="•"/>
            </a:pPr>
            <a:r>
              <a:rPr lang="en-GB" dirty="0">
                <a:latin typeface="+mj-lt"/>
              </a:rPr>
              <a:t>Find all the ways to make 8 to complete the equation 8 = </a:t>
            </a:r>
            <a:r>
              <a:rPr lang="en-GB" dirty="0" err="1">
                <a:latin typeface="Wingdings" panose="05000000000000000000" pitchFamily="2" charset="2"/>
              </a:rPr>
              <a:t>o</a:t>
            </a:r>
            <a:r>
              <a:rPr lang="en-GB" dirty="0" err="1"/>
              <a:t>+</a:t>
            </a:r>
            <a:r>
              <a:rPr lang="en-GB" dirty="0" err="1">
                <a:latin typeface="Wingdings" panose="05000000000000000000" pitchFamily="2" charset="2"/>
              </a:rPr>
              <a:t>o</a:t>
            </a:r>
            <a:r>
              <a:rPr lang="en-GB" dirty="0" err="1"/>
              <a:t>+</a:t>
            </a:r>
            <a:r>
              <a:rPr lang="en-GB" dirty="0" err="1">
                <a:latin typeface="Wingdings" panose="05000000000000000000" pitchFamily="2" charset="2"/>
              </a:rPr>
              <a:t>o</a:t>
            </a:r>
            <a:r>
              <a:rPr lang="en-GB" dirty="0">
                <a:latin typeface="Myriad Pro" panose="020B0503030403020204"/>
              </a:rPr>
              <a:t>.</a:t>
            </a:r>
          </a:p>
          <a:p>
            <a:pPr marL="342900" indent="-342900">
              <a:lnSpc>
                <a:spcPct val="100000"/>
              </a:lnSpc>
              <a:spcBef>
                <a:spcPts val="0"/>
              </a:spcBef>
              <a:buFont typeface="Arial" panose="020B0604020202020204" pitchFamily="34" charset="0"/>
              <a:buChar char="•"/>
            </a:pPr>
            <a:r>
              <a:rPr lang="en-GB" dirty="0">
                <a:latin typeface="+mj-lt"/>
              </a:rPr>
              <a:t>Play ‘matching pairs’ with digit cards. Turn over 3 sets of 0-8 digit cards face down. Turn over two cards. If the pair adds up to 8 keep them, if not return to the same place. The winner is the person with the most pairs that sum to 8.</a:t>
            </a:r>
          </a:p>
          <a:p>
            <a:pPr marL="342900" indent="-342900">
              <a:lnSpc>
                <a:spcPct val="100000"/>
              </a:lnSpc>
              <a:spcBef>
                <a:spcPts val="0"/>
              </a:spcBef>
              <a:buFont typeface="Arial" panose="020B0604020202020204" pitchFamily="34" charset="0"/>
              <a:buChar char="•"/>
            </a:pPr>
            <a:r>
              <a:rPr lang="en-GB" dirty="0">
                <a:latin typeface="+mj-lt"/>
              </a:rPr>
              <a:t>Play matching triples with digits cards. Turn over 3 sets of 0-8 digit cards face down. Turn over three cards. If the total is 8 keep the 3 cards. The winner is the person with the most triples that sum to 8.</a:t>
            </a:r>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Episode </a:t>
            </a:r>
            <a:r>
              <a:rPr lang="en-GB" dirty="0">
                <a:solidFill>
                  <a:srgbClr val="666666"/>
                </a:solidFill>
                <a:latin typeface="Century Gothic" panose="020B0502020202020204" pitchFamily="34" charset="0"/>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t>When </a:t>
            </a:r>
            <a:r>
              <a:rPr lang="en-GB" dirty="0" err="1"/>
              <a:t>Octoblock</a:t>
            </a:r>
            <a:r>
              <a:rPr lang="en-GB" dirty="0"/>
              <a:t> gets trapped by the Terrible </a:t>
            </a:r>
            <a:r>
              <a:rPr lang="en-GB" dirty="0">
                <a:solidFill>
                  <a:srgbClr val="FF0000"/>
                </a:solidFill>
              </a:rPr>
              <a:t>Twos</a:t>
            </a:r>
            <a:r>
              <a:rPr lang="en-GB" dirty="0"/>
              <a:t> his </a:t>
            </a:r>
            <a:r>
              <a:rPr lang="en-GB" dirty="0" err="1"/>
              <a:t>Octoblock</a:t>
            </a:r>
            <a:r>
              <a:rPr lang="en-GB" dirty="0"/>
              <a:t> powers are broken. But he manages to send out an Octo-signal to some of his </a:t>
            </a:r>
            <a:r>
              <a:rPr lang="en-GB" dirty="0" err="1"/>
              <a:t>Numberblock</a:t>
            </a:r>
            <a:r>
              <a:rPr lang="en-GB" dirty="0"/>
              <a:t> friends and they come to the rescue but not without their own challenges. The Terrible </a:t>
            </a:r>
            <a:r>
              <a:rPr lang="en-GB" dirty="0">
                <a:solidFill>
                  <a:srgbClr val="FF0000"/>
                </a:solidFill>
              </a:rPr>
              <a:t>Twos</a:t>
            </a:r>
            <a:r>
              <a:rPr lang="en-GB" dirty="0"/>
              <a:t> try to prevent </a:t>
            </a:r>
            <a:r>
              <a:rPr lang="en-GB" dirty="0">
                <a:solidFill>
                  <a:srgbClr val="FF0000"/>
                </a:solidFill>
              </a:rPr>
              <a:t>One</a:t>
            </a:r>
            <a:r>
              <a:rPr lang="en-GB" dirty="0"/>
              <a:t> and </a:t>
            </a:r>
            <a:r>
              <a:rPr lang="en-GB" dirty="0">
                <a:solidFill>
                  <a:srgbClr val="FF0000"/>
                </a:solidFill>
              </a:rPr>
              <a:t>Seven</a:t>
            </a:r>
            <a:r>
              <a:rPr lang="en-GB" dirty="0"/>
              <a:t>, </a:t>
            </a:r>
            <a:r>
              <a:rPr lang="en-GB" dirty="0">
                <a:solidFill>
                  <a:srgbClr val="FF0000"/>
                </a:solidFill>
              </a:rPr>
              <a:t>Two</a:t>
            </a:r>
            <a:r>
              <a:rPr lang="en-GB" dirty="0"/>
              <a:t> and </a:t>
            </a:r>
            <a:r>
              <a:rPr lang="en-GB" dirty="0">
                <a:solidFill>
                  <a:srgbClr val="FF0000"/>
                </a:solidFill>
              </a:rPr>
              <a:t>Six</a:t>
            </a:r>
            <a:r>
              <a:rPr lang="en-GB" dirty="0"/>
              <a:t>, </a:t>
            </a:r>
            <a:r>
              <a:rPr lang="en-GB" dirty="0">
                <a:solidFill>
                  <a:srgbClr val="FF0000"/>
                </a:solidFill>
              </a:rPr>
              <a:t>Three</a:t>
            </a:r>
            <a:r>
              <a:rPr lang="en-GB" dirty="0"/>
              <a:t> and </a:t>
            </a:r>
            <a:r>
              <a:rPr lang="en-GB" dirty="0">
                <a:solidFill>
                  <a:srgbClr val="FF0000"/>
                </a:solidFill>
              </a:rPr>
              <a:t>Five</a:t>
            </a:r>
            <a:r>
              <a:rPr lang="en-GB" dirty="0"/>
              <a:t> and two </a:t>
            </a:r>
            <a:r>
              <a:rPr lang="en-GB" dirty="0">
                <a:solidFill>
                  <a:srgbClr val="FF0000"/>
                </a:solidFill>
              </a:rPr>
              <a:t>Fours</a:t>
            </a:r>
            <a:r>
              <a:rPr lang="en-GB" dirty="0"/>
              <a:t> from helping </a:t>
            </a:r>
            <a:r>
              <a:rPr lang="en-GB" dirty="0">
                <a:solidFill>
                  <a:srgbClr val="FF0000"/>
                </a:solidFill>
              </a:rPr>
              <a:t>Eight</a:t>
            </a:r>
            <a:r>
              <a:rPr lang="en-GB" dirty="0"/>
              <a:t>. These </a:t>
            </a:r>
            <a:r>
              <a:rPr lang="en-GB" dirty="0" err="1"/>
              <a:t>Numberblocks</a:t>
            </a:r>
            <a:r>
              <a:rPr lang="en-GB" dirty="0"/>
              <a:t> discover their own </a:t>
            </a:r>
            <a:r>
              <a:rPr lang="en-GB" dirty="0" err="1"/>
              <a:t>Octoblock</a:t>
            </a:r>
            <a:r>
              <a:rPr lang="en-GB" dirty="0"/>
              <a:t> powers when they combine and successfully come to </a:t>
            </a:r>
            <a:r>
              <a:rPr lang="en-GB" dirty="0" err="1"/>
              <a:t>Octoblock’s</a:t>
            </a:r>
            <a:r>
              <a:rPr lang="en-GB" dirty="0"/>
              <a:t> rescue and sort out the four Terrible </a:t>
            </a:r>
            <a:r>
              <a:rPr lang="en-GB" dirty="0">
                <a:solidFill>
                  <a:srgbClr val="FF0000"/>
                </a:solidFill>
              </a:rPr>
              <a:t>Twos</a:t>
            </a:r>
            <a:r>
              <a:rPr lang="en-GB" dirty="0"/>
              <a:t> disguised as </a:t>
            </a:r>
            <a:r>
              <a:rPr lang="en-GB" dirty="0" err="1"/>
              <a:t>Octonaughty</a:t>
            </a:r>
            <a:r>
              <a:rPr lang="en-GB" dirty="0"/>
              <a:t>.</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870548"/>
          </a:xfrm>
        </p:spPr>
        <p:txBody>
          <a:bodyPr vert="horz" lIns="91440" tIns="45720" rIns="91440" bIns="45720" rtlCol="0" anchor="t">
            <a:noAutofit/>
          </a:bodyPr>
          <a:lstStyle/>
          <a:p>
            <a:pPr marL="0" indent="0">
              <a:spcBef>
                <a:spcPts val="1800"/>
              </a:spcBef>
              <a:buNone/>
            </a:pPr>
            <a:r>
              <a:rPr lang="en-GB" b="1" dirty="0">
                <a:latin typeface="+mj-lt"/>
              </a:rPr>
              <a:t>Combining parts to make 8</a:t>
            </a:r>
          </a:p>
          <a:p>
            <a:pPr marL="0" indent="0">
              <a:lnSpc>
                <a:spcPct val="100000"/>
              </a:lnSpc>
              <a:spcBef>
                <a:spcPts val="1800"/>
              </a:spcBef>
              <a:buNone/>
            </a:pPr>
            <a:r>
              <a:rPr lang="en-GB" dirty="0">
                <a:latin typeface="+mj-lt"/>
              </a:rPr>
              <a:t>In this episode the </a:t>
            </a:r>
            <a:r>
              <a:rPr lang="en-GB" dirty="0" err="1">
                <a:latin typeface="+mj-lt"/>
              </a:rPr>
              <a:t>Numberblocks</a:t>
            </a:r>
            <a:r>
              <a:rPr lang="en-GB" dirty="0">
                <a:latin typeface="+mj-lt"/>
              </a:rPr>
              <a:t> </a:t>
            </a:r>
            <a:r>
              <a:rPr lang="en-GB" dirty="0">
                <a:solidFill>
                  <a:srgbClr val="FF0000"/>
                </a:solidFill>
                <a:latin typeface="+mj-lt"/>
              </a:rPr>
              <a:t>One</a:t>
            </a:r>
            <a:r>
              <a:rPr lang="en-GB" dirty="0">
                <a:latin typeface="+mj-lt"/>
              </a:rPr>
              <a:t> and </a:t>
            </a:r>
            <a:r>
              <a:rPr lang="en-GB" dirty="0">
                <a:solidFill>
                  <a:srgbClr val="FF0000"/>
                </a:solidFill>
                <a:latin typeface="+mj-lt"/>
              </a:rPr>
              <a:t>Seven</a:t>
            </a:r>
            <a:r>
              <a:rPr lang="en-GB" dirty="0">
                <a:latin typeface="+mj-lt"/>
              </a:rPr>
              <a:t>, </a:t>
            </a:r>
            <a:r>
              <a:rPr lang="en-GB" dirty="0">
                <a:solidFill>
                  <a:srgbClr val="FF0000"/>
                </a:solidFill>
                <a:latin typeface="+mj-lt"/>
              </a:rPr>
              <a:t>Two</a:t>
            </a:r>
            <a:r>
              <a:rPr lang="en-GB" dirty="0">
                <a:latin typeface="+mj-lt"/>
              </a:rPr>
              <a:t> and </a:t>
            </a:r>
            <a:r>
              <a:rPr lang="en-GB" dirty="0">
                <a:solidFill>
                  <a:srgbClr val="FF0000"/>
                </a:solidFill>
                <a:latin typeface="+mj-lt"/>
              </a:rPr>
              <a:t>Six</a:t>
            </a:r>
            <a:r>
              <a:rPr lang="en-GB" dirty="0">
                <a:latin typeface="+mj-lt"/>
              </a:rPr>
              <a:t>, </a:t>
            </a:r>
            <a:r>
              <a:rPr lang="en-GB" dirty="0">
                <a:solidFill>
                  <a:srgbClr val="FF0000"/>
                </a:solidFill>
                <a:latin typeface="+mj-lt"/>
              </a:rPr>
              <a:t>Three</a:t>
            </a:r>
            <a:r>
              <a:rPr lang="en-GB" dirty="0">
                <a:latin typeface="+mj-lt"/>
              </a:rPr>
              <a:t> and </a:t>
            </a:r>
            <a:r>
              <a:rPr lang="en-GB" dirty="0">
                <a:solidFill>
                  <a:srgbClr val="FF0000"/>
                </a:solidFill>
                <a:latin typeface="+mj-lt"/>
              </a:rPr>
              <a:t>Five</a:t>
            </a:r>
            <a:r>
              <a:rPr lang="en-GB" dirty="0">
                <a:latin typeface="+mj-lt"/>
              </a:rPr>
              <a:t>, </a:t>
            </a:r>
            <a:r>
              <a:rPr lang="en-GB" dirty="0">
                <a:solidFill>
                  <a:srgbClr val="FF0000"/>
                </a:solidFill>
                <a:latin typeface="+mj-lt"/>
              </a:rPr>
              <a:t>Four</a:t>
            </a:r>
            <a:r>
              <a:rPr lang="en-GB" dirty="0">
                <a:latin typeface="+mj-lt"/>
              </a:rPr>
              <a:t> and </a:t>
            </a:r>
            <a:r>
              <a:rPr lang="en-GB" dirty="0">
                <a:solidFill>
                  <a:srgbClr val="FF0000"/>
                </a:solidFill>
                <a:latin typeface="+mj-lt"/>
              </a:rPr>
              <a:t>Four</a:t>
            </a:r>
            <a:r>
              <a:rPr lang="en-GB" dirty="0">
                <a:latin typeface="+mj-lt"/>
              </a:rPr>
              <a:t>, combine to make </a:t>
            </a:r>
            <a:r>
              <a:rPr lang="en-GB" dirty="0" err="1">
                <a:latin typeface="+mj-lt"/>
              </a:rPr>
              <a:t>Octoblock</a:t>
            </a:r>
            <a:r>
              <a:rPr lang="en-GB" dirty="0">
                <a:latin typeface="+mj-lt"/>
              </a:rPr>
              <a:t> </a:t>
            </a:r>
            <a:r>
              <a:rPr lang="en-GB" dirty="0">
                <a:solidFill>
                  <a:srgbClr val="FF0000"/>
                </a:solidFill>
                <a:latin typeface="+mj-lt"/>
              </a:rPr>
              <a:t>Eight</a:t>
            </a:r>
            <a:r>
              <a:rPr lang="en-GB" dirty="0">
                <a:latin typeface="+mj-lt"/>
              </a:rPr>
              <a:t>. This episode explores the parts that combine to make 8.</a:t>
            </a:r>
            <a:endParaRPr lang="en-GB" dirty="0">
              <a:solidFill>
                <a:srgbClr val="FF0000"/>
              </a:solidFill>
              <a:latin typeface="+mj-lt"/>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4720719"/>
          </a:xfrm>
        </p:spPr>
        <p:txBody>
          <a:bodyPr vert="horz" lIns="91440" tIns="45720" rIns="91440" bIns="45720" rtlCol="0" anchor="t">
            <a:normAutofit/>
          </a:bodyPr>
          <a:lstStyle/>
          <a:p>
            <a:pPr marL="0" indent="0">
              <a:buNone/>
            </a:pPr>
            <a:r>
              <a:rPr lang="en-GB" dirty="0">
                <a:latin typeface="+mj-lt"/>
              </a:rPr>
              <a:t>Use these stem sentences to rehearse the mathematical ideas in the programme:</a:t>
            </a:r>
          </a:p>
          <a:p>
            <a:endParaRPr lang="en-GB" dirty="0">
              <a:latin typeface="+mj-lt"/>
            </a:endParaRPr>
          </a:p>
          <a:p>
            <a:pPr marL="0" indent="0">
              <a:buNone/>
            </a:pPr>
            <a:r>
              <a:rPr lang="en-GB" dirty="0">
                <a:latin typeface="+mj-lt"/>
              </a:rPr>
              <a:t>“8 is the whole, &lt;7&gt; is a part and &lt;1&gt; is a part”.</a:t>
            </a:r>
          </a:p>
          <a:p>
            <a:endParaRPr lang="en-GB" dirty="0">
              <a:latin typeface="+mj-lt"/>
            </a:endParaRPr>
          </a:p>
          <a:p>
            <a:pPr marL="0" indent="0">
              <a:buNone/>
            </a:pPr>
            <a:r>
              <a:rPr lang="en-GB" dirty="0">
                <a:latin typeface="+mj-lt"/>
              </a:rPr>
              <a:t>“&lt;1&gt; and &lt;7&gt; make 8”.</a:t>
            </a:r>
          </a:p>
          <a:p>
            <a:endParaRPr lang="en-GB" dirty="0">
              <a:latin typeface="+mj-lt"/>
            </a:endParaRPr>
          </a:p>
          <a:p>
            <a:pPr marL="0" indent="0">
              <a:buNone/>
            </a:pPr>
            <a:r>
              <a:rPr lang="en-GB" dirty="0">
                <a:latin typeface="+mj-lt"/>
              </a:rPr>
              <a:t>“&lt;7&gt; plus &lt;1&gt; is equal to 8”.</a:t>
            </a:r>
          </a:p>
          <a:p>
            <a:pPr marL="0" indent="0">
              <a:buNone/>
            </a:pPr>
            <a:endParaRPr lang="en-GB" sz="18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GB" dirty="0">
                <a:latin typeface="+mj-lt"/>
              </a:rPr>
              <a:t>Watch the episode of </a:t>
            </a:r>
            <a:r>
              <a:rPr lang="en-GB" dirty="0" err="1">
                <a:latin typeface="+mj-lt"/>
              </a:rPr>
              <a:t>Numberblocks</a:t>
            </a:r>
            <a:r>
              <a:rPr lang="en-GB" dirty="0">
                <a:latin typeface="+mj-lt"/>
              </a:rPr>
              <a:t>. Use the following picture as a stimulus. If you had </a:t>
            </a:r>
            <a:r>
              <a:rPr lang="en-GB" dirty="0" err="1">
                <a:latin typeface="+mj-lt"/>
              </a:rPr>
              <a:t>Octoblock</a:t>
            </a:r>
            <a:r>
              <a:rPr lang="en-GB" dirty="0">
                <a:latin typeface="+mj-lt"/>
              </a:rPr>
              <a:t> powers what would they be? How would you use them?</a:t>
            </a:r>
          </a:p>
          <a:p>
            <a:pPr marL="0" indent="0">
              <a:lnSpc>
                <a:spcPct val="100000"/>
              </a:lnSpc>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E62814-2615-43DD-8C2D-0AEF80EC76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7" name="Rectangle 6">
            <a:extLst>
              <a:ext uri="{FF2B5EF4-FFF2-40B4-BE49-F238E27FC236}">
                <a16:creationId xmlns:a16="http://schemas.microsoft.com/office/drawing/2014/main" id="{A2337EB2-F559-4D49-8474-393E8B6D8071}"/>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Oval 4">
            <a:extLst>
              <a:ext uri="{FF2B5EF4-FFF2-40B4-BE49-F238E27FC236}">
                <a16:creationId xmlns:a16="http://schemas.microsoft.com/office/drawing/2014/main" id="{BDD688C5-60E4-4E01-9CD6-C7D20A82CEBE}"/>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2739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1518</Words>
  <Application>Microsoft Office PowerPoint</Application>
  <PresentationFormat>Widescreen</PresentationFormat>
  <Paragraphs>116</Paragraphs>
  <Slides>21</Slides>
  <Notes>17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Myriad Pro</vt:lpstr>
      <vt:lpstr>Wingdings</vt:lpstr>
      <vt:lpstr>3_Custom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377</cp:revision>
  <dcterms:created xsi:type="dcterms:W3CDTF">2018-02-20T10:26:52Z</dcterms:created>
  <dcterms:modified xsi:type="dcterms:W3CDTF">2021-04-11T15:26:21Z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