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628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8" autoAdjust="0"/>
    <p:restoredTop sz="94624" autoAdjust="0"/>
  </p:normalViewPr>
  <p:slideViewPr>
    <p:cSldViewPr>
      <p:cViewPr varScale="1">
        <p:scale>
          <a:sx n="152" d="100"/>
          <a:sy n="152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2FC3A-369D-4E8E-8928-9994A93E65BE}" type="datetimeFigureOut">
              <a:rPr lang="en-GB" smtClean="0"/>
              <a:pPr/>
              <a:t>2/7/14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5790-9499-4F3D-A09B-FAABBE331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95536" y="2132186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Fractions Key Stage 1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1.5 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Addition and subtraction of fractions </a:t>
            </a:r>
            <a:br>
              <a:rPr lang="en-US" dirty="0" smtClean="0">
                <a:ea typeface="ＭＳ Ｐゴシック" pitchFamily="34" charset="-128"/>
              </a:rPr>
            </a:b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80900"/>
            <a:ext cx="7924800" cy="1143000"/>
          </a:xfrm>
        </p:spPr>
        <p:txBody>
          <a:bodyPr anchor="ctr"/>
          <a:lstStyle/>
          <a:p>
            <a:r>
              <a:rPr lang="en-US" dirty="0" smtClean="0">
                <a:ea typeface="ＭＳ Ｐゴシック" pitchFamily="34" charset="-128"/>
              </a:rPr>
              <a:t>1.5 Addition and subtraction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of fractions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06488"/>
            <a:ext cx="7921625" cy="4114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dirty="0" smtClean="0"/>
              <a:t>Notice how the teacher moves from a real</a:t>
            </a:r>
          </a:p>
          <a:p>
            <a:pPr>
              <a:spcBef>
                <a:spcPts val="0"/>
              </a:spcBef>
            </a:pPr>
            <a:r>
              <a:rPr lang="en-GB" dirty="0" smtClean="0"/>
              <a:t>life example of adding fractions involving</a:t>
            </a:r>
          </a:p>
          <a:p>
            <a:pPr>
              <a:spcBef>
                <a:spcPts val="0"/>
              </a:spcBef>
            </a:pPr>
            <a:r>
              <a:rPr lang="en-GB" dirty="0" smtClean="0"/>
              <a:t>cakes  to the more abstract and</a:t>
            </a:r>
          </a:p>
          <a:p>
            <a:pPr>
              <a:spcBef>
                <a:spcPts val="0"/>
              </a:spcBef>
            </a:pPr>
            <a:r>
              <a:rPr lang="en-GB" dirty="0" smtClean="0"/>
              <a:t>generalised representation of the fraction</a:t>
            </a:r>
          </a:p>
          <a:p>
            <a:pPr>
              <a:spcBef>
                <a:spcPts val="0"/>
              </a:spcBef>
            </a:pPr>
            <a:r>
              <a:rPr lang="en-GB" dirty="0" smtClean="0"/>
              <a:t>cards. </a:t>
            </a:r>
          </a:p>
          <a:p>
            <a:pPr>
              <a:spcBef>
                <a:spcPts val="0"/>
              </a:spcBef>
            </a:pPr>
            <a:endParaRPr lang="en-GB" dirty="0" smtClean="0"/>
          </a:p>
          <a:p>
            <a:pPr>
              <a:spcBef>
                <a:spcPts val="0"/>
              </a:spcBef>
            </a:pPr>
            <a:r>
              <a:rPr lang="en-GB" dirty="0" smtClean="0"/>
              <a:t>The cards can be applied to any real life</a:t>
            </a:r>
          </a:p>
          <a:p>
            <a:pPr>
              <a:spcBef>
                <a:spcPts val="0"/>
              </a:spcBef>
            </a:pPr>
            <a:r>
              <a:rPr lang="en-GB" dirty="0" smtClean="0"/>
              <a:t>context.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61</Words>
  <Application>Microsoft Macintosh PowerPoint</Application>
  <PresentationFormat>On-screen Show (4:3)</PresentationFormat>
  <Paragraphs>11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1_nctem1</vt:lpstr>
      <vt:lpstr>Fractions Key Stage 1  Video 1.5   Addition and subtraction of fractions  </vt:lpstr>
      <vt:lpstr>1.5 Addition and subtraction  of fractions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Deborah.morgan</dc:creator>
  <cp:lastModifiedBy>Sam Radford</cp:lastModifiedBy>
  <cp:revision>76</cp:revision>
  <dcterms:created xsi:type="dcterms:W3CDTF">2014-02-07T09:54:22Z</dcterms:created>
  <dcterms:modified xsi:type="dcterms:W3CDTF">2014-02-07T09:54:41Z</dcterms:modified>
</cp:coreProperties>
</file>