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2" r:id="rId4"/>
  </p:sldMasterIdLst>
  <p:notesMasterIdLst>
    <p:notesMasterId r:id="rId30"/>
  </p:notesMasterIdLst>
  <p:handoutMasterIdLst>
    <p:handoutMasterId r:id="rId31"/>
  </p:handoutMasterIdLst>
  <p:sldIdLst>
    <p:sldId id="256"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284" r:id="rId24"/>
    <p:sldId id="285" r:id="rId25"/>
    <p:sldId id="286" r:id="rId26"/>
    <p:sldId id="287" r:id="rId27"/>
    <p:sldId id="288" r:id="rId28"/>
    <p:sldId id="289" r:id="rId29"/>
  </p:sldIdLst>
  <p:sldSz cx="9144000" cy="6858000" type="screen4x3"/>
  <p:notesSz cx="6858000" cy="9144000"/>
  <p:defaultTextStyle>
    <a:defPPr>
      <a:defRPr lang="en-GB"/>
    </a:defPPr>
    <a:lvl1pPr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1pPr>
    <a:lvl2pPr marL="4572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2pPr>
    <a:lvl3pPr marL="9144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3pPr>
    <a:lvl4pPr marL="13716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4pPr>
    <a:lvl5pPr marL="18288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5pPr>
    <a:lvl6pPr marL="2286000" algn="l" defTabSz="914400" rtl="0" eaLnBrk="1" latinLnBrk="0" hangingPunct="1">
      <a:defRPr sz="2800" kern="1200">
        <a:solidFill>
          <a:schemeClr val="tx1"/>
        </a:solidFill>
        <a:latin typeface="Arial" charset="0"/>
        <a:ea typeface="+mn-ea"/>
        <a:cs typeface="+mn-cs"/>
      </a:defRPr>
    </a:lvl6pPr>
    <a:lvl7pPr marL="2743200" algn="l" defTabSz="914400" rtl="0" eaLnBrk="1" latinLnBrk="0" hangingPunct="1">
      <a:defRPr sz="2800" kern="1200">
        <a:solidFill>
          <a:schemeClr val="tx1"/>
        </a:solidFill>
        <a:latin typeface="Arial" charset="0"/>
        <a:ea typeface="+mn-ea"/>
        <a:cs typeface="+mn-cs"/>
      </a:defRPr>
    </a:lvl7pPr>
    <a:lvl8pPr marL="3200400" algn="l" defTabSz="914400" rtl="0" eaLnBrk="1" latinLnBrk="0" hangingPunct="1">
      <a:defRPr sz="2800" kern="1200">
        <a:solidFill>
          <a:schemeClr val="tx1"/>
        </a:solidFill>
        <a:latin typeface="Arial" charset="0"/>
        <a:ea typeface="+mn-ea"/>
        <a:cs typeface="+mn-cs"/>
      </a:defRPr>
    </a:lvl8pPr>
    <a:lvl9pPr marL="3657600" algn="l" defTabSz="914400" rtl="0" eaLnBrk="1" latinLnBrk="0" hangingPunct="1">
      <a:defRPr sz="28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0" name="Author" initials="A" lastIdx="0" clrIdx="9"/>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C8E2E8"/>
    <a:srgbClr val="82CBDD"/>
    <a:srgbClr val="00628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18" autoAdjust="0"/>
    <p:restoredTop sz="81697" autoAdjust="0"/>
  </p:normalViewPr>
  <p:slideViewPr>
    <p:cSldViewPr snapToGrid="0">
      <p:cViewPr varScale="1">
        <p:scale>
          <a:sx n="73" d="100"/>
          <a:sy n="73" d="100"/>
        </p:scale>
        <p:origin x="1584" y="54"/>
      </p:cViewPr>
      <p:guideLst>
        <p:guide orient="horz" pos="2160"/>
        <p:guide pos="2880"/>
      </p:guideLst>
    </p:cSldViewPr>
  </p:slideViewPr>
  <p:notesTextViewPr>
    <p:cViewPr>
      <p:scale>
        <a:sx n="150" d="100"/>
        <a:sy n="150" d="100"/>
      </p:scale>
      <p:origin x="0" y="0"/>
    </p:cViewPr>
  </p:notesTextViewPr>
  <p:notesViewPr>
    <p:cSldViewPr snapToGrid="0">
      <p:cViewPr varScale="1">
        <p:scale>
          <a:sx n="99" d="100"/>
          <a:sy n="99" d="100"/>
        </p:scale>
        <p:origin x="3064"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9C2368A-073F-454C-AA2E-3C44DC4C47C1}" type="datetimeFigureOut">
              <a:rPr lang="en-US" smtClean="0"/>
              <a:t>29-Aug-19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855692D-1BD2-0646-89ED-8056ECA92CC7}" type="slidenum">
              <a:rPr lang="en-US" smtClean="0"/>
              <a:t>‹#›</a:t>
            </a:fld>
            <a:endParaRPr lang="en-US"/>
          </a:p>
        </p:txBody>
      </p:sp>
    </p:spTree>
    <p:extLst>
      <p:ext uri="{BB962C8B-B14F-4D97-AF65-F5344CB8AC3E}">
        <p14:creationId xmlns:p14="http://schemas.microsoft.com/office/powerpoint/2010/main" val="821257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D82ED8-BF9E-1842-9745-8BACABFF8F0C}" type="datetimeFigureOut">
              <a:rPr lang="en-US" smtClean="0"/>
              <a:t>29-Aug-19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B2033A-FB0F-7949-A9F0-CBC790DC54B4}" type="slidenum">
              <a:rPr lang="en-US" smtClean="0"/>
              <a:t>‹#›</a:t>
            </a:fld>
            <a:endParaRPr lang="en-US"/>
          </a:p>
        </p:txBody>
      </p:sp>
    </p:spTree>
    <p:extLst>
      <p:ext uri="{BB962C8B-B14F-4D97-AF65-F5344CB8AC3E}">
        <p14:creationId xmlns:p14="http://schemas.microsoft.com/office/powerpoint/2010/main" val="1314362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Pip is stacking boxes that are 20</a:t>
            </a:r>
            <a:r>
              <a:rPr lang="en-GB" sz="600" i="1" dirty="0"/>
              <a:t> </a:t>
            </a:r>
            <a:r>
              <a:rPr lang="en-GB" i="1" dirty="0"/>
              <a:t>cm × 20</a:t>
            </a:r>
            <a:r>
              <a:rPr lang="en-GB" sz="600" i="1" dirty="0"/>
              <a:t> </a:t>
            </a:r>
            <a:r>
              <a:rPr lang="en-GB" i="1" dirty="0"/>
              <a:t>cm × 40</a:t>
            </a:r>
            <a:r>
              <a:rPr lang="en-GB" sz="600" i="1" dirty="0"/>
              <a:t> </a:t>
            </a:r>
            <a:r>
              <a:rPr lang="en-GB" i="1" dirty="0"/>
              <a:t>cm.</a:t>
            </a:r>
          </a:p>
          <a:p>
            <a:r>
              <a:rPr lang="en-GB" i="1" dirty="0"/>
              <a:t>When she stacks three boxes like this, the height of all three is 60</a:t>
            </a:r>
            <a:r>
              <a:rPr lang="en-GB" sz="600" i="1" dirty="0"/>
              <a:t> </a:t>
            </a:r>
            <a:r>
              <a:rPr lang="en-GB" i="1" dirty="0"/>
              <a:t>cm.</a:t>
            </a:r>
          </a:p>
        </p:txBody>
      </p:sp>
      <p:sp>
        <p:nvSpPr>
          <p:cNvPr id="4" name="Slide Number Placeholder 3"/>
          <p:cNvSpPr>
            <a:spLocks noGrp="1"/>
          </p:cNvSpPr>
          <p:nvPr>
            <p:ph type="sldNum" sz="quarter" idx="5"/>
          </p:nvPr>
        </p:nvSpPr>
        <p:spPr/>
        <p:txBody>
          <a:bodyPr/>
          <a:lstStyle/>
          <a:p>
            <a:fld id="{38B2033A-FB0F-7949-A9F0-CBC790DC54B4}" type="slidenum">
              <a:rPr lang="en-US" smtClean="0"/>
              <a:t>3</a:t>
            </a:fld>
            <a:endParaRPr lang="en-US"/>
          </a:p>
        </p:txBody>
      </p:sp>
    </p:spTree>
    <p:extLst>
      <p:ext uri="{BB962C8B-B14F-4D97-AF65-F5344CB8AC3E}">
        <p14:creationId xmlns:p14="http://schemas.microsoft.com/office/powerpoint/2010/main" val="1731333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u="none" dirty="0"/>
              <a:t>If I multiply the dividend by four and keep the divisor the same, I must multiply the quotient by four.</a:t>
            </a:r>
          </a:p>
        </p:txBody>
      </p:sp>
      <p:sp>
        <p:nvSpPr>
          <p:cNvPr id="4" name="Slide Number Placeholder 3"/>
          <p:cNvSpPr>
            <a:spLocks noGrp="1"/>
          </p:cNvSpPr>
          <p:nvPr>
            <p:ph type="sldNum" sz="quarter" idx="5"/>
          </p:nvPr>
        </p:nvSpPr>
        <p:spPr/>
        <p:txBody>
          <a:bodyPr/>
          <a:lstStyle/>
          <a:p>
            <a:fld id="{38B2033A-FB0F-7949-A9F0-CBC790DC54B4}" type="slidenum">
              <a:rPr lang="en-US" smtClean="0"/>
              <a:t>13</a:t>
            </a:fld>
            <a:endParaRPr lang="en-US"/>
          </a:p>
        </p:txBody>
      </p:sp>
    </p:spTree>
    <p:extLst>
      <p:ext uri="{BB962C8B-B14F-4D97-AF65-F5344CB8AC3E}">
        <p14:creationId xmlns:p14="http://schemas.microsoft.com/office/powerpoint/2010/main" val="20000940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u="none" dirty="0"/>
              <a:t>If I multiply the dividend by three and keep the divisor the same, I must multiply the quotient by three.</a:t>
            </a:r>
          </a:p>
        </p:txBody>
      </p:sp>
      <p:sp>
        <p:nvSpPr>
          <p:cNvPr id="4" name="Slide Number Placeholder 3"/>
          <p:cNvSpPr>
            <a:spLocks noGrp="1"/>
          </p:cNvSpPr>
          <p:nvPr>
            <p:ph type="sldNum" sz="quarter" idx="5"/>
          </p:nvPr>
        </p:nvSpPr>
        <p:spPr/>
        <p:txBody>
          <a:bodyPr/>
          <a:lstStyle/>
          <a:p>
            <a:fld id="{38B2033A-FB0F-7949-A9F0-CBC790DC54B4}" type="slidenum">
              <a:rPr lang="en-US" smtClean="0"/>
              <a:t>14</a:t>
            </a:fld>
            <a:endParaRPr lang="en-US"/>
          </a:p>
        </p:txBody>
      </p:sp>
    </p:spTree>
    <p:extLst>
      <p:ext uri="{BB962C8B-B14F-4D97-AF65-F5344CB8AC3E}">
        <p14:creationId xmlns:p14="http://schemas.microsoft.com/office/powerpoint/2010/main" val="33544188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u="none" dirty="0"/>
              <a:t>If I multiply the dividend by four and keep the divisor the same, I must multiply the quotient by four.</a:t>
            </a:r>
          </a:p>
        </p:txBody>
      </p:sp>
      <p:sp>
        <p:nvSpPr>
          <p:cNvPr id="4" name="Slide Number Placeholder 3"/>
          <p:cNvSpPr>
            <a:spLocks noGrp="1"/>
          </p:cNvSpPr>
          <p:nvPr>
            <p:ph type="sldNum" sz="quarter" idx="5"/>
          </p:nvPr>
        </p:nvSpPr>
        <p:spPr/>
        <p:txBody>
          <a:bodyPr/>
          <a:lstStyle/>
          <a:p>
            <a:fld id="{38B2033A-FB0F-7949-A9F0-CBC790DC54B4}" type="slidenum">
              <a:rPr lang="en-US" smtClean="0"/>
              <a:t>15</a:t>
            </a:fld>
            <a:endParaRPr lang="en-US"/>
          </a:p>
        </p:txBody>
      </p:sp>
    </p:spTree>
    <p:extLst>
      <p:ext uri="{BB962C8B-B14F-4D97-AF65-F5344CB8AC3E}">
        <p14:creationId xmlns:p14="http://schemas.microsoft.com/office/powerpoint/2010/main" val="31032048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u="none" dirty="0"/>
              <a:t>If I divide the dividend by two and keep the divisor the same, I must divide the quotient by two.</a:t>
            </a:r>
          </a:p>
        </p:txBody>
      </p:sp>
      <p:sp>
        <p:nvSpPr>
          <p:cNvPr id="4" name="Slide Number Placeholder 3"/>
          <p:cNvSpPr>
            <a:spLocks noGrp="1"/>
          </p:cNvSpPr>
          <p:nvPr>
            <p:ph type="sldNum" sz="quarter" idx="5"/>
          </p:nvPr>
        </p:nvSpPr>
        <p:spPr/>
        <p:txBody>
          <a:bodyPr/>
          <a:lstStyle/>
          <a:p>
            <a:fld id="{38B2033A-FB0F-7949-A9F0-CBC790DC54B4}" type="slidenum">
              <a:rPr lang="en-US" smtClean="0"/>
              <a:t>16</a:t>
            </a:fld>
            <a:endParaRPr lang="en-US"/>
          </a:p>
        </p:txBody>
      </p:sp>
    </p:spTree>
    <p:extLst>
      <p:ext uri="{BB962C8B-B14F-4D97-AF65-F5344CB8AC3E}">
        <p14:creationId xmlns:p14="http://schemas.microsoft.com/office/powerpoint/2010/main" val="37173697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u="none" dirty="0"/>
              <a:t>If I divide the dividend by three and keep the divisor the same, I must divide the quotient by three.</a:t>
            </a:r>
          </a:p>
        </p:txBody>
      </p:sp>
      <p:sp>
        <p:nvSpPr>
          <p:cNvPr id="4" name="Slide Number Placeholder 3"/>
          <p:cNvSpPr>
            <a:spLocks noGrp="1"/>
          </p:cNvSpPr>
          <p:nvPr>
            <p:ph type="sldNum" sz="quarter" idx="5"/>
          </p:nvPr>
        </p:nvSpPr>
        <p:spPr/>
        <p:txBody>
          <a:bodyPr/>
          <a:lstStyle/>
          <a:p>
            <a:fld id="{38B2033A-FB0F-7949-A9F0-CBC790DC54B4}" type="slidenum">
              <a:rPr lang="en-US" smtClean="0"/>
              <a:t>17</a:t>
            </a:fld>
            <a:endParaRPr lang="en-US"/>
          </a:p>
        </p:txBody>
      </p:sp>
    </p:spTree>
    <p:extLst>
      <p:ext uri="{BB962C8B-B14F-4D97-AF65-F5344CB8AC3E}">
        <p14:creationId xmlns:p14="http://schemas.microsoft.com/office/powerpoint/2010/main" val="24213543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u="none" dirty="0"/>
              <a:t>If I divide the dividend by five and keep the divisor the same, I must divide the quotient by five.</a:t>
            </a:r>
          </a:p>
        </p:txBody>
      </p:sp>
      <p:sp>
        <p:nvSpPr>
          <p:cNvPr id="4" name="Slide Number Placeholder 3"/>
          <p:cNvSpPr>
            <a:spLocks noGrp="1"/>
          </p:cNvSpPr>
          <p:nvPr>
            <p:ph type="sldNum" sz="quarter" idx="5"/>
          </p:nvPr>
        </p:nvSpPr>
        <p:spPr/>
        <p:txBody>
          <a:bodyPr/>
          <a:lstStyle/>
          <a:p>
            <a:fld id="{38B2033A-FB0F-7949-A9F0-CBC790DC54B4}" type="slidenum">
              <a:rPr lang="en-US" smtClean="0"/>
              <a:t>18</a:t>
            </a:fld>
            <a:endParaRPr lang="en-US"/>
          </a:p>
        </p:txBody>
      </p:sp>
    </p:spTree>
    <p:extLst>
      <p:ext uri="{BB962C8B-B14F-4D97-AF65-F5344CB8AC3E}">
        <p14:creationId xmlns:p14="http://schemas.microsoft.com/office/powerpoint/2010/main" val="15673681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u="none" dirty="0"/>
              <a:t>If I double the divisor and keep the dividend the same, I must halve the quotient.</a:t>
            </a:r>
          </a:p>
          <a:p>
            <a:r>
              <a:rPr lang="en-GB" i="1" u="none" dirty="0"/>
              <a:t>If I multiply the divisor by two and keep the dividend the same, I must divide the quotient by two.</a:t>
            </a:r>
          </a:p>
        </p:txBody>
      </p:sp>
      <p:sp>
        <p:nvSpPr>
          <p:cNvPr id="4" name="Slide Number Placeholder 3"/>
          <p:cNvSpPr>
            <a:spLocks noGrp="1"/>
          </p:cNvSpPr>
          <p:nvPr>
            <p:ph type="sldNum" sz="quarter" idx="5"/>
          </p:nvPr>
        </p:nvSpPr>
        <p:spPr/>
        <p:txBody>
          <a:bodyPr/>
          <a:lstStyle/>
          <a:p>
            <a:fld id="{38B2033A-FB0F-7949-A9F0-CBC790DC54B4}" type="slidenum">
              <a:rPr lang="en-US" smtClean="0"/>
              <a:t>19</a:t>
            </a:fld>
            <a:endParaRPr lang="en-US"/>
          </a:p>
        </p:txBody>
      </p:sp>
    </p:spTree>
    <p:extLst>
      <p:ext uri="{BB962C8B-B14F-4D97-AF65-F5344CB8AC3E}">
        <p14:creationId xmlns:p14="http://schemas.microsoft.com/office/powerpoint/2010/main" val="23766504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u="none" dirty="0"/>
              <a:t>If I multiply the divisor by three and keep the dividend the same, I must divide the quotient by three.</a:t>
            </a:r>
          </a:p>
        </p:txBody>
      </p:sp>
      <p:sp>
        <p:nvSpPr>
          <p:cNvPr id="4" name="Slide Number Placeholder 3"/>
          <p:cNvSpPr>
            <a:spLocks noGrp="1"/>
          </p:cNvSpPr>
          <p:nvPr>
            <p:ph type="sldNum" sz="quarter" idx="5"/>
          </p:nvPr>
        </p:nvSpPr>
        <p:spPr/>
        <p:txBody>
          <a:bodyPr/>
          <a:lstStyle/>
          <a:p>
            <a:fld id="{38B2033A-FB0F-7949-A9F0-CBC790DC54B4}" type="slidenum">
              <a:rPr lang="en-US" smtClean="0"/>
              <a:t>20</a:t>
            </a:fld>
            <a:endParaRPr lang="en-US"/>
          </a:p>
        </p:txBody>
      </p:sp>
    </p:spTree>
    <p:extLst>
      <p:ext uri="{BB962C8B-B14F-4D97-AF65-F5344CB8AC3E}">
        <p14:creationId xmlns:p14="http://schemas.microsoft.com/office/powerpoint/2010/main" val="39428801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u="none" dirty="0"/>
              <a:t>If I multiply the divisor by four and keep the dividend the same, I must divide the quotient by four.</a:t>
            </a:r>
          </a:p>
        </p:txBody>
      </p:sp>
      <p:sp>
        <p:nvSpPr>
          <p:cNvPr id="4" name="Slide Number Placeholder 3"/>
          <p:cNvSpPr>
            <a:spLocks noGrp="1"/>
          </p:cNvSpPr>
          <p:nvPr>
            <p:ph type="sldNum" sz="quarter" idx="5"/>
          </p:nvPr>
        </p:nvSpPr>
        <p:spPr/>
        <p:txBody>
          <a:bodyPr/>
          <a:lstStyle/>
          <a:p>
            <a:fld id="{38B2033A-FB0F-7949-A9F0-CBC790DC54B4}" type="slidenum">
              <a:rPr lang="en-US" smtClean="0"/>
              <a:t>21</a:t>
            </a:fld>
            <a:endParaRPr lang="en-US"/>
          </a:p>
        </p:txBody>
      </p:sp>
    </p:spTree>
    <p:extLst>
      <p:ext uri="{BB962C8B-B14F-4D97-AF65-F5344CB8AC3E}">
        <p14:creationId xmlns:p14="http://schemas.microsoft.com/office/powerpoint/2010/main" val="40575299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u="none" dirty="0"/>
              <a:t>If I halve the divisor and keep the dividend the same, I must double the quotient.</a:t>
            </a:r>
          </a:p>
          <a:p>
            <a:r>
              <a:rPr lang="en-GB" i="1" u="none" dirty="0"/>
              <a:t>If I divide the divisor by two and keep the dividend the same, I must multiply the quotient by two. </a:t>
            </a:r>
          </a:p>
        </p:txBody>
      </p:sp>
      <p:sp>
        <p:nvSpPr>
          <p:cNvPr id="4" name="Slide Number Placeholder 3"/>
          <p:cNvSpPr>
            <a:spLocks noGrp="1"/>
          </p:cNvSpPr>
          <p:nvPr>
            <p:ph type="sldNum" sz="quarter" idx="5"/>
          </p:nvPr>
        </p:nvSpPr>
        <p:spPr/>
        <p:txBody>
          <a:bodyPr/>
          <a:lstStyle/>
          <a:p>
            <a:fld id="{38B2033A-FB0F-7949-A9F0-CBC790DC54B4}" type="slidenum">
              <a:rPr lang="en-US" smtClean="0"/>
              <a:t>22</a:t>
            </a:fld>
            <a:endParaRPr lang="en-US"/>
          </a:p>
        </p:txBody>
      </p:sp>
    </p:spTree>
    <p:extLst>
      <p:ext uri="{BB962C8B-B14F-4D97-AF65-F5344CB8AC3E}">
        <p14:creationId xmlns:p14="http://schemas.microsoft.com/office/powerpoint/2010/main" val="2365023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When she stacks the same three boxes like this, the height of all three is 120</a:t>
            </a:r>
            <a:r>
              <a:rPr lang="en-GB" sz="600" i="1" dirty="0"/>
              <a:t> </a:t>
            </a:r>
            <a:r>
              <a:rPr lang="en-GB" i="1" dirty="0"/>
              <a:t>cm.</a:t>
            </a:r>
          </a:p>
        </p:txBody>
      </p:sp>
      <p:sp>
        <p:nvSpPr>
          <p:cNvPr id="4" name="Slide Number Placeholder 3"/>
          <p:cNvSpPr>
            <a:spLocks noGrp="1"/>
          </p:cNvSpPr>
          <p:nvPr>
            <p:ph type="sldNum" sz="quarter" idx="5"/>
          </p:nvPr>
        </p:nvSpPr>
        <p:spPr/>
        <p:txBody>
          <a:bodyPr/>
          <a:lstStyle/>
          <a:p>
            <a:fld id="{38B2033A-FB0F-7949-A9F0-CBC790DC54B4}" type="slidenum">
              <a:rPr lang="en-US" smtClean="0"/>
              <a:t>4</a:t>
            </a:fld>
            <a:endParaRPr lang="en-US"/>
          </a:p>
        </p:txBody>
      </p:sp>
    </p:spTree>
    <p:extLst>
      <p:ext uri="{BB962C8B-B14F-4D97-AF65-F5344CB8AC3E}">
        <p14:creationId xmlns:p14="http://schemas.microsoft.com/office/powerpoint/2010/main" val="37504638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u="none" dirty="0"/>
              <a:t>If I divide the divisor by three and keep the dividend the same, I must multiply the quotient by three.</a:t>
            </a:r>
          </a:p>
        </p:txBody>
      </p:sp>
      <p:sp>
        <p:nvSpPr>
          <p:cNvPr id="4" name="Slide Number Placeholder 3"/>
          <p:cNvSpPr>
            <a:spLocks noGrp="1"/>
          </p:cNvSpPr>
          <p:nvPr>
            <p:ph type="sldNum" sz="quarter" idx="5"/>
          </p:nvPr>
        </p:nvSpPr>
        <p:spPr/>
        <p:txBody>
          <a:bodyPr/>
          <a:lstStyle/>
          <a:p>
            <a:fld id="{38B2033A-FB0F-7949-A9F0-CBC790DC54B4}" type="slidenum">
              <a:rPr lang="en-US" smtClean="0"/>
              <a:t>23</a:t>
            </a:fld>
            <a:endParaRPr lang="en-US"/>
          </a:p>
        </p:txBody>
      </p:sp>
    </p:spTree>
    <p:extLst>
      <p:ext uri="{BB962C8B-B14F-4D97-AF65-F5344CB8AC3E}">
        <p14:creationId xmlns:p14="http://schemas.microsoft.com/office/powerpoint/2010/main" val="3741056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u="none" dirty="0"/>
              <a:t>If I divide the divisor by five and keep the dividend the same, I must multiply the quotient by five.</a:t>
            </a:r>
          </a:p>
        </p:txBody>
      </p:sp>
      <p:sp>
        <p:nvSpPr>
          <p:cNvPr id="4" name="Slide Number Placeholder 3"/>
          <p:cNvSpPr>
            <a:spLocks noGrp="1"/>
          </p:cNvSpPr>
          <p:nvPr>
            <p:ph type="sldNum" sz="quarter" idx="5"/>
          </p:nvPr>
        </p:nvSpPr>
        <p:spPr/>
        <p:txBody>
          <a:bodyPr/>
          <a:lstStyle/>
          <a:p>
            <a:fld id="{38B2033A-FB0F-7949-A9F0-CBC790DC54B4}" type="slidenum">
              <a:rPr lang="en-US" smtClean="0"/>
              <a:t>24</a:t>
            </a:fld>
            <a:endParaRPr lang="en-US"/>
          </a:p>
        </p:txBody>
      </p:sp>
    </p:spTree>
    <p:extLst>
      <p:ext uri="{BB962C8B-B14F-4D97-AF65-F5344CB8AC3E}">
        <p14:creationId xmlns:p14="http://schemas.microsoft.com/office/powerpoint/2010/main" val="9792123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u="none" dirty="0"/>
              <a:t>If I double one factor, I must double the product.</a:t>
            </a:r>
          </a:p>
          <a:p>
            <a:r>
              <a:rPr lang="en-GB" i="1" u="none" dirty="0"/>
              <a:t>If I multiply one factor by two, I must multiply the product by two.</a:t>
            </a:r>
          </a:p>
        </p:txBody>
      </p:sp>
      <p:sp>
        <p:nvSpPr>
          <p:cNvPr id="4" name="Slide Number Placeholder 3"/>
          <p:cNvSpPr>
            <a:spLocks noGrp="1"/>
          </p:cNvSpPr>
          <p:nvPr>
            <p:ph type="sldNum" sz="quarter" idx="5"/>
          </p:nvPr>
        </p:nvSpPr>
        <p:spPr/>
        <p:txBody>
          <a:bodyPr/>
          <a:lstStyle/>
          <a:p>
            <a:fld id="{38B2033A-FB0F-7949-A9F0-CBC790DC54B4}" type="slidenum">
              <a:rPr lang="en-US" smtClean="0"/>
              <a:t>5</a:t>
            </a:fld>
            <a:endParaRPr lang="en-US"/>
          </a:p>
        </p:txBody>
      </p:sp>
    </p:spTree>
    <p:extLst>
      <p:ext uri="{BB962C8B-B14F-4D97-AF65-F5344CB8AC3E}">
        <p14:creationId xmlns:p14="http://schemas.microsoft.com/office/powerpoint/2010/main" val="26633410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Now Pip is stacking boxes that are 20 cm × 20 cm × 60 cm.</a:t>
            </a:r>
            <a:endParaRPr lang="en-GB" i="1" dirty="0"/>
          </a:p>
          <a:p>
            <a:r>
              <a:rPr lang="en-GB" i="1" dirty="0"/>
              <a:t>If I multiply one factor </a:t>
            </a:r>
            <a:r>
              <a:rPr lang="en-GB" i="1" u="none" dirty="0"/>
              <a:t>by three, I must multiply the product by three.</a:t>
            </a:r>
          </a:p>
        </p:txBody>
      </p:sp>
      <p:sp>
        <p:nvSpPr>
          <p:cNvPr id="4" name="Slide Number Placeholder 3"/>
          <p:cNvSpPr>
            <a:spLocks noGrp="1"/>
          </p:cNvSpPr>
          <p:nvPr>
            <p:ph type="sldNum" sz="quarter" idx="5"/>
          </p:nvPr>
        </p:nvSpPr>
        <p:spPr/>
        <p:txBody>
          <a:bodyPr/>
          <a:lstStyle/>
          <a:p>
            <a:fld id="{38B2033A-FB0F-7949-A9F0-CBC790DC54B4}" type="slidenum">
              <a:rPr lang="en-US" smtClean="0"/>
              <a:t>6</a:t>
            </a:fld>
            <a:endParaRPr lang="en-US"/>
          </a:p>
        </p:txBody>
      </p:sp>
    </p:spTree>
    <p:extLst>
      <p:ext uri="{BB962C8B-B14F-4D97-AF65-F5344CB8AC3E}">
        <p14:creationId xmlns:p14="http://schemas.microsoft.com/office/powerpoint/2010/main" val="31207310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If I halve one factor, I must halve the product.</a:t>
            </a:r>
          </a:p>
          <a:p>
            <a:r>
              <a:rPr lang="en-GB" i="1" dirty="0"/>
              <a:t>If I divide one factor by two, I must divide the product by two.</a:t>
            </a:r>
          </a:p>
        </p:txBody>
      </p:sp>
      <p:sp>
        <p:nvSpPr>
          <p:cNvPr id="4" name="Slide Number Placeholder 3"/>
          <p:cNvSpPr>
            <a:spLocks noGrp="1"/>
          </p:cNvSpPr>
          <p:nvPr>
            <p:ph type="sldNum" sz="quarter" idx="5"/>
          </p:nvPr>
        </p:nvSpPr>
        <p:spPr/>
        <p:txBody>
          <a:bodyPr/>
          <a:lstStyle/>
          <a:p>
            <a:fld id="{38B2033A-FB0F-7949-A9F0-CBC790DC54B4}" type="slidenum">
              <a:rPr lang="en-US" smtClean="0"/>
              <a:t>7</a:t>
            </a:fld>
            <a:endParaRPr lang="en-US"/>
          </a:p>
        </p:txBody>
      </p:sp>
    </p:spTree>
    <p:extLst>
      <p:ext uri="{BB962C8B-B14F-4D97-AF65-F5344CB8AC3E}">
        <p14:creationId xmlns:p14="http://schemas.microsoft.com/office/powerpoint/2010/main" val="25792608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u="none" dirty="0"/>
              <a:t>If I halve one factor, the product will be half the size.</a:t>
            </a:r>
          </a:p>
          <a:p>
            <a:r>
              <a:rPr lang="en-GB" i="1" u="none" dirty="0"/>
              <a:t>If I divide one factor by two, I must divide the product by two.</a:t>
            </a:r>
          </a:p>
        </p:txBody>
      </p:sp>
      <p:sp>
        <p:nvSpPr>
          <p:cNvPr id="4" name="Slide Number Placeholder 3"/>
          <p:cNvSpPr>
            <a:spLocks noGrp="1"/>
          </p:cNvSpPr>
          <p:nvPr>
            <p:ph type="sldNum" sz="quarter" idx="5"/>
          </p:nvPr>
        </p:nvSpPr>
        <p:spPr/>
        <p:txBody>
          <a:bodyPr/>
          <a:lstStyle/>
          <a:p>
            <a:fld id="{38B2033A-FB0F-7949-A9F0-CBC790DC54B4}" type="slidenum">
              <a:rPr lang="en-US" smtClean="0"/>
              <a:t>8</a:t>
            </a:fld>
            <a:endParaRPr lang="en-US"/>
          </a:p>
        </p:txBody>
      </p:sp>
    </p:spTree>
    <p:extLst>
      <p:ext uri="{BB962C8B-B14F-4D97-AF65-F5344CB8AC3E}">
        <p14:creationId xmlns:p14="http://schemas.microsoft.com/office/powerpoint/2010/main" val="29686705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u="none" dirty="0"/>
              <a:t>If I divide one factor by five, I must divide the product by five.</a:t>
            </a:r>
          </a:p>
        </p:txBody>
      </p:sp>
      <p:sp>
        <p:nvSpPr>
          <p:cNvPr id="4" name="Slide Number Placeholder 3"/>
          <p:cNvSpPr>
            <a:spLocks noGrp="1"/>
          </p:cNvSpPr>
          <p:nvPr>
            <p:ph type="sldNum" sz="quarter" idx="5"/>
          </p:nvPr>
        </p:nvSpPr>
        <p:spPr/>
        <p:txBody>
          <a:bodyPr/>
          <a:lstStyle/>
          <a:p>
            <a:fld id="{38B2033A-FB0F-7949-A9F0-CBC790DC54B4}" type="slidenum">
              <a:rPr lang="en-US" smtClean="0"/>
              <a:t>9</a:t>
            </a:fld>
            <a:endParaRPr lang="en-US"/>
          </a:p>
        </p:txBody>
      </p:sp>
    </p:spTree>
    <p:extLst>
      <p:ext uri="{BB962C8B-B14F-4D97-AF65-F5344CB8AC3E}">
        <p14:creationId xmlns:p14="http://schemas.microsoft.com/office/powerpoint/2010/main" val="2605474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If I double one factor, the problem becomes 42 × 10.</a:t>
            </a:r>
          </a:p>
          <a:p>
            <a:r>
              <a:rPr lang="en-US" i="1" dirty="0"/>
              <a:t>42 × 10 = 420</a:t>
            </a:r>
          </a:p>
          <a:p>
            <a:r>
              <a:rPr lang="en-US" i="1" dirty="0"/>
              <a:t>Now halve the product to find the answer to the original problem.</a:t>
            </a:r>
          </a:p>
          <a:p>
            <a:r>
              <a:rPr lang="en-US" i="1" dirty="0"/>
              <a:t>420 ÷ 2 = 210</a:t>
            </a:r>
          </a:p>
          <a:p>
            <a:r>
              <a:rPr lang="en-US" i="1" dirty="0"/>
              <a:t>42 × 5 = 210</a:t>
            </a:r>
            <a:endParaRPr lang="en-GB" i="1" dirty="0"/>
          </a:p>
        </p:txBody>
      </p:sp>
      <p:sp>
        <p:nvSpPr>
          <p:cNvPr id="4" name="Slide Number Placeholder 3"/>
          <p:cNvSpPr>
            <a:spLocks noGrp="1"/>
          </p:cNvSpPr>
          <p:nvPr>
            <p:ph type="sldNum" sz="quarter" idx="5"/>
          </p:nvPr>
        </p:nvSpPr>
        <p:spPr/>
        <p:txBody>
          <a:bodyPr/>
          <a:lstStyle/>
          <a:p>
            <a:fld id="{38B2033A-FB0F-7949-A9F0-CBC790DC54B4}" type="slidenum">
              <a:rPr lang="en-US" smtClean="0"/>
              <a:t>10</a:t>
            </a:fld>
            <a:endParaRPr lang="en-US"/>
          </a:p>
        </p:txBody>
      </p:sp>
    </p:spTree>
    <p:extLst>
      <p:ext uri="{BB962C8B-B14F-4D97-AF65-F5344CB8AC3E}">
        <p14:creationId xmlns:p14="http://schemas.microsoft.com/office/powerpoint/2010/main" val="21637635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u="none" dirty="0"/>
              <a:t>If I double the dividend and keep the divisor the same, I must double the quotient.</a:t>
            </a:r>
          </a:p>
          <a:p>
            <a:r>
              <a:rPr lang="en-GB" i="1" u="none" dirty="0"/>
              <a:t>If I multiply the dividend by two and keep the divisor the same, I must multiply the quotient by two.</a:t>
            </a:r>
          </a:p>
        </p:txBody>
      </p:sp>
      <p:sp>
        <p:nvSpPr>
          <p:cNvPr id="4" name="Slide Number Placeholder 3"/>
          <p:cNvSpPr>
            <a:spLocks noGrp="1"/>
          </p:cNvSpPr>
          <p:nvPr>
            <p:ph type="sldNum" sz="quarter" idx="5"/>
          </p:nvPr>
        </p:nvSpPr>
        <p:spPr/>
        <p:txBody>
          <a:bodyPr/>
          <a:lstStyle/>
          <a:p>
            <a:fld id="{38B2033A-FB0F-7949-A9F0-CBC790DC54B4}" type="slidenum">
              <a:rPr lang="en-US" smtClean="0"/>
              <a:t>12</a:t>
            </a:fld>
            <a:endParaRPr lang="en-US"/>
          </a:p>
        </p:txBody>
      </p:sp>
    </p:spTree>
    <p:extLst>
      <p:ext uri="{BB962C8B-B14F-4D97-AF65-F5344CB8AC3E}">
        <p14:creationId xmlns:p14="http://schemas.microsoft.com/office/powerpoint/2010/main" val="3584222932"/>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hyperlink" Target="http://www.ncetm.org.uk/masterypd" TargetMode="External"/><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5" name="Picture 14"/>
          <p:cNvPicPr>
            <a:picLocks noChangeAspect="1"/>
          </p:cNvPicPr>
          <p:nvPr userDrawn="1"/>
        </p:nvPicPr>
        <p:blipFill>
          <a:blip r:embed="rId2"/>
          <a:stretch>
            <a:fillRect/>
          </a:stretch>
        </p:blipFill>
        <p:spPr>
          <a:xfrm>
            <a:off x="1403649" y="2618343"/>
            <a:ext cx="7740352" cy="1621314"/>
          </a:xfrm>
          <a:prstGeom prst="rect">
            <a:avLst/>
          </a:prstGeom>
        </p:spPr>
      </p:pic>
      <p:sp>
        <p:nvSpPr>
          <p:cNvPr id="44036" name="Rectangle 4"/>
          <p:cNvSpPr>
            <a:spLocks noGrp="1" noChangeArrowheads="1"/>
          </p:cNvSpPr>
          <p:nvPr>
            <p:ph type="ctrTitle" hasCustomPrompt="1"/>
          </p:nvPr>
        </p:nvSpPr>
        <p:spPr>
          <a:xfrm>
            <a:off x="2483768" y="2803101"/>
            <a:ext cx="6279232" cy="758825"/>
          </a:xfrm>
        </p:spPr>
        <p:txBody>
          <a:bodyPr anchor="ctr" anchorCtr="0"/>
          <a:lstStyle>
            <a:lvl1pPr algn="r">
              <a:defRPr sz="2800" b="0" baseline="0">
                <a:solidFill>
                  <a:schemeClr val="tx1"/>
                </a:solidFill>
                <a:latin typeface="Myriad Pro" charset="0"/>
                <a:ea typeface="Myriad Pro" charset="0"/>
                <a:cs typeface="Myriad Pro" charset="0"/>
              </a:defRPr>
            </a:lvl1pPr>
          </a:lstStyle>
          <a:p>
            <a:pPr lvl="0"/>
            <a:r>
              <a:rPr lang="en-GB" noProof="0" dirty="0"/>
              <a:t>Segment title</a:t>
            </a:r>
          </a:p>
        </p:txBody>
      </p:sp>
      <p:sp>
        <p:nvSpPr>
          <p:cNvPr id="44037" name="Rectangle 5"/>
          <p:cNvSpPr>
            <a:spLocks noGrp="1" noChangeArrowheads="1"/>
          </p:cNvSpPr>
          <p:nvPr>
            <p:ph type="subTitle" idx="1" hasCustomPrompt="1"/>
          </p:nvPr>
        </p:nvSpPr>
        <p:spPr>
          <a:xfrm>
            <a:off x="2483768" y="3746683"/>
            <a:ext cx="6279232" cy="355600"/>
          </a:xfrm>
        </p:spPr>
        <p:txBody>
          <a:bodyPr anchor="ctr" anchorCtr="0"/>
          <a:lstStyle>
            <a:lvl1pPr marL="0" indent="0" algn="r">
              <a:defRPr sz="1800" baseline="0">
                <a:solidFill>
                  <a:schemeClr val="tx1"/>
                </a:solidFill>
                <a:latin typeface="Myriad Pro" charset="0"/>
                <a:ea typeface="Myriad Pro" charset="0"/>
                <a:cs typeface="Myriad Pro" charset="0"/>
              </a:defRPr>
            </a:lvl1pPr>
          </a:lstStyle>
          <a:p>
            <a:pPr lvl="0"/>
            <a:r>
              <a:rPr lang="en-GB" noProof="0" dirty="0"/>
              <a:t>Representations | Year X</a:t>
            </a:r>
          </a:p>
        </p:txBody>
      </p:sp>
      <p:sp>
        <p:nvSpPr>
          <p:cNvPr id="11" name="Rectangle 4"/>
          <p:cNvSpPr txBox="1">
            <a:spLocks noChangeArrowheads="1"/>
          </p:cNvSpPr>
          <p:nvPr userDrawn="1"/>
        </p:nvSpPr>
        <p:spPr bwMode="auto">
          <a:xfrm>
            <a:off x="1492297" y="4877634"/>
            <a:ext cx="7239000" cy="436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r" rtl="0" eaLnBrk="0" fontAlgn="base" hangingPunct="0">
              <a:spcBef>
                <a:spcPct val="0"/>
              </a:spcBef>
              <a:spcAft>
                <a:spcPct val="0"/>
              </a:spcAft>
              <a:defRPr sz="2400" b="0" baseline="0">
                <a:solidFill>
                  <a:schemeClr val="tx1"/>
                </a:solidFill>
                <a:latin typeface="Myriad Pro" charset="0"/>
                <a:ea typeface="Myriad Pro" charset="0"/>
                <a:cs typeface="Myriad Pro" charset="0"/>
              </a:defRPr>
            </a:lvl1pPr>
            <a:lvl2pPr algn="l" rtl="0" eaLnBrk="0" fontAlgn="base" hangingPunct="0">
              <a:spcBef>
                <a:spcPct val="0"/>
              </a:spcBef>
              <a:spcAft>
                <a:spcPct val="0"/>
              </a:spcAft>
              <a:defRPr sz="3600" b="1">
                <a:solidFill>
                  <a:srgbClr val="00628C"/>
                </a:solidFill>
                <a:latin typeface="Arial" charset="0"/>
              </a:defRPr>
            </a:lvl2pPr>
            <a:lvl3pPr algn="l" rtl="0" eaLnBrk="0" fontAlgn="base" hangingPunct="0">
              <a:spcBef>
                <a:spcPct val="0"/>
              </a:spcBef>
              <a:spcAft>
                <a:spcPct val="0"/>
              </a:spcAft>
              <a:defRPr sz="3600" b="1">
                <a:solidFill>
                  <a:srgbClr val="00628C"/>
                </a:solidFill>
                <a:latin typeface="Arial" charset="0"/>
              </a:defRPr>
            </a:lvl3pPr>
            <a:lvl4pPr algn="l" rtl="0" eaLnBrk="0" fontAlgn="base" hangingPunct="0">
              <a:spcBef>
                <a:spcPct val="0"/>
              </a:spcBef>
              <a:spcAft>
                <a:spcPct val="0"/>
              </a:spcAft>
              <a:defRPr sz="3600" b="1">
                <a:solidFill>
                  <a:srgbClr val="00628C"/>
                </a:solidFill>
                <a:latin typeface="Arial" charset="0"/>
              </a:defRPr>
            </a:lvl4pPr>
            <a:lvl5pPr algn="l" rtl="0" eaLnBrk="0" fontAlgn="base" hangingPunct="0">
              <a:spcBef>
                <a:spcPct val="0"/>
              </a:spcBef>
              <a:spcAft>
                <a:spcPct val="0"/>
              </a:spcAft>
              <a:defRPr sz="3600" b="1">
                <a:solidFill>
                  <a:srgbClr val="00628C"/>
                </a:solidFill>
                <a:latin typeface="Arial" charset="0"/>
              </a:defRPr>
            </a:lvl5pPr>
            <a:lvl6pPr marL="457200" algn="l" rtl="0" fontAlgn="base">
              <a:spcBef>
                <a:spcPct val="0"/>
              </a:spcBef>
              <a:spcAft>
                <a:spcPct val="0"/>
              </a:spcAft>
              <a:defRPr sz="3600" b="1">
                <a:solidFill>
                  <a:srgbClr val="00628C"/>
                </a:solidFill>
                <a:latin typeface="Arial" charset="0"/>
              </a:defRPr>
            </a:lvl6pPr>
            <a:lvl7pPr marL="914400" algn="l" rtl="0" fontAlgn="base">
              <a:spcBef>
                <a:spcPct val="0"/>
              </a:spcBef>
              <a:spcAft>
                <a:spcPct val="0"/>
              </a:spcAft>
              <a:defRPr sz="3600" b="1">
                <a:solidFill>
                  <a:srgbClr val="00628C"/>
                </a:solidFill>
                <a:latin typeface="Arial" charset="0"/>
              </a:defRPr>
            </a:lvl7pPr>
            <a:lvl8pPr marL="1371600" algn="l" rtl="0" fontAlgn="base">
              <a:spcBef>
                <a:spcPct val="0"/>
              </a:spcBef>
              <a:spcAft>
                <a:spcPct val="0"/>
              </a:spcAft>
              <a:defRPr sz="3600" b="1">
                <a:solidFill>
                  <a:srgbClr val="00628C"/>
                </a:solidFill>
                <a:latin typeface="Arial" charset="0"/>
              </a:defRPr>
            </a:lvl8pPr>
            <a:lvl9pPr marL="1828800" algn="l" rtl="0" fontAlgn="base">
              <a:spcBef>
                <a:spcPct val="0"/>
              </a:spcBef>
              <a:spcAft>
                <a:spcPct val="0"/>
              </a:spcAft>
              <a:defRPr sz="3600" b="1">
                <a:solidFill>
                  <a:srgbClr val="00628C"/>
                </a:solidFill>
                <a:latin typeface="Arial" charset="0"/>
              </a:defRPr>
            </a:lvl9pPr>
          </a:lstStyle>
          <a:p>
            <a:pPr algn="l">
              <a:buClrTx/>
              <a:buFontTx/>
              <a:buNone/>
            </a:pPr>
            <a:r>
              <a:rPr lang="en-GB" b="1" kern="0" dirty="0">
                <a:solidFill>
                  <a:srgbClr val="00628C"/>
                </a:solidFill>
              </a:rPr>
              <a:t>Mastery Professional Development</a:t>
            </a:r>
          </a:p>
        </p:txBody>
      </p:sp>
      <p:pic>
        <p:nvPicPr>
          <p:cNvPr id="3" name="Picture 2"/>
          <p:cNvPicPr>
            <a:picLocks noChangeAspect="1"/>
          </p:cNvPicPr>
          <p:nvPr userDrawn="1"/>
        </p:nvPicPr>
        <p:blipFill>
          <a:blip r:embed="rId3"/>
          <a:stretch>
            <a:fillRect/>
          </a:stretch>
        </p:blipFill>
        <p:spPr>
          <a:xfrm>
            <a:off x="1221060" y="520876"/>
            <a:ext cx="2969940" cy="1144332"/>
          </a:xfrm>
          <a:prstGeom prst="rect">
            <a:avLst/>
          </a:prstGeom>
        </p:spPr>
      </p:pic>
      <p:pic>
        <p:nvPicPr>
          <p:cNvPr id="12" name="Picture 11"/>
          <p:cNvPicPr>
            <a:picLocks noChangeAspect="1"/>
          </p:cNvPicPr>
          <p:nvPr userDrawn="1"/>
        </p:nvPicPr>
        <p:blipFill>
          <a:blip r:embed="rId4"/>
          <a:stretch>
            <a:fillRect/>
          </a:stretch>
        </p:blipFill>
        <p:spPr>
          <a:xfrm>
            <a:off x="5652120" y="178908"/>
            <a:ext cx="3068836" cy="1486300"/>
          </a:xfrm>
          <a:prstGeom prst="rect">
            <a:avLst/>
          </a:prstGeom>
        </p:spPr>
      </p:pic>
      <p:pic>
        <p:nvPicPr>
          <p:cNvPr id="13" name="Picture 12"/>
          <p:cNvPicPr>
            <a:picLocks noChangeAspect="1"/>
          </p:cNvPicPr>
          <p:nvPr userDrawn="1"/>
        </p:nvPicPr>
        <p:blipFill rotWithShape="1">
          <a:blip r:embed="rId5"/>
          <a:srcRect l="50000" t="8949" b="8949"/>
          <a:stretch/>
        </p:blipFill>
        <p:spPr>
          <a:xfrm>
            <a:off x="0" y="0"/>
            <a:ext cx="1066570" cy="6885384"/>
          </a:xfrm>
          <a:prstGeom prst="rect">
            <a:avLst/>
          </a:prstGeom>
        </p:spPr>
      </p:pic>
      <p:pic>
        <p:nvPicPr>
          <p:cNvPr id="16" name="Picture 15"/>
          <p:cNvPicPr>
            <a:picLocks noChangeAspect="1"/>
          </p:cNvPicPr>
          <p:nvPr userDrawn="1"/>
        </p:nvPicPr>
        <p:blipFill>
          <a:blip r:embed="rId6"/>
          <a:stretch>
            <a:fillRect/>
          </a:stretch>
        </p:blipFill>
        <p:spPr>
          <a:xfrm>
            <a:off x="1090854" y="2618343"/>
            <a:ext cx="312794" cy="1621313"/>
          </a:xfrm>
          <a:prstGeom prst="rect">
            <a:avLst/>
          </a:prstGeom>
        </p:spPr>
      </p:pic>
      <p:pic>
        <p:nvPicPr>
          <p:cNvPr id="17" name="Picture 16"/>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403648" y="2935440"/>
            <a:ext cx="899160" cy="978408"/>
          </a:xfrm>
          <a:prstGeom prst="rect">
            <a:avLst/>
          </a:prstGeom>
        </p:spPr>
      </p:pic>
      <p:sp>
        <p:nvSpPr>
          <p:cNvPr id="7" name="Text Placeholder 6"/>
          <p:cNvSpPr>
            <a:spLocks noGrp="1"/>
          </p:cNvSpPr>
          <p:nvPr>
            <p:ph type="body" sz="quarter" idx="11" hasCustomPrompt="1"/>
          </p:nvPr>
        </p:nvSpPr>
        <p:spPr>
          <a:xfrm>
            <a:off x="1492297" y="5246952"/>
            <a:ext cx="5583460" cy="510635"/>
          </a:xfrm>
        </p:spPr>
        <p:txBody>
          <a:bodyPr/>
          <a:lstStyle>
            <a:lvl1pPr>
              <a:defRPr sz="2400" i="1">
                <a:solidFill>
                  <a:srgbClr val="00628C"/>
                </a:solidFill>
                <a:latin typeface="Myriad Pro" charset="0"/>
                <a:ea typeface="Myriad Pro" charset="0"/>
                <a:cs typeface="Myriad Pro" charset="0"/>
              </a:defRPr>
            </a:lvl1pPr>
          </a:lstStyle>
          <a:p>
            <a:pPr lvl="0"/>
            <a:r>
              <a:rPr lang="en-US" dirty="0"/>
              <a:t>Spine</a:t>
            </a:r>
          </a:p>
        </p:txBody>
      </p:sp>
      <p:sp>
        <p:nvSpPr>
          <p:cNvPr id="14" name="Rectangle 13"/>
          <p:cNvSpPr/>
          <p:nvPr userDrawn="1"/>
        </p:nvSpPr>
        <p:spPr>
          <a:xfrm>
            <a:off x="4191000" y="6073157"/>
            <a:ext cx="4572000" cy="784830"/>
          </a:xfrm>
          <a:prstGeom prst="rect">
            <a:avLst/>
          </a:prstGeom>
        </p:spPr>
        <p:txBody>
          <a:bodyPr>
            <a:spAutoFit/>
          </a:bodyPr>
          <a:lstStyle/>
          <a:p>
            <a:pPr algn="r">
              <a:buFontTx/>
              <a:buNone/>
            </a:pPr>
            <a:r>
              <a:rPr lang="en-US" sz="1500" dirty="0">
                <a:solidFill>
                  <a:srgbClr val="00628C"/>
                </a:solidFill>
                <a:effectLst/>
                <a:latin typeface="Myriad Pro" charset="0"/>
                <a:hlinkClick r:id="rId8"/>
              </a:rPr>
              <a:t>www.ncetm.org.uk/masterypd</a:t>
            </a:r>
            <a:br>
              <a:rPr lang="en-US" sz="1500" dirty="0">
                <a:solidFill>
                  <a:srgbClr val="00628C"/>
                </a:solidFill>
                <a:effectLst/>
                <a:latin typeface="Myriad Pro" charset="0"/>
              </a:rPr>
            </a:br>
            <a:r>
              <a:rPr lang="en-US" sz="1500" dirty="0">
                <a:solidFill>
                  <a:srgbClr val="00628C"/>
                </a:solidFill>
                <a:effectLst/>
                <a:latin typeface="Myriad Pro" charset="0"/>
              </a:rPr>
              <a:t>© Crown Copyright 2019</a:t>
            </a:r>
            <a:br>
              <a:rPr lang="en-US" sz="1500" dirty="0">
                <a:solidFill>
                  <a:srgbClr val="00628C"/>
                </a:solidFill>
                <a:effectLst/>
                <a:latin typeface="Myriad Pro" charset="0"/>
              </a:rPr>
            </a:br>
            <a:r>
              <a:rPr lang="en-US" sz="1500" dirty="0">
                <a:solidFill>
                  <a:schemeClr val="bg1">
                    <a:lumMod val="50000"/>
                  </a:schemeClr>
                </a:solidFill>
                <a:effectLst/>
                <a:latin typeface="Myriad Pro" charset="0"/>
              </a:rPr>
              <a:t>2019 pilot</a:t>
            </a:r>
            <a:endParaRPr lang="en-US" sz="1500" dirty="0">
              <a:solidFill>
                <a:srgbClr val="00628C"/>
              </a:solidFill>
              <a:effectLst/>
              <a:latin typeface="Myriad Pro" charset="0"/>
            </a:endParaRPr>
          </a:p>
        </p:txBody>
      </p:sp>
    </p:spTree>
    <p:extLst>
      <p:ext uri="{BB962C8B-B14F-4D97-AF65-F5344CB8AC3E}">
        <p14:creationId xmlns:p14="http://schemas.microsoft.com/office/powerpoint/2010/main" val="141490224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tructions">
    <p:spTree>
      <p:nvGrpSpPr>
        <p:cNvPr id="1" name=""/>
        <p:cNvGrpSpPr/>
        <p:nvPr/>
      </p:nvGrpSpPr>
      <p:grpSpPr>
        <a:xfrm>
          <a:off x="0" y="0"/>
          <a:ext cx="0" cy="0"/>
          <a:chOff x="0" y="0"/>
          <a:chExt cx="0" cy="0"/>
        </a:xfrm>
      </p:grpSpPr>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2019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9" name="Text Placeholder 8"/>
          <p:cNvSpPr>
            <a:spLocks noGrp="1"/>
          </p:cNvSpPr>
          <p:nvPr>
            <p:ph type="body" sz="quarter" idx="11" hasCustomPrompt="1"/>
          </p:nvPr>
        </p:nvSpPr>
        <p:spPr>
          <a:xfrm>
            <a:off x="1"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r>
              <a:rPr lang="en-GB" dirty="0"/>
              <a:t>How to use this presentation</a:t>
            </a:r>
          </a:p>
        </p:txBody>
      </p:sp>
      <p:sp>
        <p:nvSpPr>
          <p:cNvPr id="2" name="TextBox 1"/>
          <p:cNvSpPr txBox="1"/>
          <p:nvPr userDrawn="1"/>
        </p:nvSpPr>
        <p:spPr bwMode="auto">
          <a:xfrm>
            <a:off x="463960" y="836712"/>
            <a:ext cx="8216081" cy="3564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lvl="0">
              <a:lnSpc>
                <a:spcPct val="100000"/>
              </a:lnSpc>
              <a:buNone/>
            </a:pPr>
            <a:r>
              <a:rPr lang="en-GB" sz="2400" dirty="0">
                <a:latin typeface="Myriad Pro" charset="0"/>
                <a:ea typeface="Myriad Pro" charset="0"/>
                <a:cs typeface="Myriad Pro" charset="0"/>
              </a:rPr>
              <a:t>The following slides contain the representations described in the teacher guide, and are intended to accompany the teacher guide. They do not represent complete lessons and should not be used as such. </a:t>
            </a:r>
          </a:p>
          <a:p>
            <a:pPr lvl="0">
              <a:lnSpc>
                <a:spcPct val="100000"/>
              </a:lnSpc>
              <a:buNone/>
            </a:pPr>
            <a:endParaRPr lang="en-GB" sz="2400" dirty="0">
              <a:latin typeface="Myriad Pro" charset="0"/>
              <a:ea typeface="Myriad Pro" charset="0"/>
              <a:cs typeface="Myriad Pro" charset="0"/>
            </a:endParaRPr>
          </a:p>
          <a:p>
            <a:pPr lvl="0">
              <a:lnSpc>
                <a:spcPct val="100000"/>
              </a:lnSpc>
              <a:buNone/>
            </a:pPr>
            <a:r>
              <a:rPr lang="en-GB" sz="2400" dirty="0">
                <a:latin typeface="Myriad Pro" charset="0"/>
                <a:ea typeface="Myriad Pro" charset="0"/>
                <a:cs typeface="Myriad Pro" charset="0"/>
              </a:rPr>
              <a:t>However, you may wish to use the slides in conjunction with the teacher guide to support the planning of lessons, in combination with other resources such as high-quality textbooks that follow a teaching-for-mastery approach. </a:t>
            </a:r>
          </a:p>
        </p:txBody>
      </p:sp>
      <p:sp>
        <p:nvSpPr>
          <p:cNvPr id="5" name="Text Placeholder 4"/>
          <p:cNvSpPr>
            <a:spLocks noGrp="1"/>
          </p:cNvSpPr>
          <p:nvPr>
            <p:ph type="body" sz="quarter" idx="12" hasCustomPrompt="1"/>
          </p:nvPr>
        </p:nvSpPr>
        <p:spPr>
          <a:xfrm>
            <a:off x="463959" y="4797152"/>
            <a:ext cx="8216081" cy="1127125"/>
          </a:xfrm>
        </p:spPr>
        <p:txBody>
          <a:bodyPr/>
          <a:lstStyle>
            <a:lvl1pPr marL="0" indent="0">
              <a:buFont typeface="Arial" charset="0"/>
              <a:buNone/>
              <a:defRPr sz="2800" i="0" baseline="0"/>
            </a:lvl1pPr>
          </a:lstStyle>
          <a:p>
            <a:pPr lvl="0">
              <a:lnSpc>
                <a:spcPct val="100000"/>
              </a:lnSpc>
            </a:pPr>
            <a:r>
              <a:rPr lang="en-GB" sz="2400" dirty="0">
                <a:latin typeface="Myriad Pro" charset="0"/>
                <a:ea typeface="Myriad Pro" charset="0"/>
                <a:cs typeface="Myriad Pro" charset="0"/>
              </a:rPr>
              <a:t>You can find the teacher guide [Enter name of teacher guide] by following the link below.</a:t>
            </a:r>
            <a:endParaRPr lang="en-GB" sz="2400" i="1" dirty="0">
              <a:latin typeface="Myriad Pro" charset="0"/>
              <a:ea typeface="Myriad Pro" charset="0"/>
              <a:cs typeface="Myriad Pro" charset="0"/>
            </a:endParaRPr>
          </a:p>
        </p:txBody>
      </p:sp>
      <p:sp>
        <p:nvSpPr>
          <p:cNvPr id="7" name="Rectangle 6"/>
          <p:cNvSpPr/>
          <p:nvPr userDrawn="1"/>
        </p:nvSpPr>
        <p:spPr>
          <a:xfrm>
            <a:off x="3166212" y="6487839"/>
            <a:ext cx="2811573" cy="323165"/>
          </a:xfrm>
          <a:prstGeom prst="rect">
            <a:avLst/>
          </a:prstGeom>
        </p:spPr>
        <p:txBody>
          <a:bodyPr wrap="square">
            <a:spAutoFit/>
          </a:bodyPr>
          <a:lstStyle/>
          <a:p>
            <a:pPr algn="ctr">
              <a:buFontTx/>
              <a:buNone/>
            </a:pPr>
            <a:r>
              <a:rPr lang="en-US" sz="1500" dirty="0">
                <a:solidFill>
                  <a:schemeClr val="bg1">
                    <a:lumMod val="50000"/>
                  </a:schemeClr>
                </a:solidFill>
                <a:effectLst/>
                <a:latin typeface="Myriad Pro" charset="0"/>
              </a:rPr>
              <a:t>2019 pilot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Canvas">
    <p:spTree>
      <p:nvGrpSpPr>
        <p:cNvPr id="1" name=""/>
        <p:cNvGrpSpPr/>
        <p:nvPr/>
      </p:nvGrpSpPr>
      <p:grpSpPr>
        <a:xfrm>
          <a:off x="0" y="0"/>
          <a:ext cx="0" cy="0"/>
          <a:chOff x="0" y="0"/>
          <a:chExt cx="0" cy="0"/>
        </a:xfrm>
      </p:grpSpPr>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2019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5" name="Text Placeholder 8"/>
          <p:cNvSpPr>
            <a:spLocks noGrp="1"/>
          </p:cNvSpPr>
          <p:nvPr>
            <p:ph type="body" sz="quarter" idx="11" hasCustomPrompt="1"/>
          </p:nvPr>
        </p:nvSpPr>
        <p:spPr>
          <a:xfrm>
            <a:off x="1"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r>
              <a:rPr lang="en-US" dirty="0"/>
              <a:t>2.XX </a:t>
            </a:r>
            <a:r>
              <a:rPr lang="en-US" dirty="0" err="1"/>
              <a:t>xxxx</a:t>
            </a:r>
            <a:r>
              <a:rPr lang="en-GB" dirty="0"/>
              <a:t>	</a:t>
            </a:r>
            <a:r>
              <a:rPr lang="en-US" dirty="0">
                <a:solidFill>
                  <a:srgbClr val="00628C"/>
                </a:solidFill>
              </a:rPr>
              <a:t>Step 1:1</a:t>
            </a:r>
          </a:p>
        </p:txBody>
      </p:sp>
      <p:sp>
        <p:nvSpPr>
          <p:cNvPr id="6" name="Rectangle 5"/>
          <p:cNvSpPr/>
          <p:nvPr userDrawn="1"/>
        </p:nvSpPr>
        <p:spPr>
          <a:xfrm>
            <a:off x="3166212" y="6487839"/>
            <a:ext cx="2811573" cy="323165"/>
          </a:xfrm>
          <a:prstGeom prst="rect">
            <a:avLst/>
          </a:prstGeom>
        </p:spPr>
        <p:txBody>
          <a:bodyPr wrap="square">
            <a:spAutoFit/>
          </a:bodyPr>
          <a:lstStyle/>
          <a:p>
            <a:pPr algn="ctr">
              <a:buFontTx/>
              <a:buNone/>
            </a:pPr>
            <a:r>
              <a:rPr lang="en-US" sz="1500" dirty="0">
                <a:solidFill>
                  <a:schemeClr val="bg1">
                    <a:lumMod val="50000"/>
                  </a:schemeClr>
                </a:solidFill>
                <a:effectLst/>
                <a:latin typeface="Myriad Pro" charset="0"/>
              </a:rPr>
              <a:t>2019 pilot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67544" y="764704"/>
            <a:ext cx="8216081" cy="5544618"/>
          </a:xfrm>
        </p:spPr>
        <p:txBody>
          <a:bodyPr anchor="t" anchorCtr="0"/>
          <a:lstStyle>
            <a:lvl1pPr marL="0" indent="0">
              <a:buFont typeface="Arial" charset="0"/>
              <a:buNone/>
              <a:defRPr sz="2800" baseline="0">
                <a:solidFill>
                  <a:schemeClr val="tx1"/>
                </a:solidFill>
                <a:latin typeface="Myriad Pro" charset="0"/>
                <a:ea typeface="Myriad Pro" charset="0"/>
                <a:cs typeface="Myriad Pro" charset="0"/>
              </a:defRPr>
            </a:lvl1pPr>
            <a:lvl2pPr marL="742950" indent="-285750">
              <a:buClr>
                <a:srgbClr val="82CBDD"/>
              </a:buClr>
              <a:buFont typeface="Arial" charset="0"/>
              <a:buChar char=""/>
              <a:defRPr sz="2400">
                <a:latin typeface="Myriad Pro" charset="0"/>
                <a:ea typeface="Myriad Pro" charset="0"/>
                <a:cs typeface="Myriad Pro" charset="0"/>
              </a:defRPr>
            </a:lvl2pPr>
            <a:lvl3pPr>
              <a:buClr>
                <a:srgbClr val="82CBDD"/>
              </a:buClr>
              <a:defRPr sz="2000">
                <a:latin typeface="Myriad Pro" charset="0"/>
                <a:ea typeface="Myriad Pro" charset="0"/>
                <a:cs typeface="Myriad Pro" charset="0"/>
              </a:defRPr>
            </a:lvl3pPr>
            <a:lvl4pPr>
              <a:buClr>
                <a:srgbClr val="82CBDD"/>
              </a:buClr>
              <a:defRPr sz="2000">
                <a:latin typeface="Myriad Pro" charset="0"/>
                <a:ea typeface="Myriad Pro" charset="0"/>
                <a:cs typeface="Myriad Pro" charset="0"/>
              </a:defRPr>
            </a:lvl4pPr>
            <a:lvl5pPr>
              <a:buClr>
                <a:srgbClr val="82CBDD"/>
              </a:buClr>
              <a:defRPr sz="2000">
                <a:latin typeface="Myriad Pro" charset="0"/>
                <a:ea typeface="Myriad Pro" charset="0"/>
                <a:cs typeface="Myriad Pro"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2019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9" name="Text Placeholder 8"/>
          <p:cNvSpPr>
            <a:spLocks noGrp="1"/>
          </p:cNvSpPr>
          <p:nvPr>
            <p:ph type="body" sz="quarter" idx="11" hasCustomPrompt="1"/>
          </p:nvPr>
        </p:nvSpPr>
        <p:spPr>
          <a:xfrm>
            <a:off x="0"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r>
              <a:rPr lang="en-US" dirty="0"/>
              <a:t>2.XX </a:t>
            </a:r>
            <a:r>
              <a:rPr lang="en-US" dirty="0" err="1"/>
              <a:t>xxxx</a:t>
            </a:r>
            <a:r>
              <a:rPr lang="en-GB" dirty="0"/>
              <a:t>	</a:t>
            </a:r>
            <a:r>
              <a:rPr lang="en-US" dirty="0">
                <a:solidFill>
                  <a:srgbClr val="00628C"/>
                </a:solidFill>
              </a:rPr>
              <a:t>Step 1:1</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aching Point Slid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67544" y="1181498"/>
            <a:ext cx="8216081" cy="5127824"/>
          </a:xfrm>
        </p:spPr>
        <p:txBody>
          <a:bodyPr anchor="t" anchorCtr="0"/>
          <a:lstStyle>
            <a:lvl1pPr marL="0" indent="0">
              <a:defRPr sz="2400" baseline="0">
                <a:solidFill>
                  <a:schemeClr val="tx1"/>
                </a:solidFill>
                <a:latin typeface="Myriad Pro" charset="0"/>
                <a:ea typeface="Myriad Pro" charset="0"/>
                <a:cs typeface="Myriad Pro" charset="0"/>
              </a:defRPr>
            </a:lvl1pPr>
            <a:lvl2pPr marL="742950" indent="-285750">
              <a:buClr>
                <a:srgbClr val="82CBDD"/>
              </a:buClr>
              <a:buFont typeface="Arial" charset="0"/>
              <a:buChar char=""/>
              <a:defRPr sz="2000">
                <a:latin typeface="Myriad Pro" charset="0"/>
                <a:ea typeface="Myriad Pro" charset="0"/>
                <a:cs typeface="Myriad Pro" charset="0"/>
              </a:defRPr>
            </a:lvl2pPr>
            <a:lvl3pPr>
              <a:buClr>
                <a:srgbClr val="82CBDD"/>
              </a:buClr>
              <a:defRPr sz="1800">
                <a:latin typeface="Myriad Pro" charset="0"/>
                <a:ea typeface="Myriad Pro" charset="0"/>
                <a:cs typeface="Myriad Pro" charset="0"/>
              </a:defRPr>
            </a:lvl3pPr>
            <a:lvl4pPr>
              <a:buClr>
                <a:srgbClr val="82CBDD"/>
              </a:buClr>
              <a:defRPr sz="1800">
                <a:latin typeface="Myriad Pro" charset="0"/>
                <a:ea typeface="Myriad Pro" charset="0"/>
                <a:cs typeface="Myriad Pro" charset="0"/>
              </a:defRPr>
            </a:lvl4pPr>
            <a:lvl5pPr>
              <a:buClr>
                <a:srgbClr val="82CBDD"/>
              </a:buClr>
              <a:defRPr sz="1800">
                <a:latin typeface="Myriad Pro" charset="0"/>
                <a:ea typeface="Myriad Pro" charset="0"/>
                <a:cs typeface="Myriad Pro"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2019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6" name="Text Placeholder 5"/>
          <p:cNvSpPr>
            <a:spLocks noGrp="1"/>
          </p:cNvSpPr>
          <p:nvPr>
            <p:ph type="body" sz="quarter" idx="10"/>
          </p:nvPr>
        </p:nvSpPr>
        <p:spPr>
          <a:xfrm>
            <a:off x="463958" y="764704"/>
            <a:ext cx="8219667" cy="416793"/>
          </a:xfrm>
        </p:spPr>
        <p:txBody>
          <a:bodyPr anchor="ctr" anchorCtr="0"/>
          <a:lstStyle>
            <a:lvl1pPr>
              <a:defRPr sz="2400" b="1" i="0">
                <a:solidFill>
                  <a:srgbClr val="00628C"/>
                </a:solidFill>
                <a:latin typeface="Myriad Pro Semibold" charset="0"/>
                <a:ea typeface="Myriad Pro Semibold" charset="0"/>
                <a:cs typeface="Myriad Pro Semibold" charset="0"/>
              </a:defRPr>
            </a:lvl1pPr>
          </a:lstStyle>
          <a:p>
            <a:pPr lvl="0"/>
            <a:r>
              <a:rPr lang="en-US"/>
              <a:t>Click to edit Master text styles</a:t>
            </a:r>
          </a:p>
        </p:txBody>
      </p:sp>
      <p:sp>
        <p:nvSpPr>
          <p:cNvPr id="9" name="Text Placeholder 8"/>
          <p:cNvSpPr>
            <a:spLocks noGrp="1"/>
          </p:cNvSpPr>
          <p:nvPr>
            <p:ph type="body" sz="quarter" idx="11" hasCustomPrompt="1"/>
          </p:nvPr>
        </p:nvSpPr>
        <p:spPr>
          <a:xfrm>
            <a:off x="1"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r>
              <a:rPr lang="en-US" dirty="0"/>
              <a:t>2.XX </a:t>
            </a:r>
            <a:r>
              <a:rPr lang="en-US" dirty="0" err="1"/>
              <a:t>xxxx</a:t>
            </a:r>
            <a:r>
              <a:rPr lang="en-GB" dirty="0"/>
              <a:t>	</a:t>
            </a:r>
            <a:r>
              <a:rPr lang="en-US" dirty="0">
                <a:solidFill>
                  <a:srgbClr val="00628C"/>
                </a:solidFill>
              </a:rPr>
              <a:t>Step 1:1</a:t>
            </a:r>
          </a:p>
        </p:txBody>
      </p:sp>
    </p:spTree>
    <p:extLst>
      <p:ext uri="{BB962C8B-B14F-4D97-AF65-F5344CB8AC3E}">
        <p14:creationId xmlns:p14="http://schemas.microsoft.com/office/powerpoint/2010/main" val="117565890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title"/>
          </p:nvPr>
        </p:nvSpPr>
        <p:spPr bwMode="auto">
          <a:xfrm>
            <a:off x="762000" y="301625"/>
            <a:ext cx="7924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dirty="0"/>
          </a:p>
        </p:txBody>
      </p:sp>
      <p:sp>
        <p:nvSpPr>
          <p:cNvPr id="1027" name="Rectangle 5"/>
          <p:cNvSpPr>
            <a:spLocks noGrp="1" noChangeArrowheads="1"/>
          </p:cNvSpPr>
          <p:nvPr>
            <p:ph type="body" idx="1"/>
          </p:nvPr>
        </p:nvSpPr>
        <p:spPr bwMode="auto">
          <a:xfrm>
            <a:off x="762000" y="1827213"/>
            <a:ext cx="792162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p:txBody>
      </p:sp>
      <p:sp>
        <p:nvSpPr>
          <p:cNvPr id="43014" name="Rectangle 6"/>
          <p:cNvSpPr>
            <a:spLocks noGrp="1" noChangeArrowheads="1"/>
          </p:cNvSpPr>
          <p:nvPr>
            <p:ph type="dt" sz="half" idx="2"/>
          </p:nvPr>
        </p:nvSpPr>
        <p:spPr bwMode="auto">
          <a:xfrm>
            <a:off x="457200" y="6248400"/>
            <a:ext cx="2133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spcBef>
                <a:spcPct val="0"/>
              </a:spcBef>
              <a:buClrTx/>
              <a:buFontTx/>
              <a:buNone/>
              <a:defRPr sz="1200"/>
            </a:lvl1pPr>
          </a:lstStyle>
          <a:p>
            <a:pPr>
              <a:defRPr/>
            </a:pPr>
            <a:endParaRPr lang="en-GB" dirty="0"/>
          </a:p>
        </p:txBody>
      </p:sp>
      <p:sp>
        <p:nvSpPr>
          <p:cNvPr id="43015" name="Rectangle 7"/>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ctr">
              <a:spcBef>
                <a:spcPct val="0"/>
              </a:spcBef>
              <a:buClrTx/>
              <a:buFontTx/>
              <a:buNone/>
              <a:defRPr sz="1200"/>
            </a:lvl1pPr>
          </a:lstStyle>
          <a:p>
            <a:pPr>
              <a:defRPr/>
            </a:pPr>
            <a:endParaRPr lang="en-GB"/>
          </a:p>
        </p:txBody>
      </p:sp>
      <p:sp>
        <p:nvSpPr>
          <p:cNvPr id="43016" name="Rectangle 8"/>
          <p:cNvSpPr>
            <a:spLocks noGrp="1" noChangeArrowheads="1"/>
          </p:cNvSpPr>
          <p:nvPr>
            <p:ph type="sldNum" sz="quarter" idx="4"/>
          </p:nvPr>
        </p:nvSpPr>
        <p:spPr bwMode="auto">
          <a:xfrm>
            <a:off x="6553200" y="6248400"/>
            <a:ext cx="2133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spcBef>
                <a:spcPct val="0"/>
              </a:spcBef>
              <a:buClrTx/>
              <a:buFontTx/>
              <a:buNone/>
              <a:defRPr sz="1200"/>
            </a:lvl1pPr>
          </a:lstStyle>
          <a:p>
            <a:fld id="{17C71EE9-BA72-3342-AD7C-7458D51D3716}" type="slidenum">
              <a:rPr lang="en-GB" altLang="x-none"/>
              <a:pPr/>
              <a:t>‹#›</a:t>
            </a:fld>
            <a:endParaRPr lang="en-GB" altLang="x-none"/>
          </a:p>
        </p:txBody>
      </p:sp>
    </p:spTree>
  </p:cSld>
  <p:clrMap bg1="lt1" tx1="dk1" bg2="lt2" tx2="dk2" accent1="accent1" accent2="accent2" accent3="accent3" accent4="accent4" accent5="accent5" accent6="accent6" hlink="hlink" folHlink="folHlink"/>
  <p:sldLayoutIdLst>
    <p:sldLayoutId id="2147483952" r:id="rId1"/>
    <p:sldLayoutId id="2147483962" r:id="rId2"/>
    <p:sldLayoutId id="2147483959" r:id="rId3"/>
    <p:sldLayoutId id="2147483961" r:id="rId4"/>
    <p:sldLayoutId id="2147483953" r:id="rId5"/>
  </p:sldLayoutIdLst>
  <p:txStyles>
    <p:titleStyle>
      <a:lvl1pPr algn="l" rtl="0" eaLnBrk="1" fontAlgn="base" hangingPunct="1">
        <a:spcBef>
          <a:spcPct val="0"/>
        </a:spcBef>
        <a:spcAft>
          <a:spcPct val="0"/>
        </a:spcAft>
        <a:defRPr sz="2800" b="1" i="0">
          <a:solidFill>
            <a:srgbClr val="00628C"/>
          </a:solidFill>
          <a:latin typeface="Myriad Pro Semibold" charset="0"/>
          <a:ea typeface="Myriad Pro Semibold" charset="0"/>
          <a:cs typeface="Myriad Pro Semibold" charset="0"/>
        </a:defRPr>
      </a:lvl1pPr>
      <a:lvl2pPr algn="l" rtl="0" eaLnBrk="1" fontAlgn="base" hangingPunct="1">
        <a:spcBef>
          <a:spcPct val="0"/>
        </a:spcBef>
        <a:spcAft>
          <a:spcPct val="0"/>
        </a:spcAft>
        <a:defRPr sz="3600" b="1">
          <a:solidFill>
            <a:srgbClr val="00628C"/>
          </a:solidFill>
          <a:latin typeface="Arial" charset="0"/>
        </a:defRPr>
      </a:lvl2pPr>
      <a:lvl3pPr algn="l" rtl="0" eaLnBrk="1" fontAlgn="base" hangingPunct="1">
        <a:spcBef>
          <a:spcPct val="0"/>
        </a:spcBef>
        <a:spcAft>
          <a:spcPct val="0"/>
        </a:spcAft>
        <a:defRPr sz="3600" b="1">
          <a:solidFill>
            <a:srgbClr val="00628C"/>
          </a:solidFill>
          <a:latin typeface="Arial" charset="0"/>
        </a:defRPr>
      </a:lvl3pPr>
      <a:lvl4pPr algn="l" rtl="0" eaLnBrk="1" fontAlgn="base" hangingPunct="1">
        <a:spcBef>
          <a:spcPct val="0"/>
        </a:spcBef>
        <a:spcAft>
          <a:spcPct val="0"/>
        </a:spcAft>
        <a:defRPr sz="3600" b="1">
          <a:solidFill>
            <a:srgbClr val="00628C"/>
          </a:solidFill>
          <a:latin typeface="Arial" charset="0"/>
        </a:defRPr>
      </a:lvl4pPr>
      <a:lvl5pPr algn="l" rtl="0" eaLnBrk="1" fontAlgn="base" hangingPunct="1">
        <a:spcBef>
          <a:spcPct val="0"/>
        </a:spcBef>
        <a:spcAft>
          <a:spcPct val="0"/>
        </a:spcAft>
        <a:defRPr sz="3600" b="1">
          <a:solidFill>
            <a:srgbClr val="00628C"/>
          </a:solidFill>
          <a:latin typeface="Arial" charset="0"/>
        </a:defRPr>
      </a:lvl5pPr>
      <a:lvl6pPr marL="457200" algn="l" rtl="0" eaLnBrk="1" fontAlgn="base" hangingPunct="1">
        <a:spcBef>
          <a:spcPct val="0"/>
        </a:spcBef>
        <a:spcAft>
          <a:spcPct val="0"/>
        </a:spcAft>
        <a:defRPr sz="3600" b="1">
          <a:solidFill>
            <a:srgbClr val="00628C"/>
          </a:solidFill>
          <a:latin typeface="Arial" charset="0"/>
        </a:defRPr>
      </a:lvl6pPr>
      <a:lvl7pPr marL="914400" algn="l" rtl="0" eaLnBrk="1" fontAlgn="base" hangingPunct="1">
        <a:spcBef>
          <a:spcPct val="0"/>
        </a:spcBef>
        <a:spcAft>
          <a:spcPct val="0"/>
        </a:spcAft>
        <a:defRPr sz="3600" b="1">
          <a:solidFill>
            <a:srgbClr val="00628C"/>
          </a:solidFill>
          <a:latin typeface="Arial" charset="0"/>
        </a:defRPr>
      </a:lvl7pPr>
      <a:lvl8pPr marL="1371600" algn="l" rtl="0" eaLnBrk="1" fontAlgn="base" hangingPunct="1">
        <a:spcBef>
          <a:spcPct val="0"/>
        </a:spcBef>
        <a:spcAft>
          <a:spcPct val="0"/>
        </a:spcAft>
        <a:defRPr sz="3600" b="1">
          <a:solidFill>
            <a:srgbClr val="00628C"/>
          </a:solidFill>
          <a:latin typeface="Arial" charset="0"/>
        </a:defRPr>
      </a:lvl8pPr>
      <a:lvl9pPr marL="1828800" algn="l" rtl="0" eaLnBrk="1" fontAlgn="base" hangingPunct="1">
        <a:spcBef>
          <a:spcPct val="0"/>
        </a:spcBef>
        <a:spcAft>
          <a:spcPct val="0"/>
        </a:spcAft>
        <a:defRPr sz="3600" b="1">
          <a:solidFill>
            <a:srgbClr val="00628C"/>
          </a:solidFill>
          <a:latin typeface="Arial" charset="0"/>
        </a:defRPr>
      </a:lvl9pPr>
    </p:titleStyle>
    <p:bodyStyle>
      <a:lvl1pPr marL="342900" indent="-342900" algn="l" rtl="0" eaLnBrk="1" fontAlgn="base" hangingPunct="1">
        <a:spcBef>
          <a:spcPct val="20000"/>
        </a:spcBef>
        <a:spcAft>
          <a:spcPct val="0"/>
        </a:spcAft>
        <a:buClr>
          <a:schemeClr val="tx2"/>
        </a:buClr>
        <a:buFont typeface="Arial" charset="0"/>
        <a:defRPr sz="2800">
          <a:solidFill>
            <a:schemeClr val="tx1"/>
          </a:solidFill>
          <a:latin typeface="Myriad Pro" charset="0"/>
          <a:ea typeface="Myriad Pro" charset="0"/>
          <a:cs typeface="Myriad Pro" charset="0"/>
        </a:defRPr>
      </a:lvl1pPr>
      <a:lvl2pPr marL="742950" indent="-285750" algn="l" rtl="0" eaLnBrk="1" fontAlgn="base" hangingPunct="1">
        <a:spcBef>
          <a:spcPct val="20000"/>
        </a:spcBef>
        <a:spcAft>
          <a:spcPct val="0"/>
        </a:spcAft>
        <a:buClr>
          <a:srgbClr val="82CBDD"/>
        </a:buClr>
        <a:buFont typeface="Arial" charset="0"/>
        <a:buChar char="●"/>
        <a:defRPr sz="2400">
          <a:solidFill>
            <a:schemeClr val="tx1"/>
          </a:solidFill>
          <a:latin typeface="Myriad Pro" charset="0"/>
          <a:ea typeface="Myriad Pro" charset="0"/>
          <a:cs typeface="Myriad Pro" charset="0"/>
        </a:defRPr>
      </a:lvl2pPr>
      <a:lvl3pPr marL="1143000" indent="-228600" algn="l" rtl="0" eaLnBrk="1" fontAlgn="base" hangingPunct="1">
        <a:spcBef>
          <a:spcPct val="20000"/>
        </a:spcBef>
        <a:spcAft>
          <a:spcPct val="0"/>
        </a:spcAft>
        <a:buClr>
          <a:srgbClr val="00628C"/>
        </a:buClr>
        <a:buFont typeface="Arial" charset="0"/>
        <a:buChar char="–"/>
        <a:defRPr sz="2000">
          <a:solidFill>
            <a:schemeClr val="tx1"/>
          </a:solidFill>
          <a:latin typeface="Myriad Pro" charset="0"/>
          <a:ea typeface="Myriad Pro" charset="0"/>
          <a:cs typeface="Myriad Pro" charset="0"/>
        </a:defRPr>
      </a:lvl3pPr>
      <a:lvl4pPr marL="1600200" indent="-228600" algn="l" rtl="0" eaLnBrk="1" fontAlgn="base" hangingPunct="1">
        <a:spcBef>
          <a:spcPct val="20000"/>
        </a:spcBef>
        <a:spcAft>
          <a:spcPct val="0"/>
        </a:spcAft>
        <a:buClr>
          <a:schemeClr val="accent2"/>
        </a:buClr>
        <a:buFont typeface="Arial" charset="0"/>
        <a:buChar char="●"/>
        <a:defRPr sz="1900">
          <a:solidFill>
            <a:schemeClr val="tx1"/>
          </a:solidFill>
          <a:latin typeface="+mn-lt"/>
        </a:defRPr>
      </a:lvl4pPr>
      <a:lvl5pPr marL="20574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5pPr>
      <a:lvl6pPr marL="25146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6pPr>
      <a:lvl7pPr marL="29718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7pPr>
      <a:lvl8pPr marL="34290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8pPr>
      <a:lvl9pPr marL="38862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24.png"/></Relationships>
</file>

<file path=ppt/slides/_rels/slide11.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3.xml"/><Relationship Id="rId4" Type="http://schemas.openxmlformats.org/officeDocument/2006/relationships/image" Target="../media/image27.png"/></Relationships>
</file>

<file path=ppt/slides/_rels/slide12.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30.png"/></Relationships>
</file>

<file path=ppt/slides/_rels/slide14.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11.xml"/><Relationship Id="rId1" Type="http://schemas.openxmlformats.org/officeDocument/2006/relationships/slideLayout" Target="../slideLayouts/slideLayout3.xml"/><Relationship Id="rId5" Type="http://schemas.openxmlformats.org/officeDocument/2006/relationships/image" Target="../media/image32.png"/><Relationship Id="rId4" Type="http://schemas.openxmlformats.org/officeDocument/2006/relationships/image" Target="../media/image29.png"/></Relationships>
</file>

<file path=ppt/slides/_rels/slide15.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notesSlide" Target="../notesSlides/notesSlide16.xml"/><Relationship Id="rId1" Type="http://schemas.openxmlformats.org/officeDocument/2006/relationships/slideLayout" Target="../slideLayouts/slideLayout3.xml"/><Relationship Id="rId5" Type="http://schemas.openxmlformats.org/officeDocument/2006/relationships/image" Target="../media/image39.png"/><Relationship Id="rId4" Type="http://schemas.openxmlformats.org/officeDocument/2006/relationships/image" Target="../media/image3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7.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12.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19.png"/><Relationship Id="rId5" Type="http://schemas.openxmlformats.org/officeDocument/2006/relationships/image" Target="../media/image14.png"/><Relationship Id="rId4" Type="http://schemas.openxmlformats.org/officeDocument/2006/relationships/image" Target="../media/image18.png"/></Relationships>
</file>

<file path=ppt/slides/_rels/slide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6"/>
          <p:cNvSpPr>
            <a:spLocks noGrp="1" noChangeArrowheads="1"/>
          </p:cNvSpPr>
          <p:nvPr>
            <p:ph type="ctrTitle"/>
          </p:nvPr>
        </p:nvSpPr>
        <p:spPr/>
        <p:txBody>
          <a:bodyPr/>
          <a:lstStyle/>
          <a:p>
            <a:r>
              <a:rPr lang="en-GB" dirty="0"/>
              <a:t>2.25 Using compensation to calculate</a:t>
            </a:r>
            <a:endParaRPr lang="en-US" altLang="en-US" dirty="0"/>
          </a:p>
        </p:txBody>
      </p:sp>
      <p:sp>
        <p:nvSpPr>
          <p:cNvPr id="12291" name="Rectangle 47"/>
          <p:cNvSpPr>
            <a:spLocks noGrp="1" noChangeArrowheads="1"/>
          </p:cNvSpPr>
          <p:nvPr>
            <p:ph type="subTitle" idx="1"/>
          </p:nvPr>
        </p:nvSpPr>
        <p:spPr/>
        <p:txBody>
          <a:bodyPr/>
          <a:lstStyle/>
          <a:p>
            <a:r>
              <a:rPr lang="en-US" altLang="en-US" dirty="0"/>
              <a:t>Representations | Year 6</a:t>
            </a:r>
          </a:p>
        </p:txBody>
      </p:sp>
      <p:sp>
        <p:nvSpPr>
          <p:cNvPr id="8" name="Text Placeholder 7"/>
          <p:cNvSpPr>
            <a:spLocks noGrp="1"/>
          </p:cNvSpPr>
          <p:nvPr>
            <p:ph type="body" sz="quarter" idx="11"/>
          </p:nvPr>
        </p:nvSpPr>
        <p:spPr/>
        <p:txBody>
          <a:bodyPr/>
          <a:lstStyle/>
          <a:p>
            <a:r>
              <a:rPr lang="en-GB" dirty="0"/>
              <a:t>Multiplication and Division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2.25 Compensation</a:t>
            </a:r>
            <a:r>
              <a:rPr lang="en-GB" dirty="0"/>
              <a:t>	</a:t>
            </a:r>
            <a:r>
              <a:rPr lang="en-US" dirty="0">
                <a:solidFill>
                  <a:srgbClr val="00628C"/>
                </a:solidFill>
              </a:rPr>
              <a:t>Step 1:5</a:t>
            </a:r>
          </a:p>
        </p:txBody>
      </p:sp>
      <p:sp>
        <p:nvSpPr>
          <p:cNvPr id="6" name="Rectangle 5">
            <a:extLst>
              <a:ext uri="{FF2B5EF4-FFF2-40B4-BE49-F238E27FC236}">
                <a16:creationId xmlns:a16="http://schemas.microsoft.com/office/drawing/2014/main" id="{60B19065-ED6F-4510-AFC5-3522AFF9EE86}"/>
              </a:ext>
            </a:extLst>
          </p:cNvPr>
          <p:cNvSpPr/>
          <p:nvPr/>
        </p:nvSpPr>
        <p:spPr>
          <a:xfrm>
            <a:off x="1837323" y="2316905"/>
            <a:ext cx="553357" cy="523220"/>
          </a:xfrm>
          <a:prstGeom prst="rect">
            <a:avLst/>
          </a:prstGeom>
        </p:spPr>
        <p:txBody>
          <a:bodyPr wrap="none">
            <a:spAutoFit/>
          </a:bodyPr>
          <a:lstStyle/>
          <a:p>
            <a:pPr>
              <a:buNone/>
            </a:pPr>
            <a:r>
              <a:rPr lang="en-GB" dirty="0">
                <a:latin typeface="Myriad Pro" panose="020B0503030403020204" pitchFamily="34" charset="0"/>
                <a:ea typeface="Myriad Pro Semibold" charset="0"/>
                <a:cs typeface="Myriad Pro Semibold" charset="0"/>
              </a:rPr>
              <a:t>42</a:t>
            </a:r>
            <a:endParaRPr lang="en-GB" dirty="0"/>
          </a:p>
        </p:txBody>
      </p:sp>
      <p:sp>
        <p:nvSpPr>
          <p:cNvPr id="7" name="Rectangle 6">
            <a:extLst>
              <a:ext uri="{FF2B5EF4-FFF2-40B4-BE49-F238E27FC236}">
                <a16:creationId xmlns:a16="http://schemas.microsoft.com/office/drawing/2014/main" id="{072B3CFB-4A1F-4B29-97BB-D772C13ACEFE}"/>
              </a:ext>
            </a:extLst>
          </p:cNvPr>
          <p:cNvSpPr/>
          <p:nvPr/>
        </p:nvSpPr>
        <p:spPr>
          <a:xfrm>
            <a:off x="1837322" y="3809431"/>
            <a:ext cx="553357" cy="523220"/>
          </a:xfrm>
          <a:prstGeom prst="rect">
            <a:avLst/>
          </a:prstGeom>
        </p:spPr>
        <p:txBody>
          <a:bodyPr wrap="none">
            <a:spAutoFit/>
          </a:bodyPr>
          <a:lstStyle/>
          <a:p>
            <a:pPr>
              <a:buNone/>
            </a:pPr>
            <a:r>
              <a:rPr lang="en-GB" dirty="0">
                <a:latin typeface="Myriad Pro" panose="020B0503030403020204" pitchFamily="34" charset="0"/>
                <a:ea typeface="Myriad Pro Semibold" charset="0"/>
                <a:cs typeface="Myriad Pro Semibold" charset="0"/>
              </a:rPr>
              <a:t>42</a:t>
            </a:r>
            <a:endParaRPr lang="en-GB" dirty="0"/>
          </a:p>
        </p:txBody>
      </p:sp>
      <p:sp>
        <p:nvSpPr>
          <p:cNvPr id="8" name="Rectangle 7">
            <a:extLst>
              <a:ext uri="{FF2B5EF4-FFF2-40B4-BE49-F238E27FC236}">
                <a16:creationId xmlns:a16="http://schemas.microsoft.com/office/drawing/2014/main" id="{F7EB52E9-9AF7-4A8C-8ECF-A7ACD642B230}"/>
              </a:ext>
            </a:extLst>
          </p:cNvPr>
          <p:cNvSpPr/>
          <p:nvPr/>
        </p:nvSpPr>
        <p:spPr>
          <a:xfrm>
            <a:off x="5998196" y="3809431"/>
            <a:ext cx="737702" cy="523220"/>
          </a:xfrm>
          <a:prstGeom prst="rect">
            <a:avLst/>
          </a:prstGeom>
        </p:spPr>
        <p:txBody>
          <a:bodyPr wrap="none">
            <a:spAutoFit/>
          </a:bodyPr>
          <a:lstStyle/>
          <a:p>
            <a:pPr>
              <a:buNone/>
            </a:pPr>
            <a:r>
              <a:rPr lang="en-GB" dirty="0">
                <a:latin typeface="Myriad Pro" panose="020B0503030403020204" pitchFamily="34" charset="0"/>
                <a:ea typeface="Myriad Pro Semibold" charset="0"/>
                <a:cs typeface="Myriad Pro Semibold" charset="0"/>
              </a:rPr>
              <a:t>420</a:t>
            </a:r>
            <a:endParaRPr lang="en-GB" dirty="0"/>
          </a:p>
        </p:txBody>
      </p:sp>
      <p:sp>
        <p:nvSpPr>
          <p:cNvPr id="9" name="Rectangle 8">
            <a:extLst>
              <a:ext uri="{FF2B5EF4-FFF2-40B4-BE49-F238E27FC236}">
                <a16:creationId xmlns:a16="http://schemas.microsoft.com/office/drawing/2014/main" id="{48EBFD75-3C6C-4F11-82E2-55476913640F}"/>
              </a:ext>
            </a:extLst>
          </p:cNvPr>
          <p:cNvSpPr/>
          <p:nvPr/>
        </p:nvSpPr>
        <p:spPr>
          <a:xfrm>
            <a:off x="6015620" y="2316905"/>
            <a:ext cx="737702" cy="523220"/>
          </a:xfrm>
          <a:prstGeom prst="rect">
            <a:avLst/>
          </a:prstGeom>
        </p:spPr>
        <p:txBody>
          <a:bodyPr wrap="none">
            <a:spAutoFit/>
          </a:bodyPr>
          <a:lstStyle/>
          <a:p>
            <a:pPr>
              <a:buNone/>
            </a:pPr>
            <a:r>
              <a:rPr lang="en-GB" dirty="0">
                <a:latin typeface="Myriad Pro" panose="020B0503030403020204" pitchFamily="34" charset="0"/>
                <a:ea typeface="Myriad Pro Semibold" charset="0"/>
                <a:cs typeface="Myriad Pro Semibold" charset="0"/>
              </a:rPr>
              <a:t>210</a:t>
            </a:r>
            <a:endParaRPr lang="en-GB" dirty="0"/>
          </a:p>
        </p:txBody>
      </p:sp>
      <p:sp>
        <p:nvSpPr>
          <p:cNvPr id="10" name="Rectangle 9">
            <a:extLst>
              <a:ext uri="{FF2B5EF4-FFF2-40B4-BE49-F238E27FC236}">
                <a16:creationId xmlns:a16="http://schemas.microsoft.com/office/drawing/2014/main" id="{BD22355B-7FBA-44E0-9CE6-A07D576B79DA}"/>
              </a:ext>
            </a:extLst>
          </p:cNvPr>
          <p:cNvSpPr/>
          <p:nvPr/>
        </p:nvSpPr>
        <p:spPr>
          <a:xfrm>
            <a:off x="3850130" y="2316905"/>
            <a:ext cx="369012" cy="523220"/>
          </a:xfrm>
          <a:prstGeom prst="rect">
            <a:avLst/>
          </a:prstGeom>
        </p:spPr>
        <p:txBody>
          <a:bodyPr wrap="none">
            <a:spAutoFit/>
          </a:bodyPr>
          <a:lstStyle/>
          <a:p>
            <a:pPr>
              <a:buNone/>
            </a:pPr>
            <a:r>
              <a:rPr lang="en-GB" dirty="0">
                <a:latin typeface="Myriad Pro" panose="020B0503030403020204" pitchFamily="34" charset="0"/>
                <a:ea typeface="Myriad Pro Semibold" charset="0"/>
                <a:cs typeface="Myriad Pro Semibold" charset="0"/>
              </a:rPr>
              <a:t>5</a:t>
            </a:r>
            <a:endParaRPr lang="en-GB" dirty="0"/>
          </a:p>
        </p:txBody>
      </p:sp>
      <p:sp>
        <p:nvSpPr>
          <p:cNvPr id="11" name="Rectangle 10">
            <a:extLst>
              <a:ext uri="{FF2B5EF4-FFF2-40B4-BE49-F238E27FC236}">
                <a16:creationId xmlns:a16="http://schemas.microsoft.com/office/drawing/2014/main" id="{4C60E0BF-9E6C-4676-99C8-8967BDEA1544}"/>
              </a:ext>
            </a:extLst>
          </p:cNvPr>
          <p:cNvSpPr/>
          <p:nvPr/>
        </p:nvSpPr>
        <p:spPr>
          <a:xfrm>
            <a:off x="3761627" y="3809431"/>
            <a:ext cx="553357" cy="523220"/>
          </a:xfrm>
          <a:prstGeom prst="rect">
            <a:avLst/>
          </a:prstGeom>
        </p:spPr>
        <p:txBody>
          <a:bodyPr wrap="none">
            <a:spAutoFit/>
          </a:bodyPr>
          <a:lstStyle/>
          <a:p>
            <a:pPr>
              <a:buNone/>
            </a:pPr>
            <a:r>
              <a:rPr lang="en-GB" dirty="0">
                <a:latin typeface="Myriad Pro" panose="020B0503030403020204" pitchFamily="34" charset="0"/>
                <a:ea typeface="Myriad Pro Semibold" charset="0"/>
                <a:cs typeface="Myriad Pro Semibold" charset="0"/>
              </a:rPr>
              <a:t>10</a:t>
            </a:r>
            <a:endParaRPr lang="en-GB" dirty="0"/>
          </a:p>
        </p:txBody>
      </p:sp>
      <p:sp>
        <p:nvSpPr>
          <p:cNvPr id="12" name="Rectangle 11">
            <a:extLst>
              <a:ext uri="{FF2B5EF4-FFF2-40B4-BE49-F238E27FC236}">
                <a16:creationId xmlns:a16="http://schemas.microsoft.com/office/drawing/2014/main" id="{D2E0EC48-EBC2-4C9E-8922-F1335645925D}"/>
              </a:ext>
            </a:extLst>
          </p:cNvPr>
          <p:cNvSpPr/>
          <p:nvPr/>
        </p:nvSpPr>
        <p:spPr>
          <a:xfrm>
            <a:off x="2761557" y="2338171"/>
            <a:ext cx="394660" cy="523220"/>
          </a:xfrm>
          <a:prstGeom prst="rect">
            <a:avLst/>
          </a:prstGeom>
        </p:spPr>
        <p:txBody>
          <a:bodyPr wrap="none">
            <a:spAutoFit/>
          </a:bodyPr>
          <a:lstStyle/>
          <a:p>
            <a:pPr>
              <a:buNone/>
            </a:pPr>
            <a:r>
              <a:rPr lang="en-GB" i="1" dirty="0"/>
              <a:t>×</a:t>
            </a:r>
            <a:endParaRPr lang="en-GB" dirty="0"/>
          </a:p>
        </p:txBody>
      </p:sp>
      <p:sp>
        <p:nvSpPr>
          <p:cNvPr id="14" name="Rectangle 13">
            <a:extLst>
              <a:ext uri="{FF2B5EF4-FFF2-40B4-BE49-F238E27FC236}">
                <a16:creationId xmlns:a16="http://schemas.microsoft.com/office/drawing/2014/main" id="{8733837D-1C72-429B-B5C6-1A23FF3727CD}"/>
              </a:ext>
            </a:extLst>
          </p:cNvPr>
          <p:cNvSpPr/>
          <p:nvPr/>
        </p:nvSpPr>
        <p:spPr>
          <a:xfrm>
            <a:off x="2762701" y="3830697"/>
            <a:ext cx="394660" cy="523220"/>
          </a:xfrm>
          <a:prstGeom prst="rect">
            <a:avLst/>
          </a:prstGeom>
        </p:spPr>
        <p:txBody>
          <a:bodyPr wrap="none">
            <a:spAutoFit/>
          </a:bodyPr>
          <a:lstStyle/>
          <a:p>
            <a:pPr>
              <a:buNone/>
            </a:pPr>
            <a:r>
              <a:rPr lang="en-GB" i="1" dirty="0"/>
              <a:t>×</a:t>
            </a:r>
            <a:endParaRPr lang="en-GB" dirty="0"/>
          </a:p>
        </p:txBody>
      </p:sp>
      <p:sp>
        <p:nvSpPr>
          <p:cNvPr id="15" name="Rectangle 14">
            <a:extLst>
              <a:ext uri="{FF2B5EF4-FFF2-40B4-BE49-F238E27FC236}">
                <a16:creationId xmlns:a16="http://schemas.microsoft.com/office/drawing/2014/main" id="{3788B3EF-6751-48F7-B109-EF94D1107B36}"/>
              </a:ext>
            </a:extLst>
          </p:cNvPr>
          <p:cNvSpPr/>
          <p:nvPr/>
        </p:nvSpPr>
        <p:spPr>
          <a:xfrm>
            <a:off x="5036023" y="3830697"/>
            <a:ext cx="394660" cy="523220"/>
          </a:xfrm>
          <a:prstGeom prst="rect">
            <a:avLst/>
          </a:prstGeom>
        </p:spPr>
        <p:txBody>
          <a:bodyPr wrap="none">
            <a:spAutoFit/>
          </a:bodyPr>
          <a:lstStyle/>
          <a:p>
            <a:pPr>
              <a:buNone/>
            </a:pPr>
            <a:r>
              <a:rPr lang="en-GB" i="1" dirty="0"/>
              <a:t>=</a:t>
            </a:r>
            <a:endParaRPr lang="en-GB" dirty="0"/>
          </a:p>
        </p:txBody>
      </p:sp>
      <p:sp>
        <p:nvSpPr>
          <p:cNvPr id="16" name="Rectangle 15">
            <a:extLst>
              <a:ext uri="{FF2B5EF4-FFF2-40B4-BE49-F238E27FC236}">
                <a16:creationId xmlns:a16="http://schemas.microsoft.com/office/drawing/2014/main" id="{9953DD8F-6C68-446A-8F38-86F341E7FA3F}"/>
              </a:ext>
            </a:extLst>
          </p:cNvPr>
          <p:cNvSpPr/>
          <p:nvPr/>
        </p:nvSpPr>
        <p:spPr>
          <a:xfrm>
            <a:off x="5036023" y="2336943"/>
            <a:ext cx="394660" cy="523220"/>
          </a:xfrm>
          <a:prstGeom prst="rect">
            <a:avLst/>
          </a:prstGeom>
        </p:spPr>
        <p:txBody>
          <a:bodyPr wrap="none">
            <a:spAutoFit/>
          </a:bodyPr>
          <a:lstStyle/>
          <a:p>
            <a:pPr>
              <a:buNone/>
            </a:pPr>
            <a:r>
              <a:rPr lang="en-GB" i="1" dirty="0"/>
              <a:t>=</a:t>
            </a:r>
            <a:endParaRPr lang="en-GB" dirty="0"/>
          </a:p>
        </p:txBody>
      </p:sp>
      <p:pic>
        <p:nvPicPr>
          <p:cNvPr id="18" name="Picture 17">
            <a:extLst>
              <a:ext uri="{FF2B5EF4-FFF2-40B4-BE49-F238E27FC236}">
                <a16:creationId xmlns:a16="http://schemas.microsoft.com/office/drawing/2014/main" id="{CBBCA89B-DDF0-4DA8-BEA0-EC34E6744F3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35172" y="2855468"/>
            <a:ext cx="717007" cy="956009"/>
          </a:xfrm>
          <a:prstGeom prst="rect">
            <a:avLst/>
          </a:prstGeom>
        </p:spPr>
      </p:pic>
      <p:pic>
        <p:nvPicPr>
          <p:cNvPr id="20" name="Picture 19">
            <a:extLst>
              <a:ext uri="{FF2B5EF4-FFF2-40B4-BE49-F238E27FC236}">
                <a16:creationId xmlns:a16="http://schemas.microsoft.com/office/drawing/2014/main" id="{6C5838CC-D5DF-41ED-A612-321FDE5710F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63302" y="2844877"/>
            <a:ext cx="717007" cy="956009"/>
          </a:xfrm>
          <a:prstGeom prst="rect">
            <a:avLst/>
          </a:prstGeom>
        </p:spPr>
      </p:pic>
      <p:pic>
        <p:nvPicPr>
          <p:cNvPr id="21" name="Picture 20">
            <a:extLst>
              <a:ext uri="{FF2B5EF4-FFF2-40B4-BE49-F238E27FC236}">
                <a16:creationId xmlns:a16="http://schemas.microsoft.com/office/drawing/2014/main" id="{6B45D3F2-CCA9-416B-9AF6-DA2A922276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83558" y="2855468"/>
            <a:ext cx="717007" cy="956009"/>
          </a:xfrm>
          <a:prstGeom prst="rect">
            <a:avLst/>
          </a:prstGeom>
        </p:spPr>
      </p:pic>
      <p:pic>
        <p:nvPicPr>
          <p:cNvPr id="22" name="Picture 21">
            <a:extLst>
              <a:ext uri="{FF2B5EF4-FFF2-40B4-BE49-F238E27FC236}">
                <a16:creationId xmlns:a16="http://schemas.microsoft.com/office/drawing/2014/main" id="{52BF42CA-83D2-4F03-AF3E-E32474E62EE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49913" y="2844877"/>
            <a:ext cx="717007" cy="956009"/>
          </a:xfrm>
          <a:prstGeom prst="rect">
            <a:avLst/>
          </a:prstGeom>
        </p:spPr>
      </p:pic>
    </p:spTree>
    <p:extLst>
      <p:ext uri="{BB962C8B-B14F-4D97-AF65-F5344CB8AC3E}">
        <p14:creationId xmlns:p14="http://schemas.microsoft.com/office/powerpoint/2010/main" val="4094826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par>
                          <p:cTn id="8" fill="hold">
                            <p:stCondLst>
                              <p:cond delay="500"/>
                            </p:stCondLst>
                            <p:childTnLst>
                              <p:par>
                                <p:cTn id="9" presetID="10" presetClass="entr" presetSubtype="0" fill="hold" grpId="0" nodeType="afterEffect">
                                  <p:stCondLst>
                                    <p:cond delay="20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fade">
                                      <p:cBhvr>
                                        <p:cTn id="14" dur="500"/>
                                        <p:tgtEl>
                                          <p:spTgt spid="14"/>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fade">
                                      <p:cBhvr>
                                        <p:cTn id="20" dur="500"/>
                                        <p:tgtEl>
                                          <p:spTgt spid="15"/>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5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fade">
                                      <p:cBhvr>
                                        <p:cTn id="30" dur="500"/>
                                        <p:tgtEl>
                                          <p:spTgt spid="18"/>
                                        </p:tgtEl>
                                      </p:cBhvr>
                                    </p:animEffect>
                                  </p:childTnLst>
                                </p:cTn>
                              </p:par>
                            </p:childTnLst>
                          </p:cTn>
                        </p:par>
                        <p:par>
                          <p:cTn id="31" fill="hold">
                            <p:stCondLst>
                              <p:cond delay="500"/>
                            </p:stCondLst>
                            <p:childTnLst>
                              <p:par>
                                <p:cTn id="32" presetID="10" presetClass="entr" presetSubtype="0" fill="hold" nodeType="afterEffect">
                                  <p:stCondLst>
                                    <p:cond delay="200"/>
                                  </p:stCondLst>
                                  <p:childTnLst>
                                    <p:set>
                                      <p:cBhvr>
                                        <p:cTn id="33" dur="1" fill="hold">
                                          <p:stCondLst>
                                            <p:cond delay="0"/>
                                          </p:stCondLst>
                                        </p:cTn>
                                        <p:tgtEl>
                                          <p:spTgt spid="21"/>
                                        </p:tgtEl>
                                        <p:attrNameLst>
                                          <p:attrName>style.visibility</p:attrName>
                                        </p:attrNameLst>
                                      </p:cBhvr>
                                      <p:to>
                                        <p:strVal val="visible"/>
                                      </p:to>
                                    </p:set>
                                    <p:animEffect transition="in" filter="fade">
                                      <p:cBhvr>
                                        <p:cTn id="34" dur="500"/>
                                        <p:tgtEl>
                                          <p:spTgt spid="21"/>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fade">
                                      <p:cBhvr>
                                        <p:cTn id="39" dur="500"/>
                                        <p:tgtEl>
                                          <p:spTgt spid="9"/>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22"/>
                                        </p:tgtEl>
                                        <p:attrNameLst>
                                          <p:attrName>style.visibility</p:attrName>
                                        </p:attrNameLst>
                                      </p:cBhvr>
                                      <p:to>
                                        <p:strVal val="visible"/>
                                      </p:to>
                                    </p:set>
                                    <p:animEffect transition="in" filter="fade">
                                      <p:cBhvr>
                                        <p:cTn id="44"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1" grpId="0"/>
      <p:bldP spid="14" grpId="0"/>
      <p:bldP spid="1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E8519FC-5338-447B-A6AC-015BD0058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9461" y="842523"/>
            <a:ext cx="6825078" cy="4289574"/>
          </a:xfrm>
          <a:prstGeom prst="rect">
            <a:avLst/>
          </a:prstGeom>
        </p:spPr>
      </p:pic>
      <p:sp>
        <p:nvSpPr>
          <p:cNvPr id="2" name="Text Placeholder 1"/>
          <p:cNvSpPr>
            <a:spLocks noGrp="1"/>
          </p:cNvSpPr>
          <p:nvPr>
            <p:ph type="body" sz="quarter" idx="11"/>
          </p:nvPr>
        </p:nvSpPr>
        <p:spPr>
          <a:xfrm>
            <a:off x="0" y="0"/>
            <a:ext cx="9144000" cy="630000"/>
          </a:xfrm>
        </p:spPr>
        <p:txBody>
          <a:bodyPr/>
          <a:lstStyle/>
          <a:p>
            <a:r>
              <a:rPr lang="en-US" dirty="0"/>
              <a:t>2.25 Compensation</a:t>
            </a:r>
            <a:r>
              <a:rPr lang="en-GB" dirty="0"/>
              <a:t>	</a:t>
            </a:r>
            <a:r>
              <a:rPr lang="en-US" dirty="0">
                <a:solidFill>
                  <a:srgbClr val="00628C"/>
                </a:solidFill>
              </a:rPr>
              <a:t>Step 2:1</a:t>
            </a:r>
          </a:p>
        </p:txBody>
      </p:sp>
      <p:sp>
        <p:nvSpPr>
          <p:cNvPr id="3" name="TextBox 2">
            <a:extLst>
              <a:ext uri="{FF2B5EF4-FFF2-40B4-BE49-F238E27FC236}">
                <a16:creationId xmlns:a16="http://schemas.microsoft.com/office/drawing/2014/main" id="{02293F6C-D14F-435E-A958-5520D10E25CD}"/>
              </a:ext>
            </a:extLst>
          </p:cNvPr>
          <p:cNvSpPr txBox="1"/>
          <p:nvPr/>
        </p:nvSpPr>
        <p:spPr bwMode="auto">
          <a:xfrm>
            <a:off x="3916209" y="5614519"/>
            <a:ext cx="13115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2 ÷ 2 = 1</a:t>
            </a:r>
          </a:p>
        </p:txBody>
      </p:sp>
      <p:sp>
        <p:nvSpPr>
          <p:cNvPr id="4" name="TextBox 3">
            <a:extLst>
              <a:ext uri="{FF2B5EF4-FFF2-40B4-BE49-F238E27FC236}">
                <a16:creationId xmlns:a16="http://schemas.microsoft.com/office/drawing/2014/main" id="{8E3568D2-F1DE-4866-A7C4-C496B9F4884C}"/>
              </a:ext>
            </a:extLst>
          </p:cNvPr>
          <p:cNvSpPr txBox="1"/>
          <p:nvPr/>
        </p:nvSpPr>
        <p:spPr bwMode="auto">
          <a:xfrm>
            <a:off x="3916209" y="5614518"/>
            <a:ext cx="13115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4 ÷ 2 = 2</a:t>
            </a:r>
          </a:p>
        </p:txBody>
      </p:sp>
      <p:sp>
        <p:nvSpPr>
          <p:cNvPr id="5" name="TextBox 4">
            <a:extLst>
              <a:ext uri="{FF2B5EF4-FFF2-40B4-BE49-F238E27FC236}">
                <a16:creationId xmlns:a16="http://schemas.microsoft.com/office/drawing/2014/main" id="{66AB56BC-9AF6-461B-9CEC-C12A4252BEC3}"/>
              </a:ext>
            </a:extLst>
          </p:cNvPr>
          <p:cNvSpPr txBox="1"/>
          <p:nvPr/>
        </p:nvSpPr>
        <p:spPr bwMode="auto">
          <a:xfrm>
            <a:off x="3916209" y="5614517"/>
            <a:ext cx="13115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8 ÷ 2 = 4</a:t>
            </a:r>
          </a:p>
        </p:txBody>
      </p:sp>
      <p:pic>
        <p:nvPicPr>
          <p:cNvPr id="9" name="Picture 8">
            <a:extLst>
              <a:ext uri="{FF2B5EF4-FFF2-40B4-BE49-F238E27FC236}">
                <a16:creationId xmlns:a16="http://schemas.microsoft.com/office/drawing/2014/main" id="{A4568960-9832-492F-9BDD-3BEDBDAA0C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59458" y="842523"/>
            <a:ext cx="6825078" cy="4289574"/>
          </a:xfrm>
          <a:prstGeom prst="rect">
            <a:avLst/>
          </a:prstGeom>
        </p:spPr>
      </p:pic>
      <p:pic>
        <p:nvPicPr>
          <p:cNvPr id="11" name="Picture 10">
            <a:extLst>
              <a:ext uri="{FF2B5EF4-FFF2-40B4-BE49-F238E27FC236}">
                <a16:creationId xmlns:a16="http://schemas.microsoft.com/office/drawing/2014/main" id="{89A8E8D9-1BFB-42F9-80E6-7A4C8AA7842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59455" y="842523"/>
            <a:ext cx="6825078" cy="4289574"/>
          </a:xfrm>
          <a:prstGeom prst="rect">
            <a:avLst/>
          </a:prstGeom>
        </p:spPr>
      </p:pic>
    </p:spTree>
    <p:extLst>
      <p:ext uri="{BB962C8B-B14F-4D97-AF65-F5344CB8AC3E}">
        <p14:creationId xmlns:p14="http://schemas.microsoft.com/office/powerpoint/2010/main" val="2566776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xit" presetSubtype="0" fill="hold" grpId="0" nodeType="withEffect">
                                  <p:stCondLst>
                                    <p:cond delay="0"/>
                                  </p:stCondLst>
                                  <p:childTnLst>
                                    <p:animEffect transition="out" filter="fade">
                                      <p:cBhvr>
                                        <p:cTn id="9" dur="500"/>
                                        <p:tgtEl>
                                          <p:spTgt spid="3"/>
                                        </p:tgtEl>
                                      </p:cBhvr>
                                    </p:animEffect>
                                    <p:set>
                                      <p:cBhvr>
                                        <p:cTn id="10" dur="1" fill="hold">
                                          <p:stCondLst>
                                            <p:cond delay="499"/>
                                          </p:stCondLst>
                                        </p:cTn>
                                        <p:tgtEl>
                                          <p:spTgt spid="3"/>
                                        </p:tgtEl>
                                        <p:attrNameLst>
                                          <p:attrName>style.visibility</p:attrName>
                                        </p:attrNameLst>
                                      </p:cBhvr>
                                      <p:to>
                                        <p:strVal val="hidden"/>
                                      </p:to>
                                    </p:set>
                                  </p:childTnLst>
                                </p:cTn>
                              </p:par>
                              <p:par>
                                <p:cTn id="11" presetID="10"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500"/>
                                        <p:tgtEl>
                                          <p:spTgt spid="11"/>
                                        </p:tgtEl>
                                      </p:cBhvr>
                                    </p:animEffect>
                                  </p:childTnLst>
                                </p:cTn>
                              </p:par>
                              <p:par>
                                <p:cTn id="19" presetID="10" presetClass="exit" presetSubtype="0" fill="hold" grpId="1" nodeType="withEffect">
                                  <p:stCondLst>
                                    <p:cond delay="0"/>
                                  </p:stCondLst>
                                  <p:childTnLst>
                                    <p:animEffect transition="out" filter="fade">
                                      <p:cBhvr>
                                        <p:cTn id="20" dur="500"/>
                                        <p:tgtEl>
                                          <p:spTgt spid="4"/>
                                        </p:tgtEl>
                                      </p:cBhvr>
                                    </p:animEffect>
                                    <p:set>
                                      <p:cBhvr>
                                        <p:cTn id="21" dur="1" fill="hold">
                                          <p:stCondLst>
                                            <p:cond delay="499"/>
                                          </p:stCondLst>
                                        </p:cTn>
                                        <p:tgtEl>
                                          <p:spTgt spid="4"/>
                                        </p:tgtEl>
                                        <p:attrNameLst>
                                          <p:attrName>style.visibility</p:attrName>
                                        </p:attrNameLst>
                                      </p:cBhvr>
                                      <p:to>
                                        <p:strVal val="hidden"/>
                                      </p:to>
                                    </p:set>
                                  </p:childTnLst>
                                </p:cTn>
                              </p:par>
                              <p:par>
                                <p:cTn id="22" presetID="10" presetClass="entr" presetSubtype="0" fill="hold" grpId="0" nodeType="with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fade">
                                      <p:cBhvr>
                                        <p:cTn id="2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4" grpId="1"/>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0" y="0"/>
            <a:ext cx="9144000" cy="630000"/>
          </a:xfrm>
        </p:spPr>
        <p:txBody>
          <a:bodyPr/>
          <a:lstStyle/>
          <a:p>
            <a:r>
              <a:rPr lang="en-US" dirty="0"/>
              <a:t>2.25 Compensation</a:t>
            </a:r>
            <a:r>
              <a:rPr lang="en-GB" dirty="0"/>
              <a:t>	</a:t>
            </a:r>
            <a:r>
              <a:rPr lang="en-US" dirty="0">
                <a:solidFill>
                  <a:srgbClr val="00628C"/>
                </a:solidFill>
              </a:rPr>
              <a:t>Step 2:1</a:t>
            </a:r>
          </a:p>
        </p:txBody>
      </p:sp>
      <p:pic>
        <p:nvPicPr>
          <p:cNvPr id="4" name="Picture 3">
            <a:extLst>
              <a:ext uri="{FF2B5EF4-FFF2-40B4-BE49-F238E27FC236}">
                <a16:creationId xmlns:a16="http://schemas.microsoft.com/office/drawing/2014/main" id="{E2001268-EF09-4314-BF27-26D7A56B34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3618" y="1758061"/>
            <a:ext cx="6816764" cy="3341878"/>
          </a:xfrm>
          <a:prstGeom prst="rect">
            <a:avLst/>
          </a:prstGeom>
        </p:spPr>
      </p:pic>
    </p:spTree>
    <p:extLst>
      <p:ext uri="{BB962C8B-B14F-4D97-AF65-F5344CB8AC3E}">
        <p14:creationId xmlns:p14="http://schemas.microsoft.com/office/powerpoint/2010/main" val="542416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0" y="0"/>
            <a:ext cx="9144000" cy="630000"/>
          </a:xfrm>
        </p:spPr>
        <p:txBody>
          <a:bodyPr/>
          <a:lstStyle/>
          <a:p>
            <a:r>
              <a:rPr lang="en-US" dirty="0"/>
              <a:t>2.25 Compensation</a:t>
            </a:r>
            <a:r>
              <a:rPr lang="en-GB" dirty="0"/>
              <a:t>	</a:t>
            </a:r>
            <a:r>
              <a:rPr lang="en-US" dirty="0">
                <a:solidFill>
                  <a:srgbClr val="00628C"/>
                </a:solidFill>
              </a:rPr>
              <a:t>Step 2:2</a:t>
            </a:r>
          </a:p>
        </p:txBody>
      </p:sp>
      <p:sp>
        <p:nvSpPr>
          <p:cNvPr id="3" name="TextBox 2">
            <a:extLst>
              <a:ext uri="{FF2B5EF4-FFF2-40B4-BE49-F238E27FC236}">
                <a16:creationId xmlns:a16="http://schemas.microsoft.com/office/drawing/2014/main" id="{E4237668-7BF7-4D07-9158-8E4B327B6DB6}"/>
              </a:ext>
            </a:extLst>
          </p:cNvPr>
          <p:cNvSpPr txBox="1"/>
          <p:nvPr/>
        </p:nvSpPr>
        <p:spPr bwMode="auto">
          <a:xfrm>
            <a:off x="3980006" y="1963916"/>
            <a:ext cx="13115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3 ÷ 3 = 1</a:t>
            </a:r>
          </a:p>
        </p:txBody>
      </p:sp>
      <p:sp>
        <p:nvSpPr>
          <p:cNvPr id="4" name="TextBox 3">
            <a:extLst>
              <a:ext uri="{FF2B5EF4-FFF2-40B4-BE49-F238E27FC236}">
                <a16:creationId xmlns:a16="http://schemas.microsoft.com/office/drawing/2014/main" id="{E4CC7839-94A9-44A7-A001-C03FBD974943}"/>
              </a:ext>
            </a:extLst>
          </p:cNvPr>
          <p:cNvSpPr txBox="1"/>
          <p:nvPr/>
        </p:nvSpPr>
        <p:spPr bwMode="auto">
          <a:xfrm>
            <a:off x="3837660" y="3856090"/>
            <a:ext cx="146867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12 ÷ 3 = 4</a:t>
            </a:r>
          </a:p>
        </p:txBody>
      </p:sp>
      <p:pic>
        <p:nvPicPr>
          <p:cNvPr id="6" name="Picture 5">
            <a:extLst>
              <a:ext uri="{FF2B5EF4-FFF2-40B4-BE49-F238E27FC236}">
                <a16:creationId xmlns:a16="http://schemas.microsoft.com/office/drawing/2014/main" id="{D0A2689C-AE2B-4D90-AE17-793A3FBEEF88}"/>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015713" y="825058"/>
            <a:ext cx="5112573" cy="1109802"/>
          </a:xfrm>
          <a:prstGeom prst="rect">
            <a:avLst/>
          </a:prstGeom>
        </p:spPr>
      </p:pic>
      <p:pic>
        <p:nvPicPr>
          <p:cNvPr id="8" name="Picture 7">
            <a:extLst>
              <a:ext uri="{FF2B5EF4-FFF2-40B4-BE49-F238E27FC236}">
                <a16:creationId xmlns:a16="http://schemas.microsoft.com/office/drawing/2014/main" id="{8FB38F96-CCF8-48A0-9914-964FE8153823}"/>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015713" y="2723190"/>
            <a:ext cx="5112573" cy="1109802"/>
          </a:xfrm>
          <a:prstGeom prst="rect">
            <a:avLst/>
          </a:prstGeom>
        </p:spPr>
      </p:pic>
      <p:pic>
        <p:nvPicPr>
          <p:cNvPr id="10" name="Picture 9">
            <a:extLst>
              <a:ext uri="{FF2B5EF4-FFF2-40B4-BE49-F238E27FC236}">
                <a16:creationId xmlns:a16="http://schemas.microsoft.com/office/drawing/2014/main" id="{C7FC681D-ADDB-4167-A388-CACBA90C647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21784" y="4523454"/>
            <a:ext cx="6816764" cy="1961898"/>
          </a:xfrm>
          <a:prstGeom prst="rect">
            <a:avLst/>
          </a:prstGeom>
        </p:spPr>
      </p:pic>
      <p:sp>
        <p:nvSpPr>
          <p:cNvPr id="5" name="TextBox 4">
            <a:extLst>
              <a:ext uri="{FF2B5EF4-FFF2-40B4-BE49-F238E27FC236}">
                <a16:creationId xmlns:a16="http://schemas.microsoft.com/office/drawing/2014/main" id="{55E9AAC6-EEB6-4BA5-943E-FD4F5F773172}"/>
              </a:ext>
            </a:extLst>
          </p:cNvPr>
          <p:cNvSpPr txBox="1"/>
          <p:nvPr/>
        </p:nvSpPr>
        <p:spPr bwMode="auto">
          <a:xfrm>
            <a:off x="4311497" y="864747"/>
            <a:ext cx="52099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3</a:t>
            </a:r>
          </a:p>
        </p:txBody>
      </p:sp>
      <p:sp>
        <p:nvSpPr>
          <p:cNvPr id="9" name="TextBox 8">
            <a:extLst>
              <a:ext uri="{FF2B5EF4-FFF2-40B4-BE49-F238E27FC236}">
                <a16:creationId xmlns:a16="http://schemas.microsoft.com/office/drawing/2014/main" id="{399FC4C9-3DE3-4B91-870E-A4A49DAF161D}"/>
              </a:ext>
            </a:extLst>
          </p:cNvPr>
          <p:cNvSpPr txBox="1"/>
          <p:nvPr/>
        </p:nvSpPr>
        <p:spPr bwMode="auto">
          <a:xfrm>
            <a:off x="4311497" y="2752039"/>
            <a:ext cx="52099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12</a:t>
            </a:r>
          </a:p>
        </p:txBody>
      </p:sp>
      <p:sp>
        <p:nvSpPr>
          <p:cNvPr id="11" name="TextBox 10">
            <a:extLst>
              <a:ext uri="{FF2B5EF4-FFF2-40B4-BE49-F238E27FC236}">
                <a16:creationId xmlns:a16="http://schemas.microsoft.com/office/drawing/2014/main" id="{B81A1429-972C-4619-9B04-70CF0BF7CC6C}"/>
              </a:ext>
            </a:extLst>
          </p:cNvPr>
          <p:cNvSpPr txBox="1"/>
          <p:nvPr/>
        </p:nvSpPr>
        <p:spPr bwMode="auto">
          <a:xfrm>
            <a:off x="2613832" y="1418330"/>
            <a:ext cx="52099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1</a:t>
            </a:r>
          </a:p>
        </p:txBody>
      </p:sp>
      <p:sp>
        <p:nvSpPr>
          <p:cNvPr id="12" name="TextBox 11">
            <a:extLst>
              <a:ext uri="{FF2B5EF4-FFF2-40B4-BE49-F238E27FC236}">
                <a16:creationId xmlns:a16="http://schemas.microsoft.com/office/drawing/2014/main" id="{31C7DD6C-3DAB-4C9D-8C58-A0602A5D41BD}"/>
              </a:ext>
            </a:extLst>
          </p:cNvPr>
          <p:cNvSpPr txBox="1"/>
          <p:nvPr/>
        </p:nvSpPr>
        <p:spPr bwMode="auto">
          <a:xfrm>
            <a:off x="4311497" y="1407766"/>
            <a:ext cx="52099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1</a:t>
            </a:r>
          </a:p>
        </p:txBody>
      </p:sp>
      <p:sp>
        <p:nvSpPr>
          <p:cNvPr id="13" name="TextBox 12">
            <a:extLst>
              <a:ext uri="{FF2B5EF4-FFF2-40B4-BE49-F238E27FC236}">
                <a16:creationId xmlns:a16="http://schemas.microsoft.com/office/drawing/2014/main" id="{7CEED897-9655-43B4-879C-BC180D769231}"/>
              </a:ext>
            </a:extLst>
          </p:cNvPr>
          <p:cNvSpPr txBox="1"/>
          <p:nvPr/>
        </p:nvSpPr>
        <p:spPr bwMode="auto">
          <a:xfrm>
            <a:off x="5994981" y="1407697"/>
            <a:ext cx="52099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1</a:t>
            </a:r>
          </a:p>
        </p:txBody>
      </p:sp>
      <p:sp>
        <p:nvSpPr>
          <p:cNvPr id="14" name="TextBox 13">
            <a:extLst>
              <a:ext uri="{FF2B5EF4-FFF2-40B4-BE49-F238E27FC236}">
                <a16:creationId xmlns:a16="http://schemas.microsoft.com/office/drawing/2014/main" id="{3FDACA49-0EC3-4097-9E79-A40805B4EA63}"/>
              </a:ext>
            </a:extLst>
          </p:cNvPr>
          <p:cNvSpPr txBox="1"/>
          <p:nvPr/>
        </p:nvSpPr>
        <p:spPr bwMode="auto">
          <a:xfrm>
            <a:off x="2613831" y="3299357"/>
            <a:ext cx="52099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4</a:t>
            </a:r>
          </a:p>
        </p:txBody>
      </p:sp>
      <p:sp>
        <p:nvSpPr>
          <p:cNvPr id="15" name="TextBox 14">
            <a:extLst>
              <a:ext uri="{FF2B5EF4-FFF2-40B4-BE49-F238E27FC236}">
                <a16:creationId xmlns:a16="http://schemas.microsoft.com/office/drawing/2014/main" id="{62BE82D3-96EC-4A73-9E4B-76EBDB6E3243}"/>
              </a:ext>
            </a:extLst>
          </p:cNvPr>
          <p:cNvSpPr txBox="1"/>
          <p:nvPr/>
        </p:nvSpPr>
        <p:spPr bwMode="auto">
          <a:xfrm>
            <a:off x="4311497" y="3303625"/>
            <a:ext cx="52099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4</a:t>
            </a:r>
          </a:p>
        </p:txBody>
      </p:sp>
      <p:sp>
        <p:nvSpPr>
          <p:cNvPr id="16" name="TextBox 15">
            <a:extLst>
              <a:ext uri="{FF2B5EF4-FFF2-40B4-BE49-F238E27FC236}">
                <a16:creationId xmlns:a16="http://schemas.microsoft.com/office/drawing/2014/main" id="{05258CE3-A973-48A1-8F79-80696BAD50FC}"/>
              </a:ext>
            </a:extLst>
          </p:cNvPr>
          <p:cNvSpPr txBox="1"/>
          <p:nvPr/>
        </p:nvSpPr>
        <p:spPr bwMode="auto">
          <a:xfrm>
            <a:off x="5994980" y="3305759"/>
            <a:ext cx="52099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4</a:t>
            </a:r>
          </a:p>
        </p:txBody>
      </p:sp>
    </p:spTree>
    <p:extLst>
      <p:ext uri="{BB962C8B-B14F-4D97-AF65-F5344CB8AC3E}">
        <p14:creationId xmlns:p14="http://schemas.microsoft.com/office/powerpoint/2010/main" val="3925726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500"/>
                                        <p:tgtEl>
                                          <p:spTgt spid="1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500"/>
                                        <p:tgtEl>
                                          <p:spTgt spid="16"/>
                                        </p:tgtEl>
                                      </p:cBhvr>
                                    </p:animEffect>
                                  </p:childTnLst>
                                </p:cTn>
                              </p:par>
                              <p:par>
                                <p:cTn id="17" presetID="10" presetClass="entr" presetSubtype="0" fill="hold"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P spid="14" grpId="0"/>
      <p:bldP spid="15" grpId="0"/>
      <p:bldP spid="1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0" y="0"/>
            <a:ext cx="9144000" cy="630000"/>
          </a:xfrm>
        </p:spPr>
        <p:txBody>
          <a:bodyPr/>
          <a:lstStyle/>
          <a:p>
            <a:r>
              <a:rPr lang="en-US" dirty="0"/>
              <a:t>2.25 Compensation</a:t>
            </a:r>
            <a:r>
              <a:rPr lang="en-GB" dirty="0"/>
              <a:t>	</a:t>
            </a:r>
            <a:r>
              <a:rPr lang="en-US" dirty="0">
                <a:solidFill>
                  <a:srgbClr val="00628C"/>
                </a:solidFill>
              </a:rPr>
              <a:t>Step 2:2</a:t>
            </a:r>
          </a:p>
        </p:txBody>
      </p:sp>
      <p:sp>
        <p:nvSpPr>
          <p:cNvPr id="3" name="TextBox 2">
            <a:extLst>
              <a:ext uri="{FF2B5EF4-FFF2-40B4-BE49-F238E27FC236}">
                <a16:creationId xmlns:a16="http://schemas.microsoft.com/office/drawing/2014/main" id="{CCC4B8BF-AD9C-4389-8DA1-07B5F011F760}"/>
              </a:ext>
            </a:extLst>
          </p:cNvPr>
          <p:cNvSpPr txBox="1"/>
          <p:nvPr/>
        </p:nvSpPr>
        <p:spPr bwMode="auto">
          <a:xfrm>
            <a:off x="3994756" y="1965600"/>
            <a:ext cx="13115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5 ÷ 5 = 1</a:t>
            </a:r>
          </a:p>
        </p:txBody>
      </p:sp>
      <p:pic>
        <p:nvPicPr>
          <p:cNvPr id="10" name="Picture 9">
            <a:extLst>
              <a:ext uri="{FF2B5EF4-FFF2-40B4-BE49-F238E27FC236}">
                <a16:creationId xmlns:a16="http://schemas.microsoft.com/office/drawing/2014/main" id="{91623083-14FF-4CE7-B718-3EFB5927D68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17779" y="4522287"/>
            <a:ext cx="6816764" cy="1961898"/>
          </a:xfrm>
          <a:prstGeom prst="rect">
            <a:avLst/>
          </a:prstGeom>
        </p:spPr>
      </p:pic>
      <p:pic>
        <p:nvPicPr>
          <p:cNvPr id="15" name="Picture 14">
            <a:extLst>
              <a:ext uri="{FF2B5EF4-FFF2-40B4-BE49-F238E27FC236}">
                <a16:creationId xmlns:a16="http://schemas.microsoft.com/office/drawing/2014/main" id="{D856481E-5F96-47A0-B2C2-7D6222216C57}"/>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2015713" y="2634788"/>
            <a:ext cx="5112573" cy="1109802"/>
          </a:xfrm>
          <a:prstGeom prst="rect">
            <a:avLst/>
          </a:prstGeom>
        </p:spPr>
      </p:pic>
      <p:sp>
        <p:nvSpPr>
          <p:cNvPr id="16" name="TextBox 15">
            <a:extLst>
              <a:ext uri="{FF2B5EF4-FFF2-40B4-BE49-F238E27FC236}">
                <a16:creationId xmlns:a16="http://schemas.microsoft.com/office/drawing/2014/main" id="{481C4028-AE27-4420-9DF7-85D44A9C7E1D}"/>
              </a:ext>
            </a:extLst>
          </p:cNvPr>
          <p:cNvSpPr txBox="1"/>
          <p:nvPr/>
        </p:nvSpPr>
        <p:spPr bwMode="auto">
          <a:xfrm>
            <a:off x="4311497" y="2674477"/>
            <a:ext cx="52099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15</a:t>
            </a:r>
          </a:p>
        </p:txBody>
      </p:sp>
      <p:sp>
        <p:nvSpPr>
          <p:cNvPr id="17" name="TextBox 16">
            <a:extLst>
              <a:ext uri="{FF2B5EF4-FFF2-40B4-BE49-F238E27FC236}">
                <a16:creationId xmlns:a16="http://schemas.microsoft.com/office/drawing/2014/main" id="{A78904DF-54A7-4412-82C6-723DA543C52B}"/>
              </a:ext>
            </a:extLst>
          </p:cNvPr>
          <p:cNvSpPr txBox="1"/>
          <p:nvPr/>
        </p:nvSpPr>
        <p:spPr bwMode="auto">
          <a:xfrm>
            <a:off x="2613832" y="3228060"/>
            <a:ext cx="52099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5</a:t>
            </a:r>
          </a:p>
        </p:txBody>
      </p:sp>
      <p:sp>
        <p:nvSpPr>
          <p:cNvPr id="18" name="TextBox 17">
            <a:extLst>
              <a:ext uri="{FF2B5EF4-FFF2-40B4-BE49-F238E27FC236}">
                <a16:creationId xmlns:a16="http://schemas.microsoft.com/office/drawing/2014/main" id="{77BBDDE6-04E6-459C-8353-C6781AB54E60}"/>
              </a:ext>
            </a:extLst>
          </p:cNvPr>
          <p:cNvSpPr txBox="1"/>
          <p:nvPr/>
        </p:nvSpPr>
        <p:spPr bwMode="auto">
          <a:xfrm>
            <a:off x="4311497" y="3217496"/>
            <a:ext cx="52099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5</a:t>
            </a:r>
          </a:p>
        </p:txBody>
      </p:sp>
      <p:sp>
        <p:nvSpPr>
          <p:cNvPr id="19" name="TextBox 18">
            <a:extLst>
              <a:ext uri="{FF2B5EF4-FFF2-40B4-BE49-F238E27FC236}">
                <a16:creationId xmlns:a16="http://schemas.microsoft.com/office/drawing/2014/main" id="{62236110-0AF6-4855-B864-ED4F7216D7B7}"/>
              </a:ext>
            </a:extLst>
          </p:cNvPr>
          <p:cNvSpPr txBox="1"/>
          <p:nvPr/>
        </p:nvSpPr>
        <p:spPr bwMode="auto">
          <a:xfrm>
            <a:off x="5994981" y="3217427"/>
            <a:ext cx="52099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5</a:t>
            </a:r>
          </a:p>
        </p:txBody>
      </p:sp>
      <p:sp>
        <p:nvSpPr>
          <p:cNvPr id="20" name="TextBox 19">
            <a:extLst>
              <a:ext uri="{FF2B5EF4-FFF2-40B4-BE49-F238E27FC236}">
                <a16:creationId xmlns:a16="http://schemas.microsoft.com/office/drawing/2014/main" id="{2F943382-B653-46B8-8912-E160A12CB084}"/>
              </a:ext>
            </a:extLst>
          </p:cNvPr>
          <p:cNvSpPr txBox="1"/>
          <p:nvPr/>
        </p:nvSpPr>
        <p:spPr bwMode="auto">
          <a:xfrm>
            <a:off x="3837660" y="3773439"/>
            <a:ext cx="14686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15 ÷ 5 = 3</a:t>
            </a:r>
          </a:p>
        </p:txBody>
      </p:sp>
      <p:pic>
        <p:nvPicPr>
          <p:cNvPr id="21" name="Picture 20">
            <a:extLst>
              <a:ext uri="{FF2B5EF4-FFF2-40B4-BE49-F238E27FC236}">
                <a16:creationId xmlns:a16="http://schemas.microsoft.com/office/drawing/2014/main" id="{C329B706-ADE2-4127-AE7F-445DCF097BE3}"/>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2015713" y="824400"/>
            <a:ext cx="5112573" cy="1109802"/>
          </a:xfrm>
          <a:prstGeom prst="rect">
            <a:avLst/>
          </a:prstGeom>
        </p:spPr>
      </p:pic>
      <p:sp>
        <p:nvSpPr>
          <p:cNvPr id="22" name="TextBox 21">
            <a:extLst>
              <a:ext uri="{FF2B5EF4-FFF2-40B4-BE49-F238E27FC236}">
                <a16:creationId xmlns:a16="http://schemas.microsoft.com/office/drawing/2014/main" id="{90EAB336-E9E2-4D5D-B273-D147C9FA5069}"/>
              </a:ext>
            </a:extLst>
          </p:cNvPr>
          <p:cNvSpPr txBox="1"/>
          <p:nvPr/>
        </p:nvSpPr>
        <p:spPr bwMode="auto">
          <a:xfrm>
            <a:off x="4311497" y="897223"/>
            <a:ext cx="52099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5</a:t>
            </a:r>
          </a:p>
        </p:txBody>
      </p:sp>
      <p:sp>
        <p:nvSpPr>
          <p:cNvPr id="23" name="TextBox 22">
            <a:extLst>
              <a:ext uri="{FF2B5EF4-FFF2-40B4-BE49-F238E27FC236}">
                <a16:creationId xmlns:a16="http://schemas.microsoft.com/office/drawing/2014/main" id="{A8F8A60B-7243-419C-82BF-EFCCD5F63DDA}"/>
              </a:ext>
            </a:extLst>
          </p:cNvPr>
          <p:cNvSpPr txBox="1"/>
          <p:nvPr/>
        </p:nvSpPr>
        <p:spPr bwMode="auto">
          <a:xfrm>
            <a:off x="4311496" y="1435761"/>
            <a:ext cx="52099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ea typeface="Myriad Pro Semibold" charset="0"/>
                <a:cs typeface="Myriad Pro Semibold" charset="0"/>
              </a:rPr>
              <a:t>5</a:t>
            </a:r>
          </a:p>
        </p:txBody>
      </p:sp>
    </p:spTree>
    <p:extLst>
      <p:ext uri="{BB962C8B-B14F-4D97-AF65-F5344CB8AC3E}">
        <p14:creationId xmlns:p14="http://schemas.microsoft.com/office/powerpoint/2010/main" val="3461911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fade">
                                      <p:cBhvr>
                                        <p:cTn id="13" dur="500"/>
                                        <p:tgtEl>
                                          <p:spTgt spid="1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fade">
                                      <p:cBhvr>
                                        <p:cTn id="16" dur="500"/>
                                        <p:tgtEl>
                                          <p:spTgt spid="18"/>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500"/>
                                        <p:tgtEl>
                                          <p:spTgt spid="19"/>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5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P spid="19" grpId="0"/>
      <p:bldP spid="2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0" y="0"/>
            <a:ext cx="9144000" cy="630000"/>
          </a:xfrm>
        </p:spPr>
        <p:txBody>
          <a:bodyPr/>
          <a:lstStyle/>
          <a:p>
            <a:r>
              <a:rPr lang="en-US" dirty="0"/>
              <a:t>2.25 Compensation</a:t>
            </a:r>
            <a:r>
              <a:rPr lang="en-GB" dirty="0"/>
              <a:t>	</a:t>
            </a:r>
            <a:r>
              <a:rPr lang="en-US" dirty="0">
                <a:solidFill>
                  <a:srgbClr val="00628C"/>
                </a:solidFill>
              </a:rPr>
              <a:t>Step 2:2</a:t>
            </a:r>
          </a:p>
        </p:txBody>
      </p:sp>
      <p:pic>
        <p:nvPicPr>
          <p:cNvPr id="4" name="Picture 3">
            <a:extLst>
              <a:ext uri="{FF2B5EF4-FFF2-40B4-BE49-F238E27FC236}">
                <a16:creationId xmlns:a16="http://schemas.microsoft.com/office/drawing/2014/main" id="{E2496F66-72DB-4EE7-8C90-11C3C4A1D17F}"/>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163618" y="2431425"/>
            <a:ext cx="6816764" cy="1995149"/>
          </a:xfrm>
          <a:prstGeom prst="rect">
            <a:avLst/>
          </a:prstGeom>
        </p:spPr>
      </p:pic>
    </p:spTree>
    <p:extLst>
      <p:ext uri="{BB962C8B-B14F-4D97-AF65-F5344CB8AC3E}">
        <p14:creationId xmlns:p14="http://schemas.microsoft.com/office/powerpoint/2010/main" val="19312693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0" y="0"/>
            <a:ext cx="9144000" cy="630000"/>
          </a:xfrm>
        </p:spPr>
        <p:txBody>
          <a:bodyPr/>
          <a:lstStyle/>
          <a:p>
            <a:r>
              <a:rPr lang="en-US" dirty="0"/>
              <a:t>2.25 Compensation</a:t>
            </a:r>
            <a:r>
              <a:rPr lang="en-GB" dirty="0"/>
              <a:t>	</a:t>
            </a:r>
            <a:r>
              <a:rPr lang="en-US" dirty="0">
                <a:solidFill>
                  <a:srgbClr val="00628C"/>
                </a:solidFill>
              </a:rPr>
              <a:t>Step 2:3</a:t>
            </a:r>
          </a:p>
        </p:txBody>
      </p:sp>
      <p:pic>
        <p:nvPicPr>
          <p:cNvPr id="4" name="Picture 3">
            <a:extLst>
              <a:ext uri="{FF2B5EF4-FFF2-40B4-BE49-F238E27FC236}">
                <a16:creationId xmlns:a16="http://schemas.microsoft.com/office/drawing/2014/main" id="{884136DF-3C5C-4912-B874-EFAA05E1607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3618" y="2430000"/>
            <a:ext cx="6816764" cy="1986838"/>
          </a:xfrm>
          <a:prstGeom prst="rect">
            <a:avLst/>
          </a:prstGeom>
        </p:spPr>
      </p:pic>
    </p:spTree>
    <p:extLst>
      <p:ext uri="{BB962C8B-B14F-4D97-AF65-F5344CB8AC3E}">
        <p14:creationId xmlns:p14="http://schemas.microsoft.com/office/powerpoint/2010/main" val="39699503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0" y="0"/>
            <a:ext cx="9144000" cy="630000"/>
          </a:xfrm>
        </p:spPr>
        <p:txBody>
          <a:bodyPr/>
          <a:lstStyle/>
          <a:p>
            <a:r>
              <a:rPr lang="en-US" dirty="0"/>
              <a:t>2.25 Compensation</a:t>
            </a:r>
            <a:r>
              <a:rPr lang="en-GB" dirty="0"/>
              <a:t>	</a:t>
            </a:r>
            <a:r>
              <a:rPr lang="en-US" dirty="0">
                <a:solidFill>
                  <a:srgbClr val="00628C"/>
                </a:solidFill>
              </a:rPr>
              <a:t>Step 2:3</a:t>
            </a:r>
          </a:p>
        </p:txBody>
      </p:sp>
      <p:pic>
        <p:nvPicPr>
          <p:cNvPr id="4" name="Picture 3">
            <a:extLst>
              <a:ext uri="{FF2B5EF4-FFF2-40B4-BE49-F238E27FC236}">
                <a16:creationId xmlns:a16="http://schemas.microsoft.com/office/drawing/2014/main" id="{C01FB355-1827-438E-AF5A-8B3AEA11262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3618" y="2430000"/>
            <a:ext cx="6816764" cy="1961898"/>
          </a:xfrm>
          <a:prstGeom prst="rect">
            <a:avLst/>
          </a:prstGeom>
        </p:spPr>
      </p:pic>
    </p:spTree>
    <p:extLst>
      <p:ext uri="{BB962C8B-B14F-4D97-AF65-F5344CB8AC3E}">
        <p14:creationId xmlns:p14="http://schemas.microsoft.com/office/powerpoint/2010/main" val="15368452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0" y="0"/>
            <a:ext cx="9144000" cy="630000"/>
          </a:xfrm>
        </p:spPr>
        <p:txBody>
          <a:bodyPr/>
          <a:lstStyle/>
          <a:p>
            <a:r>
              <a:rPr lang="en-US" dirty="0"/>
              <a:t>2.25 Compensation</a:t>
            </a:r>
            <a:r>
              <a:rPr lang="en-GB" dirty="0"/>
              <a:t>	</a:t>
            </a:r>
            <a:r>
              <a:rPr lang="en-US" dirty="0">
                <a:solidFill>
                  <a:srgbClr val="00628C"/>
                </a:solidFill>
              </a:rPr>
              <a:t>Step 2:3</a:t>
            </a:r>
          </a:p>
        </p:txBody>
      </p:sp>
      <p:pic>
        <p:nvPicPr>
          <p:cNvPr id="4" name="Picture 3">
            <a:extLst>
              <a:ext uri="{FF2B5EF4-FFF2-40B4-BE49-F238E27FC236}">
                <a16:creationId xmlns:a16="http://schemas.microsoft.com/office/drawing/2014/main" id="{BBB4C15F-4901-4239-B5D2-BC0222E0132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3618" y="2376835"/>
            <a:ext cx="6816764" cy="1970212"/>
          </a:xfrm>
          <a:prstGeom prst="rect">
            <a:avLst/>
          </a:prstGeom>
        </p:spPr>
      </p:pic>
    </p:spTree>
    <p:extLst>
      <p:ext uri="{BB962C8B-B14F-4D97-AF65-F5344CB8AC3E}">
        <p14:creationId xmlns:p14="http://schemas.microsoft.com/office/powerpoint/2010/main" val="39946406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0" y="0"/>
            <a:ext cx="9144000" cy="630000"/>
          </a:xfrm>
        </p:spPr>
        <p:txBody>
          <a:bodyPr/>
          <a:lstStyle/>
          <a:p>
            <a:r>
              <a:rPr lang="en-US" dirty="0"/>
              <a:t>2.25 Compensation</a:t>
            </a:r>
            <a:r>
              <a:rPr lang="en-GB" dirty="0"/>
              <a:t>	</a:t>
            </a:r>
            <a:r>
              <a:rPr lang="en-US" dirty="0">
                <a:solidFill>
                  <a:srgbClr val="00628C"/>
                </a:solidFill>
              </a:rPr>
              <a:t>Step 3:1</a:t>
            </a:r>
          </a:p>
        </p:txBody>
      </p:sp>
      <p:pic>
        <p:nvPicPr>
          <p:cNvPr id="4" name="Picture 3">
            <a:extLst>
              <a:ext uri="{FF2B5EF4-FFF2-40B4-BE49-F238E27FC236}">
                <a16:creationId xmlns:a16="http://schemas.microsoft.com/office/drawing/2014/main" id="{BBA825FA-1778-43F1-B47A-D7C7A15505BA}"/>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708623" y="2514462"/>
            <a:ext cx="3067544" cy="1637686"/>
          </a:xfrm>
          <a:prstGeom prst="rect">
            <a:avLst/>
          </a:prstGeom>
        </p:spPr>
      </p:pic>
      <p:pic>
        <p:nvPicPr>
          <p:cNvPr id="8" name="Picture 7">
            <a:extLst>
              <a:ext uri="{FF2B5EF4-FFF2-40B4-BE49-F238E27FC236}">
                <a16:creationId xmlns:a16="http://schemas.microsoft.com/office/drawing/2014/main" id="{7ADE8C41-C7F6-4734-A56F-1866D38488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81888" y="2439644"/>
            <a:ext cx="1271908" cy="1787322"/>
          </a:xfrm>
          <a:prstGeom prst="rect">
            <a:avLst/>
          </a:prstGeom>
        </p:spPr>
      </p:pic>
      <p:pic>
        <p:nvPicPr>
          <p:cNvPr id="10" name="Picture 9">
            <a:extLst>
              <a:ext uri="{FF2B5EF4-FFF2-40B4-BE49-F238E27FC236}">
                <a16:creationId xmlns:a16="http://schemas.microsoft.com/office/drawing/2014/main" id="{5DECC889-0A5C-42D1-BEC9-95DF027DCD8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444903" y="2439644"/>
            <a:ext cx="839626" cy="1787322"/>
          </a:xfrm>
          <a:prstGeom prst="rect">
            <a:avLst/>
          </a:prstGeom>
        </p:spPr>
      </p:pic>
    </p:spTree>
    <p:extLst>
      <p:ext uri="{BB962C8B-B14F-4D97-AF65-F5344CB8AC3E}">
        <p14:creationId xmlns:p14="http://schemas.microsoft.com/office/powerpoint/2010/main" val="3242958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a:t>How to use this presentation</a:t>
            </a:r>
            <a:endParaRPr lang="en-US" dirty="0"/>
          </a:p>
        </p:txBody>
      </p:sp>
      <p:sp>
        <p:nvSpPr>
          <p:cNvPr id="4" name="Text Placeholder 3"/>
          <p:cNvSpPr>
            <a:spLocks noGrp="1"/>
          </p:cNvSpPr>
          <p:nvPr>
            <p:ph type="body" sz="quarter" idx="12"/>
          </p:nvPr>
        </p:nvSpPr>
        <p:spPr/>
        <p:txBody>
          <a:bodyPr/>
          <a:lstStyle/>
          <a:p>
            <a:pPr lvl="0"/>
            <a:r>
              <a:rPr lang="en-GB" sz="2400" dirty="0"/>
              <a:t>You can find the teacher guide </a:t>
            </a:r>
            <a:r>
              <a:rPr lang="en-GB" sz="2400" i="1" dirty="0"/>
              <a:t>2.25 Using compensation to calculate </a:t>
            </a:r>
            <a:r>
              <a:rPr lang="en-GB" sz="2400" dirty="0"/>
              <a:t>by following the link below.</a:t>
            </a:r>
            <a:endParaRPr lang="en-GB" sz="2400" i="1" dirty="0"/>
          </a:p>
        </p:txBody>
      </p:sp>
    </p:spTree>
    <p:extLst>
      <p:ext uri="{BB962C8B-B14F-4D97-AF65-F5344CB8AC3E}">
        <p14:creationId xmlns:p14="http://schemas.microsoft.com/office/powerpoint/2010/main" val="1732146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0" y="0"/>
            <a:ext cx="9144000" cy="630000"/>
          </a:xfrm>
        </p:spPr>
        <p:txBody>
          <a:bodyPr/>
          <a:lstStyle/>
          <a:p>
            <a:r>
              <a:rPr lang="en-US" dirty="0"/>
              <a:t>2.25 Compensation</a:t>
            </a:r>
            <a:r>
              <a:rPr lang="en-GB" dirty="0"/>
              <a:t>	</a:t>
            </a:r>
            <a:r>
              <a:rPr lang="en-US" dirty="0">
                <a:solidFill>
                  <a:srgbClr val="00628C"/>
                </a:solidFill>
              </a:rPr>
              <a:t>Step 3:1</a:t>
            </a:r>
          </a:p>
        </p:txBody>
      </p:sp>
      <p:pic>
        <p:nvPicPr>
          <p:cNvPr id="4" name="Picture 3">
            <a:extLst>
              <a:ext uri="{FF2B5EF4-FFF2-40B4-BE49-F238E27FC236}">
                <a16:creationId xmlns:a16="http://schemas.microsoft.com/office/drawing/2014/main" id="{2C603624-0834-45DA-B046-8C334EE8AB9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6782" y="2432778"/>
            <a:ext cx="6816764" cy="1928646"/>
          </a:xfrm>
          <a:prstGeom prst="rect">
            <a:avLst/>
          </a:prstGeom>
        </p:spPr>
      </p:pic>
    </p:spTree>
    <p:extLst>
      <p:ext uri="{BB962C8B-B14F-4D97-AF65-F5344CB8AC3E}">
        <p14:creationId xmlns:p14="http://schemas.microsoft.com/office/powerpoint/2010/main" val="22960534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0" y="0"/>
            <a:ext cx="9144000" cy="630000"/>
          </a:xfrm>
        </p:spPr>
        <p:txBody>
          <a:bodyPr/>
          <a:lstStyle/>
          <a:p>
            <a:r>
              <a:rPr lang="en-US" dirty="0"/>
              <a:t>2.25 Compensation</a:t>
            </a:r>
            <a:r>
              <a:rPr lang="en-GB" dirty="0"/>
              <a:t>	</a:t>
            </a:r>
            <a:r>
              <a:rPr lang="en-US" dirty="0">
                <a:solidFill>
                  <a:srgbClr val="00628C"/>
                </a:solidFill>
              </a:rPr>
              <a:t>Step 3:1</a:t>
            </a:r>
          </a:p>
        </p:txBody>
      </p:sp>
      <p:pic>
        <p:nvPicPr>
          <p:cNvPr id="4" name="Picture 3">
            <a:extLst>
              <a:ext uri="{FF2B5EF4-FFF2-40B4-BE49-F238E27FC236}">
                <a16:creationId xmlns:a16="http://schemas.microsoft.com/office/drawing/2014/main" id="{E08D0970-345C-4BB1-B8AD-178CB4F9972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06140" y="2439731"/>
            <a:ext cx="6816764" cy="1978524"/>
          </a:xfrm>
          <a:prstGeom prst="rect">
            <a:avLst/>
          </a:prstGeom>
        </p:spPr>
      </p:pic>
    </p:spTree>
    <p:extLst>
      <p:ext uri="{BB962C8B-B14F-4D97-AF65-F5344CB8AC3E}">
        <p14:creationId xmlns:p14="http://schemas.microsoft.com/office/powerpoint/2010/main" val="15600046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0" y="0"/>
            <a:ext cx="9144000" cy="630000"/>
          </a:xfrm>
        </p:spPr>
        <p:txBody>
          <a:bodyPr/>
          <a:lstStyle/>
          <a:p>
            <a:r>
              <a:rPr lang="en-US" dirty="0"/>
              <a:t>2.25 Compensation</a:t>
            </a:r>
            <a:r>
              <a:rPr lang="en-GB" dirty="0"/>
              <a:t>	</a:t>
            </a:r>
            <a:r>
              <a:rPr lang="en-US" dirty="0">
                <a:solidFill>
                  <a:srgbClr val="00628C"/>
                </a:solidFill>
              </a:rPr>
              <a:t>Step 3:2</a:t>
            </a:r>
          </a:p>
        </p:txBody>
      </p:sp>
      <p:pic>
        <p:nvPicPr>
          <p:cNvPr id="4" name="Picture 3">
            <a:extLst>
              <a:ext uri="{FF2B5EF4-FFF2-40B4-BE49-F238E27FC236}">
                <a16:creationId xmlns:a16="http://schemas.microsoft.com/office/drawing/2014/main" id="{CAAE34CD-5701-421B-AC17-3089711EB3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06142" y="2431418"/>
            <a:ext cx="6816764" cy="1995150"/>
          </a:xfrm>
          <a:prstGeom prst="rect">
            <a:avLst/>
          </a:prstGeom>
        </p:spPr>
      </p:pic>
    </p:spTree>
    <p:extLst>
      <p:ext uri="{BB962C8B-B14F-4D97-AF65-F5344CB8AC3E}">
        <p14:creationId xmlns:p14="http://schemas.microsoft.com/office/powerpoint/2010/main" val="28005668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0" y="0"/>
            <a:ext cx="9144000" cy="630000"/>
          </a:xfrm>
        </p:spPr>
        <p:txBody>
          <a:bodyPr/>
          <a:lstStyle/>
          <a:p>
            <a:r>
              <a:rPr lang="en-US" dirty="0"/>
              <a:t>2.25 Compensation</a:t>
            </a:r>
            <a:r>
              <a:rPr lang="en-GB" dirty="0"/>
              <a:t>	</a:t>
            </a:r>
            <a:r>
              <a:rPr lang="en-US" dirty="0">
                <a:solidFill>
                  <a:srgbClr val="00628C"/>
                </a:solidFill>
              </a:rPr>
              <a:t>Step 3:2</a:t>
            </a:r>
          </a:p>
        </p:txBody>
      </p:sp>
      <p:pic>
        <p:nvPicPr>
          <p:cNvPr id="3" name="Picture 2">
            <a:extLst>
              <a:ext uri="{FF2B5EF4-FFF2-40B4-BE49-F238E27FC236}">
                <a16:creationId xmlns:a16="http://schemas.microsoft.com/office/drawing/2014/main" id="{3C857E2A-8246-4676-9A67-A5C8E39FC922}"/>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206143" y="2437412"/>
            <a:ext cx="6816764" cy="1961898"/>
          </a:xfrm>
          <a:prstGeom prst="rect">
            <a:avLst/>
          </a:prstGeom>
        </p:spPr>
      </p:pic>
    </p:spTree>
    <p:extLst>
      <p:ext uri="{BB962C8B-B14F-4D97-AF65-F5344CB8AC3E}">
        <p14:creationId xmlns:p14="http://schemas.microsoft.com/office/powerpoint/2010/main" val="3008565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0" y="0"/>
            <a:ext cx="9144000" cy="630000"/>
          </a:xfrm>
        </p:spPr>
        <p:txBody>
          <a:bodyPr/>
          <a:lstStyle/>
          <a:p>
            <a:r>
              <a:rPr lang="en-US" dirty="0"/>
              <a:t>2.25 Compensation</a:t>
            </a:r>
            <a:r>
              <a:rPr lang="en-GB" dirty="0"/>
              <a:t>	</a:t>
            </a:r>
            <a:r>
              <a:rPr lang="en-US" dirty="0">
                <a:solidFill>
                  <a:srgbClr val="00628C"/>
                </a:solidFill>
              </a:rPr>
              <a:t>Step 3:2</a:t>
            </a:r>
          </a:p>
        </p:txBody>
      </p:sp>
      <p:pic>
        <p:nvPicPr>
          <p:cNvPr id="3" name="Picture 2">
            <a:extLst>
              <a:ext uri="{FF2B5EF4-FFF2-40B4-BE49-F238E27FC236}">
                <a16:creationId xmlns:a16="http://schemas.microsoft.com/office/drawing/2014/main" id="{55DCC369-E207-4B2D-8019-1F9A2E0AA75A}"/>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206150" y="2438391"/>
            <a:ext cx="6816764" cy="2045030"/>
          </a:xfrm>
          <a:prstGeom prst="rect">
            <a:avLst/>
          </a:prstGeom>
        </p:spPr>
      </p:pic>
    </p:spTree>
    <p:extLst>
      <p:ext uri="{BB962C8B-B14F-4D97-AF65-F5344CB8AC3E}">
        <p14:creationId xmlns:p14="http://schemas.microsoft.com/office/powerpoint/2010/main" val="4939660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0" y="0"/>
            <a:ext cx="9144000" cy="630000"/>
          </a:xfrm>
        </p:spPr>
        <p:txBody>
          <a:bodyPr/>
          <a:lstStyle/>
          <a:p>
            <a:r>
              <a:rPr lang="en-US" dirty="0"/>
              <a:t>2.25 Compensation</a:t>
            </a:r>
            <a:r>
              <a:rPr lang="en-GB" dirty="0"/>
              <a:t>	</a:t>
            </a:r>
            <a:r>
              <a:rPr lang="en-US" dirty="0">
                <a:solidFill>
                  <a:srgbClr val="00628C"/>
                </a:solidFill>
              </a:rPr>
              <a:t>Step 3:5</a:t>
            </a:r>
          </a:p>
        </p:txBody>
      </p:sp>
      <p:pic>
        <p:nvPicPr>
          <p:cNvPr id="3" name="Picture 2">
            <a:extLst>
              <a:ext uri="{FF2B5EF4-FFF2-40B4-BE49-F238E27FC236}">
                <a16:creationId xmlns:a16="http://schemas.microsoft.com/office/drawing/2014/main" id="{F2FD0542-89BA-47FF-9B20-5AE92DC6EAA3}"/>
              </a:ext>
            </a:extLst>
          </p:cNvPr>
          <p:cNvPicPr>
            <a:picLocks noChangeAspect="1"/>
          </p:cNvPicPr>
          <p:nvPr/>
        </p:nvPicPr>
        <p:blipFill>
          <a:blip r:embed="rId2"/>
          <a:stretch>
            <a:fillRect/>
          </a:stretch>
        </p:blipFill>
        <p:spPr>
          <a:xfrm>
            <a:off x="1295116" y="795915"/>
            <a:ext cx="6553768" cy="5797798"/>
          </a:xfrm>
          <a:prstGeom prst="rect">
            <a:avLst/>
          </a:prstGeom>
        </p:spPr>
      </p:pic>
    </p:spTree>
    <p:extLst>
      <p:ext uri="{BB962C8B-B14F-4D97-AF65-F5344CB8AC3E}">
        <p14:creationId xmlns:p14="http://schemas.microsoft.com/office/powerpoint/2010/main" val="2948731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2.25 Compensation</a:t>
            </a:r>
            <a:r>
              <a:rPr lang="en-GB" dirty="0"/>
              <a:t>	</a:t>
            </a:r>
            <a:r>
              <a:rPr lang="en-US" dirty="0">
                <a:solidFill>
                  <a:srgbClr val="00628C"/>
                </a:solidFill>
              </a:rPr>
              <a:t>Step 1:1</a:t>
            </a:r>
          </a:p>
        </p:txBody>
      </p:sp>
      <p:sp>
        <p:nvSpPr>
          <p:cNvPr id="9" name="TextBox 8">
            <a:extLst>
              <a:ext uri="{FF2B5EF4-FFF2-40B4-BE49-F238E27FC236}">
                <a16:creationId xmlns:a16="http://schemas.microsoft.com/office/drawing/2014/main" id="{1E6B4294-B433-4437-86A5-BD2128ADB9D7}"/>
              </a:ext>
            </a:extLst>
          </p:cNvPr>
          <p:cNvSpPr txBox="1"/>
          <p:nvPr/>
        </p:nvSpPr>
        <p:spPr bwMode="auto">
          <a:xfrm>
            <a:off x="0" y="3113107"/>
            <a:ext cx="15098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buClr>
                <a:srgbClr val="82CBDD"/>
              </a:buClr>
              <a:buNone/>
            </a:pPr>
            <a:r>
              <a:rPr lang="en-GB" sz="2400" dirty="0">
                <a:latin typeface="Myriad Pro" panose="020B0503030403020204" pitchFamily="34" charset="0"/>
                <a:ea typeface="Myriad Pro Semibold" charset="0"/>
                <a:cs typeface="Myriad Pro Semibold" charset="0"/>
              </a:rPr>
              <a:t>20 cm </a:t>
            </a:r>
            <a:r>
              <a:rPr lang="en-GB" sz="2400" dirty="0">
                <a:latin typeface="Myriad Pro" panose="020B0503030403020204" pitchFamily="34" charset="0"/>
              </a:rPr>
              <a:t>× 3</a:t>
            </a:r>
            <a:r>
              <a:rPr lang="en-GB" sz="2400" dirty="0">
                <a:latin typeface="Myriad Pro" panose="020B0503030403020204" pitchFamily="34" charset="0"/>
                <a:ea typeface="Myriad Pro Semibold" charset="0"/>
                <a:cs typeface="Myriad Pro Semibold" charset="0"/>
              </a:rPr>
              <a:t> </a:t>
            </a:r>
          </a:p>
        </p:txBody>
      </p:sp>
      <p:pic>
        <p:nvPicPr>
          <p:cNvPr id="5" name="Picture 4">
            <a:extLst>
              <a:ext uri="{FF2B5EF4-FFF2-40B4-BE49-F238E27FC236}">
                <a16:creationId xmlns:a16="http://schemas.microsoft.com/office/drawing/2014/main" id="{9C456DC2-AE03-415F-9BB6-F69089232E8E}"/>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1352278" y="2492706"/>
            <a:ext cx="1818961" cy="1636057"/>
          </a:xfrm>
          <a:prstGeom prst="rect">
            <a:avLst/>
          </a:prstGeom>
        </p:spPr>
      </p:pic>
    </p:spTree>
    <p:extLst>
      <p:ext uri="{BB962C8B-B14F-4D97-AF65-F5344CB8AC3E}">
        <p14:creationId xmlns:p14="http://schemas.microsoft.com/office/powerpoint/2010/main" val="241470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2.25 Compensation</a:t>
            </a:r>
            <a:r>
              <a:rPr lang="en-GB" dirty="0"/>
              <a:t>	</a:t>
            </a:r>
            <a:r>
              <a:rPr lang="en-US" dirty="0">
                <a:solidFill>
                  <a:srgbClr val="00628C"/>
                </a:solidFill>
              </a:rPr>
              <a:t>Step 1:1</a:t>
            </a:r>
          </a:p>
        </p:txBody>
      </p:sp>
      <p:pic>
        <p:nvPicPr>
          <p:cNvPr id="4" name="Picture 3">
            <a:extLst>
              <a:ext uri="{FF2B5EF4-FFF2-40B4-BE49-F238E27FC236}">
                <a16:creationId xmlns:a16="http://schemas.microsoft.com/office/drawing/2014/main" id="{F6C04384-3DA9-4196-BD61-C2CCC0EBD4FB}"/>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4146697" y="1938456"/>
            <a:ext cx="1725173" cy="2981088"/>
          </a:xfrm>
          <a:prstGeom prst="rect">
            <a:avLst/>
          </a:prstGeom>
        </p:spPr>
      </p:pic>
      <p:sp>
        <p:nvSpPr>
          <p:cNvPr id="6" name="TextBox 5">
            <a:extLst>
              <a:ext uri="{FF2B5EF4-FFF2-40B4-BE49-F238E27FC236}">
                <a16:creationId xmlns:a16="http://schemas.microsoft.com/office/drawing/2014/main" id="{3F449204-0872-4A9C-B5DC-38318EF2BD59}"/>
              </a:ext>
            </a:extLst>
          </p:cNvPr>
          <p:cNvSpPr txBox="1"/>
          <p:nvPr/>
        </p:nvSpPr>
        <p:spPr bwMode="auto">
          <a:xfrm>
            <a:off x="2835918" y="3077618"/>
            <a:ext cx="15098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buClr>
                <a:srgbClr val="82CBDD"/>
              </a:buClr>
              <a:buNone/>
            </a:pPr>
            <a:r>
              <a:rPr lang="en-GB" sz="2400" dirty="0">
                <a:latin typeface="Myriad Pro" panose="020B0503030403020204" pitchFamily="34" charset="0"/>
                <a:ea typeface="Myriad Pro Semibold" charset="0"/>
                <a:cs typeface="Myriad Pro Semibold" charset="0"/>
              </a:rPr>
              <a:t>40 cm </a:t>
            </a:r>
            <a:r>
              <a:rPr lang="en-GB" sz="2400" dirty="0">
                <a:latin typeface="Myriad Pro" panose="020B0503030403020204" pitchFamily="34" charset="0"/>
              </a:rPr>
              <a:t>× 3</a:t>
            </a:r>
            <a:r>
              <a:rPr lang="en-GB" sz="2400" dirty="0">
                <a:latin typeface="Myriad Pro" panose="020B0503030403020204" pitchFamily="34" charset="0"/>
                <a:ea typeface="Myriad Pro Semibold" charset="0"/>
                <a:cs typeface="Myriad Pro Semibold" charset="0"/>
              </a:rPr>
              <a:t> </a:t>
            </a:r>
          </a:p>
        </p:txBody>
      </p:sp>
      <p:pic>
        <p:nvPicPr>
          <p:cNvPr id="7" name="Picture 6">
            <a:extLst>
              <a:ext uri="{FF2B5EF4-FFF2-40B4-BE49-F238E27FC236}">
                <a16:creationId xmlns:a16="http://schemas.microsoft.com/office/drawing/2014/main" id="{FD92F453-2919-4626-BD08-A5888A587708}"/>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1352278" y="2492706"/>
            <a:ext cx="1818961" cy="1636057"/>
          </a:xfrm>
          <a:prstGeom prst="rect">
            <a:avLst/>
          </a:prstGeom>
        </p:spPr>
      </p:pic>
      <p:sp>
        <p:nvSpPr>
          <p:cNvPr id="8" name="TextBox 7">
            <a:extLst>
              <a:ext uri="{FF2B5EF4-FFF2-40B4-BE49-F238E27FC236}">
                <a16:creationId xmlns:a16="http://schemas.microsoft.com/office/drawing/2014/main" id="{5E865A04-7199-449B-BEBC-95207E279F72}"/>
              </a:ext>
            </a:extLst>
          </p:cNvPr>
          <p:cNvSpPr txBox="1"/>
          <p:nvPr/>
        </p:nvSpPr>
        <p:spPr bwMode="auto">
          <a:xfrm>
            <a:off x="0" y="3113107"/>
            <a:ext cx="15098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buClr>
                <a:srgbClr val="82CBDD"/>
              </a:buClr>
              <a:buNone/>
            </a:pPr>
            <a:r>
              <a:rPr lang="en-GB" sz="2400" dirty="0">
                <a:latin typeface="Myriad Pro" panose="020B0503030403020204" pitchFamily="34" charset="0"/>
                <a:ea typeface="Myriad Pro Semibold" charset="0"/>
                <a:cs typeface="Myriad Pro Semibold" charset="0"/>
              </a:rPr>
              <a:t>20 cm </a:t>
            </a:r>
            <a:r>
              <a:rPr lang="en-GB" sz="2400" dirty="0">
                <a:latin typeface="Myriad Pro" panose="020B0503030403020204" pitchFamily="34" charset="0"/>
              </a:rPr>
              <a:t>× 3</a:t>
            </a:r>
            <a:r>
              <a:rPr lang="en-GB" sz="2400" dirty="0">
                <a:latin typeface="Myriad Pro" panose="020B0503030403020204" pitchFamily="34" charset="0"/>
                <a:ea typeface="Myriad Pro Semibold" charset="0"/>
                <a:cs typeface="Myriad Pro Semibold" charset="0"/>
              </a:rPr>
              <a:t> </a:t>
            </a:r>
          </a:p>
        </p:txBody>
      </p:sp>
    </p:spTree>
    <p:extLst>
      <p:ext uri="{BB962C8B-B14F-4D97-AF65-F5344CB8AC3E}">
        <p14:creationId xmlns:p14="http://schemas.microsoft.com/office/powerpoint/2010/main" val="2873021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2.25 Compensation</a:t>
            </a:r>
            <a:r>
              <a:rPr lang="en-GB" dirty="0"/>
              <a:t>	</a:t>
            </a:r>
            <a:r>
              <a:rPr lang="en-US" dirty="0">
                <a:solidFill>
                  <a:srgbClr val="00628C"/>
                </a:solidFill>
              </a:rPr>
              <a:t>Step 1:1</a:t>
            </a:r>
          </a:p>
        </p:txBody>
      </p:sp>
      <p:pic>
        <p:nvPicPr>
          <p:cNvPr id="3" name="Picture 2">
            <a:extLst>
              <a:ext uri="{FF2B5EF4-FFF2-40B4-BE49-F238E27FC236}">
                <a16:creationId xmlns:a16="http://schemas.microsoft.com/office/drawing/2014/main" id="{073D983F-8A60-47CB-A514-31DF500010F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4146697" y="1938456"/>
            <a:ext cx="1725173" cy="2981088"/>
          </a:xfrm>
          <a:prstGeom prst="rect">
            <a:avLst/>
          </a:prstGeom>
        </p:spPr>
      </p:pic>
      <p:pic>
        <p:nvPicPr>
          <p:cNvPr id="4" name="Picture 3">
            <a:extLst>
              <a:ext uri="{FF2B5EF4-FFF2-40B4-BE49-F238E27FC236}">
                <a16:creationId xmlns:a16="http://schemas.microsoft.com/office/drawing/2014/main" id="{691F32C2-B880-4464-A68B-1E847A33D0EF}"/>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5241209" y="2548101"/>
            <a:ext cx="3838355" cy="2053342"/>
          </a:xfrm>
          <a:prstGeom prst="rect">
            <a:avLst/>
          </a:prstGeom>
        </p:spPr>
      </p:pic>
      <p:sp>
        <p:nvSpPr>
          <p:cNvPr id="5" name="TextBox 4">
            <a:extLst>
              <a:ext uri="{FF2B5EF4-FFF2-40B4-BE49-F238E27FC236}">
                <a16:creationId xmlns:a16="http://schemas.microsoft.com/office/drawing/2014/main" id="{1944E355-53AC-4E17-925B-58ADD558E2EA}"/>
              </a:ext>
            </a:extLst>
          </p:cNvPr>
          <p:cNvSpPr txBox="1"/>
          <p:nvPr/>
        </p:nvSpPr>
        <p:spPr bwMode="auto">
          <a:xfrm>
            <a:off x="2835918" y="3077618"/>
            <a:ext cx="15098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buClr>
                <a:srgbClr val="82CBDD"/>
              </a:buClr>
              <a:buNone/>
            </a:pPr>
            <a:r>
              <a:rPr lang="en-GB" sz="2400" dirty="0">
                <a:latin typeface="Myriad Pro" panose="020B0503030403020204" pitchFamily="34" charset="0"/>
                <a:ea typeface="Myriad Pro Semibold" charset="0"/>
                <a:cs typeface="Myriad Pro Semibold" charset="0"/>
              </a:rPr>
              <a:t>40 cm </a:t>
            </a:r>
            <a:r>
              <a:rPr lang="en-GB" sz="2400" dirty="0">
                <a:latin typeface="Myriad Pro" panose="020B0503030403020204" pitchFamily="34" charset="0"/>
              </a:rPr>
              <a:t>× 3</a:t>
            </a:r>
            <a:r>
              <a:rPr lang="en-GB" sz="2400" dirty="0">
                <a:latin typeface="Myriad Pro" panose="020B0503030403020204" pitchFamily="34" charset="0"/>
                <a:ea typeface="Myriad Pro Semibold" charset="0"/>
                <a:cs typeface="Myriad Pro Semibold" charset="0"/>
              </a:rPr>
              <a:t> </a:t>
            </a:r>
          </a:p>
        </p:txBody>
      </p:sp>
      <p:pic>
        <p:nvPicPr>
          <p:cNvPr id="6" name="Picture 5">
            <a:extLst>
              <a:ext uri="{FF2B5EF4-FFF2-40B4-BE49-F238E27FC236}">
                <a16:creationId xmlns:a16="http://schemas.microsoft.com/office/drawing/2014/main" id="{3E785841-BDDB-4C60-BC24-D2A46804B272}"/>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1352278" y="2492706"/>
            <a:ext cx="1818961" cy="1636057"/>
          </a:xfrm>
          <a:prstGeom prst="rect">
            <a:avLst/>
          </a:prstGeom>
        </p:spPr>
      </p:pic>
      <p:sp>
        <p:nvSpPr>
          <p:cNvPr id="7" name="TextBox 6">
            <a:extLst>
              <a:ext uri="{FF2B5EF4-FFF2-40B4-BE49-F238E27FC236}">
                <a16:creationId xmlns:a16="http://schemas.microsoft.com/office/drawing/2014/main" id="{232D4C35-E0EE-414A-BB37-2CA40F966D8A}"/>
              </a:ext>
            </a:extLst>
          </p:cNvPr>
          <p:cNvSpPr txBox="1"/>
          <p:nvPr/>
        </p:nvSpPr>
        <p:spPr bwMode="auto">
          <a:xfrm>
            <a:off x="0" y="3113107"/>
            <a:ext cx="15098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buClr>
                <a:srgbClr val="82CBDD"/>
              </a:buClr>
              <a:buNone/>
            </a:pPr>
            <a:r>
              <a:rPr lang="en-GB" sz="2400" dirty="0">
                <a:latin typeface="Myriad Pro" panose="020B0503030403020204" pitchFamily="34" charset="0"/>
                <a:ea typeface="Myriad Pro Semibold" charset="0"/>
                <a:cs typeface="Myriad Pro Semibold" charset="0"/>
              </a:rPr>
              <a:t>20 cm </a:t>
            </a:r>
            <a:r>
              <a:rPr lang="en-GB" sz="2400" dirty="0">
                <a:latin typeface="Myriad Pro" panose="020B0503030403020204" pitchFamily="34" charset="0"/>
              </a:rPr>
              <a:t>× 3</a:t>
            </a:r>
            <a:r>
              <a:rPr lang="en-GB" sz="2400" dirty="0">
                <a:latin typeface="Myriad Pro" panose="020B0503030403020204" pitchFamily="34" charset="0"/>
                <a:ea typeface="Myriad Pro Semibold" charset="0"/>
                <a:cs typeface="Myriad Pro Semibold" charset="0"/>
              </a:rPr>
              <a:t> </a:t>
            </a:r>
          </a:p>
        </p:txBody>
      </p:sp>
    </p:spTree>
    <p:extLst>
      <p:ext uri="{BB962C8B-B14F-4D97-AF65-F5344CB8AC3E}">
        <p14:creationId xmlns:p14="http://schemas.microsoft.com/office/powerpoint/2010/main" val="3644481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2.25 Compensation</a:t>
            </a:r>
            <a:r>
              <a:rPr lang="en-GB" dirty="0"/>
              <a:t>	</a:t>
            </a:r>
            <a:r>
              <a:rPr lang="en-US" dirty="0">
                <a:solidFill>
                  <a:srgbClr val="00628C"/>
                </a:solidFill>
              </a:rPr>
              <a:t>Step 1:2</a:t>
            </a:r>
          </a:p>
        </p:txBody>
      </p:sp>
      <p:pic>
        <p:nvPicPr>
          <p:cNvPr id="4" name="Picture 3">
            <a:extLst>
              <a:ext uri="{FF2B5EF4-FFF2-40B4-BE49-F238E27FC236}">
                <a16:creationId xmlns:a16="http://schemas.microsoft.com/office/drawing/2014/main" id="{4E3A7480-BCCF-45A3-B32C-609CECBF2CA1}"/>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1357132" y="2400399"/>
            <a:ext cx="2331512" cy="1887080"/>
          </a:xfrm>
          <a:prstGeom prst="rect">
            <a:avLst/>
          </a:prstGeom>
        </p:spPr>
      </p:pic>
      <p:pic>
        <p:nvPicPr>
          <p:cNvPr id="6" name="Picture 5">
            <a:extLst>
              <a:ext uri="{FF2B5EF4-FFF2-40B4-BE49-F238E27FC236}">
                <a16:creationId xmlns:a16="http://schemas.microsoft.com/office/drawing/2014/main" id="{9BA3C1F8-03F4-4C96-A88E-FF8633CC606A}"/>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4644937" y="895723"/>
            <a:ext cx="1980638" cy="4896432"/>
          </a:xfrm>
          <a:prstGeom prst="rect">
            <a:avLst/>
          </a:prstGeom>
        </p:spPr>
      </p:pic>
      <p:pic>
        <p:nvPicPr>
          <p:cNvPr id="8" name="Picture 7">
            <a:extLst>
              <a:ext uri="{FF2B5EF4-FFF2-40B4-BE49-F238E27FC236}">
                <a16:creationId xmlns:a16="http://schemas.microsoft.com/office/drawing/2014/main" id="{FBAD35A3-91DC-4FA5-9165-4A577CFCAC3A}"/>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5635256" y="2568884"/>
            <a:ext cx="3408382" cy="2011776"/>
          </a:xfrm>
          <a:prstGeom prst="rect">
            <a:avLst/>
          </a:prstGeom>
        </p:spPr>
      </p:pic>
      <p:sp>
        <p:nvSpPr>
          <p:cNvPr id="9" name="TextBox 8">
            <a:extLst>
              <a:ext uri="{FF2B5EF4-FFF2-40B4-BE49-F238E27FC236}">
                <a16:creationId xmlns:a16="http://schemas.microsoft.com/office/drawing/2014/main" id="{2C83A7BC-7E4F-462A-8ED1-590F4F2E8106}"/>
              </a:ext>
            </a:extLst>
          </p:cNvPr>
          <p:cNvSpPr txBox="1"/>
          <p:nvPr/>
        </p:nvSpPr>
        <p:spPr bwMode="auto">
          <a:xfrm>
            <a:off x="3302049" y="3113107"/>
            <a:ext cx="15098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buClr>
                <a:srgbClr val="82CBDD"/>
              </a:buClr>
              <a:buNone/>
            </a:pPr>
            <a:r>
              <a:rPr lang="en-GB" sz="2400" dirty="0">
                <a:latin typeface="Myriad Pro" panose="020B0503030403020204" pitchFamily="34" charset="0"/>
                <a:ea typeface="Myriad Pro Semibold" charset="0"/>
                <a:cs typeface="Myriad Pro Semibold" charset="0"/>
              </a:rPr>
              <a:t>60 cm </a:t>
            </a:r>
            <a:r>
              <a:rPr lang="en-GB" sz="2400" dirty="0">
                <a:latin typeface="Myriad Pro" panose="020B0503030403020204" pitchFamily="34" charset="0"/>
              </a:rPr>
              <a:t>× 3</a:t>
            </a:r>
            <a:r>
              <a:rPr lang="en-GB" sz="2400" dirty="0">
                <a:latin typeface="Myriad Pro" panose="020B0503030403020204" pitchFamily="34" charset="0"/>
                <a:ea typeface="Myriad Pro Semibold" charset="0"/>
                <a:cs typeface="Myriad Pro Semibold" charset="0"/>
              </a:rPr>
              <a:t> </a:t>
            </a:r>
          </a:p>
        </p:txBody>
      </p:sp>
      <p:sp>
        <p:nvSpPr>
          <p:cNvPr id="10" name="TextBox 9">
            <a:extLst>
              <a:ext uri="{FF2B5EF4-FFF2-40B4-BE49-F238E27FC236}">
                <a16:creationId xmlns:a16="http://schemas.microsoft.com/office/drawing/2014/main" id="{45C10508-A35C-4BA8-AF9F-8B1B293BB406}"/>
              </a:ext>
            </a:extLst>
          </p:cNvPr>
          <p:cNvSpPr txBox="1"/>
          <p:nvPr/>
        </p:nvSpPr>
        <p:spPr bwMode="auto">
          <a:xfrm>
            <a:off x="0" y="3113107"/>
            <a:ext cx="15098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buClr>
                <a:srgbClr val="82CBDD"/>
              </a:buClr>
              <a:buNone/>
            </a:pPr>
            <a:r>
              <a:rPr lang="en-GB" sz="2400" dirty="0">
                <a:latin typeface="Myriad Pro" panose="020B0503030403020204" pitchFamily="34" charset="0"/>
                <a:ea typeface="Myriad Pro Semibold" charset="0"/>
                <a:cs typeface="Myriad Pro Semibold" charset="0"/>
              </a:rPr>
              <a:t>20 cm </a:t>
            </a:r>
            <a:r>
              <a:rPr lang="en-GB" sz="2400" dirty="0">
                <a:latin typeface="Myriad Pro" panose="020B0503030403020204" pitchFamily="34" charset="0"/>
              </a:rPr>
              <a:t>× 3</a:t>
            </a:r>
            <a:r>
              <a:rPr lang="en-GB" sz="2400" dirty="0">
                <a:latin typeface="Myriad Pro" panose="020B0503030403020204" pitchFamily="34" charset="0"/>
                <a:ea typeface="Myriad Pro Semibold" charset="0"/>
                <a:cs typeface="Myriad Pro Semibold" charset="0"/>
              </a:rPr>
              <a:t> </a:t>
            </a:r>
          </a:p>
        </p:txBody>
      </p:sp>
    </p:spTree>
    <p:extLst>
      <p:ext uri="{BB962C8B-B14F-4D97-AF65-F5344CB8AC3E}">
        <p14:creationId xmlns:p14="http://schemas.microsoft.com/office/powerpoint/2010/main" val="455938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2.25 Compensation</a:t>
            </a:r>
            <a:r>
              <a:rPr lang="en-GB" dirty="0"/>
              <a:t>	</a:t>
            </a:r>
            <a:r>
              <a:rPr lang="en-US" dirty="0">
                <a:solidFill>
                  <a:srgbClr val="00628C"/>
                </a:solidFill>
              </a:rPr>
              <a:t>Step 1:3</a:t>
            </a:r>
          </a:p>
        </p:txBody>
      </p:sp>
      <p:pic>
        <p:nvPicPr>
          <p:cNvPr id="4" name="Picture 3">
            <a:extLst>
              <a:ext uri="{FF2B5EF4-FFF2-40B4-BE49-F238E27FC236}">
                <a16:creationId xmlns:a16="http://schemas.microsoft.com/office/drawing/2014/main" id="{4109D6CC-EA5C-4183-BBEE-93C9721D8AD2}"/>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3010950" y="4102705"/>
            <a:ext cx="3466215" cy="1995150"/>
          </a:xfrm>
          <a:prstGeom prst="rect">
            <a:avLst/>
          </a:prstGeom>
        </p:spPr>
      </p:pic>
      <p:pic>
        <p:nvPicPr>
          <p:cNvPr id="7" name="Picture 6">
            <a:extLst>
              <a:ext uri="{FF2B5EF4-FFF2-40B4-BE49-F238E27FC236}">
                <a16:creationId xmlns:a16="http://schemas.microsoft.com/office/drawing/2014/main" id="{6A42AC07-AB23-40EB-AE4D-BFC60026133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52946" y="2472055"/>
            <a:ext cx="1197090" cy="1461448"/>
          </a:xfrm>
          <a:prstGeom prst="rect">
            <a:avLst/>
          </a:prstGeom>
        </p:spPr>
      </p:pic>
      <p:pic>
        <p:nvPicPr>
          <p:cNvPr id="8" name="Picture 7">
            <a:extLst>
              <a:ext uri="{FF2B5EF4-FFF2-40B4-BE49-F238E27FC236}">
                <a16:creationId xmlns:a16="http://schemas.microsoft.com/office/drawing/2014/main" id="{AE7CB338-D0C5-4C1B-9C47-248C3AE9DC43}"/>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5715872" y="2394050"/>
            <a:ext cx="1197090" cy="798096"/>
          </a:xfrm>
          <a:prstGeom prst="rect">
            <a:avLst/>
          </a:prstGeom>
        </p:spPr>
      </p:pic>
      <p:pic>
        <p:nvPicPr>
          <p:cNvPr id="10" name="Picture 9">
            <a:extLst>
              <a:ext uri="{FF2B5EF4-FFF2-40B4-BE49-F238E27FC236}">
                <a16:creationId xmlns:a16="http://schemas.microsoft.com/office/drawing/2014/main" id="{FCA562BE-1382-480E-BFE6-42EFE4D98DB2}"/>
              </a:ext>
            </a:extLst>
          </p:cNvPr>
          <p:cNvPicPr>
            <a:picLocks noChangeAspect="1"/>
          </p:cNvPicPr>
          <p:nvPr/>
        </p:nvPicPr>
        <p:blipFill>
          <a:blip r:embed="rId6"/>
          <a:stretch>
            <a:fillRect/>
          </a:stretch>
        </p:blipFill>
        <p:spPr>
          <a:xfrm>
            <a:off x="1563363" y="1521917"/>
            <a:ext cx="6017274" cy="2499577"/>
          </a:xfrm>
          <a:prstGeom prst="rect">
            <a:avLst/>
          </a:prstGeom>
        </p:spPr>
      </p:pic>
    </p:spTree>
    <p:extLst>
      <p:ext uri="{BB962C8B-B14F-4D97-AF65-F5344CB8AC3E}">
        <p14:creationId xmlns:p14="http://schemas.microsoft.com/office/powerpoint/2010/main" val="283935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2.25 Compensation</a:t>
            </a:r>
            <a:r>
              <a:rPr lang="en-GB" dirty="0"/>
              <a:t>	</a:t>
            </a:r>
            <a:r>
              <a:rPr lang="en-US" dirty="0">
                <a:solidFill>
                  <a:srgbClr val="00628C"/>
                </a:solidFill>
              </a:rPr>
              <a:t>Step 1:3</a:t>
            </a:r>
          </a:p>
        </p:txBody>
      </p:sp>
      <p:pic>
        <p:nvPicPr>
          <p:cNvPr id="16" name="Picture 15">
            <a:extLst>
              <a:ext uri="{FF2B5EF4-FFF2-40B4-BE49-F238E27FC236}">
                <a16:creationId xmlns:a16="http://schemas.microsoft.com/office/drawing/2014/main" id="{3F02572A-C443-436C-A12C-A508D9718C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34837" y="4716000"/>
            <a:ext cx="6816764" cy="1961898"/>
          </a:xfrm>
          <a:prstGeom prst="rect">
            <a:avLst/>
          </a:prstGeom>
        </p:spPr>
      </p:pic>
      <p:pic>
        <p:nvPicPr>
          <p:cNvPr id="18" name="Picture 17">
            <a:extLst>
              <a:ext uri="{FF2B5EF4-FFF2-40B4-BE49-F238E27FC236}">
                <a16:creationId xmlns:a16="http://schemas.microsoft.com/office/drawing/2014/main" id="{05C821A9-9E4F-4DA2-B27E-EE4650A0FCE1}"/>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3130206" y="1610077"/>
            <a:ext cx="1197090" cy="2997714"/>
          </a:xfrm>
          <a:prstGeom prst="rect">
            <a:avLst/>
          </a:prstGeom>
        </p:spPr>
      </p:pic>
      <p:pic>
        <p:nvPicPr>
          <p:cNvPr id="19" name="Picture 18">
            <a:extLst>
              <a:ext uri="{FF2B5EF4-FFF2-40B4-BE49-F238E27FC236}">
                <a16:creationId xmlns:a16="http://schemas.microsoft.com/office/drawing/2014/main" id="{D079A424-FE0F-469F-B6A0-2335954CD51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12520" y="1610077"/>
            <a:ext cx="1197090" cy="1461448"/>
          </a:xfrm>
          <a:prstGeom prst="rect">
            <a:avLst/>
          </a:prstGeom>
        </p:spPr>
      </p:pic>
      <p:pic>
        <p:nvPicPr>
          <p:cNvPr id="20" name="Picture 19">
            <a:extLst>
              <a:ext uri="{FF2B5EF4-FFF2-40B4-BE49-F238E27FC236}">
                <a16:creationId xmlns:a16="http://schemas.microsoft.com/office/drawing/2014/main" id="{1D0D03F8-19F8-471D-BCB8-D99818605306}"/>
              </a:ext>
            </a:extLst>
          </p:cNvPr>
          <p:cNvPicPr>
            <a:picLocks noChangeAspect="1"/>
          </p:cNvPicPr>
          <p:nvPr/>
        </p:nvPicPr>
        <p:blipFill>
          <a:blip r:embed="rId6"/>
          <a:stretch>
            <a:fillRect/>
          </a:stretch>
        </p:blipFill>
        <p:spPr>
          <a:xfrm>
            <a:off x="1420095" y="657241"/>
            <a:ext cx="6303810" cy="3950550"/>
          </a:xfrm>
          <a:prstGeom prst="rect">
            <a:avLst/>
          </a:prstGeom>
        </p:spPr>
      </p:pic>
    </p:spTree>
    <p:extLst>
      <p:ext uri="{BB962C8B-B14F-4D97-AF65-F5344CB8AC3E}">
        <p14:creationId xmlns:p14="http://schemas.microsoft.com/office/powerpoint/2010/main" val="3298257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2.25 Compensation</a:t>
            </a:r>
            <a:r>
              <a:rPr lang="en-GB" dirty="0"/>
              <a:t>	</a:t>
            </a:r>
            <a:r>
              <a:rPr lang="en-US" dirty="0">
                <a:solidFill>
                  <a:srgbClr val="00628C"/>
                </a:solidFill>
              </a:rPr>
              <a:t>Step 1:3</a:t>
            </a:r>
          </a:p>
        </p:txBody>
      </p:sp>
      <p:pic>
        <p:nvPicPr>
          <p:cNvPr id="4" name="Picture 3">
            <a:extLst>
              <a:ext uri="{FF2B5EF4-FFF2-40B4-BE49-F238E27FC236}">
                <a16:creationId xmlns:a16="http://schemas.microsoft.com/office/drawing/2014/main" id="{E629C70A-7359-4E81-93E1-48094520017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35394" y="4716000"/>
            <a:ext cx="6816764" cy="1920332"/>
          </a:xfrm>
          <a:prstGeom prst="rect">
            <a:avLst/>
          </a:prstGeom>
        </p:spPr>
      </p:pic>
      <p:pic>
        <p:nvPicPr>
          <p:cNvPr id="6" name="Picture 5">
            <a:extLst>
              <a:ext uri="{FF2B5EF4-FFF2-40B4-BE49-F238E27FC236}">
                <a16:creationId xmlns:a16="http://schemas.microsoft.com/office/drawing/2014/main" id="{5FBAC722-B405-4267-94DE-8DFD7B6C373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08445" y="2180550"/>
            <a:ext cx="1197090" cy="1461448"/>
          </a:xfrm>
          <a:prstGeom prst="rect">
            <a:avLst/>
          </a:prstGeom>
        </p:spPr>
      </p:pic>
      <p:pic>
        <p:nvPicPr>
          <p:cNvPr id="7" name="Picture 6">
            <a:extLst>
              <a:ext uri="{FF2B5EF4-FFF2-40B4-BE49-F238E27FC236}">
                <a16:creationId xmlns:a16="http://schemas.microsoft.com/office/drawing/2014/main" id="{6F1E2078-C22D-476B-A734-F276A446917C}"/>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5681557" y="2180550"/>
            <a:ext cx="1197090" cy="733218"/>
          </a:xfrm>
          <a:prstGeom prst="rect">
            <a:avLst/>
          </a:prstGeom>
        </p:spPr>
      </p:pic>
      <p:pic>
        <p:nvPicPr>
          <p:cNvPr id="8" name="Picture 7">
            <a:extLst>
              <a:ext uri="{FF2B5EF4-FFF2-40B4-BE49-F238E27FC236}">
                <a16:creationId xmlns:a16="http://schemas.microsoft.com/office/drawing/2014/main" id="{081CA67B-358B-4830-9191-AFEFE64B1FCA}"/>
              </a:ext>
            </a:extLst>
          </p:cNvPr>
          <p:cNvPicPr>
            <a:picLocks noChangeAspect="1"/>
          </p:cNvPicPr>
          <p:nvPr/>
        </p:nvPicPr>
        <p:blipFill>
          <a:blip r:embed="rId6"/>
          <a:stretch>
            <a:fillRect/>
          </a:stretch>
        </p:blipFill>
        <p:spPr>
          <a:xfrm>
            <a:off x="1474963" y="1210342"/>
            <a:ext cx="6194073" cy="3401863"/>
          </a:xfrm>
          <a:prstGeom prst="rect">
            <a:avLst/>
          </a:prstGeom>
        </p:spPr>
      </p:pic>
    </p:spTree>
    <p:extLst>
      <p:ext uri="{BB962C8B-B14F-4D97-AF65-F5344CB8AC3E}">
        <p14:creationId xmlns:p14="http://schemas.microsoft.com/office/powerpoint/2010/main" val="2470329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nctem1">
  <a:themeElements>
    <a:clrScheme name="Mastery PD">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fontScheme name="nctem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lnDef>
    <a:txDef>
      <a:spPr bwMode="auto">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a:spPr>
      <a:bodyPr vert="horz" wrap="square" lIns="91440" tIns="45720" rIns="91440" bIns="45720" numCol="1" rtlCol="0" anchor="t" anchorCtr="0" compatLnSpc="1">
        <a:prstTxWarp prst="textNoShape">
          <a:avLst/>
        </a:prstTxWarp>
        <a:spAutoFit/>
      </a:bodyPr>
      <a:lstStyle>
        <a:defPPr marL="457200" indent="-457200">
          <a:buClr>
            <a:srgbClr val="82CBDD"/>
          </a:buClr>
          <a:defRPr b="1" dirty="0" smtClean="0">
            <a:latin typeface="Myriad Pro Semibold" charset="0"/>
            <a:ea typeface="Myriad Pro Semibold" charset="0"/>
            <a:cs typeface="Myriad Pro Semibold" charset="0"/>
          </a:defRPr>
        </a:defPPr>
      </a:lstStyle>
    </a:txDef>
  </a:objectDefaults>
  <a:extraClrSchemeLst>
    <a:extraClrScheme>
      <a:clrScheme name="nctem1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nctem1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nctem1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nctem1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nctem1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nctem1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nctem1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nctem1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nctem1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nctem1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
      <a:clrScheme name="nctem1 11">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astery PD PowerPoint V4.5.potx" id="{FA0D8704-5250-4D61-B0C5-B3664A5F0233}" vid="{7D2B2404-A8D5-4794-ABF7-DABD9F19516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D1BAE5ADB25440B67354EBD02D5510" ma:contentTypeVersion="8" ma:contentTypeDescription="Create a new document." ma:contentTypeScope="" ma:versionID="4c0ffbf977b116f889ea8d5ef7926049">
  <xsd:schema xmlns:xsd="http://www.w3.org/2001/XMLSchema" xmlns:xs="http://www.w3.org/2001/XMLSchema" xmlns:p="http://schemas.microsoft.com/office/2006/metadata/properties" xmlns:ns3="3c072653-a566-48ef-af88-69e39a133ebb" targetNamespace="http://schemas.microsoft.com/office/2006/metadata/properties" ma:root="true" ma:fieldsID="a7f63537dd51e17a894edb4015c33252" ns3:_="">
    <xsd:import namespace="3c072653-a566-48ef-af88-69e39a133ebb"/>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072653-a566-48ef-af88-69e39a133e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DAD54BF-2593-4B69-8602-3BB37AAEFE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c072653-a566-48ef-af88-69e39a133eb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0768B2A-2CF3-40FE-85F4-F76039361E1B}">
  <ds:schemaRefs>
    <ds:schemaRef ds:uri="http://schemas.microsoft.com/sharepoint/v3/contenttype/forms"/>
  </ds:schemaRefs>
</ds:datastoreItem>
</file>

<file path=customXml/itemProps3.xml><?xml version="1.0" encoding="utf-8"?>
<ds:datastoreItem xmlns:ds="http://schemas.openxmlformats.org/officeDocument/2006/customXml" ds:itemID="{EA1C2532-3FC3-4284-854E-BD4ED90943F3}">
  <ds:schemaRefs>
    <ds:schemaRef ds:uri="http://purl.org/dc/elements/1.1/"/>
    <ds:schemaRef ds:uri="http://purl.org/dc/terms/"/>
    <ds:schemaRef ds:uri="3c072653-a566-48ef-af88-69e39a133ebb"/>
    <ds:schemaRef ds:uri="http://purl.org/dc/dcmitype/"/>
    <ds:schemaRef ds:uri="http://schemas.microsoft.com/office/infopath/2007/PartnerControls"/>
    <ds:schemaRef ds:uri="http://schemas.microsoft.com/office/2006/documentManagement/types"/>
    <ds:schemaRef ds:uri="http://schemas.microsoft.com/office/2006/metadata/propertie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Mastery PD PowerPoint V4.5</Template>
  <TotalTime>0</TotalTime>
  <Words>754</Words>
  <Application>Microsoft Office PowerPoint</Application>
  <PresentationFormat>On-screen Show (4:3)</PresentationFormat>
  <Paragraphs>120</Paragraphs>
  <Slides>25</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Myriad Pro</vt:lpstr>
      <vt:lpstr>Myriad Pro Semibold</vt:lpstr>
      <vt:lpstr>nctem1</vt:lpstr>
      <vt:lpstr>2.25 Using compensation to calculate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2019-08-22T10:01:49Z</dcterms:created>
  <dcterms:modified xsi:type="dcterms:W3CDTF">2019-08-29T14:33:29Z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0x0101003BD1BAE5ADB25440B67354EBD02D5510</vt:lpwstr>
  </property>
</Properties>
</file>